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0"/>
  </p:notesMasterIdLst>
  <p:sldIdLst>
    <p:sldId id="256" r:id="rId2"/>
    <p:sldId id="257" r:id="rId3"/>
    <p:sldId id="302" r:id="rId4"/>
    <p:sldId id="264" r:id="rId5"/>
    <p:sldId id="259" r:id="rId6"/>
    <p:sldId id="303" r:id="rId7"/>
    <p:sldId id="258" r:id="rId8"/>
    <p:sldId id="284" r:id="rId9"/>
    <p:sldId id="304" r:id="rId10"/>
    <p:sldId id="265" r:id="rId11"/>
    <p:sldId id="267" r:id="rId12"/>
    <p:sldId id="286" r:id="rId13"/>
    <p:sldId id="263" r:id="rId14"/>
    <p:sldId id="305" r:id="rId15"/>
    <p:sldId id="270" r:id="rId16"/>
    <p:sldId id="273" r:id="rId17"/>
    <p:sldId id="261" r:id="rId18"/>
    <p:sldId id="290" r:id="rId19"/>
  </p:sldIdLst>
  <p:sldSz cx="9144000" cy="5143500" type="screen16x9"/>
  <p:notesSz cx="6858000" cy="9144000"/>
  <p:embeddedFontLst>
    <p:embeddedFont>
      <p:font typeface="Anaheim" panose="020B0604020202020204" charset="0"/>
      <p:regular r:id="rId21"/>
    </p:embeddedFont>
    <p:embeddedFont>
      <p:font typeface="Didact Gothic" panose="020B0604020202020204" charset="0"/>
      <p:regular r:id="rId22"/>
    </p:embeddedFont>
    <p:embeddedFont>
      <p:font typeface="Poppi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F26D2A-B4DD-4064-84EA-236B6FDB9C7E}">
  <a:tblStyle styleId="{C8F26D2A-B4DD-4064-84EA-236B6FDB9C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4" autoAdjust="0"/>
    <p:restoredTop sz="94660"/>
  </p:normalViewPr>
  <p:slideViewPr>
    <p:cSldViewPr snapToGrid="0">
      <p:cViewPr varScale="1">
        <p:scale>
          <a:sx n="93" d="100"/>
          <a:sy n="93" d="100"/>
        </p:scale>
        <p:origin x="8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ffe5a3a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ffe5a3a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cc9050bdf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cc9050bdf8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cc9050bdf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1"/>
        <p:cNvGrpSpPr/>
        <p:nvPr/>
      </p:nvGrpSpPr>
      <p:grpSpPr>
        <a:xfrm>
          <a:off x="0" y="0"/>
          <a:ext cx="0" cy="0"/>
          <a:chOff x="0" y="0"/>
          <a:chExt cx="0" cy="0"/>
        </a:xfrm>
      </p:grpSpPr>
      <p:sp>
        <p:nvSpPr>
          <p:cNvPr id="4052" name="Google Shape;4052;ge0a8b09948_0_1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3" name="Google Shape;4053;ge0a8b09948_0_1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cc9050bdf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cc9050bdf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
        <p:cNvGrpSpPr/>
        <p:nvPr/>
      </p:nvGrpSpPr>
      <p:grpSpPr>
        <a:xfrm>
          <a:off x="0" y="0"/>
          <a:ext cx="0" cy="0"/>
          <a:chOff x="0" y="0"/>
          <a:chExt cx="0" cy="0"/>
        </a:xfrm>
      </p:grpSpPr>
      <p:sp>
        <p:nvSpPr>
          <p:cNvPr id="2404" name="Google Shape;2404;gcc9050bdf8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5" name="Google Shape;2405;gcc9050bdf8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707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
        <p:cNvGrpSpPr/>
        <p:nvPr/>
      </p:nvGrpSpPr>
      <p:grpSpPr>
        <a:xfrm>
          <a:off x="0" y="0"/>
          <a:ext cx="0" cy="0"/>
          <a:chOff x="0" y="0"/>
          <a:chExt cx="0" cy="0"/>
        </a:xfrm>
      </p:grpSpPr>
      <p:sp>
        <p:nvSpPr>
          <p:cNvPr id="2404" name="Google Shape;2404;gcc9050bdf8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5" name="Google Shape;2405;gcc9050bdf8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cc9050bdf8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cc9050bdf8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ddd26cc8a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ddd26cc8a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e0a8b09948_0_20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e0a8b09948_0_2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638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77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p:cNvGrpSpPr/>
        <p:nvPr/>
      </p:nvGrpSpPr>
      <p:grpSpPr>
        <a:xfrm>
          <a:off x="0" y="0"/>
          <a:ext cx="0" cy="0"/>
          <a:chOff x="0" y="0"/>
          <a:chExt cx="0" cy="0"/>
        </a:xfrm>
      </p:grpSpPr>
      <p:sp>
        <p:nvSpPr>
          <p:cNvPr id="3919" name="Google Shape;3919;gcc9050bdf8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0" name="Google Shape;3920;gcc9050bdf8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176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0" name="Google Shape;10;p2"/>
          <p:cNvSpPr/>
          <p:nvPr/>
        </p:nvSpPr>
        <p:spPr>
          <a:xfrm>
            <a:off x="0" y="0"/>
            <a:ext cx="348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483523" y="1493650"/>
            <a:ext cx="3849600" cy="2009400"/>
          </a:xfrm>
          <a:prstGeom prst="rect">
            <a:avLst/>
          </a:prstGeom>
          <a:noFill/>
        </p:spPr>
        <p:txBody>
          <a:bodyPr spcFirstLastPara="1" wrap="square" lIns="91425" tIns="91425" rIns="91425" bIns="91425" anchor="ctr" anchorCtr="0">
            <a:noAutofit/>
          </a:bodyPr>
          <a:lstStyle>
            <a:lvl1pPr lvl="0" algn="ctr">
              <a:spcBef>
                <a:spcPts val="0"/>
              </a:spcBef>
              <a:spcAft>
                <a:spcPts val="0"/>
              </a:spcAft>
              <a:buClr>
                <a:schemeClr val="accent2"/>
              </a:buClr>
              <a:buSzPts val="5200"/>
              <a:buNone/>
              <a:defRPr sz="5200" b="1">
                <a:solidFill>
                  <a:schemeClr val="accen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483523" y="3456275"/>
            <a:ext cx="3849600" cy="473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80" name="Google Shape;80;p15"/>
          <p:cNvSpPr txBox="1">
            <a:spLocks noGrp="1"/>
          </p:cNvSpPr>
          <p:nvPr>
            <p:ph type="subTitle" idx="1"/>
          </p:nvPr>
        </p:nvSpPr>
        <p:spPr>
          <a:xfrm>
            <a:off x="2959950" y="2648438"/>
            <a:ext cx="3224100" cy="1180800"/>
          </a:xfrm>
          <a:prstGeom prst="rect">
            <a:avLst/>
          </a:prstGeom>
          <a:solidFill>
            <a:srgbClr val="F6E9DA"/>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5"/>
          <p:cNvSpPr txBox="1">
            <a:spLocks noGrp="1"/>
          </p:cNvSpPr>
          <p:nvPr>
            <p:ph type="title"/>
          </p:nvPr>
        </p:nvSpPr>
        <p:spPr>
          <a:xfrm>
            <a:off x="1932900" y="1314263"/>
            <a:ext cx="5278200" cy="101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84" name="Google Shape;84;p16"/>
          <p:cNvSpPr txBox="1">
            <a:spLocks noGrp="1"/>
          </p:cNvSpPr>
          <p:nvPr>
            <p:ph type="title"/>
          </p:nvPr>
        </p:nvSpPr>
        <p:spPr>
          <a:xfrm>
            <a:off x="914400" y="1157538"/>
            <a:ext cx="2882400" cy="1882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6"/>
          <p:cNvSpPr txBox="1">
            <a:spLocks noGrp="1"/>
          </p:cNvSpPr>
          <p:nvPr>
            <p:ph type="subTitle" idx="1"/>
          </p:nvPr>
        </p:nvSpPr>
        <p:spPr>
          <a:xfrm>
            <a:off x="914525" y="3009475"/>
            <a:ext cx="2817600" cy="9765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90"/>
        <p:cNvGrpSpPr/>
        <p:nvPr/>
      </p:nvGrpSpPr>
      <p:grpSpPr>
        <a:xfrm>
          <a:off x="0" y="0"/>
          <a:ext cx="0" cy="0"/>
          <a:chOff x="0" y="0"/>
          <a:chExt cx="0" cy="0"/>
        </a:xfrm>
      </p:grpSpPr>
      <p:pic>
        <p:nvPicPr>
          <p:cNvPr id="91" name="Google Shape;91;p18"/>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92" name="Google Shape;92;p18"/>
          <p:cNvSpPr txBox="1">
            <a:spLocks noGrp="1"/>
          </p:cNvSpPr>
          <p:nvPr>
            <p:ph type="title"/>
          </p:nvPr>
        </p:nvSpPr>
        <p:spPr>
          <a:xfrm rot="224049">
            <a:off x="5152857" y="1563284"/>
            <a:ext cx="2703941" cy="95603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18"/>
          <p:cNvSpPr txBox="1">
            <a:spLocks noGrp="1"/>
          </p:cNvSpPr>
          <p:nvPr>
            <p:ph type="subTitle" idx="1"/>
          </p:nvPr>
        </p:nvSpPr>
        <p:spPr>
          <a:xfrm rot="224049">
            <a:off x="5076143" y="2320459"/>
            <a:ext cx="2703941" cy="1336335"/>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98"/>
        <p:cNvGrpSpPr/>
        <p:nvPr/>
      </p:nvGrpSpPr>
      <p:grpSpPr>
        <a:xfrm>
          <a:off x="0" y="0"/>
          <a:ext cx="0" cy="0"/>
          <a:chOff x="0" y="0"/>
          <a:chExt cx="0" cy="0"/>
        </a:xfrm>
      </p:grpSpPr>
      <p:pic>
        <p:nvPicPr>
          <p:cNvPr id="99" name="Google Shape;99;p20"/>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00" name="Google Shape;100;p20"/>
          <p:cNvSpPr txBox="1">
            <a:spLocks noGrp="1"/>
          </p:cNvSpPr>
          <p:nvPr>
            <p:ph type="title"/>
          </p:nvPr>
        </p:nvSpPr>
        <p:spPr>
          <a:xfrm>
            <a:off x="914400" y="540000"/>
            <a:ext cx="36576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20"/>
          <p:cNvSpPr txBox="1">
            <a:spLocks noGrp="1"/>
          </p:cNvSpPr>
          <p:nvPr>
            <p:ph type="body" idx="1"/>
          </p:nvPr>
        </p:nvSpPr>
        <p:spPr>
          <a:xfrm>
            <a:off x="914400" y="1152475"/>
            <a:ext cx="3657600" cy="345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2" name="Google Shape;102;p20"/>
          <p:cNvSpPr txBox="1">
            <a:spLocks noGrp="1"/>
          </p:cNvSpPr>
          <p:nvPr>
            <p:ph type="body" idx="2"/>
          </p:nvPr>
        </p:nvSpPr>
        <p:spPr>
          <a:xfrm>
            <a:off x="4687575" y="865700"/>
            <a:ext cx="3542100" cy="3738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03"/>
        <p:cNvGrpSpPr/>
        <p:nvPr/>
      </p:nvGrpSpPr>
      <p:grpSpPr>
        <a:xfrm>
          <a:off x="0" y="0"/>
          <a:ext cx="0" cy="0"/>
          <a:chOff x="0" y="0"/>
          <a:chExt cx="0" cy="0"/>
        </a:xfrm>
      </p:grpSpPr>
      <p:pic>
        <p:nvPicPr>
          <p:cNvPr id="104" name="Google Shape;104;p21"/>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05" name="Google Shape;105;p21"/>
          <p:cNvSpPr txBox="1">
            <a:spLocks noGrp="1"/>
          </p:cNvSpPr>
          <p:nvPr>
            <p:ph type="title"/>
          </p:nvPr>
        </p:nvSpPr>
        <p:spPr>
          <a:xfrm>
            <a:off x="914400" y="540000"/>
            <a:ext cx="7315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21"/>
          <p:cNvSpPr txBox="1">
            <a:spLocks noGrp="1"/>
          </p:cNvSpPr>
          <p:nvPr>
            <p:ph type="title" idx="2"/>
          </p:nvPr>
        </p:nvSpPr>
        <p:spPr>
          <a:xfrm rot="-1170">
            <a:off x="1068815" y="2418125"/>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7" name="Google Shape;107;p21"/>
          <p:cNvSpPr txBox="1">
            <a:spLocks noGrp="1"/>
          </p:cNvSpPr>
          <p:nvPr>
            <p:ph type="subTitle" idx="1"/>
          </p:nvPr>
        </p:nvSpPr>
        <p:spPr>
          <a:xfrm rot="585">
            <a:off x="1068815" y="2854072"/>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21"/>
          <p:cNvSpPr txBox="1">
            <a:spLocks noGrp="1"/>
          </p:cNvSpPr>
          <p:nvPr>
            <p:ph type="title" idx="3"/>
          </p:nvPr>
        </p:nvSpPr>
        <p:spPr>
          <a:xfrm>
            <a:off x="3692283" y="2416925"/>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9" name="Google Shape;109;p21"/>
          <p:cNvSpPr txBox="1">
            <a:spLocks noGrp="1"/>
          </p:cNvSpPr>
          <p:nvPr>
            <p:ph type="subTitle" idx="4"/>
          </p:nvPr>
        </p:nvSpPr>
        <p:spPr>
          <a:xfrm>
            <a:off x="3692283" y="2855025"/>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21"/>
          <p:cNvSpPr txBox="1">
            <a:spLocks noGrp="1"/>
          </p:cNvSpPr>
          <p:nvPr>
            <p:ph type="title" idx="5"/>
          </p:nvPr>
        </p:nvSpPr>
        <p:spPr>
          <a:xfrm>
            <a:off x="6375166" y="2417575"/>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1" name="Google Shape;111;p21"/>
          <p:cNvSpPr txBox="1">
            <a:spLocks noGrp="1"/>
          </p:cNvSpPr>
          <p:nvPr>
            <p:ph type="subTitle" idx="6"/>
          </p:nvPr>
        </p:nvSpPr>
        <p:spPr>
          <a:xfrm>
            <a:off x="6315766" y="2854540"/>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14" name="Google Shape;114;p22"/>
          <p:cNvSpPr txBox="1">
            <a:spLocks noGrp="1"/>
          </p:cNvSpPr>
          <p:nvPr>
            <p:ph type="title"/>
          </p:nvPr>
        </p:nvSpPr>
        <p:spPr>
          <a:xfrm>
            <a:off x="914400" y="540000"/>
            <a:ext cx="7315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22"/>
          <p:cNvSpPr txBox="1">
            <a:spLocks noGrp="1"/>
          </p:cNvSpPr>
          <p:nvPr>
            <p:ph type="title" idx="2"/>
          </p:nvPr>
        </p:nvSpPr>
        <p:spPr>
          <a:xfrm>
            <a:off x="1377333" y="3413925"/>
            <a:ext cx="1650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6" name="Google Shape;116;p22"/>
          <p:cNvSpPr txBox="1">
            <a:spLocks noGrp="1"/>
          </p:cNvSpPr>
          <p:nvPr>
            <p:ph type="subTitle" idx="1"/>
          </p:nvPr>
        </p:nvSpPr>
        <p:spPr>
          <a:xfrm>
            <a:off x="1377333" y="3848050"/>
            <a:ext cx="1650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2"/>
          <p:cNvSpPr txBox="1">
            <a:spLocks noGrp="1"/>
          </p:cNvSpPr>
          <p:nvPr>
            <p:ph type="title" idx="3"/>
          </p:nvPr>
        </p:nvSpPr>
        <p:spPr>
          <a:xfrm>
            <a:off x="3737835" y="3413925"/>
            <a:ext cx="1650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8" name="Google Shape;118;p22"/>
          <p:cNvSpPr txBox="1">
            <a:spLocks noGrp="1"/>
          </p:cNvSpPr>
          <p:nvPr>
            <p:ph type="subTitle" idx="4"/>
          </p:nvPr>
        </p:nvSpPr>
        <p:spPr>
          <a:xfrm>
            <a:off x="3737835" y="3848050"/>
            <a:ext cx="1650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2"/>
          <p:cNvSpPr txBox="1">
            <a:spLocks noGrp="1"/>
          </p:cNvSpPr>
          <p:nvPr>
            <p:ph type="title" idx="5"/>
          </p:nvPr>
        </p:nvSpPr>
        <p:spPr>
          <a:xfrm>
            <a:off x="6100246" y="3413925"/>
            <a:ext cx="1650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0" name="Google Shape;120;p22"/>
          <p:cNvSpPr txBox="1">
            <a:spLocks noGrp="1"/>
          </p:cNvSpPr>
          <p:nvPr>
            <p:ph type="subTitle" idx="6"/>
          </p:nvPr>
        </p:nvSpPr>
        <p:spPr>
          <a:xfrm>
            <a:off x="6100246" y="3848050"/>
            <a:ext cx="1650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181"/>
        <p:cNvGrpSpPr/>
        <p:nvPr/>
      </p:nvGrpSpPr>
      <p:grpSpPr>
        <a:xfrm>
          <a:off x="0" y="0"/>
          <a:ext cx="0" cy="0"/>
          <a:chOff x="0" y="0"/>
          <a:chExt cx="0" cy="0"/>
        </a:xfrm>
      </p:grpSpPr>
      <p:pic>
        <p:nvPicPr>
          <p:cNvPr id="182" name="Google Shape;182;p29"/>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83" name="Google Shape;183;p29"/>
          <p:cNvSpPr txBox="1">
            <a:spLocks noGrp="1"/>
          </p:cNvSpPr>
          <p:nvPr>
            <p:ph type="title"/>
          </p:nvPr>
        </p:nvSpPr>
        <p:spPr>
          <a:xfrm>
            <a:off x="914400" y="540000"/>
            <a:ext cx="7315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191"/>
        <p:cNvGrpSpPr/>
        <p:nvPr/>
      </p:nvGrpSpPr>
      <p:grpSpPr>
        <a:xfrm>
          <a:off x="0" y="0"/>
          <a:ext cx="0" cy="0"/>
          <a:chOff x="0" y="0"/>
          <a:chExt cx="0" cy="0"/>
        </a:xfrm>
      </p:grpSpPr>
      <p:pic>
        <p:nvPicPr>
          <p:cNvPr id="192" name="Google Shape;192;p31"/>
          <p:cNvPicPr preferRelativeResize="0"/>
          <p:nvPr/>
        </p:nvPicPr>
        <p:blipFill>
          <a:blip r:embed="rId2">
            <a:alphaModFix/>
          </a:blip>
          <a:stretch>
            <a:fillRect/>
          </a:stretch>
        </p:blipFill>
        <p:spPr>
          <a:xfrm>
            <a:off x="0" y="0"/>
            <a:ext cx="9144003" cy="5143501"/>
          </a:xfrm>
          <a:prstGeom prst="rect">
            <a:avLst/>
          </a:prstGeom>
          <a:noFill/>
          <a:ln>
            <a:noFill/>
          </a:ln>
        </p:spPr>
      </p:pic>
      <p:sp>
        <p:nvSpPr>
          <p:cNvPr id="193" name="Google Shape;193;p31"/>
          <p:cNvSpPr/>
          <p:nvPr/>
        </p:nvSpPr>
        <p:spPr>
          <a:xfrm>
            <a:off x="0" y="0"/>
            <a:ext cx="348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94"/>
        <p:cNvGrpSpPr/>
        <p:nvPr/>
      </p:nvGrpSpPr>
      <p:grpSpPr>
        <a:xfrm>
          <a:off x="0" y="0"/>
          <a:ext cx="0" cy="0"/>
          <a:chOff x="0" y="0"/>
          <a:chExt cx="0" cy="0"/>
        </a:xfrm>
      </p:grpSpPr>
      <p:pic>
        <p:nvPicPr>
          <p:cNvPr id="195" name="Google Shape;195;p32"/>
          <p:cNvPicPr preferRelativeResize="0"/>
          <p:nvPr/>
        </p:nvPicPr>
        <p:blipFill rotWithShape="1">
          <a:blip r:embed="rId2">
            <a:alphaModFix/>
          </a:blip>
          <a:srcRect/>
          <a:stretch/>
        </p:blipFill>
        <p:spPr>
          <a:xfrm>
            <a:off x="0" y="0"/>
            <a:ext cx="9144003" cy="514350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196"/>
        <p:cNvGrpSpPr/>
        <p:nvPr/>
      </p:nvGrpSpPr>
      <p:grpSpPr>
        <a:xfrm>
          <a:off x="0" y="0"/>
          <a:ext cx="0" cy="0"/>
          <a:chOff x="0" y="0"/>
          <a:chExt cx="0" cy="0"/>
        </a:xfrm>
      </p:grpSpPr>
      <p:pic>
        <p:nvPicPr>
          <p:cNvPr id="197" name="Google Shape;197;p3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98" name="Google Shape;198;p33"/>
          <p:cNvSpPr/>
          <p:nvPr/>
        </p:nvSpPr>
        <p:spPr>
          <a:xfrm>
            <a:off x="8795700" y="0"/>
            <a:ext cx="348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5" name="Google Shape;15;p3"/>
          <p:cNvSpPr txBox="1">
            <a:spLocks noGrp="1"/>
          </p:cNvSpPr>
          <p:nvPr>
            <p:ph type="title"/>
          </p:nvPr>
        </p:nvSpPr>
        <p:spPr>
          <a:xfrm>
            <a:off x="955350" y="2253150"/>
            <a:ext cx="365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1462500" y="1456888"/>
            <a:ext cx="2643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1532400" y="2973212"/>
            <a:ext cx="25035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0" name="Google Shape;20;p4"/>
          <p:cNvSpPr txBox="1">
            <a:spLocks noGrp="1"/>
          </p:cNvSpPr>
          <p:nvPr>
            <p:ph type="title"/>
          </p:nvPr>
        </p:nvSpPr>
        <p:spPr>
          <a:xfrm>
            <a:off x="914400" y="540000"/>
            <a:ext cx="7315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14400" y="1078725"/>
            <a:ext cx="7315200" cy="3524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AutoNum type="arabicPeriod"/>
              <a:defRPr sz="13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grpSp>
        <p:nvGrpSpPr>
          <p:cNvPr id="22" name="Google Shape;22;p4"/>
          <p:cNvGrpSpPr/>
          <p:nvPr/>
        </p:nvGrpSpPr>
        <p:grpSpPr>
          <a:xfrm>
            <a:off x="6887835" y="409571"/>
            <a:ext cx="1341759" cy="572655"/>
            <a:chOff x="4855975" y="4265550"/>
            <a:chExt cx="2218150" cy="946850"/>
          </a:xfrm>
        </p:grpSpPr>
        <p:sp>
          <p:nvSpPr>
            <p:cNvPr id="23" name="Google Shape;23;p4"/>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34" name="Google Shape;34;p6"/>
          <p:cNvSpPr txBox="1">
            <a:spLocks noGrp="1"/>
          </p:cNvSpPr>
          <p:nvPr>
            <p:ph type="title"/>
          </p:nvPr>
        </p:nvSpPr>
        <p:spPr>
          <a:xfrm>
            <a:off x="1997246" y="540000"/>
            <a:ext cx="51519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5" name="Google Shape;35;p6"/>
          <p:cNvGrpSpPr/>
          <p:nvPr/>
        </p:nvGrpSpPr>
        <p:grpSpPr>
          <a:xfrm>
            <a:off x="456432" y="831121"/>
            <a:ext cx="810512" cy="345979"/>
            <a:chOff x="4855975" y="4265550"/>
            <a:chExt cx="2218150" cy="946850"/>
          </a:xfrm>
        </p:grpSpPr>
        <p:sp>
          <p:nvSpPr>
            <p:cNvPr id="36" name="Google Shape;36;p6"/>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6"/>
          <p:cNvGrpSpPr/>
          <p:nvPr/>
        </p:nvGrpSpPr>
        <p:grpSpPr>
          <a:xfrm>
            <a:off x="827475" y="263245"/>
            <a:ext cx="1074915" cy="458844"/>
            <a:chOff x="4855975" y="4265550"/>
            <a:chExt cx="2218150" cy="946850"/>
          </a:xfrm>
        </p:grpSpPr>
        <p:sp>
          <p:nvSpPr>
            <p:cNvPr id="39" name="Google Shape;39;p6"/>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47" name="Google Shape;47;p8"/>
          <p:cNvSpPr txBox="1">
            <a:spLocks noGrp="1"/>
          </p:cNvSpPr>
          <p:nvPr>
            <p:ph type="title"/>
          </p:nvPr>
        </p:nvSpPr>
        <p:spPr>
          <a:xfrm>
            <a:off x="686700" y="1482750"/>
            <a:ext cx="5256900" cy="2178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50" name="Google Shape;50;p9"/>
          <p:cNvSpPr txBox="1">
            <a:spLocks noGrp="1"/>
          </p:cNvSpPr>
          <p:nvPr>
            <p:ph type="title"/>
          </p:nvPr>
        </p:nvSpPr>
        <p:spPr>
          <a:xfrm>
            <a:off x="1247046" y="2045875"/>
            <a:ext cx="3543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9"/>
          <p:cNvSpPr txBox="1">
            <a:spLocks noGrp="1"/>
          </p:cNvSpPr>
          <p:nvPr>
            <p:ph type="subTitle" idx="1"/>
          </p:nvPr>
        </p:nvSpPr>
        <p:spPr>
          <a:xfrm>
            <a:off x="1247050" y="2857013"/>
            <a:ext cx="2993700" cy="159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59"/>
        <p:cNvGrpSpPr/>
        <p:nvPr/>
      </p:nvGrpSpPr>
      <p:grpSpPr>
        <a:xfrm>
          <a:off x="0" y="0"/>
          <a:ext cx="0" cy="0"/>
          <a:chOff x="0" y="0"/>
          <a:chExt cx="0" cy="0"/>
        </a:xfrm>
      </p:grpSpPr>
      <p:pic>
        <p:nvPicPr>
          <p:cNvPr id="60" name="Google Shape;60;p1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61" name="Google Shape;61;p13"/>
          <p:cNvSpPr txBox="1">
            <a:spLocks noGrp="1"/>
          </p:cNvSpPr>
          <p:nvPr>
            <p:ph type="title"/>
          </p:nvPr>
        </p:nvSpPr>
        <p:spPr>
          <a:xfrm>
            <a:off x="914400" y="564241"/>
            <a:ext cx="36576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3"/>
          <p:cNvSpPr txBox="1">
            <a:spLocks noGrp="1"/>
          </p:cNvSpPr>
          <p:nvPr>
            <p:ph type="subTitle" idx="1"/>
          </p:nvPr>
        </p:nvSpPr>
        <p:spPr>
          <a:xfrm>
            <a:off x="5737271" y="991925"/>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oppins"/>
              <a:buNone/>
              <a:defRPr sz="1800">
                <a:latin typeface="Poppins"/>
                <a:ea typeface="Poppins"/>
                <a:cs typeface="Poppins"/>
                <a:sym typeface="Poppins"/>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63" name="Google Shape;63;p13"/>
          <p:cNvSpPr txBox="1">
            <a:spLocks noGrp="1"/>
          </p:cNvSpPr>
          <p:nvPr>
            <p:ph type="subTitle" idx="2"/>
          </p:nvPr>
        </p:nvSpPr>
        <p:spPr>
          <a:xfrm>
            <a:off x="5737271" y="1287607"/>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3"/>
          <p:cNvSpPr txBox="1">
            <a:spLocks noGrp="1"/>
          </p:cNvSpPr>
          <p:nvPr>
            <p:ph type="title" idx="3" hasCustomPrompt="1"/>
          </p:nvPr>
        </p:nvSpPr>
        <p:spPr>
          <a:xfrm>
            <a:off x="5016071" y="984761"/>
            <a:ext cx="721200" cy="72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
        <p:nvSpPr>
          <p:cNvPr id="65" name="Google Shape;65;p13"/>
          <p:cNvSpPr txBox="1">
            <a:spLocks noGrp="1"/>
          </p:cNvSpPr>
          <p:nvPr>
            <p:ph type="subTitle" idx="4"/>
          </p:nvPr>
        </p:nvSpPr>
        <p:spPr>
          <a:xfrm>
            <a:off x="5728221" y="2703325"/>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oppins"/>
              <a:buNone/>
              <a:defRPr sz="1800">
                <a:latin typeface="Poppins"/>
                <a:ea typeface="Poppins"/>
                <a:cs typeface="Poppins"/>
                <a:sym typeface="Poppins"/>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66" name="Google Shape;66;p13"/>
          <p:cNvSpPr txBox="1">
            <a:spLocks noGrp="1"/>
          </p:cNvSpPr>
          <p:nvPr>
            <p:ph type="subTitle" idx="5"/>
          </p:nvPr>
        </p:nvSpPr>
        <p:spPr>
          <a:xfrm>
            <a:off x="5728221" y="2999007"/>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3"/>
          <p:cNvSpPr txBox="1">
            <a:spLocks noGrp="1"/>
          </p:cNvSpPr>
          <p:nvPr>
            <p:ph type="title" idx="6" hasCustomPrompt="1"/>
          </p:nvPr>
        </p:nvSpPr>
        <p:spPr>
          <a:xfrm>
            <a:off x="5007021" y="2696161"/>
            <a:ext cx="721200" cy="72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
        <p:nvSpPr>
          <p:cNvPr id="68" name="Google Shape;68;p13"/>
          <p:cNvSpPr txBox="1">
            <a:spLocks noGrp="1"/>
          </p:cNvSpPr>
          <p:nvPr>
            <p:ph type="subTitle" idx="7"/>
          </p:nvPr>
        </p:nvSpPr>
        <p:spPr>
          <a:xfrm>
            <a:off x="5737271" y="1847625"/>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oppins"/>
              <a:buNone/>
              <a:defRPr sz="1800">
                <a:latin typeface="Poppins"/>
                <a:ea typeface="Poppins"/>
                <a:cs typeface="Poppins"/>
                <a:sym typeface="Poppins"/>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69" name="Google Shape;69;p13"/>
          <p:cNvSpPr txBox="1">
            <a:spLocks noGrp="1"/>
          </p:cNvSpPr>
          <p:nvPr>
            <p:ph type="subTitle" idx="8"/>
          </p:nvPr>
        </p:nvSpPr>
        <p:spPr>
          <a:xfrm>
            <a:off x="5737271" y="2143307"/>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3"/>
          <p:cNvSpPr txBox="1">
            <a:spLocks noGrp="1"/>
          </p:cNvSpPr>
          <p:nvPr>
            <p:ph type="title" idx="9" hasCustomPrompt="1"/>
          </p:nvPr>
        </p:nvSpPr>
        <p:spPr>
          <a:xfrm>
            <a:off x="5016071" y="1840461"/>
            <a:ext cx="721200" cy="72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
        <p:nvSpPr>
          <p:cNvPr id="71" name="Google Shape;71;p13"/>
          <p:cNvSpPr txBox="1">
            <a:spLocks noGrp="1"/>
          </p:cNvSpPr>
          <p:nvPr>
            <p:ph type="subTitle" idx="13"/>
          </p:nvPr>
        </p:nvSpPr>
        <p:spPr>
          <a:xfrm>
            <a:off x="5737271" y="3559025"/>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oppins"/>
              <a:buNone/>
              <a:defRPr sz="1800">
                <a:latin typeface="Poppins"/>
                <a:ea typeface="Poppins"/>
                <a:cs typeface="Poppins"/>
                <a:sym typeface="Poppins"/>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72" name="Google Shape;72;p13"/>
          <p:cNvSpPr txBox="1">
            <a:spLocks noGrp="1"/>
          </p:cNvSpPr>
          <p:nvPr>
            <p:ph type="subTitle" idx="14"/>
          </p:nvPr>
        </p:nvSpPr>
        <p:spPr>
          <a:xfrm>
            <a:off x="5737271" y="3854707"/>
            <a:ext cx="1936500" cy="40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3"/>
          <p:cNvSpPr txBox="1">
            <a:spLocks noGrp="1"/>
          </p:cNvSpPr>
          <p:nvPr>
            <p:ph type="title" idx="15" hasCustomPrompt="1"/>
          </p:nvPr>
        </p:nvSpPr>
        <p:spPr>
          <a:xfrm>
            <a:off x="5016071" y="3551861"/>
            <a:ext cx="721200" cy="72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3600" b="1">
                <a:solidFill>
                  <a:schemeClr val="dk2"/>
                </a:solidFill>
                <a:latin typeface="Poppins"/>
                <a:ea typeface="Poppins"/>
                <a:cs typeface="Poppins"/>
                <a:sym typeface="Poppins"/>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76" name="Google Shape;76;p14"/>
          <p:cNvSpPr txBox="1">
            <a:spLocks noGrp="1"/>
          </p:cNvSpPr>
          <p:nvPr>
            <p:ph type="title"/>
          </p:nvPr>
        </p:nvSpPr>
        <p:spPr>
          <a:xfrm>
            <a:off x="2290075" y="305192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7" name="Google Shape;77;p14"/>
          <p:cNvSpPr txBox="1">
            <a:spLocks noGrp="1"/>
          </p:cNvSpPr>
          <p:nvPr>
            <p:ph type="subTitle" idx="1"/>
          </p:nvPr>
        </p:nvSpPr>
        <p:spPr>
          <a:xfrm>
            <a:off x="1831800" y="1486825"/>
            <a:ext cx="5480400" cy="162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400" y="540000"/>
            <a:ext cx="73152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14400" y="1152475"/>
            <a:ext cx="73152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1pPr>
            <a:lvl2pPr marL="914400" lvl="1"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2pPr>
            <a:lvl3pPr marL="1371600" lvl="2"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3pPr>
            <a:lvl4pPr marL="1828800" lvl="3"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4pPr>
            <a:lvl5pPr marL="2286000" lvl="4"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5pPr>
            <a:lvl6pPr marL="2743200" lvl="5"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6pPr>
            <a:lvl7pPr marL="3200400" lvl="6"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7pPr>
            <a:lvl8pPr marL="3657600" lvl="7"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8pPr>
            <a:lvl9pPr marL="4114800" lvl="8" indent="-317500">
              <a:lnSpc>
                <a:spcPct val="100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8" r:id="rId7"/>
    <p:sldLayoutId id="2147483659" r:id="rId8"/>
    <p:sldLayoutId id="2147483660" r:id="rId9"/>
    <p:sldLayoutId id="2147483661" r:id="rId10"/>
    <p:sldLayoutId id="2147483662" r:id="rId11"/>
    <p:sldLayoutId id="2147483664" r:id="rId12"/>
    <p:sldLayoutId id="2147483666" r:id="rId13"/>
    <p:sldLayoutId id="2147483667" r:id="rId14"/>
    <p:sldLayoutId id="2147483668" r:id="rId15"/>
    <p:sldLayoutId id="2147483675"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3" name="Google Shape;213;p36"/>
          <p:cNvSpPr txBox="1">
            <a:spLocks noGrp="1"/>
          </p:cNvSpPr>
          <p:nvPr>
            <p:ph type="ctrTitle"/>
          </p:nvPr>
        </p:nvSpPr>
        <p:spPr>
          <a:xfrm>
            <a:off x="5517267" y="1904739"/>
            <a:ext cx="1784542" cy="6165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accent2"/>
                </a:solidFill>
                <a:latin typeface="Times New Roman" panose="02020603050405020304" pitchFamily="18" charset="0"/>
                <a:cs typeface="Times New Roman" panose="02020603050405020304" pitchFamily="18" charset="0"/>
              </a:rPr>
              <a:t>TẬP ĐỌC</a:t>
            </a:r>
            <a:endParaRPr sz="3200" b="0" dirty="0">
              <a:solidFill>
                <a:schemeClr val="lt1"/>
              </a:solidFill>
              <a:latin typeface="Times New Roman" panose="02020603050405020304" pitchFamily="18" charset="0"/>
              <a:cs typeface="Times New Roman" panose="02020603050405020304" pitchFamily="18" charset="0"/>
            </a:endParaRPr>
          </a:p>
        </p:txBody>
      </p:sp>
      <p:sp>
        <p:nvSpPr>
          <p:cNvPr id="214" name="Google Shape;214;p36"/>
          <p:cNvSpPr txBox="1">
            <a:spLocks noGrp="1"/>
          </p:cNvSpPr>
          <p:nvPr>
            <p:ph type="subTitle" idx="1"/>
          </p:nvPr>
        </p:nvSpPr>
        <p:spPr>
          <a:xfrm>
            <a:off x="4501101" y="2763206"/>
            <a:ext cx="3849600"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latin typeface="Times New Roman" panose="02020603050405020304" pitchFamily="18" charset="0"/>
                <a:cs typeface="Times New Roman" panose="02020603050405020304" pitchFamily="18" charset="0"/>
              </a:rPr>
              <a:t>AI CÓ LỖI</a:t>
            </a:r>
            <a:endParaRPr sz="6000" dirty="0">
              <a:latin typeface="Times New Roman" panose="02020603050405020304" pitchFamily="18" charset="0"/>
              <a:cs typeface="Times New Roman" panose="02020603050405020304" pitchFamily="18" charset="0"/>
            </a:endParaRPr>
          </a:p>
        </p:txBody>
      </p:sp>
      <p:grpSp>
        <p:nvGrpSpPr>
          <p:cNvPr id="274" name="Google Shape;274;p36"/>
          <p:cNvGrpSpPr/>
          <p:nvPr/>
        </p:nvGrpSpPr>
        <p:grpSpPr>
          <a:xfrm>
            <a:off x="7349640" y="31411"/>
            <a:ext cx="1794360" cy="1230701"/>
            <a:chOff x="7349640" y="31411"/>
            <a:chExt cx="1794360" cy="1230701"/>
          </a:xfrm>
        </p:grpSpPr>
        <p:sp>
          <p:nvSpPr>
            <p:cNvPr id="275" name="Google Shape;275;p36"/>
            <p:cNvSpPr/>
            <p:nvPr/>
          </p:nvSpPr>
          <p:spPr>
            <a:xfrm>
              <a:off x="7349640" y="31411"/>
              <a:ext cx="1794360" cy="1230701"/>
            </a:xfrm>
            <a:custGeom>
              <a:avLst/>
              <a:gdLst/>
              <a:ahLst/>
              <a:cxnLst/>
              <a:rect l="l" t="t" r="r" b="b"/>
              <a:pathLst>
                <a:path w="39417" h="27035" extrusionOk="0">
                  <a:moveTo>
                    <a:pt x="19082" y="15055"/>
                  </a:moveTo>
                  <a:lnTo>
                    <a:pt x="19065" y="15105"/>
                  </a:lnTo>
                  <a:lnTo>
                    <a:pt x="19049" y="15105"/>
                  </a:lnTo>
                  <a:cubicBezTo>
                    <a:pt x="19065" y="15088"/>
                    <a:pt x="19065" y="15072"/>
                    <a:pt x="19082" y="15055"/>
                  </a:cubicBezTo>
                  <a:close/>
                  <a:moveTo>
                    <a:pt x="5982" y="1"/>
                  </a:moveTo>
                  <a:cubicBezTo>
                    <a:pt x="5815" y="1"/>
                    <a:pt x="5648" y="34"/>
                    <a:pt x="5481" y="84"/>
                  </a:cubicBezTo>
                  <a:cubicBezTo>
                    <a:pt x="4729" y="368"/>
                    <a:pt x="4328" y="1204"/>
                    <a:pt x="4612" y="1955"/>
                  </a:cubicBezTo>
                  <a:cubicBezTo>
                    <a:pt x="4930" y="2808"/>
                    <a:pt x="5297" y="3643"/>
                    <a:pt x="5732" y="4529"/>
                  </a:cubicBezTo>
                  <a:cubicBezTo>
                    <a:pt x="5982" y="4996"/>
                    <a:pt x="6200" y="5397"/>
                    <a:pt x="6434" y="5782"/>
                  </a:cubicBezTo>
                  <a:cubicBezTo>
                    <a:pt x="6166" y="6216"/>
                    <a:pt x="6049" y="6751"/>
                    <a:pt x="6149" y="7285"/>
                  </a:cubicBezTo>
                  <a:cubicBezTo>
                    <a:pt x="6266" y="7887"/>
                    <a:pt x="6601" y="8388"/>
                    <a:pt x="7085" y="8706"/>
                  </a:cubicBezTo>
                  <a:cubicBezTo>
                    <a:pt x="7336" y="9224"/>
                    <a:pt x="7770" y="9641"/>
                    <a:pt x="8355" y="9842"/>
                  </a:cubicBezTo>
                  <a:cubicBezTo>
                    <a:pt x="8572" y="9909"/>
                    <a:pt x="8806" y="9959"/>
                    <a:pt x="9057" y="9959"/>
                  </a:cubicBezTo>
                  <a:cubicBezTo>
                    <a:pt x="9408" y="9959"/>
                    <a:pt x="9742" y="9875"/>
                    <a:pt x="10043" y="9708"/>
                  </a:cubicBezTo>
                  <a:cubicBezTo>
                    <a:pt x="10093" y="9725"/>
                    <a:pt x="10160" y="9725"/>
                    <a:pt x="10210" y="9725"/>
                  </a:cubicBezTo>
                  <a:cubicBezTo>
                    <a:pt x="10544" y="9725"/>
                    <a:pt x="10861" y="9641"/>
                    <a:pt x="11145" y="9508"/>
                  </a:cubicBezTo>
                  <a:lnTo>
                    <a:pt x="11145" y="9508"/>
                  </a:lnTo>
                  <a:cubicBezTo>
                    <a:pt x="11012" y="9875"/>
                    <a:pt x="10962" y="10276"/>
                    <a:pt x="10995" y="10677"/>
                  </a:cubicBezTo>
                  <a:cubicBezTo>
                    <a:pt x="10644" y="11112"/>
                    <a:pt x="10427" y="11646"/>
                    <a:pt x="10377" y="12214"/>
                  </a:cubicBezTo>
                  <a:cubicBezTo>
                    <a:pt x="10327" y="12231"/>
                    <a:pt x="10277" y="12248"/>
                    <a:pt x="10243" y="12265"/>
                  </a:cubicBezTo>
                  <a:cubicBezTo>
                    <a:pt x="10226" y="12265"/>
                    <a:pt x="10210" y="12248"/>
                    <a:pt x="10193" y="12248"/>
                  </a:cubicBezTo>
                  <a:cubicBezTo>
                    <a:pt x="10043" y="12214"/>
                    <a:pt x="9859" y="12148"/>
                    <a:pt x="9675" y="12081"/>
                  </a:cubicBezTo>
                  <a:cubicBezTo>
                    <a:pt x="8789" y="11730"/>
                    <a:pt x="7904" y="11245"/>
                    <a:pt x="7085" y="10761"/>
                  </a:cubicBezTo>
                  <a:cubicBezTo>
                    <a:pt x="6968" y="10677"/>
                    <a:pt x="6835" y="10594"/>
                    <a:pt x="6701" y="10527"/>
                  </a:cubicBezTo>
                  <a:cubicBezTo>
                    <a:pt x="6701" y="10360"/>
                    <a:pt x="6684" y="10193"/>
                    <a:pt x="6651" y="10042"/>
                  </a:cubicBezTo>
                  <a:cubicBezTo>
                    <a:pt x="6517" y="9424"/>
                    <a:pt x="6149" y="8940"/>
                    <a:pt x="5632" y="8639"/>
                  </a:cubicBezTo>
                  <a:cubicBezTo>
                    <a:pt x="5381" y="8121"/>
                    <a:pt x="4913" y="7737"/>
                    <a:pt x="4345" y="7553"/>
                  </a:cubicBezTo>
                  <a:cubicBezTo>
                    <a:pt x="4144" y="7486"/>
                    <a:pt x="3927" y="7453"/>
                    <a:pt x="3710" y="7453"/>
                  </a:cubicBezTo>
                  <a:cubicBezTo>
                    <a:pt x="3376" y="7453"/>
                    <a:pt x="3042" y="7536"/>
                    <a:pt x="2758" y="7686"/>
                  </a:cubicBezTo>
                  <a:lnTo>
                    <a:pt x="2624" y="7686"/>
                  </a:lnTo>
                  <a:cubicBezTo>
                    <a:pt x="2123" y="7686"/>
                    <a:pt x="1621" y="7854"/>
                    <a:pt x="1237" y="8188"/>
                  </a:cubicBezTo>
                  <a:cubicBezTo>
                    <a:pt x="753" y="8589"/>
                    <a:pt x="485" y="9140"/>
                    <a:pt x="452" y="9742"/>
                  </a:cubicBezTo>
                  <a:cubicBezTo>
                    <a:pt x="134" y="10193"/>
                    <a:pt x="1" y="10778"/>
                    <a:pt x="118" y="11362"/>
                  </a:cubicBezTo>
                  <a:cubicBezTo>
                    <a:pt x="218" y="11947"/>
                    <a:pt x="569" y="12448"/>
                    <a:pt x="1053" y="12766"/>
                  </a:cubicBezTo>
                  <a:cubicBezTo>
                    <a:pt x="1287" y="13300"/>
                    <a:pt x="1738" y="13718"/>
                    <a:pt x="2307" y="13902"/>
                  </a:cubicBezTo>
                  <a:cubicBezTo>
                    <a:pt x="2540" y="13986"/>
                    <a:pt x="2774" y="14019"/>
                    <a:pt x="3008" y="14019"/>
                  </a:cubicBezTo>
                  <a:cubicBezTo>
                    <a:pt x="3359" y="14019"/>
                    <a:pt x="3693" y="13935"/>
                    <a:pt x="4011" y="13785"/>
                  </a:cubicBezTo>
                  <a:lnTo>
                    <a:pt x="4178" y="13785"/>
                  </a:lnTo>
                  <a:cubicBezTo>
                    <a:pt x="4596" y="13785"/>
                    <a:pt x="4997" y="13668"/>
                    <a:pt x="5347" y="13434"/>
                  </a:cubicBezTo>
                  <a:cubicBezTo>
                    <a:pt x="5364" y="13451"/>
                    <a:pt x="5381" y="13468"/>
                    <a:pt x="5381" y="13468"/>
                  </a:cubicBezTo>
                  <a:cubicBezTo>
                    <a:pt x="6233" y="14036"/>
                    <a:pt x="7252" y="14671"/>
                    <a:pt x="8372" y="15172"/>
                  </a:cubicBezTo>
                  <a:cubicBezTo>
                    <a:pt x="8706" y="15339"/>
                    <a:pt x="9023" y="15456"/>
                    <a:pt x="9324" y="15539"/>
                  </a:cubicBezTo>
                  <a:cubicBezTo>
                    <a:pt x="9424" y="15573"/>
                    <a:pt x="9525" y="15590"/>
                    <a:pt x="9642" y="15606"/>
                  </a:cubicBezTo>
                  <a:cubicBezTo>
                    <a:pt x="9759" y="15640"/>
                    <a:pt x="9876" y="15656"/>
                    <a:pt x="10009" y="15673"/>
                  </a:cubicBezTo>
                  <a:cubicBezTo>
                    <a:pt x="10059" y="15690"/>
                    <a:pt x="10143" y="15690"/>
                    <a:pt x="10260" y="15690"/>
                  </a:cubicBezTo>
                  <a:lnTo>
                    <a:pt x="10527" y="15690"/>
                  </a:lnTo>
                  <a:cubicBezTo>
                    <a:pt x="10678" y="15673"/>
                    <a:pt x="10811" y="15656"/>
                    <a:pt x="10895" y="15640"/>
                  </a:cubicBezTo>
                  <a:lnTo>
                    <a:pt x="10928" y="15640"/>
                  </a:lnTo>
                  <a:cubicBezTo>
                    <a:pt x="11363" y="15539"/>
                    <a:pt x="11747" y="15422"/>
                    <a:pt x="12098" y="15289"/>
                  </a:cubicBezTo>
                  <a:cubicBezTo>
                    <a:pt x="12432" y="15957"/>
                    <a:pt x="13033" y="16492"/>
                    <a:pt x="13785" y="16726"/>
                  </a:cubicBezTo>
                  <a:cubicBezTo>
                    <a:pt x="14069" y="16809"/>
                    <a:pt x="14353" y="16843"/>
                    <a:pt x="14637" y="16843"/>
                  </a:cubicBezTo>
                  <a:cubicBezTo>
                    <a:pt x="15222" y="16843"/>
                    <a:pt x="15790" y="16659"/>
                    <a:pt x="16258" y="16341"/>
                  </a:cubicBezTo>
                  <a:cubicBezTo>
                    <a:pt x="16308" y="16341"/>
                    <a:pt x="16358" y="16358"/>
                    <a:pt x="16409" y="16358"/>
                  </a:cubicBezTo>
                  <a:cubicBezTo>
                    <a:pt x="16258" y="16592"/>
                    <a:pt x="16141" y="16843"/>
                    <a:pt x="16058" y="17110"/>
                  </a:cubicBezTo>
                  <a:cubicBezTo>
                    <a:pt x="15339" y="17544"/>
                    <a:pt x="14838" y="18263"/>
                    <a:pt x="14721" y="19115"/>
                  </a:cubicBezTo>
                  <a:cubicBezTo>
                    <a:pt x="14688" y="19316"/>
                    <a:pt x="14688" y="19499"/>
                    <a:pt x="14688" y="19683"/>
                  </a:cubicBezTo>
                  <a:cubicBezTo>
                    <a:pt x="14387" y="19817"/>
                    <a:pt x="14103" y="19950"/>
                    <a:pt x="13802" y="20067"/>
                  </a:cubicBezTo>
                  <a:cubicBezTo>
                    <a:pt x="13752" y="20084"/>
                    <a:pt x="13685" y="20118"/>
                    <a:pt x="13618" y="20151"/>
                  </a:cubicBezTo>
                  <a:cubicBezTo>
                    <a:pt x="13535" y="19700"/>
                    <a:pt x="13317" y="19282"/>
                    <a:pt x="13017" y="18948"/>
                  </a:cubicBezTo>
                  <a:cubicBezTo>
                    <a:pt x="12950" y="18280"/>
                    <a:pt x="12599" y="17661"/>
                    <a:pt x="12031" y="17244"/>
                  </a:cubicBezTo>
                  <a:cubicBezTo>
                    <a:pt x="11613" y="16960"/>
                    <a:pt x="11129" y="16793"/>
                    <a:pt x="10627" y="16793"/>
                  </a:cubicBezTo>
                  <a:cubicBezTo>
                    <a:pt x="10477" y="16793"/>
                    <a:pt x="10343" y="16809"/>
                    <a:pt x="10210" y="16826"/>
                  </a:cubicBezTo>
                  <a:cubicBezTo>
                    <a:pt x="9909" y="16692"/>
                    <a:pt x="9558" y="16609"/>
                    <a:pt x="9224" y="16609"/>
                  </a:cubicBezTo>
                  <a:cubicBezTo>
                    <a:pt x="8923" y="16609"/>
                    <a:pt x="8639" y="16659"/>
                    <a:pt x="8355" y="16759"/>
                  </a:cubicBezTo>
                  <a:cubicBezTo>
                    <a:pt x="7687" y="17026"/>
                    <a:pt x="7169" y="17561"/>
                    <a:pt x="6952" y="18213"/>
                  </a:cubicBezTo>
                  <a:cubicBezTo>
                    <a:pt x="6400" y="18580"/>
                    <a:pt x="6016" y="19165"/>
                    <a:pt x="5916" y="19850"/>
                  </a:cubicBezTo>
                  <a:cubicBezTo>
                    <a:pt x="5815" y="20552"/>
                    <a:pt x="6016" y="21237"/>
                    <a:pt x="6450" y="21755"/>
                  </a:cubicBezTo>
                  <a:cubicBezTo>
                    <a:pt x="6500" y="22423"/>
                    <a:pt x="6818" y="23075"/>
                    <a:pt x="7386" y="23509"/>
                  </a:cubicBezTo>
                  <a:cubicBezTo>
                    <a:pt x="7804" y="23827"/>
                    <a:pt x="8322" y="24011"/>
                    <a:pt x="8856" y="24011"/>
                  </a:cubicBezTo>
                  <a:cubicBezTo>
                    <a:pt x="9007" y="24011"/>
                    <a:pt x="9157" y="23994"/>
                    <a:pt x="9307" y="23961"/>
                  </a:cubicBezTo>
                  <a:cubicBezTo>
                    <a:pt x="9625" y="24128"/>
                    <a:pt x="9976" y="24211"/>
                    <a:pt x="10343" y="24211"/>
                  </a:cubicBezTo>
                  <a:cubicBezTo>
                    <a:pt x="10678" y="24211"/>
                    <a:pt x="10978" y="24144"/>
                    <a:pt x="11279" y="24011"/>
                  </a:cubicBezTo>
                  <a:cubicBezTo>
                    <a:pt x="11680" y="23844"/>
                    <a:pt x="12014" y="23593"/>
                    <a:pt x="12265" y="23259"/>
                  </a:cubicBezTo>
                  <a:cubicBezTo>
                    <a:pt x="12415" y="23309"/>
                    <a:pt x="12582" y="23342"/>
                    <a:pt x="12749" y="23392"/>
                  </a:cubicBezTo>
                  <a:cubicBezTo>
                    <a:pt x="12933" y="23426"/>
                    <a:pt x="13134" y="23443"/>
                    <a:pt x="13317" y="23443"/>
                  </a:cubicBezTo>
                  <a:lnTo>
                    <a:pt x="13518" y="23443"/>
                  </a:lnTo>
                  <a:cubicBezTo>
                    <a:pt x="13735" y="23426"/>
                    <a:pt x="13919" y="23392"/>
                    <a:pt x="14069" y="23359"/>
                  </a:cubicBezTo>
                  <a:lnTo>
                    <a:pt x="14086" y="23359"/>
                  </a:lnTo>
                  <a:cubicBezTo>
                    <a:pt x="14387" y="23292"/>
                    <a:pt x="14671" y="23209"/>
                    <a:pt x="14921" y="23125"/>
                  </a:cubicBezTo>
                  <a:cubicBezTo>
                    <a:pt x="15222" y="23025"/>
                    <a:pt x="15523" y="22925"/>
                    <a:pt x="15807" y="22808"/>
                  </a:cubicBezTo>
                  <a:cubicBezTo>
                    <a:pt x="15991" y="23142"/>
                    <a:pt x="16241" y="23443"/>
                    <a:pt x="16542" y="23676"/>
                  </a:cubicBezTo>
                  <a:cubicBezTo>
                    <a:pt x="17043" y="24061"/>
                    <a:pt x="17645" y="24261"/>
                    <a:pt x="18280" y="24261"/>
                  </a:cubicBezTo>
                  <a:cubicBezTo>
                    <a:pt x="18514" y="24261"/>
                    <a:pt x="18731" y="24245"/>
                    <a:pt x="18948" y="24194"/>
                  </a:cubicBezTo>
                  <a:cubicBezTo>
                    <a:pt x="19366" y="24412"/>
                    <a:pt x="19834" y="24529"/>
                    <a:pt x="20318" y="24529"/>
                  </a:cubicBezTo>
                  <a:cubicBezTo>
                    <a:pt x="20686" y="24529"/>
                    <a:pt x="21054" y="24462"/>
                    <a:pt x="21404" y="24311"/>
                  </a:cubicBezTo>
                  <a:cubicBezTo>
                    <a:pt x="21605" y="24228"/>
                    <a:pt x="21789" y="24128"/>
                    <a:pt x="21973" y="24011"/>
                  </a:cubicBezTo>
                  <a:lnTo>
                    <a:pt x="23493" y="26083"/>
                  </a:lnTo>
                  <a:cubicBezTo>
                    <a:pt x="23526" y="26116"/>
                    <a:pt x="23560" y="26166"/>
                    <a:pt x="23593" y="26199"/>
                  </a:cubicBezTo>
                  <a:cubicBezTo>
                    <a:pt x="24044" y="26734"/>
                    <a:pt x="24696" y="27035"/>
                    <a:pt x="25398" y="27035"/>
                  </a:cubicBezTo>
                  <a:cubicBezTo>
                    <a:pt x="25949" y="27035"/>
                    <a:pt x="26484" y="26851"/>
                    <a:pt x="26918" y="26484"/>
                  </a:cubicBezTo>
                  <a:cubicBezTo>
                    <a:pt x="27403" y="26083"/>
                    <a:pt x="27687" y="25514"/>
                    <a:pt x="27754" y="24896"/>
                  </a:cubicBezTo>
                  <a:cubicBezTo>
                    <a:pt x="27804" y="24261"/>
                    <a:pt x="27620" y="23643"/>
                    <a:pt x="27202" y="23159"/>
                  </a:cubicBezTo>
                  <a:lnTo>
                    <a:pt x="26384" y="22173"/>
                  </a:lnTo>
                  <a:lnTo>
                    <a:pt x="26400" y="22173"/>
                  </a:lnTo>
                  <a:cubicBezTo>
                    <a:pt x="27536" y="22373"/>
                    <a:pt x="28706" y="22574"/>
                    <a:pt x="29859" y="22774"/>
                  </a:cubicBezTo>
                  <a:cubicBezTo>
                    <a:pt x="30978" y="23259"/>
                    <a:pt x="32098" y="23710"/>
                    <a:pt x="33167" y="24111"/>
                  </a:cubicBezTo>
                  <a:cubicBezTo>
                    <a:pt x="33785" y="24345"/>
                    <a:pt x="34420" y="24562"/>
                    <a:pt x="34972" y="24763"/>
                  </a:cubicBezTo>
                  <a:cubicBezTo>
                    <a:pt x="34988" y="24763"/>
                    <a:pt x="35105" y="24813"/>
                    <a:pt x="35105" y="24813"/>
                  </a:cubicBezTo>
                  <a:cubicBezTo>
                    <a:pt x="35674" y="24996"/>
                    <a:pt x="36258" y="25197"/>
                    <a:pt x="36860" y="25364"/>
                  </a:cubicBezTo>
                  <a:cubicBezTo>
                    <a:pt x="37027" y="25414"/>
                    <a:pt x="37211" y="25431"/>
                    <a:pt x="37378" y="25431"/>
                  </a:cubicBezTo>
                  <a:cubicBezTo>
                    <a:pt x="38213" y="25431"/>
                    <a:pt x="38965" y="24880"/>
                    <a:pt x="39182" y="24061"/>
                  </a:cubicBezTo>
                  <a:cubicBezTo>
                    <a:pt x="39416" y="23242"/>
                    <a:pt x="39065" y="22357"/>
                    <a:pt x="38330" y="21922"/>
                  </a:cubicBezTo>
                  <a:cubicBezTo>
                    <a:pt x="37796" y="21605"/>
                    <a:pt x="37244" y="21321"/>
                    <a:pt x="36709" y="21053"/>
                  </a:cubicBezTo>
                  <a:cubicBezTo>
                    <a:pt x="36709" y="21053"/>
                    <a:pt x="36593" y="20986"/>
                    <a:pt x="36593" y="20986"/>
                  </a:cubicBezTo>
                  <a:cubicBezTo>
                    <a:pt x="36058" y="20719"/>
                    <a:pt x="35456" y="20418"/>
                    <a:pt x="34855" y="20134"/>
                  </a:cubicBezTo>
                  <a:cubicBezTo>
                    <a:pt x="33735" y="19600"/>
                    <a:pt x="32566" y="19065"/>
                    <a:pt x="31363" y="18564"/>
                  </a:cubicBezTo>
                  <a:lnTo>
                    <a:pt x="31246" y="18514"/>
                  </a:lnTo>
                  <a:cubicBezTo>
                    <a:pt x="31162" y="18463"/>
                    <a:pt x="31062" y="18447"/>
                    <a:pt x="30962" y="18430"/>
                  </a:cubicBezTo>
                  <a:lnTo>
                    <a:pt x="30861" y="18413"/>
                  </a:lnTo>
                  <a:cubicBezTo>
                    <a:pt x="28973" y="18096"/>
                    <a:pt x="27135" y="17879"/>
                    <a:pt x="25214" y="17762"/>
                  </a:cubicBezTo>
                  <a:cubicBezTo>
                    <a:pt x="24729" y="17093"/>
                    <a:pt x="24312" y="16542"/>
                    <a:pt x="23894" y="16024"/>
                  </a:cubicBezTo>
                  <a:cubicBezTo>
                    <a:pt x="23877" y="16024"/>
                    <a:pt x="23877" y="16007"/>
                    <a:pt x="23877" y="16007"/>
                  </a:cubicBezTo>
                  <a:cubicBezTo>
                    <a:pt x="23777" y="15874"/>
                    <a:pt x="23660" y="15757"/>
                    <a:pt x="23560" y="15623"/>
                  </a:cubicBezTo>
                  <a:cubicBezTo>
                    <a:pt x="23409" y="15456"/>
                    <a:pt x="23242" y="15339"/>
                    <a:pt x="23042" y="15255"/>
                  </a:cubicBezTo>
                  <a:cubicBezTo>
                    <a:pt x="22975" y="15239"/>
                    <a:pt x="22925" y="15222"/>
                    <a:pt x="22875" y="15205"/>
                  </a:cubicBezTo>
                  <a:lnTo>
                    <a:pt x="22958" y="13785"/>
                  </a:lnTo>
                  <a:cubicBezTo>
                    <a:pt x="23008" y="12933"/>
                    <a:pt x="22424" y="12164"/>
                    <a:pt x="21588" y="11981"/>
                  </a:cubicBezTo>
                  <a:cubicBezTo>
                    <a:pt x="21120" y="11864"/>
                    <a:pt x="20636" y="11730"/>
                    <a:pt x="20118" y="11580"/>
                  </a:cubicBezTo>
                  <a:cubicBezTo>
                    <a:pt x="20118" y="11329"/>
                    <a:pt x="20084" y="11062"/>
                    <a:pt x="20018" y="10811"/>
                  </a:cubicBezTo>
                  <a:cubicBezTo>
                    <a:pt x="19800" y="9925"/>
                    <a:pt x="19182" y="9224"/>
                    <a:pt x="18380" y="8873"/>
                  </a:cubicBezTo>
                  <a:cubicBezTo>
                    <a:pt x="18046" y="8087"/>
                    <a:pt x="17361" y="7486"/>
                    <a:pt x="16509" y="7252"/>
                  </a:cubicBezTo>
                  <a:cubicBezTo>
                    <a:pt x="16258" y="7185"/>
                    <a:pt x="16008" y="7152"/>
                    <a:pt x="15757" y="7152"/>
                  </a:cubicBezTo>
                  <a:cubicBezTo>
                    <a:pt x="15423" y="7152"/>
                    <a:pt x="15105" y="7202"/>
                    <a:pt x="14805" y="7319"/>
                  </a:cubicBezTo>
                  <a:cubicBezTo>
                    <a:pt x="14788" y="7269"/>
                    <a:pt x="14754" y="7235"/>
                    <a:pt x="14721" y="7185"/>
                  </a:cubicBezTo>
                  <a:cubicBezTo>
                    <a:pt x="14721" y="7168"/>
                    <a:pt x="14721" y="7168"/>
                    <a:pt x="14704" y="7152"/>
                  </a:cubicBezTo>
                  <a:cubicBezTo>
                    <a:pt x="14437" y="6784"/>
                    <a:pt x="14069" y="6450"/>
                    <a:pt x="13635" y="6216"/>
                  </a:cubicBezTo>
                  <a:cubicBezTo>
                    <a:pt x="13267" y="6016"/>
                    <a:pt x="12950" y="5899"/>
                    <a:pt x="12699" y="5832"/>
                  </a:cubicBezTo>
                  <a:cubicBezTo>
                    <a:pt x="12683" y="5815"/>
                    <a:pt x="12666" y="5815"/>
                    <a:pt x="12649" y="5815"/>
                  </a:cubicBezTo>
                  <a:cubicBezTo>
                    <a:pt x="12482" y="5280"/>
                    <a:pt x="12131" y="4829"/>
                    <a:pt x="11680" y="4562"/>
                  </a:cubicBezTo>
                  <a:cubicBezTo>
                    <a:pt x="11413" y="4061"/>
                    <a:pt x="10962" y="3660"/>
                    <a:pt x="10377" y="3493"/>
                  </a:cubicBezTo>
                  <a:cubicBezTo>
                    <a:pt x="10176" y="3426"/>
                    <a:pt x="9959" y="3392"/>
                    <a:pt x="9759" y="3392"/>
                  </a:cubicBezTo>
                  <a:cubicBezTo>
                    <a:pt x="9475" y="3392"/>
                    <a:pt x="9190" y="3442"/>
                    <a:pt x="8940" y="3543"/>
                  </a:cubicBezTo>
                  <a:cubicBezTo>
                    <a:pt x="8806" y="3359"/>
                    <a:pt x="8672" y="3158"/>
                    <a:pt x="8539" y="2925"/>
                  </a:cubicBezTo>
                  <a:cubicBezTo>
                    <a:pt x="8138" y="2290"/>
                    <a:pt x="7737" y="1605"/>
                    <a:pt x="7252" y="752"/>
                  </a:cubicBezTo>
                  <a:cubicBezTo>
                    <a:pt x="7002" y="285"/>
                    <a:pt x="6517" y="1"/>
                    <a:pt x="5982"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p:nvPr/>
          </p:nvSpPr>
          <p:spPr>
            <a:xfrm>
              <a:off x="7745195" y="715220"/>
              <a:ext cx="1315919" cy="393451"/>
            </a:xfrm>
            <a:custGeom>
              <a:avLst/>
              <a:gdLst/>
              <a:ahLst/>
              <a:cxnLst/>
              <a:rect l="l" t="t" r="r" b="b"/>
              <a:pathLst>
                <a:path w="28907" h="8643" extrusionOk="0">
                  <a:moveTo>
                    <a:pt x="11178" y="0"/>
                  </a:moveTo>
                  <a:cubicBezTo>
                    <a:pt x="11329" y="101"/>
                    <a:pt x="11462" y="201"/>
                    <a:pt x="11613" y="301"/>
                  </a:cubicBezTo>
                  <a:cubicBezTo>
                    <a:pt x="11713" y="385"/>
                    <a:pt x="11796" y="452"/>
                    <a:pt x="11880" y="518"/>
                  </a:cubicBezTo>
                  <a:cubicBezTo>
                    <a:pt x="11964" y="602"/>
                    <a:pt x="12047" y="669"/>
                    <a:pt x="12114" y="752"/>
                  </a:cubicBezTo>
                  <a:cubicBezTo>
                    <a:pt x="12431" y="1087"/>
                    <a:pt x="12732" y="1488"/>
                    <a:pt x="12999" y="1889"/>
                  </a:cubicBezTo>
                  <a:cubicBezTo>
                    <a:pt x="13350" y="2373"/>
                    <a:pt x="13685" y="2891"/>
                    <a:pt x="14002" y="3409"/>
                  </a:cubicBezTo>
                  <a:cubicBezTo>
                    <a:pt x="13735" y="3409"/>
                    <a:pt x="13467" y="3392"/>
                    <a:pt x="13217" y="3392"/>
                  </a:cubicBezTo>
                  <a:cubicBezTo>
                    <a:pt x="12749" y="3392"/>
                    <a:pt x="12264" y="3392"/>
                    <a:pt x="11780" y="3409"/>
                  </a:cubicBezTo>
                  <a:cubicBezTo>
                    <a:pt x="11546" y="3426"/>
                    <a:pt x="11295" y="3459"/>
                    <a:pt x="11045" y="3493"/>
                  </a:cubicBezTo>
                  <a:cubicBezTo>
                    <a:pt x="10794" y="3526"/>
                    <a:pt x="10543" y="3576"/>
                    <a:pt x="10309" y="3643"/>
                  </a:cubicBezTo>
                  <a:cubicBezTo>
                    <a:pt x="9374" y="3894"/>
                    <a:pt x="8505" y="4244"/>
                    <a:pt x="7653" y="4612"/>
                  </a:cubicBezTo>
                  <a:cubicBezTo>
                    <a:pt x="6801" y="4996"/>
                    <a:pt x="5982" y="5397"/>
                    <a:pt x="5146" y="5731"/>
                  </a:cubicBezTo>
                  <a:cubicBezTo>
                    <a:pt x="4946" y="5815"/>
                    <a:pt x="4729" y="5899"/>
                    <a:pt x="4528" y="5949"/>
                  </a:cubicBezTo>
                  <a:cubicBezTo>
                    <a:pt x="4428" y="5982"/>
                    <a:pt x="4328" y="5999"/>
                    <a:pt x="4244" y="6016"/>
                  </a:cubicBezTo>
                  <a:cubicBezTo>
                    <a:pt x="4202" y="6024"/>
                    <a:pt x="4161" y="6028"/>
                    <a:pt x="4117" y="6028"/>
                  </a:cubicBezTo>
                  <a:cubicBezTo>
                    <a:pt x="4073" y="6028"/>
                    <a:pt x="4027" y="6024"/>
                    <a:pt x="3977" y="6016"/>
                  </a:cubicBezTo>
                  <a:cubicBezTo>
                    <a:pt x="3576" y="5965"/>
                    <a:pt x="3141" y="5815"/>
                    <a:pt x="2724" y="5665"/>
                  </a:cubicBezTo>
                  <a:cubicBezTo>
                    <a:pt x="1888" y="5330"/>
                    <a:pt x="1053" y="4946"/>
                    <a:pt x="251" y="4512"/>
                  </a:cubicBezTo>
                  <a:cubicBezTo>
                    <a:pt x="228" y="4503"/>
                    <a:pt x="206" y="4499"/>
                    <a:pt x="184" y="4499"/>
                  </a:cubicBezTo>
                  <a:cubicBezTo>
                    <a:pt x="125" y="4499"/>
                    <a:pt x="70" y="4530"/>
                    <a:pt x="34" y="4579"/>
                  </a:cubicBezTo>
                  <a:cubicBezTo>
                    <a:pt x="0" y="4662"/>
                    <a:pt x="17" y="4746"/>
                    <a:pt x="100" y="4796"/>
                  </a:cubicBezTo>
                  <a:cubicBezTo>
                    <a:pt x="886" y="5280"/>
                    <a:pt x="1688" y="5731"/>
                    <a:pt x="2523" y="6133"/>
                  </a:cubicBezTo>
                  <a:cubicBezTo>
                    <a:pt x="2958" y="6333"/>
                    <a:pt x="3375" y="6517"/>
                    <a:pt x="3893" y="6617"/>
                  </a:cubicBezTo>
                  <a:cubicBezTo>
                    <a:pt x="4010" y="6650"/>
                    <a:pt x="4161" y="6650"/>
                    <a:pt x="4311" y="6650"/>
                  </a:cubicBezTo>
                  <a:cubicBezTo>
                    <a:pt x="4445" y="6634"/>
                    <a:pt x="4562" y="6617"/>
                    <a:pt x="4695" y="6584"/>
                  </a:cubicBezTo>
                  <a:cubicBezTo>
                    <a:pt x="4929" y="6534"/>
                    <a:pt x="5163" y="6467"/>
                    <a:pt x="5397" y="6400"/>
                  </a:cubicBezTo>
                  <a:cubicBezTo>
                    <a:pt x="6283" y="6099"/>
                    <a:pt x="7135" y="5765"/>
                    <a:pt x="7987" y="5447"/>
                  </a:cubicBezTo>
                  <a:cubicBezTo>
                    <a:pt x="8839" y="5147"/>
                    <a:pt x="9708" y="4863"/>
                    <a:pt x="10543" y="4712"/>
                  </a:cubicBezTo>
                  <a:cubicBezTo>
                    <a:pt x="10761" y="4679"/>
                    <a:pt x="10978" y="4645"/>
                    <a:pt x="11178" y="4629"/>
                  </a:cubicBezTo>
                  <a:cubicBezTo>
                    <a:pt x="11379" y="4612"/>
                    <a:pt x="11596" y="4612"/>
                    <a:pt x="11813" y="4612"/>
                  </a:cubicBezTo>
                  <a:cubicBezTo>
                    <a:pt x="12248" y="4629"/>
                    <a:pt x="12682" y="4662"/>
                    <a:pt x="13133" y="4712"/>
                  </a:cubicBezTo>
                  <a:cubicBezTo>
                    <a:pt x="14019" y="4813"/>
                    <a:pt x="14921" y="4946"/>
                    <a:pt x="15823" y="5113"/>
                  </a:cubicBezTo>
                  <a:cubicBezTo>
                    <a:pt x="17578" y="5414"/>
                    <a:pt x="19332" y="5731"/>
                    <a:pt x="21086" y="6032"/>
                  </a:cubicBezTo>
                  <a:cubicBezTo>
                    <a:pt x="22206" y="6500"/>
                    <a:pt x="23342" y="6968"/>
                    <a:pt x="24495" y="7402"/>
                  </a:cubicBezTo>
                  <a:cubicBezTo>
                    <a:pt x="25080" y="7620"/>
                    <a:pt x="25681" y="7837"/>
                    <a:pt x="26266" y="8037"/>
                  </a:cubicBezTo>
                  <a:cubicBezTo>
                    <a:pt x="26868" y="8238"/>
                    <a:pt x="27469" y="8455"/>
                    <a:pt x="28087" y="8622"/>
                  </a:cubicBezTo>
                  <a:cubicBezTo>
                    <a:pt x="28139" y="8636"/>
                    <a:pt x="28191" y="8642"/>
                    <a:pt x="28243" y="8642"/>
                  </a:cubicBezTo>
                  <a:cubicBezTo>
                    <a:pt x="28507" y="8642"/>
                    <a:pt x="28755" y="8470"/>
                    <a:pt x="28839" y="8204"/>
                  </a:cubicBezTo>
                  <a:cubicBezTo>
                    <a:pt x="28906" y="7920"/>
                    <a:pt x="28789" y="7653"/>
                    <a:pt x="28555" y="7503"/>
                  </a:cubicBezTo>
                  <a:cubicBezTo>
                    <a:pt x="28004" y="7185"/>
                    <a:pt x="27452" y="6901"/>
                    <a:pt x="26884" y="6600"/>
                  </a:cubicBezTo>
                  <a:cubicBezTo>
                    <a:pt x="26316" y="6316"/>
                    <a:pt x="25765" y="6032"/>
                    <a:pt x="25180" y="5765"/>
                  </a:cubicBezTo>
                  <a:cubicBezTo>
                    <a:pt x="24044" y="5214"/>
                    <a:pt x="22891" y="4696"/>
                    <a:pt x="21738" y="4211"/>
                  </a:cubicBezTo>
                  <a:lnTo>
                    <a:pt x="21621" y="4161"/>
                  </a:lnTo>
                  <a:lnTo>
                    <a:pt x="21521" y="4144"/>
                  </a:lnTo>
                  <a:cubicBezTo>
                    <a:pt x="19683" y="3843"/>
                    <a:pt x="17862" y="3626"/>
                    <a:pt x="16007" y="3509"/>
                  </a:cubicBezTo>
                  <a:cubicBezTo>
                    <a:pt x="15807" y="3493"/>
                    <a:pt x="15606" y="3493"/>
                    <a:pt x="15406" y="3476"/>
                  </a:cubicBezTo>
                  <a:cubicBezTo>
                    <a:pt x="14888" y="2741"/>
                    <a:pt x="14353" y="2005"/>
                    <a:pt x="13768" y="1304"/>
                  </a:cubicBezTo>
                  <a:cubicBezTo>
                    <a:pt x="13668" y="1170"/>
                    <a:pt x="13568" y="1053"/>
                    <a:pt x="13451" y="936"/>
                  </a:cubicBezTo>
                  <a:cubicBezTo>
                    <a:pt x="12682" y="635"/>
                    <a:pt x="11930" y="335"/>
                    <a:pt x="1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p:nvPr/>
          </p:nvSpPr>
          <p:spPr>
            <a:xfrm>
              <a:off x="7754300" y="830987"/>
              <a:ext cx="117175" cy="103473"/>
            </a:xfrm>
            <a:custGeom>
              <a:avLst/>
              <a:gdLst/>
              <a:ahLst/>
              <a:cxnLst/>
              <a:rect l="l" t="t" r="r" b="b"/>
              <a:pathLst>
                <a:path w="2574" h="2273" extrusionOk="0">
                  <a:moveTo>
                    <a:pt x="1299" y="0"/>
                  </a:moveTo>
                  <a:cubicBezTo>
                    <a:pt x="944" y="0"/>
                    <a:pt x="592" y="167"/>
                    <a:pt x="368" y="482"/>
                  </a:cubicBezTo>
                  <a:cubicBezTo>
                    <a:pt x="1" y="983"/>
                    <a:pt x="118" y="1685"/>
                    <a:pt x="619" y="2052"/>
                  </a:cubicBezTo>
                  <a:cubicBezTo>
                    <a:pt x="827" y="2200"/>
                    <a:pt x="1064" y="2272"/>
                    <a:pt x="1298" y="2272"/>
                  </a:cubicBezTo>
                  <a:cubicBezTo>
                    <a:pt x="1647" y="2272"/>
                    <a:pt x="1986" y="2112"/>
                    <a:pt x="2206" y="1802"/>
                  </a:cubicBezTo>
                  <a:cubicBezTo>
                    <a:pt x="2574" y="1300"/>
                    <a:pt x="2457" y="582"/>
                    <a:pt x="1956" y="214"/>
                  </a:cubicBezTo>
                  <a:cubicBezTo>
                    <a:pt x="1759" y="70"/>
                    <a:pt x="1529" y="0"/>
                    <a:pt x="1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p:nvPr/>
          </p:nvSpPr>
          <p:spPr>
            <a:xfrm>
              <a:off x="7754300" y="823976"/>
              <a:ext cx="117175" cy="117175"/>
            </a:xfrm>
            <a:custGeom>
              <a:avLst/>
              <a:gdLst/>
              <a:ahLst/>
              <a:cxnLst/>
              <a:rect l="l" t="t" r="r" b="b"/>
              <a:pathLst>
                <a:path w="2574" h="2574" fill="none" extrusionOk="0">
                  <a:moveTo>
                    <a:pt x="2206" y="1956"/>
                  </a:moveTo>
                  <a:cubicBezTo>
                    <a:pt x="1839" y="2474"/>
                    <a:pt x="1137" y="2574"/>
                    <a:pt x="619" y="2206"/>
                  </a:cubicBezTo>
                  <a:cubicBezTo>
                    <a:pt x="118" y="1839"/>
                    <a:pt x="1" y="1137"/>
                    <a:pt x="368" y="636"/>
                  </a:cubicBezTo>
                  <a:cubicBezTo>
                    <a:pt x="736" y="118"/>
                    <a:pt x="1454" y="1"/>
                    <a:pt x="1956" y="368"/>
                  </a:cubicBezTo>
                  <a:cubicBezTo>
                    <a:pt x="2457" y="736"/>
                    <a:pt x="2574" y="1454"/>
                    <a:pt x="2206" y="1956"/>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p:nvPr/>
          </p:nvSpPr>
          <p:spPr>
            <a:xfrm>
              <a:off x="7787032" y="894447"/>
              <a:ext cx="109573" cy="103336"/>
            </a:xfrm>
            <a:custGeom>
              <a:avLst/>
              <a:gdLst/>
              <a:ahLst/>
              <a:cxnLst/>
              <a:rect l="l" t="t" r="r" b="b"/>
              <a:pathLst>
                <a:path w="2407" h="2270" extrusionOk="0">
                  <a:moveTo>
                    <a:pt x="1212" y="0"/>
                  </a:moveTo>
                  <a:cubicBezTo>
                    <a:pt x="631" y="0"/>
                    <a:pt x="145" y="432"/>
                    <a:pt x="67" y="1009"/>
                  </a:cubicBezTo>
                  <a:cubicBezTo>
                    <a:pt x="0" y="1627"/>
                    <a:pt x="451" y="2196"/>
                    <a:pt x="1070" y="2262"/>
                  </a:cubicBezTo>
                  <a:cubicBezTo>
                    <a:pt x="1112" y="2267"/>
                    <a:pt x="1153" y="2269"/>
                    <a:pt x="1195" y="2269"/>
                  </a:cubicBezTo>
                  <a:cubicBezTo>
                    <a:pt x="1763" y="2269"/>
                    <a:pt x="2260" y="1852"/>
                    <a:pt x="2323" y="1260"/>
                  </a:cubicBezTo>
                  <a:cubicBezTo>
                    <a:pt x="2406" y="642"/>
                    <a:pt x="1955" y="74"/>
                    <a:pt x="1337" y="7"/>
                  </a:cubicBezTo>
                  <a:cubicBezTo>
                    <a:pt x="1295" y="2"/>
                    <a:pt x="1253" y="0"/>
                    <a:pt x="1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p:nvPr/>
          </p:nvSpPr>
          <p:spPr>
            <a:xfrm>
              <a:off x="7787032" y="891670"/>
              <a:ext cx="109573" cy="108844"/>
            </a:xfrm>
            <a:custGeom>
              <a:avLst/>
              <a:gdLst/>
              <a:ahLst/>
              <a:cxnLst/>
              <a:rect l="l" t="t" r="r" b="b"/>
              <a:pathLst>
                <a:path w="2407" h="2391" fill="none" extrusionOk="0">
                  <a:moveTo>
                    <a:pt x="1070" y="2323"/>
                  </a:moveTo>
                  <a:cubicBezTo>
                    <a:pt x="451" y="2257"/>
                    <a:pt x="0" y="1688"/>
                    <a:pt x="67" y="1070"/>
                  </a:cubicBezTo>
                  <a:cubicBezTo>
                    <a:pt x="151" y="452"/>
                    <a:pt x="702" y="1"/>
                    <a:pt x="1337" y="68"/>
                  </a:cubicBezTo>
                  <a:cubicBezTo>
                    <a:pt x="1955" y="135"/>
                    <a:pt x="2406" y="703"/>
                    <a:pt x="2323" y="1321"/>
                  </a:cubicBezTo>
                  <a:cubicBezTo>
                    <a:pt x="2256" y="1956"/>
                    <a:pt x="1688" y="2390"/>
                    <a:pt x="1070" y="2323"/>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p:nvPr/>
          </p:nvSpPr>
          <p:spPr>
            <a:xfrm>
              <a:off x="7742145" y="949120"/>
              <a:ext cx="117175" cy="103473"/>
            </a:xfrm>
            <a:custGeom>
              <a:avLst/>
              <a:gdLst/>
              <a:ahLst/>
              <a:cxnLst/>
              <a:rect l="l" t="t" r="r" b="b"/>
              <a:pathLst>
                <a:path w="2574" h="2273" extrusionOk="0">
                  <a:moveTo>
                    <a:pt x="1287" y="1"/>
                  </a:moveTo>
                  <a:cubicBezTo>
                    <a:pt x="1142" y="1"/>
                    <a:pt x="994" y="30"/>
                    <a:pt x="853" y="92"/>
                  </a:cubicBezTo>
                  <a:cubicBezTo>
                    <a:pt x="268" y="343"/>
                    <a:pt x="0" y="995"/>
                    <a:pt x="234" y="1579"/>
                  </a:cubicBezTo>
                  <a:cubicBezTo>
                    <a:pt x="423" y="2006"/>
                    <a:pt x="846" y="2272"/>
                    <a:pt x="1287" y="2272"/>
                  </a:cubicBezTo>
                  <a:cubicBezTo>
                    <a:pt x="1432" y="2272"/>
                    <a:pt x="1580" y="2243"/>
                    <a:pt x="1721" y="2181"/>
                  </a:cubicBezTo>
                  <a:cubicBezTo>
                    <a:pt x="2306" y="1947"/>
                    <a:pt x="2573" y="1279"/>
                    <a:pt x="2340" y="694"/>
                  </a:cubicBezTo>
                  <a:cubicBezTo>
                    <a:pt x="2151" y="267"/>
                    <a:pt x="1727" y="1"/>
                    <a:pt x="1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7742145" y="941882"/>
              <a:ext cx="117175" cy="117949"/>
            </a:xfrm>
            <a:custGeom>
              <a:avLst/>
              <a:gdLst/>
              <a:ahLst/>
              <a:cxnLst/>
              <a:rect l="l" t="t" r="r" b="b"/>
              <a:pathLst>
                <a:path w="2574" h="2591" fill="none" extrusionOk="0">
                  <a:moveTo>
                    <a:pt x="234" y="1738"/>
                  </a:moveTo>
                  <a:cubicBezTo>
                    <a:pt x="0" y="1154"/>
                    <a:pt x="268" y="502"/>
                    <a:pt x="853" y="251"/>
                  </a:cubicBezTo>
                  <a:cubicBezTo>
                    <a:pt x="1421" y="1"/>
                    <a:pt x="2089" y="285"/>
                    <a:pt x="2340" y="853"/>
                  </a:cubicBezTo>
                  <a:cubicBezTo>
                    <a:pt x="2573" y="1438"/>
                    <a:pt x="2306" y="2106"/>
                    <a:pt x="1721" y="2340"/>
                  </a:cubicBezTo>
                  <a:cubicBezTo>
                    <a:pt x="1153" y="2590"/>
                    <a:pt x="485" y="2306"/>
                    <a:pt x="234" y="1738"/>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6"/>
            <p:cNvSpPr/>
            <p:nvPr/>
          </p:nvSpPr>
          <p:spPr>
            <a:xfrm>
              <a:off x="7678230" y="939925"/>
              <a:ext cx="109573" cy="103609"/>
            </a:xfrm>
            <a:custGeom>
              <a:avLst/>
              <a:gdLst/>
              <a:ahLst/>
              <a:cxnLst/>
              <a:rect l="l" t="t" r="r" b="b"/>
              <a:pathLst>
                <a:path w="2407" h="2276" extrusionOk="0">
                  <a:moveTo>
                    <a:pt x="1218" y="0"/>
                  </a:moveTo>
                  <a:cubicBezTo>
                    <a:pt x="1169" y="0"/>
                    <a:pt x="1120" y="3"/>
                    <a:pt x="1070" y="10"/>
                  </a:cubicBezTo>
                  <a:cubicBezTo>
                    <a:pt x="435" y="94"/>
                    <a:pt x="1" y="662"/>
                    <a:pt x="84" y="1280"/>
                  </a:cubicBezTo>
                  <a:cubicBezTo>
                    <a:pt x="146" y="1849"/>
                    <a:pt x="631" y="2276"/>
                    <a:pt x="1190" y="2276"/>
                  </a:cubicBezTo>
                  <a:cubicBezTo>
                    <a:pt x="1239" y="2276"/>
                    <a:pt x="1288" y="2273"/>
                    <a:pt x="1338" y="2266"/>
                  </a:cubicBezTo>
                  <a:cubicBezTo>
                    <a:pt x="1972" y="2182"/>
                    <a:pt x="2407" y="1614"/>
                    <a:pt x="2323" y="996"/>
                  </a:cubicBezTo>
                  <a:cubicBezTo>
                    <a:pt x="2262" y="427"/>
                    <a:pt x="1776" y="0"/>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7678230" y="936556"/>
              <a:ext cx="109573" cy="110347"/>
            </a:xfrm>
            <a:custGeom>
              <a:avLst/>
              <a:gdLst/>
              <a:ahLst/>
              <a:cxnLst/>
              <a:rect l="l" t="t" r="r" b="b"/>
              <a:pathLst>
                <a:path w="2407" h="2424" fill="none" extrusionOk="0">
                  <a:moveTo>
                    <a:pt x="2323" y="1070"/>
                  </a:moveTo>
                  <a:cubicBezTo>
                    <a:pt x="2407" y="1688"/>
                    <a:pt x="1972" y="2256"/>
                    <a:pt x="1338" y="2340"/>
                  </a:cubicBezTo>
                  <a:cubicBezTo>
                    <a:pt x="719" y="2423"/>
                    <a:pt x="151" y="1972"/>
                    <a:pt x="84" y="1354"/>
                  </a:cubicBezTo>
                  <a:cubicBezTo>
                    <a:pt x="1" y="736"/>
                    <a:pt x="435" y="168"/>
                    <a:pt x="1070" y="84"/>
                  </a:cubicBezTo>
                  <a:cubicBezTo>
                    <a:pt x="1688" y="1"/>
                    <a:pt x="2257" y="452"/>
                    <a:pt x="2323" y="1070"/>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7652373" y="876738"/>
              <a:ext cx="110347" cy="103700"/>
            </a:xfrm>
            <a:custGeom>
              <a:avLst/>
              <a:gdLst/>
              <a:ahLst/>
              <a:cxnLst/>
              <a:rect l="l" t="t" r="r" b="b"/>
              <a:pathLst>
                <a:path w="2424" h="2278" extrusionOk="0">
                  <a:moveTo>
                    <a:pt x="1214" y="1"/>
                  </a:moveTo>
                  <a:cubicBezTo>
                    <a:pt x="659" y="1"/>
                    <a:pt x="176" y="398"/>
                    <a:pt x="84" y="964"/>
                  </a:cubicBezTo>
                  <a:cubicBezTo>
                    <a:pt x="1" y="1582"/>
                    <a:pt x="418" y="2167"/>
                    <a:pt x="1037" y="2267"/>
                  </a:cubicBezTo>
                  <a:cubicBezTo>
                    <a:pt x="1089" y="2274"/>
                    <a:pt x="1142" y="2278"/>
                    <a:pt x="1194" y="2278"/>
                  </a:cubicBezTo>
                  <a:cubicBezTo>
                    <a:pt x="1751" y="2278"/>
                    <a:pt x="2247" y="1879"/>
                    <a:pt x="2323" y="1298"/>
                  </a:cubicBezTo>
                  <a:cubicBezTo>
                    <a:pt x="2423" y="680"/>
                    <a:pt x="1989" y="112"/>
                    <a:pt x="1371" y="11"/>
                  </a:cubicBezTo>
                  <a:cubicBezTo>
                    <a:pt x="1318" y="4"/>
                    <a:pt x="1265" y="1"/>
                    <a:pt x="1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7652373" y="873415"/>
              <a:ext cx="110347" cy="110347"/>
            </a:xfrm>
            <a:custGeom>
              <a:avLst/>
              <a:gdLst/>
              <a:ahLst/>
              <a:cxnLst/>
              <a:rect l="l" t="t" r="r" b="b"/>
              <a:pathLst>
                <a:path w="2424" h="2424" fill="none" extrusionOk="0">
                  <a:moveTo>
                    <a:pt x="1371" y="84"/>
                  </a:moveTo>
                  <a:cubicBezTo>
                    <a:pt x="1989" y="185"/>
                    <a:pt x="2423" y="753"/>
                    <a:pt x="2323" y="1371"/>
                  </a:cubicBezTo>
                  <a:cubicBezTo>
                    <a:pt x="2240" y="2006"/>
                    <a:pt x="1655" y="2424"/>
                    <a:pt x="1037" y="2340"/>
                  </a:cubicBezTo>
                  <a:cubicBezTo>
                    <a:pt x="418" y="2240"/>
                    <a:pt x="1" y="1655"/>
                    <a:pt x="84" y="1037"/>
                  </a:cubicBezTo>
                  <a:cubicBezTo>
                    <a:pt x="185" y="419"/>
                    <a:pt x="753" y="1"/>
                    <a:pt x="1371" y="8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7691159" y="822975"/>
              <a:ext cx="116447" cy="103245"/>
            </a:xfrm>
            <a:custGeom>
              <a:avLst/>
              <a:gdLst/>
              <a:ahLst/>
              <a:cxnLst/>
              <a:rect l="l" t="t" r="r" b="b"/>
              <a:pathLst>
                <a:path w="2558" h="2268" extrusionOk="0">
                  <a:moveTo>
                    <a:pt x="1273" y="0"/>
                  </a:moveTo>
                  <a:cubicBezTo>
                    <a:pt x="1139" y="0"/>
                    <a:pt x="1002" y="24"/>
                    <a:pt x="870" y="73"/>
                  </a:cubicBezTo>
                  <a:cubicBezTo>
                    <a:pt x="285" y="290"/>
                    <a:pt x="1" y="958"/>
                    <a:pt x="218" y="1543"/>
                  </a:cubicBezTo>
                  <a:cubicBezTo>
                    <a:pt x="386" y="1995"/>
                    <a:pt x="814" y="2268"/>
                    <a:pt x="1277" y="2268"/>
                  </a:cubicBezTo>
                  <a:cubicBezTo>
                    <a:pt x="1413" y="2268"/>
                    <a:pt x="1552" y="2244"/>
                    <a:pt x="1688" y="2195"/>
                  </a:cubicBezTo>
                  <a:cubicBezTo>
                    <a:pt x="2273" y="1978"/>
                    <a:pt x="2557" y="1309"/>
                    <a:pt x="2340" y="725"/>
                  </a:cubicBezTo>
                  <a:cubicBezTo>
                    <a:pt x="2159" y="272"/>
                    <a:pt x="1729" y="0"/>
                    <a:pt x="1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7691159" y="816374"/>
              <a:ext cx="116447" cy="116447"/>
            </a:xfrm>
            <a:custGeom>
              <a:avLst/>
              <a:gdLst/>
              <a:ahLst/>
              <a:cxnLst/>
              <a:rect l="l" t="t" r="r" b="b"/>
              <a:pathLst>
                <a:path w="2558" h="2558" fill="none" extrusionOk="0">
                  <a:moveTo>
                    <a:pt x="2340" y="870"/>
                  </a:moveTo>
                  <a:cubicBezTo>
                    <a:pt x="2557" y="1454"/>
                    <a:pt x="2273" y="2123"/>
                    <a:pt x="1688" y="2340"/>
                  </a:cubicBezTo>
                  <a:cubicBezTo>
                    <a:pt x="1087" y="2557"/>
                    <a:pt x="435" y="2273"/>
                    <a:pt x="218" y="1688"/>
                  </a:cubicBezTo>
                  <a:cubicBezTo>
                    <a:pt x="1" y="1103"/>
                    <a:pt x="285" y="435"/>
                    <a:pt x="870" y="218"/>
                  </a:cubicBezTo>
                  <a:cubicBezTo>
                    <a:pt x="1455" y="1"/>
                    <a:pt x="2106" y="285"/>
                    <a:pt x="2340" y="870"/>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7763450" y="878058"/>
              <a:ext cx="66190" cy="58496"/>
            </a:xfrm>
            <a:custGeom>
              <a:avLst/>
              <a:gdLst/>
              <a:ahLst/>
              <a:cxnLst/>
              <a:rect l="l" t="t" r="r" b="b"/>
              <a:pathLst>
                <a:path w="1454" h="1285" extrusionOk="0">
                  <a:moveTo>
                    <a:pt x="737" y="0"/>
                  </a:moveTo>
                  <a:cubicBezTo>
                    <a:pt x="537" y="0"/>
                    <a:pt x="340" y="93"/>
                    <a:pt x="217" y="266"/>
                  </a:cubicBezTo>
                  <a:cubicBezTo>
                    <a:pt x="0" y="550"/>
                    <a:pt x="67" y="951"/>
                    <a:pt x="351" y="1169"/>
                  </a:cubicBezTo>
                  <a:cubicBezTo>
                    <a:pt x="462" y="1247"/>
                    <a:pt x="590" y="1284"/>
                    <a:pt x="718" y="1284"/>
                  </a:cubicBezTo>
                  <a:cubicBezTo>
                    <a:pt x="919" y="1284"/>
                    <a:pt x="1121" y="1192"/>
                    <a:pt x="1253" y="1018"/>
                  </a:cubicBezTo>
                  <a:cubicBezTo>
                    <a:pt x="1454" y="734"/>
                    <a:pt x="1404" y="333"/>
                    <a:pt x="1103" y="116"/>
                  </a:cubicBezTo>
                  <a:cubicBezTo>
                    <a:pt x="992" y="38"/>
                    <a:pt x="864"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7781705" y="913475"/>
              <a:ext cx="61637" cy="58405"/>
            </a:xfrm>
            <a:custGeom>
              <a:avLst/>
              <a:gdLst/>
              <a:ahLst/>
              <a:cxnLst/>
              <a:rect l="l" t="t" r="r" b="b"/>
              <a:pathLst>
                <a:path w="1354" h="1283" extrusionOk="0">
                  <a:moveTo>
                    <a:pt x="667" y="0"/>
                  </a:moveTo>
                  <a:cubicBezTo>
                    <a:pt x="351" y="0"/>
                    <a:pt x="80" y="252"/>
                    <a:pt x="34" y="574"/>
                  </a:cubicBezTo>
                  <a:cubicBezTo>
                    <a:pt x="0" y="925"/>
                    <a:pt x="251" y="1243"/>
                    <a:pt x="602" y="1276"/>
                  </a:cubicBezTo>
                  <a:cubicBezTo>
                    <a:pt x="632" y="1281"/>
                    <a:pt x="662" y="1283"/>
                    <a:pt x="691" y="1283"/>
                  </a:cubicBezTo>
                  <a:cubicBezTo>
                    <a:pt x="1005" y="1283"/>
                    <a:pt x="1274" y="1044"/>
                    <a:pt x="1320" y="708"/>
                  </a:cubicBezTo>
                  <a:cubicBezTo>
                    <a:pt x="1354" y="357"/>
                    <a:pt x="1103" y="40"/>
                    <a:pt x="752" y="6"/>
                  </a:cubicBezTo>
                  <a:cubicBezTo>
                    <a:pt x="724" y="2"/>
                    <a:pt x="695"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7755848" y="944249"/>
              <a:ext cx="66964" cy="58815"/>
            </a:xfrm>
            <a:custGeom>
              <a:avLst/>
              <a:gdLst/>
              <a:ahLst/>
              <a:cxnLst/>
              <a:rect l="l" t="t" r="r" b="b"/>
              <a:pathLst>
                <a:path w="1471" h="1292" extrusionOk="0">
                  <a:moveTo>
                    <a:pt x="726" y="0"/>
                  </a:moveTo>
                  <a:cubicBezTo>
                    <a:pt x="645" y="0"/>
                    <a:pt x="563" y="16"/>
                    <a:pt x="485" y="49"/>
                  </a:cubicBezTo>
                  <a:cubicBezTo>
                    <a:pt x="150" y="199"/>
                    <a:pt x="0" y="567"/>
                    <a:pt x="134" y="901"/>
                  </a:cubicBezTo>
                  <a:cubicBezTo>
                    <a:pt x="246" y="1138"/>
                    <a:pt x="479" y="1291"/>
                    <a:pt x="729" y="1291"/>
                  </a:cubicBezTo>
                  <a:cubicBezTo>
                    <a:pt x="814" y="1291"/>
                    <a:pt x="901" y="1273"/>
                    <a:pt x="986" y="1235"/>
                  </a:cubicBezTo>
                  <a:cubicBezTo>
                    <a:pt x="1303" y="1102"/>
                    <a:pt x="1470" y="734"/>
                    <a:pt x="1320" y="400"/>
                  </a:cubicBezTo>
                  <a:cubicBezTo>
                    <a:pt x="1219" y="148"/>
                    <a:pt x="976"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a:off x="7717790" y="939561"/>
              <a:ext cx="66235" cy="58724"/>
            </a:xfrm>
            <a:custGeom>
              <a:avLst/>
              <a:gdLst/>
              <a:ahLst/>
              <a:cxnLst/>
              <a:rect l="l" t="t" r="r" b="b"/>
              <a:pathLst>
                <a:path w="1455" h="1290" extrusionOk="0">
                  <a:moveTo>
                    <a:pt x="725" y="0"/>
                  </a:moveTo>
                  <a:cubicBezTo>
                    <a:pt x="534" y="0"/>
                    <a:pt x="345" y="87"/>
                    <a:pt x="218" y="252"/>
                  </a:cubicBezTo>
                  <a:cubicBezTo>
                    <a:pt x="1" y="519"/>
                    <a:pt x="51" y="937"/>
                    <a:pt x="335" y="1154"/>
                  </a:cubicBezTo>
                  <a:cubicBezTo>
                    <a:pt x="446" y="1245"/>
                    <a:pt x="584" y="1289"/>
                    <a:pt x="722" y="1289"/>
                  </a:cubicBezTo>
                  <a:cubicBezTo>
                    <a:pt x="916" y="1289"/>
                    <a:pt x="1111" y="1203"/>
                    <a:pt x="1237" y="1037"/>
                  </a:cubicBezTo>
                  <a:cubicBezTo>
                    <a:pt x="1454" y="753"/>
                    <a:pt x="1404" y="352"/>
                    <a:pt x="1120" y="135"/>
                  </a:cubicBezTo>
                  <a:cubicBezTo>
                    <a:pt x="1002" y="45"/>
                    <a:pt x="863" y="0"/>
                    <a:pt x="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7482751" y="66601"/>
              <a:ext cx="1058853" cy="1115165"/>
            </a:xfrm>
            <a:custGeom>
              <a:avLst/>
              <a:gdLst/>
              <a:ahLst/>
              <a:cxnLst/>
              <a:rect l="l" t="t" r="r" b="b"/>
              <a:pathLst>
                <a:path w="23260" h="24497" extrusionOk="0">
                  <a:moveTo>
                    <a:pt x="2624" y="0"/>
                  </a:moveTo>
                  <a:cubicBezTo>
                    <a:pt x="2601" y="0"/>
                    <a:pt x="2579" y="4"/>
                    <a:pt x="2557" y="13"/>
                  </a:cubicBezTo>
                  <a:cubicBezTo>
                    <a:pt x="2457" y="46"/>
                    <a:pt x="2407" y="146"/>
                    <a:pt x="2440" y="247"/>
                  </a:cubicBezTo>
                  <a:cubicBezTo>
                    <a:pt x="2758" y="1082"/>
                    <a:pt x="3109" y="1884"/>
                    <a:pt x="3510" y="2669"/>
                  </a:cubicBezTo>
                  <a:cubicBezTo>
                    <a:pt x="3911" y="3471"/>
                    <a:pt x="4362" y="4240"/>
                    <a:pt x="4946" y="4959"/>
                  </a:cubicBezTo>
                  <a:lnTo>
                    <a:pt x="5197" y="5226"/>
                  </a:lnTo>
                  <a:cubicBezTo>
                    <a:pt x="5281" y="5309"/>
                    <a:pt x="5381" y="5393"/>
                    <a:pt x="5481" y="5477"/>
                  </a:cubicBezTo>
                  <a:cubicBezTo>
                    <a:pt x="5682" y="5627"/>
                    <a:pt x="5899" y="5761"/>
                    <a:pt x="6116" y="5861"/>
                  </a:cubicBezTo>
                  <a:cubicBezTo>
                    <a:pt x="6551" y="6095"/>
                    <a:pt x="6985" y="6228"/>
                    <a:pt x="7419" y="6345"/>
                  </a:cubicBezTo>
                  <a:cubicBezTo>
                    <a:pt x="7854" y="6462"/>
                    <a:pt x="8288" y="6563"/>
                    <a:pt x="8656" y="6680"/>
                  </a:cubicBezTo>
                  <a:cubicBezTo>
                    <a:pt x="9040" y="6813"/>
                    <a:pt x="9358" y="6980"/>
                    <a:pt x="9491" y="7197"/>
                  </a:cubicBezTo>
                  <a:cubicBezTo>
                    <a:pt x="9525" y="7231"/>
                    <a:pt x="9575" y="7331"/>
                    <a:pt x="9608" y="7415"/>
                  </a:cubicBezTo>
                  <a:cubicBezTo>
                    <a:pt x="9658" y="7498"/>
                    <a:pt x="9692" y="7598"/>
                    <a:pt x="9725" y="7682"/>
                  </a:cubicBezTo>
                  <a:cubicBezTo>
                    <a:pt x="9809" y="7866"/>
                    <a:pt x="9859" y="8050"/>
                    <a:pt x="9909" y="8250"/>
                  </a:cubicBezTo>
                  <a:cubicBezTo>
                    <a:pt x="10026" y="8651"/>
                    <a:pt x="10126" y="9102"/>
                    <a:pt x="10327" y="9570"/>
                  </a:cubicBezTo>
                  <a:cubicBezTo>
                    <a:pt x="10427" y="9804"/>
                    <a:pt x="10561" y="10038"/>
                    <a:pt x="10711" y="10238"/>
                  </a:cubicBezTo>
                  <a:lnTo>
                    <a:pt x="10828" y="10389"/>
                  </a:lnTo>
                  <a:cubicBezTo>
                    <a:pt x="10845" y="10389"/>
                    <a:pt x="10845" y="10389"/>
                    <a:pt x="10845" y="10406"/>
                  </a:cubicBezTo>
                  <a:cubicBezTo>
                    <a:pt x="10076" y="10840"/>
                    <a:pt x="9291" y="11291"/>
                    <a:pt x="8505" y="11675"/>
                  </a:cubicBezTo>
                  <a:cubicBezTo>
                    <a:pt x="8054" y="11893"/>
                    <a:pt x="7553" y="12126"/>
                    <a:pt x="7135" y="12243"/>
                  </a:cubicBezTo>
                  <a:cubicBezTo>
                    <a:pt x="7085" y="12243"/>
                    <a:pt x="7035" y="12260"/>
                    <a:pt x="6985" y="12260"/>
                  </a:cubicBezTo>
                  <a:cubicBezTo>
                    <a:pt x="6977" y="12269"/>
                    <a:pt x="6968" y="12269"/>
                    <a:pt x="6960" y="12269"/>
                  </a:cubicBezTo>
                  <a:cubicBezTo>
                    <a:pt x="6952" y="12269"/>
                    <a:pt x="6943" y="12269"/>
                    <a:pt x="6935" y="12277"/>
                  </a:cubicBezTo>
                  <a:cubicBezTo>
                    <a:pt x="6935" y="12277"/>
                    <a:pt x="6885" y="12260"/>
                    <a:pt x="6868" y="12260"/>
                  </a:cubicBezTo>
                  <a:cubicBezTo>
                    <a:pt x="6818" y="12260"/>
                    <a:pt x="6768" y="12260"/>
                    <a:pt x="6718" y="12243"/>
                  </a:cubicBezTo>
                  <a:cubicBezTo>
                    <a:pt x="6651" y="12243"/>
                    <a:pt x="6601" y="12227"/>
                    <a:pt x="6551" y="12210"/>
                  </a:cubicBezTo>
                  <a:cubicBezTo>
                    <a:pt x="6317" y="12160"/>
                    <a:pt x="6083" y="12093"/>
                    <a:pt x="5849" y="11993"/>
                  </a:cubicBezTo>
                  <a:cubicBezTo>
                    <a:pt x="4896" y="11625"/>
                    <a:pt x="3977" y="11107"/>
                    <a:pt x="3075" y="10573"/>
                  </a:cubicBezTo>
                  <a:cubicBezTo>
                    <a:pt x="2173" y="10038"/>
                    <a:pt x="1287" y="9470"/>
                    <a:pt x="418" y="8868"/>
                  </a:cubicBezTo>
                  <a:cubicBezTo>
                    <a:pt x="372" y="8842"/>
                    <a:pt x="320" y="8828"/>
                    <a:pt x="270" y="8828"/>
                  </a:cubicBezTo>
                  <a:cubicBezTo>
                    <a:pt x="195" y="8828"/>
                    <a:pt x="124" y="8858"/>
                    <a:pt x="84" y="8918"/>
                  </a:cubicBezTo>
                  <a:cubicBezTo>
                    <a:pt x="1" y="9035"/>
                    <a:pt x="17" y="9186"/>
                    <a:pt x="118" y="9269"/>
                  </a:cubicBezTo>
                  <a:cubicBezTo>
                    <a:pt x="970" y="9921"/>
                    <a:pt x="1839" y="10539"/>
                    <a:pt x="2724" y="11124"/>
                  </a:cubicBezTo>
                  <a:cubicBezTo>
                    <a:pt x="3627" y="11725"/>
                    <a:pt x="4529" y="12294"/>
                    <a:pt x="5531" y="12745"/>
                  </a:cubicBezTo>
                  <a:cubicBezTo>
                    <a:pt x="5782" y="12862"/>
                    <a:pt x="6049" y="12962"/>
                    <a:pt x="6333" y="13045"/>
                  </a:cubicBezTo>
                  <a:cubicBezTo>
                    <a:pt x="6400" y="13062"/>
                    <a:pt x="6467" y="13079"/>
                    <a:pt x="6551" y="13096"/>
                  </a:cubicBezTo>
                  <a:cubicBezTo>
                    <a:pt x="6617" y="13112"/>
                    <a:pt x="6701" y="13129"/>
                    <a:pt x="6784" y="13146"/>
                  </a:cubicBezTo>
                  <a:lnTo>
                    <a:pt x="7068" y="13146"/>
                  </a:lnTo>
                  <a:cubicBezTo>
                    <a:pt x="7152" y="13146"/>
                    <a:pt x="7236" y="13129"/>
                    <a:pt x="7319" y="13112"/>
                  </a:cubicBezTo>
                  <a:cubicBezTo>
                    <a:pt x="7921" y="12995"/>
                    <a:pt x="8405" y="12795"/>
                    <a:pt x="8923" y="12594"/>
                  </a:cubicBezTo>
                  <a:cubicBezTo>
                    <a:pt x="9926" y="12177"/>
                    <a:pt x="10878" y="11709"/>
                    <a:pt x="11847" y="11224"/>
                  </a:cubicBezTo>
                  <a:cubicBezTo>
                    <a:pt x="11847" y="11208"/>
                    <a:pt x="11864" y="11208"/>
                    <a:pt x="11881" y="11208"/>
                  </a:cubicBezTo>
                  <a:cubicBezTo>
                    <a:pt x="11914" y="11174"/>
                    <a:pt x="11931" y="11157"/>
                    <a:pt x="11964" y="11124"/>
                  </a:cubicBezTo>
                  <a:cubicBezTo>
                    <a:pt x="12181" y="11224"/>
                    <a:pt x="12399" y="11324"/>
                    <a:pt x="12599" y="11408"/>
                  </a:cubicBezTo>
                  <a:cubicBezTo>
                    <a:pt x="13434" y="11742"/>
                    <a:pt x="14287" y="12010"/>
                    <a:pt x="15139" y="12260"/>
                  </a:cubicBezTo>
                  <a:cubicBezTo>
                    <a:pt x="15824" y="12461"/>
                    <a:pt x="16509" y="12644"/>
                    <a:pt x="17211" y="12828"/>
                  </a:cubicBezTo>
                  <a:lnTo>
                    <a:pt x="16342" y="17122"/>
                  </a:lnTo>
                  <a:cubicBezTo>
                    <a:pt x="16308" y="17306"/>
                    <a:pt x="16342" y="17523"/>
                    <a:pt x="16475" y="17690"/>
                  </a:cubicBezTo>
                  <a:lnTo>
                    <a:pt x="16509" y="17757"/>
                  </a:lnTo>
                  <a:lnTo>
                    <a:pt x="21154" y="24056"/>
                  </a:lnTo>
                  <a:cubicBezTo>
                    <a:pt x="21171" y="24073"/>
                    <a:pt x="21187" y="24090"/>
                    <a:pt x="21204" y="24107"/>
                  </a:cubicBezTo>
                  <a:cubicBezTo>
                    <a:pt x="21417" y="24366"/>
                    <a:pt x="21722" y="24497"/>
                    <a:pt x="22031" y="24497"/>
                  </a:cubicBezTo>
                  <a:cubicBezTo>
                    <a:pt x="22280" y="24497"/>
                    <a:pt x="22532" y="24412"/>
                    <a:pt x="22741" y="24240"/>
                  </a:cubicBezTo>
                  <a:cubicBezTo>
                    <a:pt x="23192" y="23856"/>
                    <a:pt x="23259" y="23171"/>
                    <a:pt x="22875" y="22703"/>
                  </a:cubicBezTo>
                  <a:lnTo>
                    <a:pt x="18046" y="16939"/>
                  </a:lnTo>
                  <a:lnTo>
                    <a:pt x="18313" y="12527"/>
                  </a:lnTo>
                  <a:lnTo>
                    <a:pt x="18330" y="12444"/>
                  </a:lnTo>
                  <a:cubicBezTo>
                    <a:pt x="18330" y="12210"/>
                    <a:pt x="18163" y="11993"/>
                    <a:pt x="17929" y="11959"/>
                  </a:cubicBezTo>
                  <a:cubicBezTo>
                    <a:pt x="16258" y="11508"/>
                    <a:pt x="14571" y="11040"/>
                    <a:pt x="13000" y="10422"/>
                  </a:cubicBezTo>
                  <a:cubicBezTo>
                    <a:pt x="12599" y="10272"/>
                    <a:pt x="12215" y="10105"/>
                    <a:pt x="11897" y="9904"/>
                  </a:cubicBezTo>
                  <a:cubicBezTo>
                    <a:pt x="11814" y="9871"/>
                    <a:pt x="11747" y="9821"/>
                    <a:pt x="11697" y="9771"/>
                  </a:cubicBezTo>
                  <a:cubicBezTo>
                    <a:pt x="11663" y="9754"/>
                    <a:pt x="11663" y="9737"/>
                    <a:pt x="11630" y="9720"/>
                  </a:cubicBezTo>
                  <a:lnTo>
                    <a:pt x="11546" y="9604"/>
                  </a:lnTo>
                  <a:cubicBezTo>
                    <a:pt x="11446" y="9470"/>
                    <a:pt x="11346" y="9319"/>
                    <a:pt x="11262" y="9152"/>
                  </a:cubicBezTo>
                  <a:cubicBezTo>
                    <a:pt x="11112" y="8818"/>
                    <a:pt x="11028" y="8417"/>
                    <a:pt x="10895" y="7966"/>
                  </a:cubicBezTo>
                  <a:cubicBezTo>
                    <a:pt x="10828" y="7749"/>
                    <a:pt x="10761" y="7532"/>
                    <a:pt x="10661" y="7298"/>
                  </a:cubicBezTo>
                  <a:cubicBezTo>
                    <a:pt x="10611" y="7197"/>
                    <a:pt x="10561" y="7081"/>
                    <a:pt x="10510" y="6980"/>
                  </a:cubicBezTo>
                  <a:cubicBezTo>
                    <a:pt x="10444" y="6863"/>
                    <a:pt x="10410" y="6763"/>
                    <a:pt x="10310" y="6629"/>
                  </a:cubicBezTo>
                  <a:cubicBezTo>
                    <a:pt x="10126" y="6379"/>
                    <a:pt x="9892" y="6178"/>
                    <a:pt x="9658" y="6061"/>
                  </a:cubicBezTo>
                  <a:cubicBezTo>
                    <a:pt x="9424" y="5928"/>
                    <a:pt x="9190" y="5844"/>
                    <a:pt x="8957" y="5777"/>
                  </a:cubicBezTo>
                  <a:cubicBezTo>
                    <a:pt x="8505" y="5627"/>
                    <a:pt x="8071" y="5543"/>
                    <a:pt x="7670" y="5443"/>
                  </a:cubicBezTo>
                  <a:cubicBezTo>
                    <a:pt x="7252" y="5343"/>
                    <a:pt x="6868" y="5226"/>
                    <a:pt x="6517" y="5059"/>
                  </a:cubicBezTo>
                  <a:cubicBezTo>
                    <a:pt x="6333" y="4975"/>
                    <a:pt x="6166" y="4875"/>
                    <a:pt x="6033" y="4758"/>
                  </a:cubicBezTo>
                  <a:cubicBezTo>
                    <a:pt x="5949" y="4708"/>
                    <a:pt x="5882" y="4641"/>
                    <a:pt x="5815" y="4591"/>
                  </a:cubicBezTo>
                  <a:lnTo>
                    <a:pt x="5598" y="4374"/>
                  </a:lnTo>
                  <a:cubicBezTo>
                    <a:pt x="5047" y="3789"/>
                    <a:pt x="4562" y="3054"/>
                    <a:pt x="4094" y="2335"/>
                  </a:cubicBezTo>
                  <a:cubicBezTo>
                    <a:pt x="3643" y="1617"/>
                    <a:pt x="3209" y="848"/>
                    <a:pt x="2774" y="96"/>
                  </a:cubicBezTo>
                  <a:cubicBezTo>
                    <a:pt x="2750" y="34"/>
                    <a:pt x="2688" y="0"/>
                    <a:pt x="2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7704861" y="903551"/>
              <a:ext cx="62411" cy="58451"/>
            </a:xfrm>
            <a:custGeom>
              <a:avLst/>
              <a:gdLst/>
              <a:ahLst/>
              <a:cxnLst/>
              <a:rect l="l" t="t" r="r" b="b"/>
              <a:pathLst>
                <a:path w="1371" h="1284" extrusionOk="0">
                  <a:moveTo>
                    <a:pt x="691" y="0"/>
                  </a:moveTo>
                  <a:cubicBezTo>
                    <a:pt x="377" y="0"/>
                    <a:pt x="96" y="223"/>
                    <a:pt x="51" y="542"/>
                  </a:cubicBezTo>
                  <a:cubicBezTo>
                    <a:pt x="1" y="893"/>
                    <a:pt x="235" y="1227"/>
                    <a:pt x="602" y="1277"/>
                  </a:cubicBezTo>
                  <a:cubicBezTo>
                    <a:pt x="634" y="1282"/>
                    <a:pt x="665" y="1284"/>
                    <a:pt x="697" y="1284"/>
                  </a:cubicBezTo>
                  <a:cubicBezTo>
                    <a:pt x="1008" y="1284"/>
                    <a:pt x="1275" y="1061"/>
                    <a:pt x="1321" y="742"/>
                  </a:cubicBezTo>
                  <a:cubicBezTo>
                    <a:pt x="1371" y="391"/>
                    <a:pt x="1137" y="57"/>
                    <a:pt x="786" y="7"/>
                  </a:cubicBezTo>
                  <a:cubicBezTo>
                    <a:pt x="754" y="3"/>
                    <a:pt x="722" y="0"/>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7727669" y="873233"/>
              <a:ext cx="66235" cy="58633"/>
            </a:xfrm>
            <a:custGeom>
              <a:avLst/>
              <a:gdLst/>
              <a:ahLst/>
              <a:cxnLst/>
              <a:rect l="l" t="t" r="r" b="b"/>
              <a:pathLst>
                <a:path w="1455" h="1288" extrusionOk="0">
                  <a:moveTo>
                    <a:pt x="707" y="1"/>
                  </a:moveTo>
                  <a:cubicBezTo>
                    <a:pt x="633" y="1"/>
                    <a:pt x="558" y="13"/>
                    <a:pt x="485" y="38"/>
                  </a:cubicBezTo>
                  <a:cubicBezTo>
                    <a:pt x="168" y="172"/>
                    <a:pt x="1" y="540"/>
                    <a:pt x="118" y="874"/>
                  </a:cubicBezTo>
                  <a:cubicBezTo>
                    <a:pt x="220" y="1130"/>
                    <a:pt x="460" y="1287"/>
                    <a:pt x="716" y="1287"/>
                  </a:cubicBezTo>
                  <a:cubicBezTo>
                    <a:pt x="795" y="1287"/>
                    <a:pt x="875" y="1273"/>
                    <a:pt x="953" y="1241"/>
                  </a:cubicBezTo>
                  <a:cubicBezTo>
                    <a:pt x="1287" y="1124"/>
                    <a:pt x="1455" y="740"/>
                    <a:pt x="1321" y="406"/>
                  </a:cubicBezTo>
                  <a:cubicBezTo>
                    <a:pt x="1229" y="157"/>
                    <a:pt x="974" y="1"/>
                    <a:pt x="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7734543" y="901139"/>
              <a:ext cx="79118" cy="73929"/>
            </a:xfrm>
            <a:custGeom>
              <a:avLst/>
              <a:gdLst/>
              <a:ahLst/>
              <a:cxnLst/>
              <a:rect l="l" t="t" r="r" b="b"/>
              <a:pathLst>
                <a:path w="1738" h="1624" extrusionOk="0">
                  <a:moveTo>
                    <a:pt x="861" y="1"/>
                  </a:moveTo>
                  <a:cubicBezTo>
                    <a:pt x="463" y="1"/>
                    <a:pt x="128" y="286"/>
                    <a:pt x="67" y="695"/>
                  </a:cubicBezTo>
                  <a:cubicBezTo>
                    <a:pt x="0" y="1146"/>
                    <a:pt x="301" y="1547"/>
                    <a:pt x="752" y="1614"/>
                  </a:cubicBezTo>
                  <a:cubicBezTo>
                    <a:pt x="793" y="1620"/>
                    <a:pt x="833" y="1623"/>
                    <a:pt x="873" y="1623"/>
                  </a:cubicBezTo>
                  <a:cubicBezTo>
                    <a:pt x="1262" y="1623"/>
                    <a:pt x="1611" y="1338"/>
                    <a:pt x="1671" y="929"/>
                  </a:cubicBezTo>
                  <a:cubicBezTo>
                    <a:pt x="1738" y="495"/>
                    <a:pt x="1437" y="77"/>
                    <a:pt x="986" y="10"/>
                  </a:cubicBezTo>
                  <a:cubicBezTo>
                    <a:pt x="944" y="4"/>
                    <a:pt x="902" y="1"/>
                    <a:pt x="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8191691" y="765023"/>
              <a:ext cx="159010" cy="141529"/>
            </a:xfrm>
            <a:custGeom>
              <a:avLst/>
              <a:gdLst/>
              <a:ahLst/>
              <a:cxnLst/>
              <a:rect l="l" t="t" r="r" b="b"/>
              <a:pathLst>
                <a:path w="3493" h="3109" extrusionOk="0">
                  <a:moveTo>
                    <a:pt x="1745" y="1"/>
                  </a:moveTo>
                  <a:cubicBezTo>
                    <a:pt x="1290" y="1"/>
                    <a:pt x="839" y="197"/>
                    <a:pt x="535" y="577"/>
                  </a:cubicBezTo>
                  <a:cubicBezTo>
                    <a:pt x="0" y="1246"/>
                    <a:pt x="100" y="2231"/>
                    <a:pt x="769" y="2766"/>
                  </a:cubicBezTo>
                  <a:cubicBezTo>
                    <a:pt x="1057" y="2996"/>
                    <a:pt x="1404" y="3109"/>
                    <a:pt x="1748" y="3109"/>
                  </a:cubicBezTo>
                  <a:cubicBezTo>
                    <a:pt x="2203" y="3109"/>
                    <a:pt x="2653" y="2913"/>
                    <a:pt x="2958" y="2532"/>
                  </a:cubicBezTo>
                  <a:cubicBezTo>
                    <a:pt x="3492" y="1864"/>
                    <a:pt x="3392" y="878"/>
                    <a:pt x="2724" y="343"/>
                  </a:cubicBezTo>
                  <a:cubicBezTo>
                    <a:pt x="2436" y="113"/>
                    <a:pt x="2089" y="1"/>
                    <a:pt x="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a:off x="8191691" y="756283"/>
              <a:ext cx="159010" cy="159010"/>
            </a:xfrm>
            <a:custGeom>
              <a:avLst/>
              <a:gdLst/>
              <a:ahLst/>
              <a:cxnLst/>
              <a:rect l="l" t="t" r="r" b="b"/>
              <a:pathLst>
                <a:path w="3493" h="3493" fill="none" extrusionOk="0">
                  <a:moveTo>
                    <a:pt x="2724" y="535"/>
                  </a:moveTo>
                  <a:cubicBezTo>
                    <a:pt x="3392" y="1070"/>
                    <a:pt x="3492" y="2056"/>
                    <a:pt x="2958" y="2724"/>
                  </a:cubicBezTo>
                  <a:cubicBezTo>
                    <a:pt x="2423" y="3393"/>
                    <a:pt x="1437" y="3493"/>
                    <a:pt x="769" y="2958"/>
                  </a:cubicBezTo>
                  <a:cubicBezTo>
                    <a:pt x="100" y="2423"/>
                    <a:pt x="0" y="1438"/>
                    <a:pt x="535" y="769"/>
                  </a:cubicBezTo>
                  <a:cubicBezTo>
                    <a:pt x="1069" y="101"/>
                    <a:pt x="2055" y="1"/>
                    <a:pt x="2724" y="535"/>
                  </a:cubicBezTo>
                  <a:close/>
                </a:path>
              </a:pathLst>
            </a:custGeom>
            <a:solidFill>
              <a:schemeClr val="accent2"/>
            </a:solid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6"/>
            <p:cNvSpPr/>
            <p:nvPr/>
          </p:nvSpPr>
          <p:spPr>
            <a:xfrm>
              <a:off x="8235804" y="851655"/>
              <a:ext cx="149132" cy="140983"/>
            </a:xfrm>
            <a:custGeom>
              <a:avLst/>
              <a:gdLst/>
              <a:ahLst/>
              <a:cxnLst/>
              <a:rect l="l" t="t" r="r" b="b"/>
              <a:pathLst>
                <a:path w="3276" h="3097" extrusionOk="0">
                  <a:moveTo>
                    <a:pt x="1640" y="0"/>
                  </a:moveTo>
                  <a:cubicBezTo>
                    <a:pt x="863" y="0"/>
                    <a:pt x="194" y="590"/>
                    <a:pt x="100" y="1381"/>
                  </a:cubicBezTo>
                  <a:cubicBezTo>
                    <a:pt x="0" y="2217"/>
                    <a:pt x="618" y="3002"/>
                    <a:pt x="1471" y="3085"/>
                  </a:cubicBezTo>
                  <a:cubicBezTo>
                    <a:pt x="1533" y="3093"/>
                    <a:pt x="1595" y="3096"/>
                    <a:pt x="1656" y="3096"/>
                  </a:cubicBezTo>
                  <a:cubicBezTo>
                    <a:pt x="2432" y="3096"/>
                    <a:pt x="3099" y="2522"/>
                    <a:pt x="3192" y="1732"/>
                  </a:cubicBezTo>
                  <a:cubicBezTo>
                    <a:pt x="3275" y="880"/>
                    <a:pt x="2674" y="111"/>
                    <a:pt x="1821" y="11"/>
                  </a:cubicBezTo>
                  <a:cubicBezTo>
                    <a:pt x="1761" y="4"/>
                    <a:pt x="1700" y="0"/>
                    <a:pt x="1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8235804" y="847557"/>
              <a:ext cx="149132" cy="149132"/>
            </a:xfrm>
            <a:custGeom>
              <a:avLst/>
              <a:gdLst/>
              <a:ahLst/>
              <a:cxnLst/>
              <a:rect l="l" t="t" r="r" b="b"/>
              <a:pathLst>
                <a:path w="3276" h="3276" fill="none" extrusionOk="0">
                  <a:moveTo>
                    <a:pt x="1471" y="3175"/>
                  </a:moveTo>
                  <a:cubicBezTo>
                    <a:pt x="618" y="3092"/>
                    <a:pt x="0" y="2307"/>
                    <a:pt x="100" y="1471"/>
                  </a:cubicBezTo>
                  <a:cubicBezTo>
                    <a:pt x="201" y="619"/>
                    <a:pt x="969" y="1"/>
                    <a:pt x="1821" y="101"/>
                  </a:cubicBezTo>
                  <a:cubicBezTo>
                    <a:pt x="2674" y="201"/>
                    <a:pt x="3275" y="970"/>
                    <a:pt x="3192" y="1822"/>
                  </a:cubicBezTo>
                  <a:cubicBezTo>
                    <a:pt x="3091" y="2674"/>
                    <a:pt x="2323" y="3276"/>
                    <a:pt x="1471" y="3175"/>
                  </a:cubicBezTo>
                  <a:close/>
                </a:path>
              </a:pathLst>
            </a:custGeom>
            <a:solidFill>
              <a:schemeClr val="accent2"/>
            </a:solid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8174165" y="926586"/>
              <a:ext cx="161332" cy="141302"/>
            </a:xfrm>
            <a:custGeom>
              <a:avLst/>
              <a:gdLst/>
              <a:ahLst/>
              <a:cxnLst/>
              <a:rect l="l" t="t" r="r" b="b"/>
              <a:pathLst>
                <a:path w="3544" h="3104" extrusionOk="0">
                  <a:moveTo>
                    <a:pt x="1757" y="0"/>
                  </a:moveTo>
                  <a:cubicBezTo>
                    <a:pt x="1532" y="0"/>
                    <a:pt x="1304" y="49"/>
                    <a:pt x="1087" y="153"/>
                  </a:cubicBezTo>
                  <a:cubicBezTo>
                    <a:pt x="318" y="537"/>
                    <a:pt x="1" y="1456"/>
                    <a:pt x="368" y="2225"/>
                  </a:cubicBezTo>
                  <a:cubicBezTo>
                    <a:pt x="644" y="2776"/>
                    <a:pt x="1194" y="3103"/>
                    <a:pt x="1766" y="3103"/>
                  </a:cubicBezTo>
                  <a:cubicBezTo>
                    <a:pt x="1993" y="3103"/>
                    <a:pt x="2223" y="3052"/>
                    <a:pt x="2440" y="2943"/>
                  </a:cubicBezTo>
                  <a:cubicBezTo>
                    <a:pt x="3209" y="2576"/>
                    <a:pt x="3543" y="1640"/>
                    <a:pt x="3159" y="871"/>
                  </a:cubicBezTo>
                  <a:cubicBezTo>
                    <a:pt x="2883" y="319"/>
                    <a:pt x="2331" y="0"/>
                    <a:pt x="1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8174165" y="916799"/>
              <a:ext cx="161332" cy="161286"/>
            </a:xfrm>
            <a:custGeom>
              <a:avLst/>
              <a:gdLst/>
              <a:ahLst/>
              <a:cxnLst/>
              <a:rect l="l" t="t" r="r" b="b"/>
              <a:pathLst>
                <a:path w="3544" h="3543" fill="none" extrusionOk="0">
                  <a:moveTo>
                    <a:pt x="3159" y="1086"/>
                  </a:moveTo>
                  <a:cubicBezTo>
                    <a:pt x="3543" y="1855"/>
                    <a:pt x="3209" y="2791"/>
                    <a:pt x="2440" y="3158"/>
                  </a:cubicBezTo>
                  <a:cubicBezTo>
                    <a:pt x="1672" y="3542"/>
                    <a:pt x="753" y="3208"/>
                    <a:pt x="368" y="2440"/>
                  </a:cubicBezTo>
                  <a:cubicBezTo>
                    <a:pt x="1" y="1671"/>
                    <a:pt x="318" y="752"/>
                    <a:pt x="1087" y="368"/>
                  </a:cubicBezTo>
                  <a:cubicBezTo>
                    <a:pt x="1855" y="0"/>
                    <a:pt x="2774" y="318"/>
                    <a:pt x="3159" y="1086"/>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8084438" y="914523"/>
              <a:ext cx="154458" cy="140756"/>
            </a:xfrm>
            <a:custGeom>
              <a:avLst/>
              <a:gdLst/>
              <a:ahLst/>
              <a:cxnLst/>
              <a:rect l="l" t="t" r="r" b="b"/>
              <a:pathLst>
                <a:path w="3393" h="3092" extrusionOk="0">
                  <a:moveTo>
                    <a:pt x="1696" y="0"/>
                  </a:moveTo>
                  <a:cubicBezTo>
                    <a:pt x="1299" y="0"/>
                    <a:pt x="902" y="150"/>
                    <a:pt x="602" y="451"/>
                  </a:cubicBezTo>
                  <a:cubicBezTo>
                    <a:pt x="0" y="1053"/>
                    <a:pt x="0" y="2039"/>
                    <a:pt x="602" y="2640"/>
                  </a:cubicBezTo>
                  <a:cubicBezTo>
                    <a:pt x="902" y="2941"/>
                    <a:pt x="1299" y="3091"/>
                    <a:pt x="1696" y="3091"/>
                  </a:cubicBezTo>
                  <a:cubicBezTo>
                    <a:pt x="2093" y="3091"/>
                    <a:pt x="2490" y="2941"/>
                    <a:pt x="2791" y="2640"/>
                  </a:cubicBezTo>
                  <a:cubicBezTo>
                    <a:pt x="3392" y="2039"/>
                    <a:pt x="3392" y="1053"/>
                    <a:pt x="2791" y="451"/>
                  </a:cubicBezTo>
                  <a:cubicBezTo>
                    <a:pt x="2490" y="150"/>
                    <a:pt x="2093" y="0"/>
                    <a:pt x="1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8084438" y="907648"/>
              <a:ext cx="154458" cy="154458"/>
            </a:xfrm>
            <a:custGeom>
              <a:avLst/>
              <a:gdLst/>
              <a:ahLst/>
              <a:cxnLst/>
              <a:rect l="l" t="t" r="r" b="b"/>
              <a:pathLst>
                <a:path w="3393" h="3393" fill="none" extrusionOk="0">
                  <a:moveTo>
                    <a:pt x="2791" y="602"/>
                  </a:moveTo>
                  <a:cubicBezTo>
                    <a:pt x="3392" y="1204"/>
                    <a:pt x="3392" y="2190"/>
                    <a:pt x="2791" y="2791"/>
                  </a:cubicBezTo>
                  <a:cubicBezTo>
                    <a:pt x="2189" y="3393"/>
                    <a:pt x="1203" y="3393"/>
                    <a:pt x="602" y="2791"/>
                  </a:cubicBezTo>
                  <a:cubicBezTo>
                    <a:pt x="0" y="2190"/>
                    <a:pt x="0" y="1204"/>
                    <a:pt x="602" y="602"/>
                  </a:cubicBezTo>
                  <a:cubicBezTo>
                    <a:pt x="1203" y="1"/>
                    <a:pt x="2189" y="1"/>
                    <a:pt x="2791" y="602"/>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8054756" y="827664"/>
              <a:ext cx="144579" cy="141029"/>
            </a:xfrm>
            <a:custGeom>
              <a:avLst/>
              <a:gdLst/>
              <a:ahLst/>
              <a:cxnLst/>
              <a:rect l="l" t="t" r="r" b="b"/>
              <a:pathLst>
                <a:path w="3176" h="3098" extrusionOk="0">
                  <a:moveTo>
                    <a:pt x="1596" y="1"/>
                  </a:moveTo>
                  <a:cubicBezTo>
                    <a:pt x="1566" y="1"/>
                    <a:pt x="1535" y="2"/>
                    <a:pt x="1504" y="3"/>
                  </a:cubicBezTo>
                  <a:cubicBezTo>
                    <a:pt x="652" y="37"/>
                    <a:pt x="1" y="772"/>
                    <a:pt x="34" y="1624"/>
                  </a:cubicBezTo>
                  <a:cubicBezTo>
                    <a:pt x="82" y="2446"/>
                    <a:pt x="753" y="3097"/>
                    <a:pt x="1580" y="3097"/>
                  </a:cubicBezTo>
                  <a:cubicBezTo>
                    <a:pt x="1610" y="3097"/>
                    <a:pt x="1641" y="3096"/>
                    <a:pt x="1671" y="3094"/>
                  </a:cubicBezTo>
                  <a:cubicBezTo>
                    <a:pt x="2524" y="3061"/>
                    <a:pt x="3175" y="2326"/>
                    <a:pt x="3142" y="1474"/>
                  </a:cubicBezTo>
                  <a:cubicBezTo>
                    <a:pt x="3093" y="652"/>
                    <a:pt x="2423"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8054756" y="825524"/>
              <a:ext cx="144579" cy="145308"/>
            </a:xfrm>
            <a:custGeom>
              <a:avLst/>
              <a:gdLst/>
              <a:ahLst/>
              <a:cxnLst/>
              <a:rect l="l" t="t" r="r" b="b"/>
              <a:pathLst>
                <a:path w="3176" h="3192" fill="none" extrusionOk="0">
                  <a:moveTo>
                    <a:pt x="3142" y="1521"/>
                  </a:moveTo>
                  <a:cubicBezTo>
                    <a:pt x="3175" y="2373"/>
                    <a:pt x="2524" y="3108"/>
                    <a:pt x="1671" y="3141"/>
                  </a:cubicBezTo>
                  <a:cubicBezTo>
                    <a:pt x="803" y="3192"/>
                    <a:pt x="84" y="2523"/>
                    <a:pt x="34" y="1671"/>
                  </a:cubicBezTo>
                  <a:cubicBezTo>
                    <a:pt x="1" y="819"/>
                    <a:pt x="652" y="84"/>
                    <a:pt x="1504" y="50"/>
                  </a:cubicBezTo>
                  <a:cubicBezTo>
                    <a:pt x="2373" y="0"/>
                    <a:pt x="3092" y="669"/>
                    <a:pt x="3142" y="1521"/>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8105743" y="753597"/>
              <a:ext cx="156734" cy="141575"/>
            </a:xfrm>
            <a:custGeom>
              <a:avLst/>
              <a:gdLst/>
              <a:ahLst/>
              <a:cxnLst/>
              <a:rect l="l" t="t" r="r" b="b"/>
              <a:pathLst>
                <a:path w="3443" h="3110" extrusionOk="0">
                  <a:moveTo>
                    <a:pt x="1720" y="1"/>
                  </a:moveTo>
                  <a:cubicBezTo>
                    <a:pt x="1043" y="1"/>
                    <a:pt x="411" y="453"/>
                    <a:pt x="217" y="1146"/>
                  </a:cubicBezTo>
                  <a:cubicBezTo>
                    <a:pt x="0" y="1965"/>
                    <a:pt x="468" y="2817"/>
                    <a:pt x="1303" y="3051"/>
                  </a:cubicBezTo>
                  <a:cubicBezTo>
                    <a:pt x="1443" y="3090"/>
                    <a:pt x="1584" y="3109"/>
                    <a:pt x="1722" y="3109"/>
                  </a:cubicBezTo>
                  <a:cubicBezTo>
                    <a:pt x="2395" y="3109"/>
                    <a:pt x="3014" y="2660"/>
                    <a:pt x="3208" y="1981"/>
                  </a:cubicBezTo>
                  <a:cubicBezTo>
                    <a:pt x="3442" y="1162"/>
                    <a:pt x="2957" y="294"/>
                    <a:pt x="2139" y="60"/>
                  </a:cubicBezTo>
                  <a:cubicBezTo>
                    <a:pt x="1999" y="20"/>
                    <a:pt x="1859" y="1"/>
                    <a:pt x="1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8105743" y="745630"/>
              <a:ext cx="156734" cy="157508"/>
            </a:xfrm>
            <a:custGeom>
              <a:avLst/>
              <a:gdLst/>
              <a:ahLst/>
              <a:cxnLst/>
              <a:rect l="l" t="t" r="r" b="b"/>
              <a:pathLst>
                <a:path w="3443" h="3460" fill="none" extrusionOk="0">
                  <a:moveTo>
                    <a:pt x="2139" y="235"/>
                  </a:moveTo>
                  <a:cubicBezTo>
                    <a:pt x="2957" y="469"/>
                    <a:pt x="3442" y="1337"/>
                    <a:pt x="3208" y="2156"/>
                  </a:cubicBezTo>
                  <a:cubicBezTo>
                    <a:pt x="2974" y="2975"/>
                    <a:pt x="2122" y="3459"/>
                    <a:pt x="1303" y="3226"/>
                  </a:cubicBezTo>
                  <a:cubicBezTo>
                    <a:pt x="468" y="2992"/>
                    <a:pt x="0" y="2140"/>
                    <a:pt x="217" y="1321"/>
                  </a:cubicBezTo>
                  <a:cubicBezTo>
                    <a:pt x="451" y="485"/>
                    <a:pt x="1320" y="1"/>
                    <a:pt x="2139" y="235"/>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8203846" y="828756"/>
              <a:ext cx="90544" cy="80256"/>
            </a:xfrm>
            <a:custGeom>
              <a:avLst/>
              <a:gdLst/>
              <a:ahLst/>
              <a:cxnLst/>
              <a:rect l="l" t="t" r="r" b="b"/>
              <a:pathLst>
                <a:path w="1989" h="1763" extrusionOk="0">
                  <a:moveTo>
                    <a:pt x="1005" y="0"/>
                  </a:moveTo>
                  <a:cubicBezTo>
                    <a:pt x="731" y="0"/>
                    <a:pt x="458" y="129"/>
                    <a:pt x="285" y="364"/>
                  </a:cubicBezTo>
                  <a:cubicBezTo>
                    <a:pt x="0" y="765"/>
                    <a:pt x="84" y="1316"/>
                    <a:pt x="468" y="1600"/>
                  </a:cubicBezTo>
                  <a:cubicBezTo>
                    <a:pt x="624" y="1711"/>
                    <a:pt x="803" y="1763"/>
                    <a:pt x="980" y="1763"/>
                  </a:cubicBezTo>
                  <a:cubicBezTo>
                    <a:pt x="1258" y="1763"/>
                    <a:pt x="1531" y="1634"/>
                    <a:pt x="1705" y="1400"/>
                  </a:cubicBezTo>
                  <a:cubicBezTo>
                    <a:pt x="1989" y="999"/>
                    <a:pt x="1905" y="447"/>
                    <a:pt x="1504" y="163"/>
                  </a:cubicBezTo>
                  <a:cubicBezTo>
                    <a:pt x="1355" y="53"/>
                    <a:pt x="1180" y="0"/>
                    <a:pt x="1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6"/>
            <p:cNvSpPr/>
            <p:nvPr/>
          </p:nvSpPr>
          <p:spPr>
            <a:xfrm>
              <a:off x="8228201" y="877603"/>
              <a:ext cx="84444" cy="79892"/>
            </a:xfrm>
            <a:custGeom>
              <a:avLst/>
              <a:gdLst/>
              <a:ahLst/>
              <a:cxnLst/>
              <a:rect l="l" t="t" r="r" b="b"/>
              <a:pathLst>
                <a:path w="1855" h="1755" extrusionOk="0">
                  <a:moveTo>
                    <a:pt x="918" y="1"/>
                  </a:moveTo>
                  <a:cubicBezTo>
                    <a:pt x="483" y="1"/>
                    <a:pt x="112" y="333"/>
                    <a:pt x="50" y="778"/>
                  </a:cubicBezTo>
                  <a:cubicBezTo>
                    <a:pt x="0" y="1262"/>
                    <a:pt x="351" y="1697"/>
                    <a:pt x="836" y="1747"/>
                  </a:cubicBezTo>
                  <a:cubicBezTo>
                    <a:pt x="874" y="1752"/>
                    <a:pt x="912" y="1755"/>
                    <a:pt x="951" y="1755"/>
                  </a:cubicBezTo>
                  <a:cubicBezTo>
                    <a:pt x="1375" y="1755"/>
                    <a:pt x="1759" y="1423"/>
                    <a:pt x="1805" y="978"/>
                  </a:cubicBezTo>
                  <a:cubicBezTo>
                    <a:pt x="1855" y="494"/>
                    <a:pt x="1504" y="59"/>
                    <a:pt x="1036" y="9"/>
                  </a:cubicBezTo>
                  <a:cubicBezTo>
                    <a:pt x="996" y="4"/>
                    <a:pt x="957" y="1"/>
                    <a:pt x="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8193194" y="919803"/>
              <a:ext cx="91318" cy="80302"/>
            </a:xfrm>
            <a:custGeom>
              <a:avLst/>
              <a:gdLst/>
              <a:ahLst/>
              <a:cxnLst/>
              <a:rect l="l" t="t" r="r" b="b"/>
              <a:pathLst>
                <a:path w="2006" h="1764" extrusionOk="0">
                  <a:moveTo>
                    <a:pt x="997" y="0"/>
                  </a:moveTo>
                  <a:cubicBezTo>
                    <a:pt x="882" y="0"/>
                    <a:pt x="765" y="22"/>
                    <a:pt x="652" y="68"/>
                  </a:cubicBezTo>
                  <a:cubicBezTo>
                    <a:pt x="201" y="252"/>
                    <a:pt x="1" y="770"/>
                    <a:pt x="184" y="1221"/>
                  </a:cubicBezTo>
                  <a:cubicBezTo>
                    <a:pt x="321" y="1557"/>
                    <a:pt x="644" y="1764"/>
                    <a:pt x="987" y="1764"/>
                  </a:cubicBezTo>
                  <a:cubicBezTo>
                    <a:pt x="1104" y="1764"/>
                    <a:pt x="1223" y="1740"/>
                    <a:pt x="1337" y="1689"/>
                  </a:cubicBezTo>
                  <a:cubicBezTo>
                    <a:pt x="1788" y="1505"/>
                    <a:pt x="2006" y="987"/>
                    <a:pt x="1805" y="536"/>
                  </a:cubicBezTo>
                  <a:cubicBezTo>
                    <a:pt x="1667" y="197"/>
                    <a:pt x="1341" y="0"/>
                    <a:pt x="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8140705" y="912793"/>
              <a:ext cx="90544" cy="80302"/>
            </a:xfrm>
            <a:custGeom>
              <a:avLst/>
              <a:gdLst/>
              <a:ahLst/>
              <a:cxnLst/>
              <a:rect l="l" t="t" r="r" b="b"/>
              <a:pathLst>
                <a:path w="1989" h="1764" extrusionOk="0">
                  <a:moveTo>
                    <a:pt x="995" y="0"/>
                  </a:moveTo>
                  <a:cubicBezTo>
                    <a:pt x="734" y="0"/>
                    <a:pt x="475" y="116"/>
                    <a:pt x="301" y="339"/>
                  </a:cubicBezTo>
                  <a:cubicBezTo>
                    <a:pt x="1" y="723"/>
                    <a:pt x="67" y="1275"/>
                    <a:pt x="452" y="1575"/>
                  </a:cubicBezTo>
                  <a:cubicBezTo>
                    <a:pt x="614" y="1702"/>
                    <a:pt x="805" y="1763"/>
                    <a:pt x="995" y="1763"/>
                  </a:cubicBezTo>
                  <a:cubicBezTo>
                    <a:pt x="1256" y="1763"/>
                    <a:pt x="1514" y="1647"/>
                    <a:pt x="1688" y="1425"/>
                  </a:cubicBezTo>
                  <a:cubicBezTo>
                    <a:pt x="1989" y="1041"/>
                    <a:pt x="1922" y="489"/>
                    <a:pt x="1538" y="188"/>
                  </a:cubicBezTo>
                  <a:cubicBezTo>
                    <a:pt x="1376" y="62"/>
                    <a:pt x="1184" y="0"/>
                    <a:pt x="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8123224" y="863900"/>
              <a:ext cx="85992" cy="79938"/>
            </a:xfrm>
            <a:custGeom>
              <a:avLst/>
              <a:gdLst/>
              <a:ahLst/>
              <a:cxnLst/>
              <a:rect l="l" t="t" r="r" b="b"/>
              <a:pathLst>
                <a:path w="1889" h="1756" extrusionOk="0">
                  <a:moveTo>
                    <a:pt x="945" y="0"/>
                  </a:moveTo>
                  <a:cubicBezTo>
                    <a:pt x="524" y="0"/>
                    <a:pt x="143" y="303"/>
                    <a:pt x="67" y="745"/>
                  </a:cubicBezTo>
                  <a:cubicBezTo>
                    <a:pt x="0" y="1229"/>
                    <a:pt x="335" y="1680"/>
                    <a:pt x="819" y="1747"/>
                  </a:cubicBezTo>
                  <a:cubicBezTo>
                    <a:pt x="861" y="1753"/>
                    <a:pt x="902" y="1756"/>
                    <a:pt x="942" y="1756"/>
                  </a:cubicBezTo>
                  <a:cubicBezTo>
                    <a:pt x="1376" y="1756"/>
                    <a:pt x="1745" y="1440"/>
                    <a:pt x="1822" y="1012"/>
                  </a:cubicBezTo>
                  <a:cubicBezTo>
                    <a:pt x="1888" y="527"/>
                    <a:pt x="1554" y="76"/>
                    <a:pt x="1070" y="9"/>
                  </a:cubicBezTo>
                  <a:cubicBezTo>
                    <a:pt x="1028" y="3"/>
                    <a:pt x="986" y="0"/>
                    <a:pt x="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8154407" y="822292"/>
              <a:ext cx="90544" cy="80256"/>
            </a:xfrm>
            <a:custGeom>
              <a:avLst/>
              <a:gdLst/>
              <a:ahLst/>
              <a:cxnLst/>
              <a:rect l="l" t="t" r="r" b="b"/>
              <a:pathLst>
                <a:path w="1989" h="1763" extrusionOk="0">
                  <a:moveTo>
                    <a:pt x="986" y="0"/>
                  </a:moveTo>
                  <a:cubicBezTo>
                    <a:pt x="886" y="0"/>
                    <a:pt x="784" y="18"/>
                    <a:pt x="685" y="55"/>
                  </a:cubicBezTo>
                  <a:cubicBezTo>
                    <a:pt x="218" y="238"/>
                    <a:pt x="0" y="740"/>
                    <a:pt x="167" y="1191"/>
                  </a:cubicBezTo>
                  <a:cubicBezTo>
                    <a:pt x="298" y="1543"/>
                    <a:pt x="642" y="1763"/>
                    <a:pt x="1002" y="1763"/>
                  </a:cubicBezTo>
                  <a:cubicBezTo>
                    <a:pt x="1103" y="1763"/>
                    <a:pt x="1205" y="1745"/>
                    <a:pt x="1304" y="1709"/>
                  </a:cubicBezTo>
                  <a:cubicBezTo>
                    <a:pt x="1755" y="1525"/>
                    <a:pt x="1989" y="1024"/>
                    <a:pt x="1822" y="572"/>
                  </a:cubicBezTo>
                  <a:cubicBezTo>
                    <a:pt x="1678" y="220"/>
                    <a:pt x="1341"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8163512" y="860577"/>
              <a:ext cx="108844" cy="101606"/>
            </a:xfrm>
            <a:custGeom>
              <a:avLst/>
              <a:gdLst/>
              <a:ahLst/>
              <a:cxnLst/>
              <a:rect l="l" t="t" r="r" b="b"/>
              <a:pathLst>
                <a:path w="2391" h="2232" extrusionOk="0">
                  <a:moveTo>
                    <a:pt x="1176" y="1"/>
                  </a:moveTo>
                  <a:cubicBezTo>
                    <a:pt x="644" y="1"/>
                    <a:pt x="175" y="395"/>
                    <a:pt x="84" y="951"/>
                  </a:cubicBezTo>
                  <a:cubicBezTo>
                    <a:pt x="1" y="1553"/>
                    <a:pt x="419" y="2121"/>
                    <a:pt x="1037" y="2221"/>
                  </a:cubicBezTo>
                  <a:cubicBezTo>
                    <a:pt x="1088" y="2228"/>
                    <a:pt x="1140" y="2232"/>
                    <a:pt x="1190" y="2232"/>
                  </a:cubicBezTo>
                  <a:cubicBezTo>
                    <a:pt x="1732" y="2232"/>
                    <a:pt x="2214" y="1835"/>
                    <a:pt x="2290" y="1285"/>
                  </a:cubicBezTo>
                  <a:cubicBezTo>
                    <a:pt x="2390" y="667"/>
                    <a:pt x="1973" y="99"/>
                    <a:pt x="1354" y="16"/>
                  </a:cubicBezTo>
                  <a:cubicBezTo>
                    <a:pt x="1294" y="6"/>
                    <a:pt x="1235"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7974908" y="391958"/>
              <a:ext cx="143806" cy="143806"/>
            </a:xfrm>
            <a:custGeom>
              <a:avLst/>
              <a:gdLst/>
              <a:ahLst/>
              <a:cxnLst/>
              <a:rect l="l" t="t" r="r" b="b"/>
              <a:pathLst>
                <a:path w="3159" h="3159" extrusionOk="0">
                  <a:moveTo>
                    <a:pt x="1588" y="0"/>
                  </a:moveTo>
                  <a:cubicBezTo>
                    <a:pt x="702" y="0"/>
                    <a:pt x="0" y="719"/>
                    <a:pt x="0" y="1588"/>
                  </a:cubicBezTo>
                  <a:cubicBezTo>
                    <a:pt x="0" y="2457"/>
                    <a:pt x="702" y="3158"/>
                    <a:pt x="1588" y="3158"/>
                  </a:cubicBezTo>
                  <a:cubicBezTo>
                    <a:pt x="2456" y="3158"/>
                    <a:pt x="3158" y="2457"/>
                    <a:pt x="3158" y="1588"/>
                  </a:cubicBezTo>
                  <a:cubicBezTo>
                    <a:pt x="3158" y="719"/>
                    <a:pt x="2456" y="0"/>
                    <a:pt x="1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7974908" y="391958"/>
              <a:ext cx="143806" cy="143806"/>
            </a:xfrm>
            <a:custGeom>
              <a:avLst/>
              <a:gdLst/>
              <a:ahLst/>
              <a:cxnLst/>
              <a:rect l="l" t="t" r="r" b="b"/>
              <a:pathLst>
                <a:path w="3159" h="3159" fill="none" extrusionOk="0">
                  <a:moveTo>
                    <a:pt x="3158" y="1588"/>
                  </a:moveTo>
                  <a:cubicBezTo>
                    <a:pt x="3158" y="2457"/>
                    <a:pt x="2456" y="3158"/>
                    <a:pt x="1588" y="3158"/>
                  </a:cubicBezTo>
                  <a:cubicBezTo>
                    <a:pt x="702" y="3158"/>
                    <a:pt x="0" y="2457"/>
                    <a:pt x="0" y="1588"/>
                  </a:cubicBezTo>
                  <a:cubicBezTo>
                    <a:pt x="0" y="719"/>
                    <a:pt x="702" y="0"/>
                    <a:pt x="1588" y="0"/>
                  </a:cubicBezTo>
                  <a:cubicBezTo>
                    <a:pt x="2456" y="0"/>
                    <a:pt x="3158" y="719"/>
                    <a:pt x="3158" y="1588"/>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8035727" y="460425"/>
              <a:ext cx="159010" cy="144261"/>
            </a:xfrm>
            <a:custGeom>
              <a:avLst/>
              <a:gdLst/>
              <a:ahLst/>
              <a:cxnLst/>
              <a:rect l="l" t="t" r="r" b="b"/>
              <a:pathLst>
                <a:path w="3493" h="3169" extrusionOk="0">
                  <a:moveTo>
                    <a:pt x="1757" y="1"/>
                  </a:moveTo>
                  <a:cubicBezTo>
                    <a:pt x="1629" y="1"/>
                    <a:pt x="1500" y="17"/>
                    <a:pt x="1371" y="50"/>
                  </a:cubicBezTo>
                  <a:cubicBezTo>
                    <a:pt x="519" y="267"/>
                    <a:pt x="1" y="1120"/>
                    <a:pt x="218" y="1972"/>
                  </a:cubicBezTo>
                  <a:cubicBezTo>
                    <a:pt x="403" y="2697"/>
                    <a:pt x="1049" y="3169"/>
                    <a:pt x="1762" y="3169"/>
                  </a:cubicBezTo>
                  <a:cubicBezTo>
                    <a:pt x="1887" y="3169"/>
                    <a:pt x="2013" y="3154"/>
                    <a:pt x="2140" y="3125"/>
                  </a:cubicBezTo>
                  <a:cubicBezTo>
                    <a:pt x="2975" y="2907"/>
                    <a:pt x="3493" y="2039"/>
                    <a:pt x="3276" y="1203"/>
                  </a:cubicBezTo>
                  <a:cubicBezTo>
                    <a:pt x="3106" y="482"/>
                    <a:pt x="2458" y="1"/>
                    <a:pt x="1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8035727" y="452823"/>
              <a:ext cx="159010" cy="159010"/>
            </a:xfrm>
            <a:custGeom>
              <a:avLst/>
              <a:gdLst/>
              <a:ahLst/>
              <a:cxnLst/>
              <a:rect l="l" t="t" r="r" b="b"/>
              <a:pathLst>
                <a:path w="3493" h="3493" fill="none" extrusionOk="0">
                  <a:moveTo>
                    <a:pt x="2140" y="3292"/>
                  </a:moveTo>
                  <a:cubicBezTo>
                    <a:pt x="1287" y="3492"/>
                    <a:pt x="435" y="2991"/>
                    <a:pt x="218" y="2139"/>
                  </a:cubicBezTo>
                  <a:cubicBezTo>
                    <a:pt x="1" y="1287"/>
                    <a:pt x="519" y="434"/>
                    <a:pt x="1371" y="217"/>
                  </a:cubicBezTo>
                  <a:cubicBezTo>
                    <a:pt x="2206" y="0"/>
                    <a:pt x="3075" y="518"/>
                    <a:pt x="3276" y="1370"/>
                  </a:cubicBezTo>
                  <a:cubicBezTo>
                    <a:pt x="3493" y="2206"/>
                    <a:pt x="2975" y="3074"/>
                    <a:pt x="2140" y="3292"/>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8009141" y="552155"/>
              <a:ext cx="159010" cy="143942"/>
            </a:xfrm>
            <a:custGeom>
              <a:avLst/>
              <a:gdLst/>
              <a:ahLst/>
              <a:cxnLst/>
              <a:rect l="l" t="t" r="r" b="b"/>
              <a:pathLst>
                <a:path w="3493" h="3162" extrusionOk="0">
                  <a:moveTo>
                    <a:pt x="1751" y="0"/>
                  </a:moveTo>
                  <a:cubicBezTo>
                    <a:pt x="1363" y="0"/>
                    <a:pt x="975" y="142"/>
                    <a:pt x="668" y="425"/>
                  </a:cubicBezTo>
                  <a:cubicBezTo>
                    <a:pt x="33" y="1026"/>
                    <a:pt x="0" y="2029"/>
                    <a:pt x="602" y="2664"/>
                  </a:cubicBezTo>
                  <a:cubicBezTo>
                    <a:pt x="915" y="2994"/>
                    <a:pt x="1336" y="3161"/>
                    <a:pt x="1758" y="3161"/>
                  </a:cubicBezTo>
                  <a:cubicBezTo>
                    <a:pt x="2147" y="3161"/>
                    <a:pt x="2536" y="3019"/>
                    <a:pt x="2841" y="2730"/>
                  </a:cubicBezTo>
                  <a:cubicBezTo>
                    <a:pt x="3475" y="2129"/>
                    <a:pt x="3492" y="1126"/>
                    <a:pt x="2891" y="491"/>
                  </a:cubicBezTo>
                  <a:cubicBezTo>
                    <a:pt x="2580" y="163"/>
                    <a:pt x="2166" y="0"/>
                    <a:pt x="1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6"/>
            <p:cNvSpPr/>
            <p:nvPr/>
          </p:nvSpPr>
          <p:spPr>
            <a:xfrm>
              <a:off x="8009141" y="544826"/>
              <a:ext cx="159010" cy="159010"/>
            </a:xfrm>
            <a:custGeom>
              <a:avLst/>
              <a:gdLst/>
              <a:ahLst/>
              <a:cxnLst/>
              <a:rect l="l" t="t" r="r" b="b"/>
              <a:pathLst>
                <a:path w="3493" h="3493" fill="none" extrusionOk="0">
                  <a:moveTo>
                    <a:pt x="602" y="2825"/>
                  </a:moveTo>
                  <a:cubicBezTo>
                    <a:pt x="0" y="2190"/>
                    <a:pt x="33" y="1187"/>
                    <a:pt x="668" y="586"/>
                  </a:cubicBezTo>
                  <a:cubicBezTo>
                    <a:pt x="1303" y="1"/>
                    <a:pt x="2289" y="17"/>
                    <a:pt x="2891" y="652"/>
                  </a:cubicBezTo>
                  <a:cubicBezTo>
                    <a:pt x="3492" y="1287"/>
                    <a:pt x="3475" y="2290"/>
                    <a:pt x="2841" y="2891"/>
                  </a:cubicBezTo>
                  <a:cubicBezTo>
                    <a:pt x="2206" y="3493"/>
                    <a:pt x="1203" y="3459"/>
                    <a:pt x="602" y="2825"/>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a:off x="7915545" y="573688"/>
              <a:ext cx="161332" cy="143942"/>
            </a:xfrm>
            <a:custGeom>
              <a:avLst/>
              <a:gdLst/>
              <a:ahLst/>
              <a:cxnLst/>
              <a:rect l="l" t="t" r="r" b="b"/>
              <a:pathLst>
                <a:path w="3544" h="3162" extrusionOk="0">
                  <a:moveTo>
                    <a:pt x="1781" y="1"/>
                  </a:moveTo>
                  <a:cubicBezTo>
                    <a:pt x="1102" y="1"/>
                    <a:pt x="470" y="438"/>
                    <a:pt x="252" y="1121"/>
                  </a:cubicBezTo>
                  <a:cubicBezTo>
                    <a:pt x="1" y="1957"/>
                    <a:pt x="469" y="2842"/>
                    <a:pt x="1304" y="3093"/>
                  </a:cubicBezTo>
                  <a:cubicBezTo>
                    <a:pt x="1460" y="3139"/>
                    <a:pt x="1617" y="3162"/>
                    <a:pt x="1772" y="3162"/>
                  </a:cubicBezTo>
                  <a:cubicBezTo>
                    <a:pt x="2448" y="3162"/>
                    <a:pt x="3072" y="2737"/>
                    <a:pt x="3276" y="2057"/>
                  </a:cubicBezTo>
                  <a:cubicBezTo>
                    <a:pt x="3543" y="1221"/>
                    <a:pt x="3075" y="336"/>
                    <a:pt x="2240" y="69"/>
                  </a:cubicBezTo>
                  <a:cubicBezTo>
                    <a:pt x="2087" y="23"/>
                    <a:pt x="1933" y="1"/>
                    <a:pt x="1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p:nvPr/>
          </p:nvSpPr>
          <p:spPr>
            <a:xfrm>
              <a:off x="7915545" y="565357"/>
              <a:ext cx="161332" cy="160558"/>
            </a:xfrm>
            <a:custGeom>
              <a:avLst/>
              <a:gdLst/>
              <a:ahLst/>
              <a:cxnLst/>
              <a:rect l="l" t="t" r="r" b="b"/>
              <a:pathLst>
                <a:path w="3544" h="3527" fill="none" extrusionOk="0">
                  <a:moveTo>
                    <a:pt x="252" y="1304"/>
                  </a:moveTo>
                  <a:cubicBezTo>
                    <a:pt x="519" y="469"/>
                    <a:pt x="1404" y="1"/>
                    <a:pt x="2240" y="252"/>
                  </a:cubicBezTo>
                  <a:cubicBezTo>
                    <a:pt x="3075" y="519"/>
                    <a:pt x="3543" y="1404"/>
                    <a:pt x="3276" y="2240"/>
                  </a:cubicBezTo>
                  <a:cubicBezTo>
                    <a:pt x="3025" y="3075"/>
                    <a:pt x="2140" y="3526"/>
                    <a:pt x="1304" y="3276"/>
                  </a:cubicBezTo>
                  <a:cubicBezTo>
                    <a:pt x="469" y="3025"/>
                    <a:pt x="1" y="2140"/>
                    <a:pt x="252" y="130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7853177" y="503627"/>
              <a:ext cx="157508" cy="144033"/>
            </a:xfrm>
            <a:custGeom>
              <a:avLst/>
              <a:gdLst/>
              <a:ahLst/>
              <a:cxnLst/>
              <a:rect l="l" t="t" r="r" b="b"/>
              <a:pathLst>
                <a:path w="3460" h="3164" extrusionOk="0">
                  <a:moveTo>
                    <a:pt x="1726" y="1"/>
                  </a:moveTo>
                  <a:cubicBezTo>
                    <a:pt x="1614" y="1"/>
                    <a:pt x="1501" y="13"/>
                    <a:pt x="1388" y="37"/>
                  </a:cubicBezTo>
                  <a:cubicBezTo>
                    <a:pt x="535" y="221"/>
                    <a:pt x="1" y="1056"/>
                    <a:pt x="185" y="1908"/>
                  </a:cubicBezTo>
                  <a:cubicBezTo>
                    <a:pt x="345" y="2650"/>
                    <a:pt x="998" y="3163"/>
                    <a:pt x="1726" y="3163"/>
                  </a:cubicBezTo>
                  <a:cubicBezTo>
                    <a:pt x="1835" y="3163"/>
                    <a:pt x="1945" y="3152"/>
                    <a:pt x="2056" y="3128"/>
                  </a:cubicBezTo>
                  <a:cubicBezTo>
                    <a:pt x="2908" y="2944"/>
                    <a:pt x="3459" y="2092"/>
                    <a:pt x="3276" y="1240"/>
                  </a:cubicBezTo>
                  <a:cubicBezTo>
                    <a:pt x="3116" y="501"/>
                    <a:pt x="2454" y="1"/>
                    <a:pt x="1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7853177" y="496935"/>
              <a:ext cx="157508" cy="157462"/>
            </a:xfrm>
            <a:custGeom>
              <a:avLst/>
              <a:gdLst/>
              <a:ahLst/>
              <a:cxnLst/>
              <a:rect l="l" t="t" r="r" b="b"/>
              <a:pathLst>
                <a:path w="3460" h="3459" fill="none" extrusionOk="0">
                  <a:moveTo>
                    <a:pt x="1388" y="184"/>
                  </a:moveTo>
                  <a:cubicBezTo>
                    <a:pt x="2240" y="0"/>
                    <a:pt x="3092" y="535"/>
                    <a:pt x="3276" y="1387"/>
                  </a:cubicBezTo>
                  <a:cubicBezTo>
                    <a:pt x="3459" y="2239"/>
                    <a:pt x="2908" y="3091"/>
                    <a:pt x="2056" y="3275"/>
                  </a:cubicBezTo>
                  <a:cubicBezTo>
                    <a:pt x="1204" y="3459"/>
                    <a:pt x="368" y="2907"/>
                    <a:pt x="185" y="2055"/>
                  </a:cubicBezTo>
                  <a:cubicBezTo>
                    <a:pt x="1" y="1203"/>
                    <a:pt x="535" y="368"/>
                    <a:pt x="1388" y="18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7879809" y="412534"/>
              <a:ext cx="159784" cy="143806"/>
            </a:xfrm>
            <a:custGeom>
              <a:avLst/>
              <a:gdLst/>
              <a:ahLst/>
              <a:cxnLst/>
              <a:rect l="l" t="t" r="r" b="b"/>
              <a:pathLst>
                <a:path w="3510" h="3159" extrusionOk="0">
                  <a:moveTo>
                    <a:pt x="1748" y="1"/>
                  </a:moveTo>
                  <a:cubicBezTo>
                    <a:pt x="1375" y="1"/>
                    <a:pt x="1002" y="132"/>
                    <a:pt x="702" y="400"/>
                  </a:cubicBezTo>
                  <a:cubicBezTo>
                    <a:pt x="51" y="969"/>
                    <a:pt x="1" y="1971"/>
                    <a:pt x="569" y="2623"/>
                  </a:cubicBezTo>
                  <a:cubicBezTo>
                    <a:pt x="887" y="2977"/>
                    <a:pt x="1329" y="3159"/>
                    <a:pt x="1771" y="3159"/>
                  </a:cubicBezTo>
                  <a:cubicBezTo>
                    <a:pt x="2141" y="3159"/>
                    <a:pt x="2511" y="3032"/>
                    <a:pt x="2808" y="2773"/>
                  </a:cubicBezTo>
                  <a:cubicBezTo>
                    <a:pt x="3459" y="2188"/>
                    <a:pt x="3509" y="1186"/>
                    <a:pt x="2941" y="534"/>
                  </a:cubicBezTo>
                  <a:cubicBezTo>
                    <a:pt x="2625" y="182"/>
                    <a:pt x="2187" y="1"/>
                    <a:pt x="1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7879809" y="404112"/>
              <a:ext cx="159784" cy="160558"/>
            </a:xfrm>
            <a:custGeom>
              <a:avLst/>
              <a:gdLst/>
              <a:ahLst/>
              <a:cxnLst/>
              <a:rect l="l" t="t" r="r" b="b"/>
              <a:pathLst>
                <a:path w="3510" h="3527" fill="none" extrusionOk="0">
                  <a:moveTo>
                    <a:pt x="2941" y="719"/>
                  </a:moveTo>
                  <a:cubicBezTo>
                    <a:pt x="3509" y="1371"/>
                    <a:pt x="3459" y="2373"/>
                    <a:pt x="2808" y="2958"/>
                  </a:cubicBezTo>
                  <a:cubicBezTo>
                    <a:pt x="2156" y="3526"/>
                    <a:pt x="1154" y="3459"/>
                    <a:pt x="569" y="2808"/>
                  </a:cubicBezTo>
                  <a:cubicBezTo>
                    <a:pt x="1" y="2156"/>
                    <a:pt x="51" y="1154"/>
                    <a:pt x="702" y="585"/>
                  </a:cubicBezTo>
                  <a:cubicBezTo>
                    <a:pt x="1354" y="1"/>
                    <a:pt x="2357" y="68"/>
                    <a:pt x="2941" y="719"/>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7992389" y="462974"/>
              <a:ext cx="90544" cy="81895"/>
            </a:xfrm>
            <a:custGeom>
              <a:avLst/>
              <a:gdLst/>
              <a:ahLst/>
              <a:cxnLst/>
              <a:rect l="l" t="t" r="r" b="b"/>
              <a:pathLst>
                <a:path w="1989" h="1799" extrusionOk="0">
                  <a:moveTo>
                    <a:pt x="998" y="0"/>
                  </a:moveTo>
                  <a:cubicBezTo>
                    <a:pt x="604" y="0"/>
                    <a:pt x="233" y="254"/>
                    <a:pt x="134" y="663"/>
                  </a:cubicBezTo>
                  <a:cubicBezTo>
                    <a:pt x="0" y="1147"/>
                    <a:pt x="285" y="1632"/>
                    <a:pt x="752" y="1765"/>
                  </a:cubicBezTo>
                  <a:cubicBezTo>
                    <a:pt x="833" y="1788"/>
                    <a:pt x="914" y="1798"/>
                    <a:pt x="994" y="1798"/>
                  </a:cubicBezTo>
                  <a:cubicBezTo>
                    <a:pt x="1389" y="1798"/>
                    <a:pt x="1744" y="1534"/>
                    <a:pt x="1855" y="1130"/>
                  </a:cubicBezTo>
                  <a:cubicBezTo>
                    <a:pt x="1989" y="663"/>
                    <a:pt x="1705" y="161"/>
                    <a:pt x="1220" y="28"/>
                  </a:cubicBezTo>
                  <a:cubicBezTo>
                    <a:pt x="1146" y="9"/>
                    <a:pt x="1072" y="0"/>
                    <a:pt x="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8030401" y="501806"/>
              <a:ext cx="89816" cy="81531"/>
            </a:xfrm>
            <a:custGeom>
              <a:avLst/>
              <a:gdLst/>
              <a:ahLst/>
              <a:cxnLst/>
              <a:rect l="l" t="t" r="r" b="b"/>
              <a:pathLst>
                <a:path w="1973" h="1791" extrusionOk="0">
                  <a:moveTo>
                    <a:pt x="989" y="1"/>
                  </a:moveTo>
                  <a:cubicBezTo>
                    <a:pt x="916" y="1"/>
                    <a:pt x="843" y="9"/>
                    <a:pt x="770" y="27"/>
                  </a:cubicBezTo>
                  <a:cubicBezTo>
                    <a:pt x="285" y="144"/>
                    <a:pt x="1" y="628"/>
                    <a:pt x="118" y="1113"/>
                  </a:cubicBezTo>
                  <a:cubicBezTo>
                    <a:pt x="217" y="1524"/>
                    <a:pt x="593" y="1791"/>
                    <a:pt x="990" y="1791"/>
                  </a:cubicBezTo>
                  <a:cubicBezTo>
                    <a:pt x="1061" y="1791"/>
                    <a:pt x="1133" y="1782"/>
                    <a:pt x="1204" y="1764"/>
                  </a:cubicBezTo>
                  <a:cubicBezTo>
                    <a:pt x="1688" y="1648"/>
                    <a:pt x="1973" y="1146"/>
                    <a:pt x="1856" y="678"/>
                  </a:cubicBezTo>
                  <a:cubicBezTo>
                    <a:pt x="1756" y="267"/>
                    <a:pt x="1393" y="1"/>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8015196" y="553657"/>
              <a:ext cx="90590" cy="81258"/>
            </a:xfrm>
            <a:custGeom>
              <a:avLst/>
              <a:gdLst/>
              <a:ahLst/>
              <a:cxnLst/>
              <a:rect l="l" t="t" r="r" b="b"/>
              <a:pathLst>
                <a:path w="1990" h="1785" extrusionOk="0">
                  <a:moveTo>
                    <a:pt x="991" y="1"/>
                  </a:moveTo>
                  <a:cubicBezTo>
                    <a:pt x="769" y="1"/>
                    <a:pt x="545" y="80"/>
                    <a:pt x="368" y="241"/>
                  </a:cubicBezTo>
                  <a:cubicBezTo>
                    <a:pt x="17" y="575"/>
                    <a:pt x="1" y="1143"/>
                    <a:pt x="335" y="1511"/>
                  </a:cubicBezTo>
                  <a:cubicBezTo>
                    <a:pt x="517" y="1693"/>
                    <a:pt x="757" y="1785"/>
                    <a:pt x="995" y="1785"/>
                  </a:cubicBezTo>
                  <a:cubicBezTo>
                    <a:pt x="1216" y="1785"/>
                    <a:pt x="1436" y="1705"/>
                    <a:pt x="1605" y="1544"/>
                  </a:cubicBezTo>
                  <a:cubicBezTo>
                    <a:pt x="1972" y="1210"/>
                    <a:pt x="1989" y="642"/>
                    <a:pt x="1638" y="275"/>
                  </a:cubicBezTo>
                  <a:cubicBezTo>
                    <a:pt x="1465" y="93"/>
                    <a:pt x="1229" y="1"/>
                    <a:pt x="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7961205" y="565539"/>
              <a:ext cx="92820" cy="81940"/>
            </a:xfrm>
            <a:custGeom>
              <a:avLst/>
              <a:gdLst/>
              <a:ahLst/>
              <a:cxnLst/>
              <a:rect l="l" t="t" r="r" b="b"/>
              <a:pathLst>
                <a:path w="2039" h="1800" extrusionOk="0">
                  <a:moveTo>
                    <a:pt x="1030" y="1"/>
                  </a:moveTo>
                  <a:cubicBezTo>
                    <a:pt x="673" y="1"/>
                    <a:pt x="325" y="219"/>
                    <a:pt x="184" y="565"/>
                  </a:cubicBezTo>
                  <a:cubicBezTo>
                    <a:pt x="0" y="1033"/>
                    <a:pt x="234" y="1551"/>
                    <a:pt x="685" y="1735"/>
                  </a:cubicBezTo>
                  <a:cubicBezTo>
                    <a:pt x="798" y="1779"/>
                    <a:pt x="913" y="1800"/>
                    <a:pt x="1026" y="1800"/>
                  </a:cubicBezTo>
                  <a:cubicBezTo>
                    <a:pt x="1383" y="1800"/>
                    <a:pt x="1715" y="1589"/>
                    <a:pt x="1855" y="1233"/>
                  </a:cubicBezTo>
                  <a:cubicBezTo>
                    <a:pt x="2039" y="782"/>
                    <a:pt x="1822" y="248"/>
                    <a:pt x="1354" y="64"/>
                  </a:cubicBezTo>
                  <a:cubicBezTo>
                    <a:pt x="1249" y="21"/>
                    <a:pt x="1139" y="1"/>
                    <a:pt x="1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a:off x="7926197" y="525751"/>
              <a:ext cx="89816" cy="81849"/>
            </a:xfrm>
            <a:custGeom>
              <a:avLst/>
              <a:gdLst/>
              <a:ahLst/>
              <a:cxnLst/>
              <a:rect l="l" t="t" r="r" b="b"/>
              <a:pathLst>
                <a:path w="1973" h="1798" extrusionOk="0">
                  <a:moveTo>
                    <a:pt x="983" y="0"/>
                  </a:moveTo>
                  <a:cubicBezTo>
                    <a:pt x="923" y="0"/>
                    <a:pt x="863" y="6"/>
                    <a:pt x="803" y="19"/>
                  </a:cubicBezTo>
                  <a:cubicBezTo>
                    <a:pt x="318" y="136"/>
                    <a:pt x="1" y="604"/>
                    <a:pt x="118" y="1088"/>
                  </a:cubicBezTo>
                  <a:cubicBezTo>
                    <a:pt x="204" y="1504"/>
                    <a:pt x="562" y="1797"/>
                    <a:pt x="968" y="1797"/>
                  </a:cubicBezTo>
                  <a:cubicBezTo>
                    <a:pt x="1034" y="1797"/>
                    <a:pt x="1102" y="1790"/>
                    <a:pt x="1170" y="1773"/>
                  </a:cubicBezTo>
                  <a:cubicBezTo>
                    <a:pt x="1655" y="1673"/>
                    <a:pt x="1972" y="1205"/>
                    <a:pt x="1872" y="721"/>
                  </a:cubicBezTo>
                  <a:cubicBezTo>
                    <a:pt x="1770" y="296"/>
                    <a:pt x="1399" y="0"/>
                    <a:pt x="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7942176" y="474856"/>
              <a:ext cx="91318" cy="81440"/>
            </a:xfrm>
            <a:custGeom>
              <a:avLst/>
              <a:gdLst/>
              <a:ahLst/>
              <a:cxnLst/>
              <a:rect l="l" t="t" r="r" b="b"/>
              <a:pathLst>
                <a:path w="2006" h="1789" extrusionOk="0">
                  <a:moveTo>
                    <a:pt x="1005" y="1"/>
                  </a:moveTo>
                  <a:cubicBezTo>
                    <a:pt x="797" y="1"/>
                    <a:pt x="587" y="73"/>
                    <a:pt x="418" y="218"/>
                  </a:cubicBezTo>
                  <a:cubicBezTo>
                    <a:pt x="51" y="552"/>
                    <a:pt x="1" y="1120"/>
                    <a:pt x="335" y="1488"/>
                  </a:cubicBezTo>
                  <a:cubicBezTo>
                    <a:pt x="516" y="1687"/>
                    <a:pt x="766" y="1788"/>
                    <a:pt x="1016" y="1788"/>
                  </a:cubicBezTo>
                  <a:cubicBezTo>
                    <a:pt x="1227" y="1788"/>
                    <a:pt x="1437" y="1716"/>
                    <a:pt x="1605" y="1571"/>
                  </a:cubicBezTo>
                  <a:cubicBezTo>
                    <a:pt x="1972" y="1237"/>
                    <a:pt x="2006" y="669"/>
                    <a:pt x="1672" y="301"/>
                  </a:cubicBezTo>
                  <a:cubicBezTo>
                    <a:pt x="1499" y="102"/>
                    <a:pt x="1253" y="1"/>
                    <a:pt x="1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p:nvPr/>
          </p:nvSpPr>
          <p:spPr>
            <a:xfrm>
              <a:off x="7964255" y="503581"/>
              <a:ext cx="117175" cy="103473"/>
            </a:xfrm>
            <a:custGeom>
              <a:avLst/>
              <a:gdLst/>
              <a:ahLst/>
              <a:cxnLst/>
              <a:rect l="l" t="t" r="r" b="b"/>
              <a:pathLst>
                <a:path w="2574" h="2273" extrusionOk="0">
                  <a:moveTo>
                    <a:pt x="1286" y="1"/>
                  </a:moveTo>
                  <a:cubicBezTo>
                    <a:pt x="1154" y="1"/>
                    <a:pt x="1019" y="23"/>
                    <a:pt x="886" y="71"/>
                  </a:cubicBezTo>
                  <a:cubicBezTo>
                    <a:pt x="301" y="289"/>
                    <a:pt x="0" y="940"/>
                    <a:pt x="217" y="1525"/>
                  </a:cubicBezTo>
                  <a:cubicBezTo>
                    <a:pt x="385" y="1988"/>
                    <a:pt x="809" y="2273"/>
                    <a:pt x="1270" y="2273"/>
                  </a:cubicBezTo>
                  <a:cubicBezTo>
                    <a:pt x="1408" y="2273"/>
                    <a:pt x="1549" y="2247"/>
                    <a:pt x="1688" y="2193"/>
                  </a:cubicBezTo>
                  <a:cubicBezTo>
                    <a:pt x="2273" y="1976"/>
                    <a:pt x="2573" y="1324"/>
                    <a:pt x="2356" y="740"/>
                  </a:cubicBezTo>
                  <a:cubicBezTo>
                    <a:pt x="2187" y="284"/>
                    <a:pt x="1754" y="1"/>
                    <a:pt x="1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7728443" y="221199"/>
              <a:ext cx="90544" cy="81167"/>
            </a:xfrm>
            <a:custGeom>
              <a:avLst/>
              <a:gdLst/>
              <a:ahLst/>
              <a:cxnLst/>
              <a:rect l="l" t="t" r="r" b="b"/>
              <a:pathLst>
                <a:path w="1989" h="1783" extrusionOk="0">
                  <a:moveTo>
                    <a:pt x="987" y="0"/>
                  </a:moveTo>
                  <a:cubicBezTo>
                    <a:pt x="609" y="0"/>
                    <a:pt x="256" y="248"/>
                    <a:pt x="134" y="627"/>
                  </a:cubicBezTo>
                  <a:cubicBezTo>
                    <a:pt x="1" y="1095"/>
                    <a:pt x="268" y="1596"/>
                    <a:pt x="736" y="1746"/>
                  </a:cubicBezTo>
                  <a:cubicBezTo>
                    <a:pt x="820" y="1770"/>
                    <a:pt x="906" y="1782"/>
                    <a:pt x="990" y="1782"/>
                  </a:cubicBezTo>
                  <a:cubicBezTo>
                    <a:pt x="1372" y="1782"/>
                    <a:pt x="1729" y="1542"/>
                    <a:pt x="1839" y="1145"/>
                  </a:cubicBezTo>
                  <a:cubicBezTo>
                    <a:pt x="1989" y="677"/>
                    <a:pt x="1722" y="176"/>
                    <a:pt x="1254" y="42"/>
                  </a:cubicBezTo>
                  <a:cubicBezTo>
                    <a:pt x="1165" y="14"/>
                    <a:pt x="1075" y="0"/>
                    <a:pt x="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7728443" y="216237"/>
              <a:ext cx="90544" cy="90544"/>
            </a:xfrm>
            <a:custGeom>
              <a:avLst/>
              <a:gdLst/>
              <a:ahLst/>
              <a:cxnLst/>
              <a:rect l="l" t="t" r="r" b="b"/>
              <a:pathLst>
                <a:path w="1989" h="1989" fill="none" extrusionOk="0">
                  <a:moveTo>
                    <a:pt x="1839" y="1254"/>
                  </a:moveTo>
                  <a:cubicBezTo>
                    <a:pt x="1705" y="1738"/>
                    <a:pt x="1204" y="1989"/>
                    <a:pt x="736" y="1855"/>
                  </a:cubicBezTo>
                  <a:cubicBezTo>
                    <a:pt x="268" y="1705"/>
                    <a:pt x="1" y="1204"/>
                    <a:pt x="134" y="736"/>
                  </a:cubicBezTo>
                  <a:cubicBezTo>
                    <a:pt x="285" y="268"/>
                    <a:pt x="786" y="1"/>
                    <a:pt x="1254" y="151"/>
                  </a:cubicBezTo>
                  <a:cubicBezTo>
                    <a:pt x="1722" y="285"/>
                    <a:pt x="1989" y="786"/>
                    <a:pt x="1839" y="1254"/>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6"/>
            <p:cNvSpPr/>
            <p:nvPr/>
          </p:nvSpPr>
          <p:spPr>
            <a:xfrm>
              <a:off x="7766500" y="260986"/>
              <a:ext cx="88996" cy="81167"/>
            </a:xfrm>
            <a:custGeom>
              <a:avLst/>
              <a:gdLst/>
              <a:ahLst/>
              <a:cxnLst/>
              <a:rect l="l" t="t" r="r" b="b"/>
              <a:pathLst>
                <a:path w="1955" h="1783" extrusionOk="0">
                  <a:moveTo>
                    <a:pt x="972" y="1"/>
                  </a:moveTo>
                  <a:cubicBezTo>
                    <a:pt x="911" y="1"/>
                    <a:pt x="848" y="7"/>
                    <a:pt x="785" y="20"/>
                  </a:cubicBezTo>
                  <a:cubicBezTo>
                    <a:pt x="301" y="120"/>
                    <a:pt x="0" y="605"/>
                    <a:pt x="100" y="1090"/>
                  </a:cubicBezTo>
                  <a:cubicBezTo>
                    <a:pt x="201" y="1491"/>
                    <a:pt x="560" y="1782"/>
                    <a:pt x="966" y="1782"/>
                  </a:cubicBezTo>
                  <a:cubicBezTo>
                    <a:pt x="1033" y="1782"/>
                    <a:pt x="1101" y="1774"/>
                    <a:pt x="1170" y="1758"/>
                  </a:cubicBezTo>
                  <a:cubicBezTo>
                    <a:pt x="1654" y="1658"/>
                    <a:pt x="1955" y="1173"/>
                    <a:pt x="1855" y="705"/>
                  </a:cubicBezTo>
                  <a:cubicBezTo>
                    <a:pt x="1753" y="283"/>
                    <a:pt x="1385" y="1"/>
                    <a:pt x="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6"/>
            <p:cNvSpPr/>
            <p:nvPr/>
          </p:nvSpPr>
          <p:spPr>
            <a:xfrm>
              <a:off x="7766500" y="257299"/>
              <a:ext cx="88996" cy="89042"/>
            </a:xfrm>
            <a:custGeom>
              <a:avLst/>
              <a:gdLst/>
              <a:ahLst/>
              <a:cxnLst/>
              <a:rect l="l" t="t" r="r" b="b"/>
              <a:pathLst>
                <a:path w="1955" h="1956" fill="none" extrusionOk="0">
                  <a:moveTo>
                    <a:pt x="1170" y="1839"/>
                  </a:moveTo>
                  <a:cubicBezTo>
                    <a:pt x="685" y="1956"/>
                    <a:pt x="217" y="1638"/>
                    <a:pt x="100" y="1171"/>
                  </a:cubicBezTo>
                  <a:cubicBezTo>
                    <a:pt x="0" y="686"/>
                    <a:pt x="301" y="201"/>
                    <a:pt x="785" y="101"/>
                  </a:cubicBezTo>
                  <a:cubicBezTo>
                    <a:pt x="1270" y="1"/>
                    <a:pt x="1738" y="302"/>
                    <a:pt x="1855" y="786"/>
                  </a:cubicBezTo>
                  <a:cubicBezTo>
                    <a:pt x="1955" y="1254"/>
                    <a:pt x="1654" y="1739"/>
                    <a:pt x="1170" y="1839"/>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7748974" y="312109"/>
              <a:ext cx="90590" cy="81258"/>
            </a:xfrm>
            <a:custGeom>
              <a:avLst/>
              <a:gdLst/>
              <a:ahLst/>
              <a:cxnLst/>
              <a:rect l="l" t="t" r="r" b="b"/>
              <a:pathLst>
                <a:path w="1990" h="1785" extrusionOk="0">
                  <a:moveTo>
                    <a:pt x="990" y="0"/>
                  </a:moveTo>
                  <a:cubicBezTo>
                    <a:pt x="780" y="0"/>
                    <a:pt x="570" y="72"/>
                    <a:pt x="402" y="217"/>
                  </a:cubicBezTo>
                  <a:cubicBezTo>
                    <a:pt x="34" y="551"/>
                    <a:pt x="1" y="1119"/>
                    <a:pt x="335" y="1487"/>
                  </a:cubicBezTo>
                  <a:cubicBezTo>
                    <a:pt x="514" y="1684"/>
                    <a:pt x="755" y="1785"/>
                    <a:pt x="997" y="1785"/>
                  </a:cubicBezTo>
                  <a:cubicBezTo>
                    <a:pt x="1207" y="1785"/>
                    <a:pt x="1417" y="1709"/>
                    <a:pt x="1588" y="1554"/>
                  </a:cubicBezTo>
                  <a:cubicBezTo>
                    <a:pt x="1956" y="1236"/>
                    <a:pt x="1989" y="668"/>
                    <a:pt x="1672" y="301"/>
                  </a:cubicBezTo>
                  <a:cubicBezTo>
                    <a:pt x="1490" y="101"/>
                    <a:pt x="1240" y="0"/>
                    <a:pt x="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7748974" y="307511"/>
              <a:ext cx="90590" cy="90590"/>
            </a:xfrm>
            <a:custGeom>
              <a:avLst/>
              <a:gdLst/>
              <a:ahLst/>
              <a:cxnLst/>
              <a:rect l="l" t="t" r="r" b="b"/>
              <a:pathLst>
                <a:path w="1990" h="1990" fill="none" extrusionOk="0">
                  <a:moveTo>
                    <a:pt x="335" y="1588"/>
                  </a:moveTo>
                  <a:cubicBezTo>
                    <a:pt x="1" y="1220"/>
                    <a:pt x="34" y="652"/>
                    <a:pt x="402" y="318"/>
                  </a:cubicBezTo>
                  <a:cubicBezTo>
                    <a:pt x="769" y="1"/>
                    <a:pt x="1337" y="34"/>
                    <a:pt x="1672" y="402"/>
                  </a:cubicBezTo>
                  <a:cubicBezTo>
                    <a:pt x="1989" y="769"/>
                    <a:pt x="1956" y="1337"/>
                    <a:pt x="1588" y="1655"/>
                  </a:cubicBezTo>
                  <a:cubicBezTo>
                    <a:pt x="1220" y="1989"/>
                    <a:pt x="669" y="1956"/>
                    <a:pt x="335" y="158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7695757" y="322671"/>
              <a:ext cx="92046" cy="81258"/>
            </a:xfrm>
            <a:custGeom>
              <a:avLst/>
              <a:gdLst/>
              <a:ahLst/>
              <a:cxnLst/>
              <a:rect l="l" t="t" r="r" b="b"/>
              <a:pathLst>
                <a:path w="2022" h="1785" extrusionOk="0">
                  <a:moveTo>
                    <a:pt x="1007" y="0"/>
                  </a:moveTo>
                  <a:cubicBezTo>
                    <a:pt x="639" y="0"/>
                    <a:pt x="299" y="234"/>
                    <a:pt x="167" y="603"/>
                  </a:cubicBezTo>
                  <a:cubicBezTo>
                    <a:pt x="0" y="1071"/>
                    <a:pt x="251" y="1572"/>
                    <a:pt x="719" y="1740"/>
                  </a:cubicBezTo>
                  <a:cubicBezTo>
                    <a:pt x="814" y="1770"/>
                    <a:pt x="911" y="1785"/>
                    <a:pt x="1006" y="1785"/>
                  </a:cubicBezTo>
                  <a:cubicBezTo>
                    <a:pt x="1377" y="1785"/>
                    <a:pt x="1722" y="1561"/>
                    <a:pt x="1855" y="1188"/>
                  </a:cubicBezTo>
                  <a:cubicBezTo>
                    <a:pt x="2022" y="720"/>
                    <a:pt x="1771" y="202"/>
                    <a:pt x="1303" y="52"/>
                  </a:cubicBezTo>
                  <a:cubicBezTo>
                    <a:pt x="1205" y="17"/>
                    <a:pt x="1105" y="0"/>
                    <a:pt x="1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7695757" y="317390"/>
              <a:ext cx="92046" cy="91318"/>
            </a:xfrm>
            <a:custGeom>
              <a:avLst/>
              <a:gdLst/>
              <a:ahLst/>
              <a:cxnLst/>
              <a:rect l="l" t="t" r="r" b="b"/>
              <a:pathLst>
                <a:path w="2022" h="2006" fill="none" extrusionOk="0">
                  <a:moveTo>
                    <a:pt x="167" y="719"/>
                  </a:moveTo>
                  <a:cubicBezTo>
                    <a:pt x="334" y="252"/>
                    <a:pt x="836" y="1"/>
                    <a:pt x="1303" y="168"/>
                  </a:cubicBezTo>
                  <a:cubicBezTo>
                    <a:pt x="1771" y="318"/>
                    <a:pt x="2022" y="836"/>
                    <a:pt x="1855" y="1304"/>
                  </a:cubicBezTo>
                  <a:cubicBezTo>
                    <a:pt x="1688" y="1772"/>
                    <a:pt x="1186" y="2006"/>
                    <a:pt x="719" y="1856"/>
                  </a:cubicBezTo>
                  <a:cubicBezTo>
                    <a:pt x="251" y="1688"/>
                    <a:pt x="0" y="1187"/>
                    <a:pt x="167" y="719"/>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7663025" y="281791"/>
              <a:ext cx="87540" cy="81349"/>
            </a:xfrm>
            <a:custGeom>
              <a:avLst/>
              <a:gdLst/>
              <a:ahLst/>
              <a:cxnLst/>
              <a:rect l="l" t="t" r="r" b="b"/>
              <a:pathLst>
                <a:path w="1923" h="1787" extrusionOk="0">
                  <a:moveTo>
                    <a:pt x="958" y="1"/>
                  </a:moveTo>
                  <a:cubicBezTo>
                    <a:pt x="907" y="1"/>
                    <a:pt x="855" y="5"/>
                    <a:pt x="803" y="14"/>
                  </a:cubicBezTo>
                  <a:cubicBezTo>
                    <a:pt x="318" y="115"/>
                    <a:pt x="1" y="566"/>
                    <a:pt x="84" y="1050"/>
                  </a:cubicBezTo>
                  <a:cubicBezTo>
                    <a:pt x="158" y="1477"/>
                    <a:pt x="529" y="1787"/>
                    <a:pt x="947" y="1787"/>
                  </a:cubicBezTo>
                  <a:cubicBezTo>
                    <a:pt x="1004" y="1787"/>
                    <a:pt x="1062" y="1781"/>
                    <a:pt x="1120" y="1769"/>
                  </a:cubicBezTo>
                  <a:cubicBezTo>
                    <a:pt x="1605" y="1685"/>
                    <a:pt x="1922" y="1217"/>
                    <a:pt x="1839" y="733"/>
                  </a:cubicBezTo>
                  <a:cubicBezTo>
                    <a:pt x="1764" y="300"/>
                    <a:pt x="1383" y="1"/>
                    <a:pt x="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7663025" y="278604"/>
              <a:ext cx="87540" cy="88268"/>
            </a:xfrm>
            <a:custGeom>
              <a:avLst/>
              <a:gdLst/>
              <a:ahLst/>
              <a:cxnLst/>
              <a:rect l="l" t="t" r="r" b="b"/>
              <a:pathLst>
                <a:path w="1923" h="1939" fill="none" extrusionOk="0">
                  <a:moveTo>
                    <a:pt x="803" y="84"/>
                  </a:moveTo>
                  <a:cubicBezTo>
                    <a:pt x="1287" y="1"/>
                    <a:pt x="1755" y="318"/>
                    <a:pt x="1839" y="803"/>
                  </a:cubicBezTo>
                  <a:cubicBezTo>
                    <a:pt x="1922" y="1287"/>
                    <a:pt x="1605" y="1755"/>
                    <a:pt x="1120" y="1839"/>
                  </a:cubicBezTo>
                  <a:cubicBezTo>
                    <a:pt x="636" y="1939"/>
                    <a:pt x="168" y="1605"/>
                    <a:pt x="84" y="1120"/>
                  </a:cubicBezTo>
                  <a:cubicBezTo>
                    <a:pt x="1" y="636"/>
                    <a:pt x="318" y="185"/>
                    <a:pt x="803" y="84"/>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p:nvPr/>
          </p:nvSpPr>
          <p:spPr>
            <a:xfrm>
              <a:off x="7678230" y="231077"/>
              <a:ext cx="91318" cy="81394"/>
            </a:xfrm>
            <a:custGeom>
              <a:avLst/>
              <a:gdLst/>
              <a:ahLst/>
              <a:cxnLst/>
              <a:rect l="l" t="t" r="r" b="b"/>
              <a:pathLst>
                <a:path w="2006" h="1788" extrusionOk="0">
                  <a:moveTo>
                    <a:pt x="1006" y="1"/>
                  </a:moveTo>
                  <a:cubicBezTo>
                    <a:pt x="806" y="1"/>
                    <a:pt x="605" y="69"/>
                    <a:pt x="435" y="209"/>
                  </a:cubicBezTo>
                  <a:cubicBezTo>
                    <a:pt x="51" y="527"/>
                    <a:pt x="1" y="1078"/>
                    <a:pt x="318" y="1462"/>
                  </a:cubicBezTo>
                  <a:cubicBezTo>
                    <a:pt x="496" y="1677"/>
                    <a:pt x="752" y="1788"/>
                    <a:pt x="1007" y="1788"/>
                  </a:cubicBezTo>
                  <a:cubicBezTo>
                    <a:pt x="1209" y="1788"/>
                    <a:pt x="1409" y="1719"/>
                    <a:pt x="1571" y="1579"/>
                  </a:cubicBezTo>
                  <a:cubicBezTo>
                    <a:pt x="1956" y="1262"/>
                    <a:pt x="2006" y="694"/>
                    <a:pt x="1688" y="326"/>
                  </a:cubicBezTo>
                  <a:cubicBezTo>
                    <a:pt x="1511" y="111"/>
                    <a:pt x="1260" y="1"/>
                    <a:pt x="10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a:off x="7678230" y="226115"/>
              <a:ext cx="91318" cy="91318"/>
            </a:xfrm>
            <a:custGeom>
              <a:avLst/>
              <a:gdLst/>
              <a:ahLst/>
              <a:cxnLst/>
              <a:rect l="l" t="t" r="r" b="b"/>
              <a:pathLst>
                <a:path w="2006" h="2006" fill="none" extrusionOk="0">
                  <a:moveTo>
                    <a:pt x="1688" y="435"/>
                  </a:moveTo>
                  <a:cubicBezTo>
                    <a:pt x="2006" y="803"/>
                    <a:pt x="1956" y="1371"/>
                    <a:pt x="1571" y="1688"/>
                  </a:cubicBezTo>
                  <a:cubicBezTo>
                    <a:pt x="1204" y="2006"/>
                    <a:pt x="636" y="1956"/>
                    <a:pt x="318" y="1571"/>
                  </a:cubicBezTo>
                  <a:cubicBezTo>
                    <a:pt x="1" y="1187"/>
                    <a:pt x="51" y="636"/>
                    <a:pt x="435" y="318"/>
                  </a:cubicBezTo>
                  <a:cubicBezTo>
                    <a:pt x="820" y="1"/>
                    <a:pt x="1371" y="51"/>
                    <a:pt x="1688" y="435"/>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7742145" y="260850"/>
              <a:ext cx="50985" cy="46251"/>
            </a:xfrm>
            <a:custGeom>
              <a:avLst/>
              <a:gdLst/>
              <a:ahLst/>
              <a:cxnLst/>
              <a:rect l="l" t="t" r="r" b="b"/>
              <a:pathLst>
                <a:path w="1120" h="1016" extrusionOk="0">
                  <a:moveTo>
                    <a:pt x="552" y="0"/>
                  </a:moveTo>
                  <a:cubicBezTo>
                    <a:pt x="336" y="0"/>
                    <a:pt x="138" y="140"/>
                    <a:pt x="84" y="357"/>
                  </a:cubicBezTo>
                  <a:cubicBezTo>
                    <a:pt x="0" y="625"/>
                    <a:pt x="151" y="909"/>
                    <a:pt x="418" y="992"/>
                  </a:cubicBezTo>
                  <a:cubicBezTo>
                    <a:pt x="468" y="1008"/>
                    <a:pt x="519" y="1015"/>
                    <a:pt x="569" y="1015"/>
                  </a:cubicBezTo>
                  <a:cubicBezTo>
                    <a:pt x="784" y="1015"/>
                    <a:pt x="982" y="875"/>
                    <a:pt x="1036" y="658"/>
                  </a:cubicBezTo>
                  <a:cubicBezTo>
                    <a:pt x="1120" y="391"/>
                    <a:pt x="969" y="107"/>
                    <a:pt x="702" y="23"/>
                  </a:cubicBezTo>
                  <a:cubicBezTo>
                    <a:pt x="652" y="8"/>
                    <a:pt x="601" y="0"/>
                    <a:pt x="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7763450" y="283293"/>
              <a:ext cx="50211" cy="46205"/>
            </a:xfrm>
            <a:custGeom>
              <a:avLst/>
              <a:gdLst/>
              <a:ahLst/>
              <a:cxnLst/>
              <a:rect l="l" t="t" r="r" b="b"/>
              <a:pathLst>
                <a:path w="1103" h="1015" extrusionOk="0">
                  <a:moveTo>
                    <a:pt x="552" y="1"/>
                  </a:moveTo>
                  <a:cubicBezTo>
                    <a:pt x="514" y="1"/>
                    <a:pt x="474" y="5"/>
                    <a:pt x="435" y="15"/>
                  </a:cubicBezTo>
                  <a:cubicBezTo>
                    <a:pt x="167" y="65"/>
                    <a:pt x="0" y="349"/>
                    <a:pt x="50" y="616"/>
                  </a:cubicBezTo>
                  <a:cubicBezTo>
                    <a:pt x="108" y="846"/>
                    <a:pt x="314" y="1014"/>
                    <a:pt x="540" y="1014"/>
                  </a:cubicBezTo>
                  <a:cubicBezTo>
                    <a:pt x="577" y="1014"/>
                    <a:pt x="614" y="1010"/>
                    <a:pt x="652" y="1001"/>
                  </a:cubicBezTo>
                  <a:cubicBezTo>
                    <a:pt x="936" y="934"/>
                    <a:pt x="1103" y="666"/>
                    <a:pt x="1036" y="399"/>
                  </a:cubicBezTo>
                  <a:cubicBezTo>
                    <a:pt x="993" y="169"/>
                    <a:pt x="789"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7753526" y="312428"/>
              <a:ext cx="51031" cy="45841"/>
            </a:xfrm>
            <a:custGeom>
              <a:avLst/>
              <a:gdLst/>
              <a:ahLst/>
              <a:cxnLst/>
              <a:rect l="l" t="t" r="r" b="b"/>
              <a:pathLst>
                <a:path w="1121" h="1007" extrusionOk="0">
                  <a:moveTo>
                    <a:pt x="558" y="0"/>
                  </a:moveTo>
                  <a:cubicBezTo>
                    <a:pt x="438" y="0"/>
                    <a:pt x="318" y="42"/>
                    <a:pt x="218" y="127"/>
                  </a:cubicBezTo>
                  <a:cubicBezTo>
                    <a:pt x="18" y="310"/>
                    <a:pt x="1" y="628"/>
                    <a:pt x="185" y="845"/>
                  </a:cubicBezTo>
                  <a:cubicBezTo>
                    <a:pt x="283" y="952"/>
                    <a:pt x="418" y="1007"/>
                    <a:pt x="557" y="1007"/>
                  </a:cubicBezTo>
                  <a:cubicBezTo>
                    <a:pt x="678" y="1007"/>
                    <a:pt x="802" y="964"/>
                    <a:pt x="903" y="879"/>
                  </a:cubicBezTo>
                  <a:cubicBezTo>
                    <a:pt x="1104" y="695"/>
                    <a:pt x="1120" y="377"/>
                    <a:pt x="937" y="177"/>
                  </a:cubicBezTo>
                  <a:cubicBezTo>
                    <a:pt x="837" y="59"/>
                    <a:pt x="698" y="0"/>
                    <a:pt x="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7723116" y="318574"/>
              <a:ext cx="51759" cy="45932"/>
            </a:xfrm>
            <a:custGeom>
              <a:avLst/>
              <a:gdLst/>
              <a:ahLst/>
              <a:cxnLst/>
              <a:rect l="l" t="t" r="r" b="b"/>
              <a:pathLst>
                <a:path w="1137" h="1009" extrusionOk="0">
                  <a:moveTo>
                    <a:pt x="575" y="0"/>
                  </a:moveTo>
                  <a:cubicBezTo>
                    <a:pt x="362" y="0"/>
                    <a:pt x="164" y="129"/>
                    <a:pt x="84" y="343"/>
                  </a:cubicBezTo>
                  <a:cubicBezTo>
                    <a:pt x="1" y="610"/>
                    <a:pt x="134" y="894"/>
                    <a:pt x="402" y="977"/>
                  </a:cubicBezTo>
                  <a:cubicBezTo>
                    <a:pt x="458" y="999"/>
                    <a:pt x="516" y="1009"/>
                    <a:pt x="572" y="1009"/>
                  </a:cubicBezTo>
                  <a:cubicBezTo>
                    <a:pt x="781" y="1009"/>
                    <a:pt x="974" y="871"/>
                    <a:pt x="1053" y="660"/>
                  </a:cubicBezTo>
                  <a:cubicBezTo>
                    <a:pt x="1137" y="409"/>
                    <a:pt x="1003" y="109"/>
                    <a:pt x="736" y="25"/>
                  </a:cubicBezTo>
                  <a:cubicBezTo>
                    <a:pt x="682" y="8"/>
                    <a:pt x="628" y="0"/>
                    <a:pt x="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7704087" y="294992"/>
              <a:ext cx="50257" cy="46433"/>
            </a:xfrm>
            <a:custGeom>
              <a:avLst/>
              <a:gdLst/>
              <a:ahLst/>
              <a:cxnLst/>
              <a:rect l="l" t="t" r="r" b="b"/>
              <a:pathLst>
                <a:path w="1104" h="1020" extrusionOk="0">
                  <a:moveTo>
                    <a:pt x="545" y="0"/>
                  </a:moveTo>
                  <a:cubicBezTo>
                    <a:pt x="515" y="0"/>
                    <a:pt x="483" y="3"/>
                    <a:pt x="452" y="8"/>
                  </a:cubicBezTo>
                  <a:cubicBezTo>
                    <a:pt x="185" y="58"/>
                    <a:pt x="1" y="326"/>
                    <a:pt x="51" y="610"/>
                  </a:cubicBezTo>
                  <a:cubicBezTo>
                    <a:pt x="96" y="848"/>
                    <a:pt x="312" y="1019"/>
                    <a:pt x="547" y="1019"/>
                  </a:cubicBezTo>
                  <a:cubicBezTo>
                    <a:pt x="576" y="1019"/>
                    <a:pt x="606" y="1016"/>
                    <a:pt x="636" y="1011"/>
                  </a:cubicBezTo>
                  <a:cubicBezTo>
                    <a:pt x="920" y="961"/>
                    <a:pt x="1104" y="693"/>
                    <a:pt x="1054" y="426"/>
                  </a:cubicBezTo>
                  <a:cubicBezTo>
                    <a:pt x="1009" y="173"/>
                    <a:pt x="793"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7714012" y="266677"/>
              <a:ext cx="50985" cy="46023"/>
            </a:xfrm>
            <a:custGeom>
              <a:avLst/>
              <a:gdLst/>
              <a:ahLst/>
              <a:cxnLst/>
              <a:rect l="l" t="t" r="r" b="b"/>
              <a:pathLst>
                <a:path w="1120" h="1011" extrusionOk="0">
                  <a:moveTo>
                    <a:pt x="563" y="0"/>
                  </a:moveTo>
                  <a:cubicBezTo>
                    <a:pt x="448" y="0"/>
                    <a:pt x="331" y="38"/>
                    <a:pt x="234" y="112"/>
                  </a:cubicBezTo>
                  <a:cubicBezTo>
                    <a:pt x="17" y="296"/>
                    <a:pt x="0" y="614"/>
                    <a:pt x="167" y="831"/>
                  </a:cubicBezTo>
                  <a:cubicBezTo>
                    <a:pt x="269" y="951"/>
                    <a:pt x="412" y="1010"/>
                    <a:pt x="556" y="1010"/>
                  </a:cubicBezTo>
                  <a:cubicBezTo>
                    <a:pt x="672" y="1010"/>
                    <a:pt x="789" y="972"/>
                    <a:pt x="886" y="898"/>
                  </a:cubicBezTo>
                  <a:cubicBezTo>
                    <a:pt x="1103" y="714"/>
                    <a:pt x="1120" y="396"/>
                    <a:pt x="953" y="179"/>
                  </a:cubicBezTo>
                  <a:cubicBezTo>
                    <a:pt x="851" y="59"/>
                    <a:pt x="708" y="0"/>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7726940" y="283429"/>
              <a:ext cx="63140" cy="58679"/>
            </a:xfrm>
            <a:custGeom>
              <a:avLst/>
              <a:gdLst/>
              <a:ahLst/>
              <a:cxnLst/>
              <a:rect l="l" t="t" r="r" b="b"/>
              <a:pathLst>
                <a:path w="1387" h="1289" extrusionOk="0">
                  <a:moveTo>
                    <a:pt x="705" y="0"/>
                  </a:moveTo>
                  <a:cubicBezTo>
                    <a:pt x="666" y="0"/>
                    <a:pt x="625" y="4"/>
                    <a:pt x="585" y="12"/>
                  </a:cubicBezTo>
                  <a:cubicBezTo>
                    <a:pt x="234" y="79"/>
                    <a:pt x="0" y="413"/>
                    <a:pt x="67" y="764"/>
                  </a:cubicBezTo>
                  <a:cubicBezTo>
                    <a:pt x="127" y="1081"/>
                    <a:pt x="406" y="1289"/>
                    <a:pt x="718" y="1289"/>
                  </a:cubicBezTo>
                  <a:cubicBezTo>
                    <a:pt x="752" y="1289"/>
                    <a:pt x="785" y="1286"/>
                    <a:pt x="819" y="1282"/>
                  </a:cubicBezTo>
                  <a:cubicBezTo>
                    <a:pt x="1153" y="1215"/>
                    <a:pt x="1387" y="881"/>
                    <a:pt x="1320" y="530"/>
                  </a:cubicBezTo>
                  <a:cubicBezTo>
                    <a:pt x="1276" y="219"/>
                    <a:pt x="1009" y="0"/>
                    <a:pt x="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7453116" y="406298"/>
              <a:ext cx="91318" cy="81167"/>
            </a:xfrm>
            <a:custGeom>
              <a:avLst/>
              <a:gdLst/>
              <a:ahLst/>
              <a:cxnLst/>
              <a:rect l="l" t="t" r="r" b="b"/>
              <a:pathLst>
                <a:path w="2006" h="1783" extrusionOk="0">
                  <a:moveTo>
                    <a:pt x="1009" y="1"/>
                  </a:moveTo>
                  <a:cubicBezTo>
                    <a:pt x="617" y="1"/>
                    <a:pt x="260" y="241"/>
                    <a:pt x="150" y="638"/>
                  </a:cubicBezTo>
                  <a:cubicBezTo>
                    <a:pt x="0" y="1106"/>
                    <a:pt x="267" y="1607"/>
                    <a:pt x="735" y="1741"/>
                  </a:cubicBezTo>
                  <a:cubicBezTo>
                    <a:pt x="827" y="1769"/>
                    <a:pt x="919" y="1782"/>
                    <a:pt x="1008" y="1782"/>
                  </a:cubicBezTo>
                  <a:cubicBezTo>
                    <a:pt x="1391" y="1782"/>
                    <a:pt x="1733" y="1535"/>
                    <a:pt x="1855" y="1156"/>
                  </a:cubicBezTo>
                  <a:cubicBezTo>
                    <a:pt x="2005" y="688"/>
                    <a:pt x="1738" y="187"/>
                    <a:pt x="1270" y="36"/>
                  </a:cubicBezTo>
                  <a:cubicBezTo>
                    <a:pt x="1183" y="12"/>
                    <a:pt x="1095" y="1"/>
                    <a:pt x="1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7453116" y="401836"/>
              <a:ext cx="91318" cy="90544"/>
            </a:xfrm>
            <a:custGeom>
              <a:avLst/>
              <a:gdLst/>
              <a:ahLst/>
              <a:cxnLst/>
              <a:rect l="l" t="t" r="r" b="b"/>
              <a:pathLst>
                <a:path w="2006" h="1989" fill="none" extrusionOk="0">
                  <a:moveTo>
                    <a:pt x="1855" y="1254"/>
                  </a:moveTo>
                  <a:cubicBezTo>
                    <a:pt x="1704" y="1722"/>
                    <a:pt x="1220" y="1989"/>
                    <a:pt x="735" y="1839"/>
                  </a:cubicBezTo>
                  <a:cubicBezTo>
                    <a:pt x="267" y="1705"/>
                    <a:pt x="0" y="1204"/>
                    <a:pt x="150" y="736"/>
                  </a:cubicBezTo>
                  <a:cubicBezTo>
                    <a:pt x="284" y="251"/>
                    <a:pt x="785" y="1"/>
                    <a:pt x="1270" y="134"/>
                  </a:cubicBezTo>
                  <a:cubicBezTo>
                    <a:pt x="1738" y="285"/>
                    <a:pt x="2005" y="786"/>
                    <a:pt x="1855" y="1254"/>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7489626" y="446267"/>
              <a:ext cx="92820" cy="81121"/>
            </a:xfrm>
            <a:custGeom>
              <a:avLst/>
              <a:gdLst/>
              <a:ahLst/>
              <a:cxnLst/>
              <a:rect l="l" t="t" r="r" b="b"/>
              <a:pathLst>
                <a:path w="2039" h="1782" extrusionOk="0">
                  <a:moveTo>
                    <a:pt x="1022" y="1"/>
                  </a:moveTo>
                  <a:cubicBezTo>
                    <a:pt x="710" y="1"/>
                    <a:pt x="410" y="165"/>
                    <a:pt x="251" y="461"/>
                  </a:cubicBezTo>
                  <a:cubicBezTo>
                    <a:pt x="0" y="896"/>
                    <a:pt x="167" y="1431"/>
                    <a:pt x="602" y="1665"/>
                  </a:cubicBezTo>
                  <a:cubicBezTo>
                    <a:pt x="735" y="1744"/>
                    <a:pt x="881" y="1782"/>
                    <a:pt x="1026" y="1782"/>
                  </a:cubicBezTo>
                  <a:cubicBezTo>
                    <a:pt x="1338" y="1782"/>
                    <a:pt x="1645" y="1610"/>
                    <a:pt x="1805" y="1314"/>
                  </a:cubicBezTo>
                  <a:cubicBezTo>
                    <a:pt x="2039" y="896"/>
                    <a:pt x="1888" y="345"/>
                    <a:pt x="1454" y="111"/>
                  </a:cubicBezTo>
                  <a:cubicBezTo>
                    <a:pt x="1316" y="36"/>
                    <a:pt x="1168"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7489626" y="440622"/>
              <a:ext cx="92820" cy="92866"/>
            </a:xfrm>
            <a:custGeom>
              <a:avLst/>
              <a:gdLst/>
              <a:ahLst/>
              <a:cxnLst/>
              <a:rect l="l" t="t" r="r" b="b"/>
              <a:pathLst>
                <a:path w="2039" h="2040" fill="none" extrusionOk="0">
                  <a:moveTo>
                    <a:pt x="1454" y="235"/>
                  </a:moveTo>
                  <a:cubicBezTo>
                    <a:pt x="1888" y="469"/>
                    <a:pt x="2039" y="1020"/>
                    <a:pt x="1805" y="1438"/>
                  </a:cubicBezTo>
                  <a:cubicBezTo>
                    <a:pt x="1571" y="1872"/>
                    <a:pt x="1019" y="2039"/>
                    <a:pt x="602" y="1789"/>
                  </a:cubicBezTo>
                  <a:cubicBezTo>
                    <a:pt x="167" y="1555"/>
                    <a:pt x="0" y="1020"/>
                    <a:pt x="251" y="585"/>
                  </a:cubicBezTo>
                  <a:cubicBezTo>
                    <a:pt x="485" y="151"/>
                    <a:pt x="1019" y="1"/>
                    <a:pt x="1454" y="235"/>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7474375" y="497026"/>
              <a:ext cx="90590" cy="81303"/>
            </a:xfrm>
            <a:custGeom>
              <a:avLst/>
              <a:gdLst/>
              <a:ahLst/>
              <a:cxnLst/>
              <a:rect l="l" t="t" r="r" b="b"/>
              <a:pathLst>
                <a:path w="1990" h="1786" extrusionOk="0">
                  <a:moveTo>
                    <a:pt x="999" y="1"/>
                  </a:moveTo>
                  <a:cubicBezTo>
                    <a:pt x="787" y="1"/>
                    <a:pt x="573" y="77"/>
                    <a:pt x="402" y="232"/>
                  </a:cubicBezTo>
                  <a:cubicBezTo>
                    <a:pt x="34" y="566"/>
                    <a:pt x="1" y="1118"/>
                    <a:pt x="335" y="1485"/>
                  </a:cubicBezTo>
                  <a:cubicBezTo>
                    <a:pt x="507" y="1685"/>
                    <a:pt x="753" y="1786"/>
                    <a:pt x="1001" y="1786"/>
                  </a:cubicBezTo>
                  <a:cubicBezTo>
                    <a:pt x="1210" y="1786"/>
                    <a:pt x="1420" y="1714"/>
                    <a:pt x="1588" y="1569"/>
                  </a:cubicBezTo>
                  <a:cubicBezTo>
                    <a:pt x="1956" y="1235"/>
                    <a:pt x="1989" y="666"/>
                    <a:pt x="1655" y="299"/>
                  </a:cubicBezTo>
                  <a:cubicBezTo>
                    <a:pt x="1485" y="102"/>
                    <a:pt x="1243"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7474375" y="492337"/>
              <a:ext cx="90590" cy="90590"/>
            </a:xfrm>
            <a:custGeom>
              <a:avLst/>
              <a:gdLst/>
              <a:ahLst/>
              <a:cxnLst/>
              <a:rect l="l" t="t" r="r" b="b"/>
              <a:pathLst>
                <a:path w="1990" h="1990" fill="none" extrusionOk="0">
                  <a:moveTo>
                    <a:pt x="335" y="1588"/>
                  </a:moveTo>
                  <a:cubicBezTo>
                    <a:pt x="1" y="1221"/>
                    <a:pt x="34" y="669"/>
                    <a:pt x="402" y="335"/>
                  </a:cubicBezTo>
                  <a:cubicBezTo>
                    <a:pt x="770" y="1"/>
                    <a:pt x="1338" y="34"/>
                    <a:pt x="1655" y="402"/>
                  </a:cubicBezTo>
                  <a:cubicBezTo>
                    <a:pt x="1989" y="769"/>
                    <a:pt x="1956" y="1338"/>
                    <a:pt x="1588" y="1672"/>
                  </a:cubicBezTo>
                  <a:cubicBezTo>
                    <a:pt x="1221" y="1989"/>
                    <a:pt x="653" y="1956"/>
                    <a:pt x="335" y="158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7421158" y="507861"/>
              <a:ext cx="91318" cy="81212"/>
            </a:xfrm>
            <a:custGeom>
              <a:avLst/>
              <a:gdLst/>
              <a:ahLst/>
              <a:cxnLst/>
              <a:rect l="l" t="t" r="r" b="b"/>
              <a:pathLst>
                <a:path w="2006" h="1784" extrusionOk="0">
                  <a:moveTo>
                    <a:pt x="1016" y="0"/>
                  </a:moveTo>
                  <a:cubicBezTo>
                    <a:pt x="646" y="0"/>
                    <a:pt x="288" y="233"/>
                    <a:pt x="167" y="596"/>
                  </a:cubicBezTo>
                  <a:cubicBezTo>
                    <a:pt x="0" y="1063"/>
                    <a:pt x="251" y="1581"/>
                    <a:pt x="719" y="1732"/>
                  </a:cubicBezTo>
                  <a:cubicBezTo>
                    <a:pt x="817" y="1767"/>
                    <a:pt x="917" y="1784"/>
                    <a:pt x="1015" y="1784"/>
                  </a:cubicBezTo>
                  <a:cubicBezTo>
                    <a:pt x="1383" y="1784"/>
                    <a:pt x="1723" y="1550"/>
                    <a:pt x="1855" y="1180"/>
                  </a:cubicBezTo>
                  <a:cubicBezTo>
                    <a:pt x="2005" y="713"/>
                    <a:pt x="1755" y="211"/>
                    <a:pt x="1287" y="44"/>
                  </a:cubicBezTo>
                  <a:cubicBezTo>
                    <a:pt x="1198" y="15"/>
                    <a:pt x="1106" y="0"/>
                    <a:pt x="1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7421158" y="502990"/>
              <a:ext cx="91318" cy="91318"/>
            </a:xfrm>
            <a:custGeom>
              <a:avLst/>
              <a:gdLst/>
              <a:ahLst/>
              <a:cxnLst/>
              <a:rect l="l" t="t" r="r" b="b"/>
              <a:pathLst>
                <a:path w="2006" h="2006" fill="none" extrusionOk="0">
                  <a:moveTo>
                    <a:pt x="167" y="703"/>
                  </a:moveTo>
                  <a:cubicBezTo>
                    <a:pt x="318" y="251"/>
                    <a:pt x="836" y="1"/>
                    <a:pt x="1287" y="151"/>
                  </a:cubicBezTo>
                  <a:cubicBezTo>
                    <a:pt x="1755" y="318"/>
                    <a:pt x="2005" y="820"/>
                    <a:pt x="1855" y="1287"/>
                  </a:cubicBezTo>
                  <a:cubicBezTo>
                    <a:pt x="1688" y="1755"/>
                    <a:pt x="1187" y="2006"/>
                    <a:pt x="719" y="1839"/>
                  </a:cubicBezTo>
                  <a:cubicBezTo>
                    <a:pt x="251" y="1688"/>
                    <a:pt x="0" y="1170"/>
                    <a:pt x="167" y="703"/>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7387698" y="467208"/>
              <a:ext cx="88268" cy="81303"/>
            </a:xfrm>
            <a:custGeom>
              <a:avLst/>
              <a:gdLst/>
              <a:ahLst/>
              <a:cxnLst/>
              <a:rect l="l" t="t" r="r" b="b"/>
              <a:pathLst>
                <a:path w="1939" h="1786" extrusionOk="0">
                  <a:moveTo>
                    <a:pt x="975" y="0"/>
                  </a:moveTo>
                  <a:cubicBezTo>
                    <a:pt x="918" y="0"/>
                    <a:pt x="860" y="6"/>
                    <a:pt x="802" y="18"/>
                  </a:cubicBezTo>
                  <a:cubicBezTo>
                    <a:pt x="318" y="102"/>
                    <a:pt x="0" y="570"/>
                    <a:pt x="84" y="1054"/>
                  </a:cubicBezTo>
                  <a:cubicBezTo>
                    <a:pt x="173" y="1487"/>
                    <a:pt x="555" y="1786"/>
                    <a:pt x="981" y="1786"/>
                  </a:cubicBezTo>
                  <a:cubicBezTo>
                    <a:pt x="1032" y="1786"/>
                    <a:pt x="1084" y="1782"/>
                    <a:pt x="1136" y="1773"/>
                  </a:cubicBezTo>
                  <a:cubicBezTo>
                    <a:pt x="1621" y="1672"/>
                    <a:pt x="1938" y="1221"/>
                    <a:pt x="1838" y="737"/>
                  </a:cubicBezTo>
                  <a:cubicBezTo>
                    <a:pt x="1765" y="310"/>
                    <a:pt x="1394"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7387698" y="463430"/>
              <a:ext cx="88268" cy="88314"/>
            </a:xfrm>
            <a:custGeom>
              <a:avLst/>
              <a:gdLst/>
              <a:ahLst/>
              <a:cxnLst/>
              <a:rect l="l" t="t" r="r" b="b"/>
              <a:pathLst>
                <a:path w="1939" h="1940" fill="none" extrusionOk="0">
                  <a:moveTo>
                    <a:pt x="802" y="101"/>
                  </a:moveTo>
                  <a:cubicBezTo>
                    <a:pt x="1287" y="1"/>
                    <a:pt x="1755" y="335"/>
                    <a:pt x="1838" y="820"/>
                  </a:cubicBezTo>
                  <a:cubicBezTo>
                    <a:pt x="1938" y="1304"/>
                    <a:pt x="1621" y="1755"/>
                    <a:pt x="1136" y="1856"/>
                  </a:cubicBezTo>
                  <a:cubicBezTo>
                    <a:pt x="652" y="1939"/>
                    <a:pt x="184" y="1622"/>
                    <a:pt x="84" y="1137"/>
                  </a:cubicBezTo>
                  <a:cubicBezTo>
                    <a:pt x="0" y="653"/>
                    <a:pt x="318" y="185"/>
                    <a:pt x="802" y="101"/>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7403677" y="416495"/>
              <a:ext cx="91318" cy="80893"/>
            </a:xfrm>
            <a:custGeom>
              <a:avLst/>
              <a:gdLst/>
              <a:ahLst/>
              <a:cxnLst/>
              <a:rect l="l" t="t" r="r" b="b"/>
              <a:pathLst>
                <a:path w="2006" h="1777" extrusionOk="0">
                  <a:moveTo>
                    <a:pt x="995" y="0"/>
                  </a:moveTo>
                  <a:cubicBezTo>
                    <a:pt x="795" y="0"/>
                    <a:pt x="595" y="65"/>
                    <a:pt x="434" y="197"/>
                  </a:cubicBezTo>
                  <a:cubicBezTo>
                    <a:pt x="50" y="514"/>
                    <a:pt x="0" y="1082"/>
                    <a:pt x="318" y="1466"/>
                  </a:cubicBezTo>
                  <a:cubicBezTo>
                    <a:pt x="494" y="1670"/>
                    <a:pt x="742" y="1776"/>
                    <a:pt x="993" y="1776"/>
                  </a:cubicBezTo>
                  <a:cubicBezTo>
                    <a:pt x="1195" y="1776"/>
                    <a:pt x="1400" y="1708"/>
                    <a:pt x="1571" y="1567"/>
                  </a:cubicBezTo>
                  <a:cubicBezTo>
                    <a:pt x="1955" y="1266"/>
                    <a:pt x="2005" y="698"/>
                    <a:pt x="1688" y="313"/>
                  </a:cubicBezTo>
                  <a:cubicBezTo>
                    <a:pt x="1509" y="107"/>
                    <a:pt x="1251" y="0"/>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7403677" y="411715"/>
              <a:ext cx="91318" cy="90590"/>
            </a:xfrm>
            <a:custGeom>
              <a:avLst/>
              <a:gdLst/>
              <a:ahLst/>
              <a:cxnLst/>
              <a:rect l="l" t="t" r="r" b="b"/>
              <a:pathLst>
                <a:path w="2006" h="1990" fill="none" extrusionOk="0">
                  <a:moveTo>
                    <a:pt x="1688" y="418"/>
                  </a:moveTo>
                  <a:cubicBezTo>
                    <a:pt x="2005" y="803"/>
                    <a:pt x="1955" y="1371"/>
                    <a:pt x="1571" y="1672"/>
                  </a:cubicBezTo>
                  <a:cubicBezTo>
                    <a:pt x="1186" y="1989"/>
                    <a:pt x="635" y="1939"/>
                    <a:pt x="318" y="1571"/>
                  </a:cubicBezTo>
                  <a:cubicBezTo>
                    <a:pt x="0" y="1187"/>
                    <a:pt x="50" y="619"/>
                    <a:pt x="434" y="302"/>
                  </a:cubicBezTo>
                  <a:cubicBezTo>
                    <a:pt x="802" y="1"/>
                    <a:pt x="1370" y="51"/>
                    <a:pt x="1688" y="41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7466773" y="446404"/>
              <a:ext cx="51805" cy="45523"/>
            </a:xfrm>
            <a:custGeom>
              <a:avLst/>
              <a:gdLst/>
              <a:ahLst/>
              <a:cxnLst/>
              <a:rect l="l" t="t" r="r" b="b"/>
              <a:pathLst>
                <a:path w="1138" h="1000" extrusionOk="0">
                  <a:moveTo>
                    <a:pt x="569" y="1"/>
                  </a:moveTo>
                  <a:cubicBezTo>
                    <a:pt x="353" y="1"/>
                    <a:pt x="152" y="141"/>
                    <a:pt x="84" y="358"/>
                  </a:cubicBezTo>
                  <a:cubicBezTo>
                    <a:pt x="1" y="626"/>
                    <a:pt x="151" y="910"/>
                    <a:pt x="419" y="976"/>
                  </a:cubicBezTo>
                  <a:cubicBezTo>
                    <a:pt x="469" y="992"/>
                    <a:pt x="519" y="1000"/>
                    <a:pt x="569" y="1000"/>
                  </a:cubicBezTo>
                  <a:cubicBezTo>
                    <a:pt x="785" y="1000"/>
                    <a:pt x="986" y="860"/>
                    <a:pt x="1054" y="642"/>
                  </a:cubicBezTo>
                  <a:cubicBezTo>
                    <a:pt x="1137" y="375"/>
                    <a:pt x="987" y="91"/>
                    <a:pt x="719" y="24"/>
                  </a:cubicBezTo>
                  <a:cubicBezTo>
                    <a:pt x="669" y="8"/>
                    <a:pt x="619"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7488078" y="468392"/>
              <a:ext cx="50257" cy="46478"/>
            </a:xfrm>
            <a:custGeom>
              <a:avLst/>
              <a:gdLst/>
              <a:ahLst/>
              <a:cxnLst/>
              <a:rect l="l" t="t" r="r" b="b"/>
              <a:pathLst>
                <a:path w="1104" h="1021" extrusionOk="0">
                  <a:moveTo>
                    <a:pt x="547" y="0"/>
                  </a:moveTo>
                  <a:cubicBezTo>
                    <a:pt x="516" y="0"/>
                    <a:pt x="484" y="3"/>
                    <a:pt x="452" y="9"/>
                  </a:cubicBezTo>
                  <a:cubicBezTo>
                    <a:pt x="184" y="76"/>
                    <a:pt x="1" y="343"/>
                    <a:pt x="68" y="610"/>
                  </a:cubicBezTo>
                  <a:cubicBezTo>
                    <a:pt x="112" y="861"/>
                    <a:pt x="325" y="1020"/>
                    <a:pt x="569" y="1020"/>
                  </a:cubicBezTo>
                  <a:cubicBezTo>
                    <a:pt x="602" y="1020"/>
                    <a:pt x="635" y="1017"/>
                    <a:pt x="669" y="1011"/>
                  </a:cubicBezTo>
                  <a:cubicBezTo>
                    <a:pt x="936" y="945"/>
                    <a:pt x="1103" y="677"/>
                    <a:pt x="1053" y="393"/>
                  </a:cubicBezTo>
                  <a:cubicBezTo>
                    <a:pt x="994" y="158"/>
                    <a:pt x="780" y="0"/>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7478199" y="497390"/>
              <a:ext cx="51759" cy="46387"/>
            </a:xfrm>
            <a:custGeom>
              <a:avLst/>
              <a:gdLst/>
              <a:ahLst/>
              <a:cxnLst/>
              <a:rect l="l" t="t" r="r" b="b"/>
              <a:pathLst>
                <a:path w="1137" h="1019" extrusionOk="0">
                  <a:moveTo>
                    <a:pt x="570" y="0"/>
                  </a:moveTo>
                  <a:cubicBezTo>
                    <a:pt x="449" y="0"/>
                    <a:pt x="329" y="46"/>
                    <a:pt x="234" y="141"/>
                  </a:cubicBezTo>
                  <a:cubicBezTo>
                    <a:pt x="17" y="324"/>
                    <a:pt x="0" y="642"/>
                    <a:pt x="184" y="842"/>
                  </a:cubicBezTo>
                  <a:cubicBezTo>
                    <a:pt x="293" y="960"/>
                    <a:pt x="436" y="1019"/>
                    <a:pt x="576" y="1019"/>
                  </a:cubicBezTo>
                  <a:cubicBezTo>
                    <a:pt x="694" y="1019"/>
                    <a:pt x="811" y="977"/>
                    <a:pt x="903" y="892"/>
                  </a:cubicBezTo>
                  <a:cubicBezTo>
                    <a:pt x="1120" y="709"/>
                    <a:pt x="1137" y="374"/>
                    <a:pt x="953" y="174"/>
                  </a:cubicBezTo>
                  <a:cubicBezTo>
                    <a:pt x="847" y="59"/>
                    <a:pt x="708"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7448518" y="503399"/>
              <a:ext cx="51805" cy="46433"/>
            </a:xfrm>
            <a:custGeom>
              <a:avLst/>
              <a:gdLst/>
              <a:ahLst/>
              <a:cxnLst/>
              <a:rect l="l" t="t" r="r" b="b"/>
              <a:pathLst>
                <a:path w="1138" h="1020" extrusionOk="0">
                  <a:moveTo>
                    <a:pt x="574" y="0"/>
                  </a:moveTo>
                  <a:cubicBezTo>
                    <a:pt x="357" y="0"/>
                    <a:pt x="151" y="129"/>
                    <a:pt x="84" y="343"/>
                  </a:cubicBezTo>
                  <a:cubicBezTo>
                    <a:pt x="1" y="610"/>
                    <a:pt x="135" y="894"/>
                    <a:pt x="402" y="994"/>
                  </a:cubicBezTo>
                  <a:cubicBezTo>
                    <a:pt x="455" y="1011"/>
                    <a:pt x="509" y="1019"/>
                    <a:pt x="563" y="1019"/>
                  </a:cubicBezTo>
                  <a:cubicBezTo>
                    <a:pt x="775" y="1019"/>
                    <a:pt x="970" y="891"/>
                    <a:pt x="1037" y="677"/>
                  </a:cubicBezTo>
                  <a:cubicBezTo>
                    <a:pt x="1137" y="410"/>
                    <a:pt x="987" y="125"/>
                    <a:pt x="736" y="25"/>
                  </a:cubicBezTo>
                  <a:cubicBezTo>
                    <a:pt x="683" y="9"/>
                    <a:pt x="628" y="0"/>
                    <a:pt x="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7429534" y="480592"/>
              <a:ext cx="49483" cy="45887"/>
            </a:xfrm>
            <a:custGeom>
              <a:avLst/>
              <a:gdLst/>
              <a:ahLst/>
              <a:cxnLst/>
              <a:rect l="l" t="t" r="r" b="b"/>
              <a:pathLst>
                <a:path w="1087" h="1008" extrusionOk="0">
                  <a:moveTo>
                    <a:pt x="540" y="0"/>
                  </a:moveTo>
                  <a:cubicBezTo>
                    <a:pt x="511" y="0"/>
                    <a:pt x="481" y="3"/>
                    <a:pt x="451" y="8"/>
                  </a:cubicBezTo>
                  <a:cubicBezTo>
                    <a:pt x="184" y="58"/>
                    <a:pt x="0" y="326"/>
                    <a:pt x="50" y="593"/>
                  </a:cubicBezTo>
                  <a:cubicBezTo>
                    <a:pt x="93" y="838"/>
                    <a:pt x="298" y="1008"/>
                    <a:pt x="524" y="1008"/>
                  </a:cubicBezTo>
                  <a:cubicBezTo>
                    <a:pt x="561" y="1008"/>
                    <a:pt x="598" y="1003"/>
                    <a:pt x="635" y="994"/>
                  </a:cubicBezTo>
                  <a:cubicBezTo>
                    <a:pt x="902" y="944"/>
                    <a:pt x="1086" y="693"/>
                    <a:pt x="1036" y="409"/>
                  </a:cubicBezTo>
                  <a:cubicBezTo>
                    <a:pt x="992" y="172"/>
                    <a:pt x="775"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7438639" y="451912"/>
              <a:ext cx="51759" cy="45932"/>
            </a:xfrm>
            <a:custGeom>
              <a:avLst/>
              <a:gdLst/>
              <a:ahLst/>
              <a:cxnLst/>
              <a:rect l="l" t="t" r="r" b="b"/>
              <a:pathLst>
                <a:path w="1137" h="1009" extrusionOk="0">
                  <a:moveTo>
                    <a:pt x="573" y="1"/>
                  </a:moveTo>
                  <a:cubicBezTo>
                    <a:pt x="461" y="1"/>
                    <a:pt x="346" y="40"/>
                    <a:pt x="251" y="120"/>
                  </a:cubicBezTo>
                  <a:cubicBezTo>
                    <a:pt x="34" y="287"/>
                    <a:pt x="1" y="622"/>
                    <a:pt x="184" y="822"/>
                  </a:cubicBezTo>
                  <a:cubicBezTo>
                    <a:pt x="288" y="944"/>
                    <a:pt x="433" y="1008"/>
                    <a:pt x="577" y="1008"/>
                  </a:cubicBezTo>
                  <a:cubicBezTo>
                    <a:pt x="688" y="1008"/>
                    <a:pt x="798" y="969"/>
                    <a:pt x="886" y="889"/>
                  </a:cubicBezTo>
                  <a:cubicBezTo>
                    <a:pt x="1103" y="722"/>
                    <a:pt x="1137" y="388"/>
                    <a:pt x="953" y="187"/>
                  </a:cubicBezTo>
                  <a:cubicBezTo>
                    <a:pt x="859" y="65"/>
                    <a:pt x="71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7452342" y="469029"/>
              <a:ext cx="63185" cy="58132"/>
            </a:xfrm>
            <a:custGeom>
              <a:avLst/>
              <a:gdLst/>
              <a:ahLst/>
              <a:cxnLst/>
              <a:rect l="l" t="t" r="r" b="b"/>
              <a:pathLst>
                <a:path w="1388" h="1277" extrusionOk="0">
                  <a:moveTo>
                    <a:pt x="689" y="0"/>
                  </a:moveTo>
                  <a:cubicBezTo>
                    <a:pt x="649" y="0"/>
                    <a:pt x="609" y="4"/>
                    <a:pt x="568" y="12"/>
                  </a:cubicBezTo>
                  <a:cubicBezTo>
                    <a:pt x="218" y="78"/>
                    <a:pt x="0" y="413"/>
                    <a:pt x="67" y="747"/>
                  </a:cubicBezTo>
                  <a:cubicBezTo>
                    <a:pt x="112" y="1057"/>
                    <a:pt x="378" y="1276"/>
                    <a:pt x="682" y="1276"/>
                  </a:cubicBezTo>
                  <a:cubicBezTo>
                    <a:pt x="722" y="1276"/>
                    <a:pt x="762" y="1272"/>
                    <a:pt x="802" y="1265"/>
                  </a:cubicBezTo>
                  <a:cubicBezTo>
                    <a:pt x="1153" y="1198"/>
                    <a:pt x="1387" y="864"/>
                    <a:pt x="1320" y="513"/>
                  </a:cubicBezTo>
                  <a:cubicBezTo>
                    <a:pt x="1261" y="217"/>
                    <a:pt x="993" y="0"/>
                    <a:pt x="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1">
            <a:extLst>
              <a:ext uri="{FF2B5EF4-FFF2-40B4-BE49-F238E27FC236}">
                <a16:creationId xmlns:a16="http://schemas.microsoft.com/office/drawing/2014/main" id="{F7B441E2-1B5C-4B1D-96CF-336071019EB2}"/>
              </a:ext>
            </a:extLst>
          </p:cNvPr>
          <p:cNvGrpSpPr/>
          <p:nvPr/>
        </p:nvGrpSpPr>
        <p:grpSpPr>
          <a:xfrm>
            <a:off x="719989" y="-35322"/>
            <a:ext cx="3781001" cy="4426956"/>
            <a:chOff x="719989" y="-35322"/>
            <a:chExt cx="3781001" cy="4426956"/>
          </a:xfrm>
        </p:grpSpPr>
        <p:grpSp>
          <p:nvGrpSpPr>
            <p:cNvPr id="207" name="Google Shape;207;p36"/>
            <p:cNvGrpSpPr/>
            <p:nvPr/>
          </p:nvGrpSpPr>
          <p:grpSpPr>
            <a:xfrm>
              <a:off x="2641737" y="792499"/>
              <a:ext cx="1859253" cy="793650"/>
              <a:chOff x="4855975" y="4265550"/>
              <a:chExt cx="2218150" cy="946850"/>
            </a:xfrm>
          </p:grpSpPr>
          <p:sp>
            <p:nvSpPr>
              <p:cNvPr id="208" name="Google Shape;208;p36"/>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6"/>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36"/>
            <p:cNvGrpSpPr/>
            <p:nvPr/>
          </p:nvGrpSpPr>
          <p:grpSpPr>
            <a:xfrm>
              <a:off x="3227832" y="2668089"/>
              <a:ext cx="1097357" cy="639945"/>
              <a:chOff x="3133967" y="1006086"/>
              <a:chExt cx="810396" cy="472598"/>
            </a:xfrm>
          </p:grpSpPr>
          <p:sp>
            <p:nvSpPr>
              <p:cNvPr id="211" name="Google Shape;211;p36"/>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6"/>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36"/>
            <p:cNvGrpSpPr/>
            <p:nvPr/>
          </p:nvGrpSpPr>
          <p:grpSpPr>
            <a:xfrm>
              <a:off x="719989" y="985361"/>
              <a:ext cx="3048430" cy="3048430"/>
              <a:chOff x="752489" y="1005686"/>
              <a:chExt cx="2499328" cy="2499328"/>
            </a:xfrm>
          </p:grpSpPr>
          <p:sp>
            <p:nvSpPr>
              <p:cNvPr id="216" name="Google Shape;216;p36"/>
              <p:cNvSpPr/>
              <p:nvPr/>
            </p:nvSpPr>
            <p:spPr>
              <a:xfrm>
                <a:off x="752489" y="1005686"/>
                <a:ext cx="2499328" cy="2499328"/>
              </a:xfrm>
              <a:custGeom>
                <a:avLst/>
                <a:gdLst/>
                <a:ahLst/>
                <a:cxnLst/>
                <a:rect l="l" t="t" r="r" b="b"/>
                <a:pathLst>
                  <a:path w="86154" h="86154" extrusionOk="0">
                    <a:moveTo>
                      <a:pt x="43077" y="0"/>
                    </a:moveTo>
                    <a:cubicBezTo>
                      <a:pt x="31576" y="0"/>
                      <a:pt x="20753" y="4477"/>
                      <a:pt x="12621" y="12621"/>
                    </a:cubicBezTo>
                    <a:cubicBezTo>
                      <a:pt x="4489" y="20753"/>
                      <a:pt x="0" y="31564"/>
                      <a:pt x="0" y="43077"/>
                    </a:cubicBezTo>
                    <a:cubicBezTo>
                      <a:pt x="0" y="54579"/>
                      <a:pt x="4489" y="65401"/>
                      <a:pt x="12621" y="73533"/>
                    </a:cubicBezTo>
                    <a:cubicBezTo>
                      <a:pt x="20753" y="81665"/>
                      <a:pt x="31576" y="86154"/>
                      <a:pt x="43077" y="86154"/>
                    </a:cubicBezTo>
                    <a:cubicBezTo>
                      <a:pt x="54590" y="86154"/>
                      <a:pt x="65401" y="81665"/>
                      <a:pt x="73533" y="73533"/>
                    </a:cubicBezTo>
                    <a:cubicBezTo>
                      <a:pt x="81677" y="65401"/>
                      <a:pt x="86154" y="54579"/>
                      <a:pt x="86154" y="43077"/>
                    </a:cubicBezTo>
                    <a:cubicBezTo>
                      <a:pt x="86154" y="31564"/>
                      <a:pt x="81677" y="20753"/>
                      <a:pt x="73533" y="12621"/>
                    </a:cubicBezTo>
                    <a:cubicBezTo>
                      <a:pt x="65401" y="4477"/>
                      <a:pt x="54590" y="0"/>
                      <a:pt x="43077"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6"/>
              <p:cNvSpPr/>
              <p:nvPr/>
            </p:nvSpPr>
            <p:spPr>
              <a:xfrm>
                <a:off x="804301" y="1057498"/>
                <a:ext cx="2395704" cy="2395704"/>
              </a:xfrm>
              <a:custGeom>
                <a:avLst/>
                <a:gdLst/>
                <a:ahLst/>
                <a:cxnLst/>
                <a:rect l="l" t="t" r="r" b="b"/>
                <a:pathLst>
                  <a:path w="82582" h="82582" extrusionOk="0">
                    <a:moveTo>
                      <a:pt x="41291" y="0"/>
                    </a:moveTo>
                    <a:cubicBezTo>
                      <a:pt x="18490" y="0"/>
                      <a:pt x="0" y="18491"/>
                      <a:pt x="0" y="41291"/>
                    </a:cubicBezTo>
                    <a:cubicBezTo>
                      <a:pt x="0" y="64092"/>
                      <a:pt x="18490" y="82582"/>
                      <a:pt x="41291" y="82582"/>
                    </a:cubicBezTo>
                    <a:cubicBezTo>
                      <a:pt x="64091" y="82582"/>
                      <a:pt x="82582" y="64092"/>
                      <a:pt x="82582" y="41291"/>
                    </a:cubicBezTo>
                    <a:cubicBezTo>
                      <a:pt x="82582" y="18491"/>
                      <a:pt x="64091" y="0"/>
                      <a:pt x="41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6"/>
            <p:cNvGrpSpPr/>
            <p:nvPr/>
          </p:nvGrpSpPr>
          <p:grpSpPr>
            <a:xfrm>
              <a:off x="1084595" y="3308034"/>
              <a:ext cx="1181967" cy="685368"/>
              <a:chOff x="1064909" y="878239"/>
              <a:chExt cx="872880" cy="506142"/>
            </a:xfrm>
          </p:grpSpPr>
          <p:sp>
            <p:nvSpPr>
              <p:cNvPr id="219" name="Google Shape;219;p36"/>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6"/>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6"/>
            <p:cNvGrpSpPr/>
            <p:nvPr/>
          </p:nvGrpSpPr>
          <p:grpSpPr>
            <a:xfrm>
              <a:off x="1842191" y="2114676"/>
              <a:ext cx="1651038" cy="2276958"/>
              <a:chOff x="1654016" y="1838851"/>
              <a:chExt cx="1651038" cy="2276958"/>
            </a:xfrm>
          </p:grpSpPr>
          <p:sp>
            <p:nvSpPr>
              <p:cNvPr id="222" name="Google Shape;222;p36"/>
              <p:cNvSpPr/>
              <p:nvPr/>
            </p:nvSpPr>
            <p:spPr>
              <a:xfrm>
                <a:off x="1654016" y="1838851"/>
                <a:ext cx="1637974" cy="2276958"/>
              </a:xfrm>
              <a:custGeom>
                <a:avLst/>
                <a:gdLst/>
                <a:ahLst/>
                <a:cxnLst/>
                <a:rect l="l" t="t" r="r" b="b"/>
                <a:pathLst>
                  <a:path w="56341" h="78320" extrusionOk="0">
                    <a:moveTo>
                      <a:pt x="47685" y="1"/>
                    </a:moveTo>
                    <a:cubicBezTo>
                      <a:pt x="46280" y="1"/>
                      <a:pt x="44446" y="417"/>
                      <a:pt x="42720" y="2108"/>
                    </a:cubicBezTo>
                    <a:cubicBezTo>
                      <a:pt x="42506" y="1894"/>
                      <a:pt x="42268" y="1703"/>
                      <a:pt x="42006" y="1560"/>
                    </a:cubicBezTo>
                    <a:cubicBezTo>
                      <a:pt x="41803" y="1429"/>
                      <a:pt x="41148" y="1060"/>
                      <a:pt x="39482" y="1060"/>
                    </a:cubicBezTo>
                    <a:cubicBezTo>
                      <a:pt x="37374" y="1060"/>
                      <a:pt x="33374" y="1751"/>
                      <a:pt x="30897" y="4204"/>
                    </a:cubicBezTo>
                    <a:cubicBezTo>
                      <a:pt x="29135" y="3811"/>
                      <a:pt x="27313" y="3620"/>
                      <a:pt x="25468" y="3620"/>
                    </a:cubicBezTo>
                    <a:cubicBezTo>
                      <a:pt x="23503" y="3620"/>
                      <a:pt x="21575" y="3834"/>
                      <a:pt x="19717" y="4287"/>
                    </a:cubicBezTo>
                    <a:cubicBezTo>
                      <a:pt x="17241" y="1763"/>
                      <a:pt x="13181" y="1060"/>
                      <a:pt x="11049" y="1060"/>
                    </a:cubicBezTo>
                    <a:cubicBezTo>
                      <a:pt x="9383" y="1060"/>
                      <a:pt x="8740" y="1429"/>
                      <a:pt x="8513" y="1560"/>
                    </a:cubicBezTo>
                    <a:cubicBezTo>
                      <a:pt x="7097" y="2382"/>
                      <a:pt x="6239" y="4501"/>
                      <a:pt x="5942" y="6073"/>
                    </a:cubicBezTo>
                    <a:cubicBezTo>
                      <a:pt x="5477" y="8526"/>
                      <a:pt x="5930" y="10835"/>
                      <a:pt x="7227" y="12621"/>
                    </a:cubicBezTo>
                    <a:cubicBezTo>
                      <a:pt x="5632" y="15074"/>
                      <a:pt x="4799" y="17824"/>
                      <a:pt x="4799" y="20646"/>
                    </a:cubicBezTo>
                    <a:cubicBezTo>
                      <a:pt x="4799" y="24587"/>
                      <a:pt x="6394" y="28290"/>
                      <a:pt x="9335" y="31302"/>
                    </a:cubicBezTo>
                    <a:cubicBezTo>
                      <a:pt x="7989" y="32278"/>
                      <a:pt x="6537" y="33719"/>
                      <a:pt x="5561" y="35791"/>
                    </a:cubicBezTo>
                    <a:cubicBezTo>
                      <a:pt x="3953" y="37779"/>
                      <a:pt x="2655" y="39982"/>
                      <a:pt x="1727" y="42339"/>
                    </a:cubicBezTo>
                    <a:lnTo>
                      <a:pt x="1691" y="42411"/>
                    </a:lnTo>
                    <a:cubicBezTo>
                      <a:pt x="1632" y="42577"/>
                      <a:pt x="1560" y="42756"/>
                      <a:pt x="1501" y="42935"/>
                    </a:cubicBezTo>
                    <a:lnTo>
                      <a:pt x="1453" y="43042"/>
                    </a:lnTo>
                    <a:cubicBezTo>
                      <a:pt x="1393" y="43208"/>
                      <a:pt x="1346" y="43363"/>
                      <a:pt x="1286" y="43530"/>
                    </a:cubicBezTo>
                    <a:lnTo>
                      <a:pt x="1239" y="43673"/>
                    </a:lnTo>
                    <a:cubicBezTo>
                      <a:pt x="1191" y="43827"/>
                      <a:pt x="1143" y="43982"/>
                      <a:pt x="1096" y="44125"/>
                    </a:cubicBezTo>
                    <a:cubicBezTo>
                      <a:pt x="1072" y="44173"/>
                      <a:pt x="1036" y="44304"/>
                      <a:pt x="1036" y="44304"/>
                    </a:cubicBezTo>
                    <a:cubicBezTo>
                      <a:pt x="1001" y="44447"/>
                      <a:pt x="953" y="44589"/>
                      <a:pt x="917" y="44732"/>
                    </a:cubicBezTo>
                    <a:cubicBezTo>
                      <a:pt x="893" y="44804"/>
                      <a:pt x="881" y="44875"/>
                      <a:pt x="858" y="44935"/>
                    </a:cubicBezTo>
                    <a:cubicBezTo>
                      <a:pt x="822" y="45078"/>
                      <a:pt x="786" y="45209"/>
                      <a:pt x="750" y="45351"/>
                    </a:cubicBezTo>
                    <a:cubicBezTo>
                      <a:pt x="727" y="45423"/>
                      <a:pt x="715" y="45494"/>
                      <a:pt x="691" y="45566"/>
                    </a:cubicBezTo>
                    <a:cubicBezTo>
                      <a:pt x="667" y="45697"/>
                      <a:pt x="631" y="45828"/>
                      <a:pt x="608" y="45971"/>
                    </a:cubicBezTo>
                    <a:cubicBezTo>
                      <a:pt x="584" y="46042"/>
                      <a:pt x="572" y="46125"/>
                      <a:pt x="548" y="46197"/>
                    </a:cubicBezTo>
                    <a:cubicBezTo>
                      <a:pt x="524" y="46328"/>
                      <a:pt x="500" y="46459"/>
                      <a:pt x="465" y="46614"/>
                    </a:cubicBezTo>
                    <a:cubicBezTo>
                      <a:pt x="453" y="46685"/>
                      <a:pt x="441" y="46768"/>
                      <a:pt x="417" y="46840"/>
                    </a:cubicBezTo>
                    <a:cubicBezTo>
                      <a:pt x="393" y="46971"/>
                      <a:pt x="369" y="47102"/>
                      <a:pt x="358" y="47233"/>
                    </a:cubicBezTo>
                    <a:lnTo>
                      <a:pt x="346" y="47280"/>
                    </a:lnTo>
                    <a:cubicBezTo>
                      <a:pt x="334" y="47340"/>
                      <a:pt x="322" y="47411"/>
                      <a:pt x="310" y="47483"/>
                    </a:cubicBezTo>
                    <a:cubicBezTo>
                      <a:pt x="286" y="47614"/>
                      <a:pt x="274" y="47733"/>
                      <a:pt x="250" y="47864"/>
                    </a:cubicBezTo>
                    <a:lnTo>
                      <a:pt x="239" y="47923"/>
                    </a:lnTo>
                    <a:cubicBezTo>
                      <a:pt x="227" y="47995"/>
                      <a:pt x="227" y="48066"/>
                      <a:pt x="215" y="48126"/>
                    </a:cubicBezTo>
                    <a:cubicBezTo>
                      <a:pt x="191" y="48257"/>
                      <a:pt x="179" y="48388"/>
                      <a:pt x="167" y="48507"/>
                    </a:cubicBezTo>
                    <a:lnTo>
                      <a:pt x="155" y="48578"/>
                    </a:lnTo>
                    <a:cubicBezTo>
                      <a:pt x="155" y="48638"/>
                      <a:pt x="143" y="48709"/>
                      <a:pt x="131" y="48780"/>
                    </a:cubicBezTo>
                    <a:cubicBezTo>
                      <a:pt x="119" y="48900"/>
                      <a:pt x="108" y="49019"/>
                      <a:pt x="96" y="49138"/>
                    </a:cubicBezTo>
                    <a:lnTo>
                      <a:pt x="96" y="49245"/>
                    </a:lnTo>
                    <a:cubicBezTo>
                      <a:pt x="84" y="49304"/>
                      <a:pt x="84" y="49364"/>
                      <a:pt x="72" y="49435"/>
                    </a:cubicBezTo>
                    <a:cubicBezTo>
                      <a:pt x="60" y="49554"/>
                      <a:pt x="60" y="49673"/>
                      <a:pt x="48" y="49804"/>
                    </a:cubicBezTo>
                    <a:lnTo>
                      <a:pt x="36" y="49912"/>
                    </a:lnTo>
                    <a:cubicBezTo>
                      <a:pt x="36" y="49971"/>
                      <a:pt x="36" y="50031"/>
                      <a:pt x="36" y="50090"/>
                    </a:cubicBezTo>
                    <a:cubicBezTo>
                      <a:pt x="24" y="50233"/>
                      <a:pt x="12" y="50376"/>
                      <a:pt x="12" y="50531"/>
                    </a:cubicBezTo>
                    <a:lnTo>
                      <a:pt x="12" y="50602"/>
                    </a:lnTo>
                    <a:cubicBezTo>
                      <a:pt x="12" y="50650"/>
                      <a:pt x="0" y="50697"/>
                      <a:pt x="0" y="50745"/>
                    </a:cubicBezTo>
                    <a:cubicBezTo>
                      <a:pt x="0" y="50971"/>
                      <a:pt x="0" y="51186"/>
                      <a:pt x="0" y="51412"/>
                    </a:cubicBezTo>
                    <a:cubicBezTo>
                      <a:pt x="0" y="51638"/>
                      <a:pt x="0" y="51852"/>
                      <a:pt x="0" y="52067"/>
                    </a:cubicBezTo>
                    <a:lnTo>
                      <a:pt x="0" y="52114"/>
                    </a:lnTo>
                    <a:cubicBezTo>
                      <a:pt x="119" y="56139"/>
                      <a:pt x="1227" y="60091"/>
                      <a:pt x="3215" y="63604"/>
                    </a:cubicBezTo>
                    <a:cubicBezTo>
                      <a:pt x="1798" y="68330"/>
                      <a:pt x="1655" y="71914"/>
                      <a:pt x="2810" y="74260"/>
                    </a:cubicBezTo>
                    <a:cubicBezTo>
                      <a:pt x="2846" y="74343"/>
                      <a:pt x="2894" y="74426"/>
                      <a:pt x="2941" y="74510"/>
                    </a:cubicBezTo>
                    <a:cubicBezTo>
                      <a:pt x="2965" y="74557"/>
                      <a:pt x="2989" y="74605"/>
                      <a:pt x="3025" y="74653"/>
                    </a:cubicBezTo>
                    <a:cubicBezTo>
                      <a:pt x="3025" y="74653"/>
                      <a:pt x="3072" y="74736"/>
                      <a:pt x="3072" y="74748"/>
                    </a:cubicBezTo>
                    <a:cubicBezTo>
                      <a:pt x="4739" y="77379"/>
                      <a:pt x="8490" y="78320"/>
                      <a:pt x="11192" y="78320"/>
                    </a:cubicBezTo>
                    <a:cubicBezTo>
                      <a:pt x="11895" y="78320"/>
                      <a:pt x="12597" y="78260"/>
                      <a:pt x="13264" y="78141"/>
                    </a:cubicBezTo>
                    <a:lnTo>
                      <a:pt x="13276" y="78141"/>
                    </a:lnTo>
                    <a:cubicBezTo>
                      <a:pt x="13359" y="78129"/>
                      <a:pt x="13443" y="78117"/>
                      <a:pt x="13514" y="78094"/>
                    </a:cubicBezTo>
                    <a:lnTo>
                      <a:pt x="13574" y="78082"/>
                    </a:lnTo>
                    <a:cubicBezTo>
                      <a:pt x="13645" y="78070"/>
                      <a:pt x="13716" y="78058"/>
                      <a:pt x="13800" y="78034"/>
                    </a:cubicBezTo>
                    <a:lnTo>
                      <a:pt x="13871" y="78022"/>
                    </a:lnTo>
                    <a:cubicBezTo>
                      <a:pt x="13943" y="77998"/>
                      <a:pt x="14002" y="77986"/>
                      <a:pt x="14062" y="77975"/>
                    </a:cubicBezTo>
                    <a:lnTo>
                      <a:pt x="14169" y="77939"/>
                    </a:lnTo>
                    <a:cubicBezTo>
                      <a:pt x="14228" y="77927"/>
                      <a:pt x="14276" y="77915"/>
                      <a:pt x="14324" y="77903"/>
                    </a:cubicBezTo>
                    <a:cubicBezTo>
                      <a:pt x="14383" y="77879"/>
                      <a:pt x="14431" y="77867"/>
                      <a:pt x="14466" y="77855"/>
                    </a:cubicBezTo>
                    <a:cubicBezTo>
                      <a:pt x="14466" y="77855"/>
                      <a:pt x="14574" y="77820"/>
                      <a:pt x="14609" y="77808"/>
                    </a:cubicBezTo>
                    <a:cubicBezTo>
                      <a:pt x="14657" y="77796"/>
                      <a:pt x="14717" y="77772"/>
                      <a:pt x="14776" y="77760"/>
                    </a:cubicBezTo>
                    <a:cubicBezTo>
                      <a:pt x="14776" y="77760"/>
                      <a:pt x="14847" y="77725"/>
                      <a:pt x="14871" y="77725"/>
                    </a:cubicBezTo>
                    <a:cubicBezTo>
                      <a:pt x="14943" y="77689"/>
                      <a:pt x="15014" y="77665"/>
                      <a:pt x="15086" y="77641"/>
                    </a:cubicBezTo>
                    <a:lnTo>
                      <a:pt x="15145" y="77617"/>
                    </a:lnTo>
                    <a:cubicBezTo>
                      <a:pt x="15276" y="77570"/>
                      <a:pt x="15395" y="77510"/>
                      <a:pt x="15526" y="77451"/>
                    </a:cubicBezTo>
                    <a:cubicBezTo>
                      <a:pt x="15860" y="77296"/>
                      <a:pt x="16169" y="77117"/>
                      <a:pt x="16455" y="76927"/>
                    </a:cubicBezTo>
                    <a:cubicBezTo>
                      <a:pt x="16455" y="76927"/>
                      <a:pt x="16491" y="76903"/>
                      <a:pt x="16491" y="76903"/>
                    </a:cubicBezTo>
                    <a:cubicBezTo>
                      <a:pt x="16550" y="76855"/>
                      <a:pt x="16622" y="76808"/>
                      <a:pt x="16681" y="76760"/>
                    </a:cubicBezTo>
                    <a:cubicBezTo>
                      <a:pt x="16705" y="76748"/>
                      <a:pt x="16717" y="76724"/>
                      <a:pt x="16729" y="76724"/>
                    </a:cubicBezTo>
                    <a:cubicBezTo>
                      <a:pt x="16800" y="76677"/>
                      <a:pt x="16860" y="76617"/>
                      <a:pt x="16919" y="76570"/>
                    </a:cubicBezTo>
                    <a:lnTo>
                      <a:pt x="16979" y="76522"/>
                    </a:lnTo>
                    <a:cubicBezTo>
                      <a:pt x="17026" y="76474"/>
                      <a:pt x="17086" y="76415"/>
                      <a:pt x="17145" y="76367"/>
                    </a:cubicBezTo>
                    <a:cubicBezTo>
                      <a:pt x="17157" y="76355"/>
                      <a:pt x="17169" y="76343"/>
                      <a:pt x="17193" y="76320"/>
                    </a:cubicBezTo>
                    <a:cubicBezTo>
                      <a:pt x="17253" y="76260"/>
                      <a:pt x="17312" y="76212"/>
                      <a:pt x="17360" y="76153"/>
                    </a:cubicBezTo>
                    <a:lnTo>
                      <a:pt x="17419" y="76093"/>
                    </a:lnTo>
                    <a:cubicBezTo>
                      <a:pt x="17467" y="76034"/>
                      <a:pt x="17514" y="75986"/>
                      <a:pt x="17550" y="75939"/>
                    </a:cubicBezTo>
                    <a:cubicBezTo>
                      <a:pt x="17574" y="75915"/>
                      <a:pt x="17598" y="75879"/>
                      <a:pt x="17622" y="75855"/>
                    </a:cubicBezTo>
                    <a:cubicBezTo>
                      <a:pt x="17669" y="75796"/>
                      <a:pt x="17705" y="75748"/>
                      <a:pt x="17753" y="75689"/>
                    </a:cubicBezTo>
                    <a:cubicBezTo>
                      <a:pt x="17765" y="75665"/>
                      <a:pt x="17788" y="75641"/>
                      <a:pt x="17812" y="75605"/>
                    </a:cubicBezTo>
                    <a:cubicBezTo>
                      <a:pt x="17848" y="75546"/>
                      <a:pt x="17884" y="75486"/>
                      <a:pt x="17931" y="75427"/>
                    </a:cubicBezTo>
                    <a:cubicBezTo>
                      <a:pt x="17943" y="75403"/>
                      <a:pt x="17979" y="75343"/>
                      <a:pt x="17979" y="75343"/>
                    </a:cubicBezTo>
                    <a:cubicBezTo>
                      <a:pt x="18860" y="75605"/>
                      <a:pt x="19753" y="75820"/>
                      <a:pt x="20646" y="75998"/>
                    </a:cubicBezTo>
                    <a:cubicBezTo>
                      <a:pt x="21467" y="76915"/>
                      <a:pt x="22646" y="77463"/>
                      <a:pt x="23908" y="77463"/>
                    </a:cubicBezTo>
                    <a:cubicBezTo>
                      <a:pt x="24480" y="77463"/>
                      <a:pt x="25039" y="77355"/>
                      <a:pt x="25563" y="77141"/>
                    </a:cubicBezTo>
                    <a:lnTo>
                      <a:pt x="27409" y="76379"/>
                    </a:lnTo>
                    <a:cubicBezTo>
                      <a:pt x="29314" y="76236"/>
                      <a:pt x="31183" y="75891"/>
                      <a:pt x="32993" y="75343"/>
                    </a:cubicBezTo>
                    <a:cubicBezTo>
                      <a:pt x="33016" y="75379"/>
                      <a:pt x="33028" y="75403"/>
                      <a:pt x="33052" y="75439"/>
                    </a:cubicBezTo>
                    <a:cubicBezTo>
                      <a:pt x="33088" y="75498"/>
                      <a:pt x="33124" y="75546"/>
                      <a:pt x="33159" y="75605"/>
                    </a:cubicBezTo>
                    <a:cubicBezTo>
                      <a:pt x="33183" y="75629"/>
                      <a:pt x="33207" y="75665"/>
                      <a:pt x="33231" y="75700"/>
                    </a:cubicBezTo>
                    <a:cubicBezTo>
                      <a:pt x="33266" y="75748"/>
                      <a:pt x="33314" y="75796"/>
                      <a:pt x="33362" y="75855"/>
                    </a:cubicBezTo>
                    <a:cubicBezTo>
                      <a:pt x="33374" y="75879"/>
                      <a:pt x="33397" y="75903"/>
                      <a:pt x="33421" y="75939"/>
                    </a:cubicBezTo>
                    <a:cubicBezTo>
                      <a:pt x="33457" y="75986"/>
                      <a:pt x="33505" y="76034"/>
                      <a:pt x="33552" y="76093"/>
                    </a:cubicBezTo>
                    <a:lnTo>
                      <a:pt x="33624" y="76165"/>
                    </a:lnTo>
                    <a:cubicBezTo>
                      <a:pt x="33671" y="76212"/>
                      <a:pt x="33719" y="76260"/>
                      <a:pt x="33778" y="76308"/>
                    </a:cubicBezTo>
                    <a:cubicBezTo>
                      <a:pt x="33790" y="76331"/>
                      <a:pt x="33814" y="76355"/>
                      <a:pt x="33838" y="76379"/>
                    </a:cubicBezTo>
                    <a:cubicBezTo>
                      <a:pt x="33886" y="76427"/>
                      <a:pt x="33945" y="76474"/>
                      <a:pt x="34005" y="76522"/>
                    </a:cubicBezTo>
                    <a:cubicBezTo>
                      <a:pt x="34017" y="76534"/>
                      <a:pt x="34040" y="76558"/>
                      <a:pt x="34064" y="76570"/>
                    </a:cubicBezTo>
                    <a:cubicBezTo>
                      <a:pt x="34112" y="76617"/>
                      <a:pt x="34171" y="76665"/>
                      <a:pt x="34231" y="76712"/>
                    </a:cubicBezTo>
                    <a:cubicBezTo>
                      <a:pt x="34255" y="76724"/>
                      <a:pt x="34267" y="76736"/>
                      <a:pt x="34290" y="76760"/>
                    </a:cubicBezTo>
                    <a:cubicBezTo>
                      <a:pt x="34350" y="76808"/>
                      <a:pt x="34421" y="76843"/>
                      <a:pt x="34481" y="76891"/>
                    </a:cubicBezTo>
                    <a:lnTo>
                      <a:pt x="34529" y="76927"/>
                    </a:lnTo>
                    <a:cubicBezTo>
                      <a:pt x="34600" y="76974"/>
                      <a:pt x="34671" y="77022"/>
                      <a:pt x="34731" y="77058"/>
                    </a:cubicBezTo>
                    <a:cubicBezTo>
                      <a:pt x="34755" y="77070"/>
                      <a:pt x="34767" y="77082"/>
                      <a:pt x="34779" y="77093"/>
                    </a:cubicBezTo>
                    <a:cubicBezTo>
                      <a:pt x="34981" y="77213"/>
                      <a:pt x="35195" y="77332"/>
                      <a:pt x="35433" y="77439"/>
                    </a:cubicBezTo>
                    <a:cubicBezTo>
                      <a:pt x="35445" y="77451"/>
                      <a:pt x="35529" y="77486"/>
                      <a:pt x="35564" y="77498"/>
                    </a:cubicBezTo>
                    <a:cubicBezTo>
                      <a:pt x="35576" y="77510"/>
                      <a:pt x="35588" y="77510"/>
                      <a:pt x="35612" y="77522"/>
                    </a:cubicBezTo>
                    <a:cubicBezTo>
                      <a:pt x="35683" y="77558"/>
                      <a:pt x="35755" y="77582"/>
                      <a:pt x="35814" y="77605"/>
                    </a:cubicBezTo>
                    <a:cubicBezTo>
                      <a:pt x="35850" y="77629"/>
                      <a:pt x="35874" y="77641"/>
                      <a:pt x="35910" y="77653"/>
                    </a:cubicBezTo>
                    <a:lnTo>
                      <a:pt x="35933" y="77653"/>
                    </a:lnTo>
                    <a:cubicBezTo>
                      <a:pt x="35981" y="77677"/>
                      <a:pt x="36041" y="77701"/>
                      <a:pt x="36100" y="77713"/>
                    </a:cubicBezTo>
                    <a:cubicBezTo>
                      <a:pt x="36124" y="77725"/>
                      <a:pt x="36231" y="77760"/>
                      <a:pt x="36231" y="77760"/>
                    </a:cubicBezTo>
                    <a:cubicBezTo>
                      <a:pt x="36231" y="77760"/>
                      <a:pt x="36326" y="77796"/>
                      <a:pt x="36362" y="77808"/>
                    </a:cubicBezTo>
                    <a:cubicBezTo>
                      <a:pt x="36410" y="77832"/>
                      <a:pt x="36469" y="77844"/>
                      <a:pt x="36517" y="77855"/>
                    </a:cubicBezTo>
                    <a:cubicBezTo>
                      <a:pt x="36517" y="77855"/>
                      <a:pt x="36600" y="77879"/>
                      <a:pt x="36636" y="77891"/>
                    </a:cubicBezTo>
                    <a:cubicBezTo>
                      <a:pt x="36695" y="77915"/>
                      <a:pt x="36755" y="77927"/>
                      <a:pt x="36815" y="77939"/>
                    </a:cubicBezTo>
                    <a:lnTo>
                      <a:pt x="36910" y="77975"/>
                    </a:lnTo>
                    <a:cubicBezTo>
                      <a:pt x="36969" y="77986"/>
                      <a:pt x="37041" y="77998"/>
                      <a:pt x="37124" y="78022"/>
                    </a:cubicBezTo>
                    <a:lnTo>
                      <a:pt x="37184" y="78034"/>
                    </a:lnTo>
                    <a:cubicBezTo>
                      <a:pt x="37255" y="78058"/>
                      <a:pt x="37326" y="78070"/>
                      <a:pt x="37410" y="78082"/>
                    </a:cubicBezTo>
                    <a:cubicBezTo>
                      <a:pt x="37410" y="78082"/>
                      <a:pt x="37446" y="78094"/>
                      <a:pt x="37457" y="78094"/>
                    </a:cubicBezTo>
                    <a:cubicBezTo>
                      <a:pt x="37529" y="78117"/>
                      <a:pt x="37612" y="78129"/>
                      <a:pt x="37696" y="78141"/>
                    </a:cubicBezTo>
                    <a:lnTo>
                      <a:pt x="37719" y="78141"/>
                    </a:lnTo>
                    <a:cubicBezTo>
                      <a:pt x="38374" y="78260"/>
                      <a:pt x="39077" y="78320"/>
                      <a:pt x="39779" y="78320"/>
                    </a:cubicBezTo>
                    <a:cubicBezTo>
                      <a:pt x="42482" y="78320"/>
                      <a:pt x="46232" y="77379"/>
                      <a:pt x="47899" y="74748"/>
                    </a:cubicBezTo>
                    <a:cubicBezTo>
                      <a:pt x="47911" y="74724"/>
                      <a:pt x="47923" y="74700"/>
                      <a:pt x="47935" y="74688"/>
                    </a:cubicBezTo>
                    <a:lnTo>
                      <a:pt x="46411" y="73760"/>
                    </a:lnTo>
                    <a:lnTo>
                      <a:pt x="47947" y="74665"/>
                    </a:lnTo>
                    <a:lnTo>
                      <a:pt x="47959" y="74653"/>
                    </a:lnTo>
                    <a:cubicBezTo>
                      <a:pt x="47983" y="74605"/>
                      <a:pt x="48006" y="74557"/>
                      <a:pt x="48030" y="74522"/>
                    </a:cubicBezTo>
                    <a:cubicBezTo>
                      <a:pt x="48078" y="74426"/>
                      <a:pt x="48125" y="74343"/>
                      <a:pt x="48173" y="74260"/>
                    </a:cubicBezTo>
                    <a:cubicBezTo>
                      <a:pt x="49316" y="71914"/>
                      <a:pt x="49173" y="68330"/>
                      <a:pt x="47756" y="63604"/>
                    </a:cubicBezTo>
                    <a:cubicBezTo>
                      <a:pt x="49864" y="59889"/>
                      <a:pt x="50983" y="55686"/>
                      <a:pt x="50983" y="51412"/>
                    </a:cubicBezTo>
                    <a:cubicBezTo>
                      <a:pt x="50983" y="48352"/>
                      <a:pt x="50423" y="45387"/>
                      <a:pt x="49340" y="42565"/>
                    </a:cubicBezTo>
                    <a:cubicBezTo>
                      <a:pt x="54972" y="37446"/>
                      <a:pt x="54876" y="26778"/>
                      <a:pt x="54805" y="20241"/>
                    </a:cubicBezTo>
                    <a:cubicBezTo>
                      <a:pt x="54805" y="19229"/>
                      <a:pt x="54793" y="18360"/>
                      <a:pt x="54805" y="17658"/>
                    </a:cubicBezTo>
                    <a:cubicBezTo>
                      <a:pt x="54841" y="16098"/>
                      <a:pt x="55162" y="14479"/>
                      <a:pt x="55460" y="12907"/>
                    </a:cubicBezTo>
                    <a:cubicBezTo>
                      <a:pt x="55912" y="10514"/>
                      <a:pt x="56341" y="8252"/>
                      <a:pt x="55900" y="6120"/>
                    </a:cubicBezTo>
                    <a:cubicBezTo>
                      <a:pt x="55364" y="3513"/>
                      <a:pt x="53638" y="1691"/>
                      <a:pt x="50638" y="572"/>
                    </a:cubicBezTo>
                    <a:cubicBezTo>
                      <a:pt x="49626" y="191"/>
                      <a:pt x="48626" y="1"/>
                      <a:pt x="476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6"/>
              <p:cNvSpPr/>
              <p:nvPr/>
            </p:nvSpPr>
            <p:spPr>
              <a:xfrm>
                <a:off x="2512230" y="1921579"/>
                <a:ext cx="792825" cy="1206422"/>
              </a:xfrm>
              <a:custGeom>
                <a:avLst/>
                <a:gdLst/>
                <a:ahLst/>
                <a:cxnLst/>
                <a:rect l="l" t="t" r="r" b="b"/>
                <a:pathLst>
                  <a:path w="27450" h="41770" extrusionOk="0">
                    <a:moveTo>
                      <a:pt x="17883" y="0"/>
                    </a:moveTo>
                    <a:cubicBezTo>
                      <a:pt x="12542" y="0"/>
                      <a:pt x="11019" y="7994"/>
                      <a:pt x="11019" y="7994"/>
                    </a:cubicBezTo>
                    <a:cubicBezTo>
                      <a:pt x="4775" y="26421"/>
                      <a:pt x="0" y="41770"/>
                      <a:pt x="11852" y="41770"/>
                    </a:cubicBezTo>
                    <a:cubicBezTo>
                      <a:pt x="12023" y="41770"/>
                      <a:pt x="12198" y="41767"/>
                      <a:pt x="12376" y="41760"/>
                    </a:cubicBezTo>
                    <a:cubicBezTo>
                      <a:pt x="24890" y="41308"/>
                      <a:pt x="23080" y="22163"/>
                      <a:pt x="23223" y="15828"/>
                    </a:cubicBezTo>
                    <a:cubicBezTo>
                      <a:pt x="23378" y="9494"/>
                      <a:pt x="27449" y="3160"/>
                      <a:pt x="20210" y="458"/>
                    </a:cubicBezTo>
                    <a:cubicBezTo>
                      <a:pt x="19364" y="140"/>
                      <a:pt x="18590" y="0"/>
                      <a:pt x="17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6"/>
              <p:cNvSpPr/>
              <p:nvPr/>
            </p:nvSpPr>
            <p:spPr>
              <a:xfrm>
                <a:off x="2704615" y="2131813"/>
                <a:ext cx="315368" cy="697079"/>
              </a:xfrm>
              <a:custGeom>
                <a:avLst/>
                <a:gdLst/>
                <a:ahLst/>
                <a:cxnLst/>
                <a:rect l="l" t="t" r="r" b="b"/>
                <a:pathLst>
                  <a:path w="10919" h="24135" extrusionOk="0">
                    <a:moveTo>
                      <a:pt x="4525" y="1"/>
                    </a:moveTo>
                    <a:cubicBezTo>
                      <a:pt x="4405" y="441"/>
                      <a:pt x="4358" y="715"/>
                      <a:pt x="4358" y="715"/>
                    </a:cubicBezTo>
                    <a:cubicBezTo>
                      <a:pt x="2703" y="5585"/>
                      <a:pt x="1155" y="10240"/>
                      <a:pt x="0" y="14443"/>
                    </a:cubicBezTo>
                    <a:cubicBezTo>
                      <a:pt x="131" y="19944"/>
                      <a:pt x="1810" y="24135"/>
                      <a:pt x="1810" y="24135"/>
                    </a:cubicBezTo>
                    <a:cubicBezTo>
                      <a:pt x="1810" y="24135"/>
                      <a:pt x="5191" y="21313"/>
                      <a:pt x="8061" y="14538"/>
                    </a:cubicBezTo>
                    <a:cubicBezTo>
                      <a:pt x="10918" y="7752"/>
                      <a:pt x="4525" y="1"/>
                      <a:pt x="4525" y="1"/>
                    </a:cubicBez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6"/>
              <p:cNvSpPr/>
              <p:nvPr/>
            </p:nvSpPr>
            <p:spPr>
              <a:xfrm>
                <a:off x="1703235" y="2683408"/>
                <a:ext cx="1369348" cy="1342892"/>
              </a:xfrm>
              <a:custGeom>
                <a:avLst/>
                <a:gdLst/>
                <a:ahLst/>
                <a:cxnLst/>
                <a:rect l="l" t="t" r="r" b="b"/>
                <a:pathLst>
                  <a:path w="47411" h="46495" extrusionOk="0">
                    <a:moveTo>
                      <a:pt x="23706" y="0"/>
                    </a:moveTo>
                    <a:cubicBezTo>
                      <a:pt x="10609" y="0"/>
                      <a:pt x="0" y="10406"/>
                      <a:pt x="0" y="23241"/>
                    </a:cubicBezTo>
                    <a:cubicBezTo>
                      <a:pt x="0" y="36088"/>
                      <a:pt x="10609" y="46494"/>
                      <a:pt x="23706" y="46494"/>
                    </a:cubicBezTo>
                    <a:cubicBezTo>
                      <a:pt x="36790" y="46494"/>
                      <a:pt x="47411" y="36088"/>
                      <a:pt x="47411" y="23241"/>
                    </a:cubicBezTo>
                    <a:cubicBezTo>
                      <a:pt x="47411" y="10406"/>
                      <a:pt x="36790" y="0"/>
                      <a:pt x="23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6"/>
              <p:cNvSpPr/>
              <p:nvPr/>
            </p:nvSpPr>
            <p:spPr>
              <a:xfrm>
                <a:off x="2015800" y="2635262"/>
                <a:ext cx="742829" cy="354562"/>
              </a:xfrm>
              <a:custGeom>
                <a:avLst/>
                <a:gdLst/>
                <a:ahLst/>
                <a:cxnLst/>
                <a:rect l="l" t="t" r="r" b="b"/>
                <a:pathLst>
                  <a:path w="25719" h="12276" extrusionOk="0">
                    <a:moveTo>
                      <a:pt x="12860" y="1"/>
                    </a:moveTo>
                    <a:cubicBezTo>
                      <a:pt x="5752" y="1"/>
                      <a:pt x="1" y="2751"/>
                      <a:pt x="1" y="6132"/>
                    </a:cubicBezTo>
                    <a:cubicBezTo>
                      <a:pt x="1" y="9526"/>
                      <a:pt x="5752" y="12276"/>
                      <a:pt x="12860" y="12276"/>
                    </a:cubicBezTo>
                    <a:cubicBezTo>
                      <a:pt x="19956" y="12276"/>
                      <a:pt x="25718" y="9526"/>
                      <a:pt x="25718" y="6132"/>
                    </a:cubicBezTo>
                    <a:cubicBezTo>
                      <a:pt x="25718" y="2751"/>
                      <a:pt x="19956" y="1"/>
                      <a:pt x="12860"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6"/>
              <p:cNvSpPr/>
              <p:nvPr/>
            </p:nvSpPr>
            <p:spPr>
              <a:xfrm>
                <a:off x="2051585" y="2635262"/>
                <a:ext cx="707044" cy="350114"/>
              </a:xfrm>
              <a:custGeom>
                <a:avLst/>
                <a:gdLst/>
                <a:ahLst/>
                <a:cxnLst/>
                <a:rect l="l" t="t" r="r" b="b"/>
                <a:pathLst>
                  <a:path w="24480" h="12122" extrusionOk="0">
                    <a:moveTo>
                      <a:pt x="11621" y="1"/>
                    </a:moveTo>
                    <a:cubicBezTo>
                      <a:pt x="6477" y="1"/>
                      <a:pt x="2060" y="1441"/>
                      <a:pt x="0" y="3525"/>
                    </a:cubicBezTo>
                    <a:lnTo>
                      <a:pt x="643" y="5608"/>
                    </a:lnTo>
                    <a:cubicBezTo>
                      <a:pt x="643" y="5608"/>
                      <a:pt x="5531" y="10319"/>
                      <a:pt x="12629" y="10319"/>
                    </a:cubicBezTo>
                    <a:cubicBezTo>
                      <a:pt x="14747" y="10319"/>
                      <a:pt x="17062" y="9900"/>
                      <a:pt x="19503" y="8811"/>
                    </a:cubicBezTo>
                    <a:lnTo>
                      <a:pt x="19503" y="8811"/>
                    </a:lnTo>
                    <a:cubicBezTo>
                      <a:pt x="19503" y="8811"/>
                      <a:pt x="22360" y="11061"/>
                      <a:pt x="14490" y="12121"/>
                    </a:cubicBezTo>
                    <a:cubicBezTo>
                      <a:pt x="20205" y="11490"/>
                      <a:pt x="24479" y="9061"/>
                      <a:pt x="24479" y="6132"/>
                    </a:cubicBezTo>
                    <a:cubicBezTo>
                      <a:pt x="24479" y="2751"/>
                      <a:pt x="18717" y="1"/>
                      <a:pt x="11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6"/>
              <p:cNvSpPr/>
              <p:nvPr/>
            </p:nvSpPr>
            <p:spPr>
              <a:xfrm>
                <a:off x="1836408" y="1901062"/>
                <a:ext cx="436872" cy="354277"/>
              </a:xfrm>
              <a:custGeom>
                <a:avLst/>
                <a:gdLst/>
                <a:ahLst/>
                <a:cxnLst/>
                <a:rect l="l" t="t" r="r" b="b"/>
                <a:pathLst>
                  <a:path w="15027" h="12186" extrusionOk="0">
                    <a:moveTo>
                      <a:pt x="4731" y="1"/>
                    </a:moveTo>
                    <a:cubicBezTo>
                      <a:pt x="3964" y="1"/>
                      <a:pt x="3374" y="95"/>
                      <a:pt x="3097" y="254"/>
                    </a:cubicBezTo>
                    <a:cubicBezTo>
                      <a:pt x="1751" y="1028"/>
                      <a:pt x="1" y="5754"/>
                      <a:pt x="2501" y="8910"/>
                    </a:cubicBezTo>
                    <a:cubicBezTo>
                      <a:pt x="4278" y="11152"/>
                      <a:pt x="7384" y="12186"/>
                      <a:pt x="9751" y="12186"/>
                    </a:cubicBezTo>
                    <a:cubicBezTo>
                      <a:pt x="10714" y="12186"/>
                      <a:pt x="11555" y="12014"/>
                      <a:pt x="12133" y="11684"/>
                    </a:cubicBezTo>
                    <a:cubicBezTo>
                      <a:pt x="14134" y="10529"/>
                      <a:pt x="15027" y="6302"/>
                      <a:pt x="12538" y="3147"/>
                    </a:cubicBezTo>
                    <a:cubicBezTo>
                      <a:pt x="10678" y="799"/>
                      <a:pt x="6959" y="1"/>
                      <a:pt x="4731" y="1"/>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6"/>
              <p:cNvSpPr/>
              <p:nvPr/>
            </p:nvSpPr>
            <p:spPr>
              <a:xfrm>
                <a:off x="1890422" y="1947081"/>
                <a:ext cx="340642" cy="276160"/>
              </a:xfrm>
              <a:custGeom>
                <a:avLst/>
                <a:gdLst/>
                <a:ahLst/>
                <a:cxnLst/>
                <a:rect l="l" t="t" r="r" b="b"/>
                <a:pathLst>
                  <a:path w="11717" h="9499" extrusionOk="0">
                    <a:moveTo>
                      <a:pt x="3679" y="1"/>
                    </a:moveTo>
                    <a:cubicBezTo>
                      <a:pt x="3086" y="1"/>
                      <a:pt x="2630" y="73"/>
                      <a:pt x="2417" y="195"/>
                    </a:cubicBezTo>
                    <a:cubicBezTo>
                      <a:pt x="1370" y="802"/>
                      <a:pt x="0" y="4481"/>
                      <a:pt x="1953" y="6946"/>
                    </a:cubicBezTo>
                    <a:cubicBezTo>
                      <a:pt x="3331" y="8687"/>
                      <a:pt x="5747" y="9498"/>
                      <a:pt x="7596" y="9498"/>
                    </a:cubicBezTo>
                    <a:cubicBezTo>
                      <a:pt x="8350" y="9498"/>
                      <a:pt x="9010" y="9363"/>
                      <a:pt x="9466" y="9101"/>
                    </a:cubicBezTo>
                    <a:cubicBezTo>
                      <a:pt x="11026" y="8208"/>
                      <a:pt x="11716" y="4910"/>
                      <a:pt x="9775" y="2457"/>
                    </a:cubicBezTo>
                    <a:cubicBezTo>
                      <a:pt x="8321" y="621"/>
                      <a:pt x="5412" y="1"/>
                      <a:pt x="3679"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6"/>
              <p:cNvSpPr/>
              <p:nvPr/>
            </p:nvSpPr>
            <p:spPr>
              <a:xfrm>
                <a:off x="2501321" y="1901062"/>
                <a:ext cx="436872" cy="354277"/>
              </a:xfrm>
              <a:custGeom>
                <a:avLst/>
                <a:gdLst/>
                <a:ahLst/>
                <a:cxnLst/>
                <a:rect l="l" t="t" r="r" b="b"/>
                <a:pathLst>
                  <a:path w="15027" h="12186" extrusionOk="0">
                    <a:moveTo>
                      <a:pt x="10297" y="1"/>
                    </a:moveTo>
                    <a:cubicBezTo>
                      <a:pt x="8070" y="1"/>
                      <a:pt x="4353" y="799"/>
                      <a:pt x="2501" y="3147"/>
                    </a:cubicBezTo>
                    <a:cubicBezTo>
                      <a:pt x="1" y="6302"/>
                      <a:pt x="894" y="10529"/>
                      <a:pt x="2894" y="11684"/>
                    </a:cubicBezTo>
                    <a:cubicBezTo>
                      <a:pt x="3473" y="12014"/>
                      <a:pt x="4313" y="12186"/>
                      <a:pt x="5277" y="12186"/>
                    </a:cubicBezTo>
                    <a:cubicBezTo>
                      <a:pt x="7643" y="12186"/>
                      <a:pt x="10749" y="11152"/>
                      <a:pt x="12526" y="8910"/>
                    </a:cubicBezTo>
                    <a:cubicBezTo>
                      <a:pt x="15027" y="5754"/>
                      <a:pt x="13276" y="1028"/>
                      <a:pt x="11931" y="254"/>
                    </a:cubicBezTo>
                    <a:cubicBezTo>
                      <a:pt x="11654" y="95"/>
                      <a:pt x="11064" y="1"/>
                      <a:pt x="10297" y="1"/>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6"/>
              <p:cNvSpPr/>
              <p:nvPr/>
            </p:nvSpPr>
            <p:spPr>
              <a:xfrm>
                <a:off x="2543561" y="1947081"/>
                <a:ext cx="340642" cy="276160"/>
              </a:xfrm>
              <a:custGeom>
                <a:avLst/>
                <a:gdLst/>
                <a:ahLst/>
                <a:cxnLst/>
                <a:rect l="l" t="t" r="r" b="b"/>
                <a:pathLst>
                  <a:path w="11717" h="9499" extrusionOk="0">
                    <a:moveTo>
                      <a:pt x="8038" y="1"/>
                    </a:moveTo>
                    <a:cubicBezTo>
                      <a:pt x="6304" y="1"/>
                      <a:pt x="3396" y="621"/>
                      <a:pt x="1941" y="2457"/>
                    </a:cubicBezTo>
                    <a:cubicBezTo>
                      <a:pt x="0" y="4910"/>
                      <a:pt x="703" y="8208"/>
                      <a:pt x="2251" y="9101"/>
                    </a:cubicBezTo>
                    <a:cubicBezTo>
                      <a:pt x="2706" y="9363"/>
                      <a:pt x="3366" y="9498"/>
                      <a:pt x="4121" y="9498"/>
                    </a:cubicBezTo>
                    <a:cubicBezTo>
                      <a:pt x="5969" y="9498"/>
                      <a:pt x="8386" y="8687"/>
                      <a:pt x="9764" y="6946"/>
                    </a:cubicBezTo>
                    <a:cubicBezTo>
                      <a:pt x="11716" y="4481"/>
                      <a:pt x="10347" y="802"/>
                      <a:pt x="9299" y="195"/>
                    </a:cubicBezTo>
                    <a:cubicBezTo>
                      <a:pt x="9087" y="73"/>
                      <a:pt x="8631" y="1"/>
                      <a:pt x="8038"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6"/>
              <p:cNvSpPr/>
              <p:nvPr/>
            </p:nvSpPr>
            <p:spPr>
              <a:xfrm>
                <a:off x="1844374" y="1998890"/>
                <a:ext cx="1097661" cy="886159"/>
              </a:xfrm>
              <a:custGeom>
                <a:avLst/>
                <a:gdLst/>
                <a:ahLst/>
                <a:cxnLst/>
                <a:rect l="l" t="t" r="r" b="b"/>
                <a:pathLst>
                  <a:path w="37756" h="30481" extrusionOk="0">
                    <a:moveTo>
                      <a:pt x="18872" y="1"/>
                    </a:moveTo>
                    <a:cubicBezTo>
                      <a:pt x="8454" y="1"/>
                      <a:pt x="1" y="6823"/>
                      <a:pt x="1" y="15241"/>
                    </a:cubicBezTo>
                    <a:cubicBezTo>
                      <a:pt x="1" y="23658"/>
                      <a:pt x="8454" y="30481"/>
                      <a:pt x="18872" y="30481"/>
                    </a:cubicBezTo>
                    <a:cubicBezTo>
                      <a:pt x="29302" y="30481"/>
                      <a:pt x="37756" y="23658"/>
                      <a:pt x="37756" y="15241"/>
                    </a:cubicBezTo>
                    <a:cubicBezTo>
                      <a:pt x="37756" y="6823"/>
                      <a:pt x="29302" y="1"/>
                      <a:pt x="18872"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6"/>
              <p:cNvSpPr/>
              <p:nvPr/>
            </p:nvSpPr>
            <p:spPr>
              <a:xfrm>
                <a:off x="2720067" y="2851562"/>
                <a:ext cx="337059" cy="276463"/>
              </a:xfrm>
              <a:custGeom>
                <a:avLst/>
                <a:gdLst/>
                <a:ahLst/>
                <a:cxnLst/>
                <a:rect l="l" t="t" r="r" b="b"/>
                <a:pathLst>
                  <a:path w="11670" h="9572" extrusionOk="0">
                    <a:moveTo>
                      <a:pt x="4180" y="1"/>
                    </a:moveTo>
                    <a:cubicBezTo>
                      <a:pt x="834" y="905"/>
                      <a:pt x="25" y="4751"/>
                      <a:pt x="1" y="8311"/>
                    </a:cubicBezTo>
                    <a:cubicBezTo>
                      <a:pt x="1131" y="9123"/>
                      <a:pt x="2656" y="9571"/>
                      <a:pt x="4659" y="9571"/>
                    </a:cubicBezTo>
                    <a:cubicBezTo>
                      <a:pt x="4829" y="9571"/>
                      <a:pt x="5003" y="9568"/>
                      <a:pt x="5180" y="9561"/>
                    </a:cubicBezTo>
                    <a:cubicBezTo>
                      <a:pt x="8014" y="9454"/>
                      <a:pt x="10121" y="8383"/>
                      <a:pt x="11669" y="6728"/>
                    </a:cubicBezTo>
                    <a:cubicBezTo>
                      <a:pt x="9574" y="3287"/>
                      <a:pt x="4180" y="1"/>
                      <a:pt x="4180"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6"/>
              <p:cNvSpPr/>
              <p:nvPr/>
            </p:nvSpPr>
            <p:spPr>
              <a:xfrm>
                <a:off x="2931746" y="2005222"/>
                <a:ext cx="81535" cy="110736"/>
              </a:xfrm>
              <a:custGeom>
                <a:avLst/>
                <a:gdLst/>
                <a:ahLst/>
                <a:cxnLst/>
                <a:rect l="l" t="t" r="r" b="b"/>
                <a:pathLst>
                  <a:path w="2823" h="3834" extrusionOk="0">
                    <a:moveTo>
                      <a:pt x="2269" y="0"/>
                    </a:moveTo>
                    <a:cubicBezTo>
                      <a:pt x="2187" y="0"/>
                      <a:pt x="2085" y="45"/>
                      <a:pt x="1959" y="145"/>
                    </a:cubicBezTo>
                    <a:cubicBezTo>
                      <a:pt x="1959" y="145"/>
                      <a:pt x="209" y="1229"/>
                      <a:pt x="78" y="2574"/>
                    </a:cubicBezTo>
                    <a:cubicBezTo>
                      <a:pt x="0" y="3367"/>
                      <a:pt x="482" y="3834"/>
                      <a:pt x="1000" y="3834"/>
                    </a:cubicBezTo>
                    <a:cubicBezTo>
                      <a:pt x="1361" y="3834"/>
                      <a:pt x="1739" y="3608"/>
                      <a:pt x="1959" y="3110"/>
                    </a:cubicBezTo>
                    <a:cubicBezTo>
                      <a:pt x="2436" y="2052"/>
                      <a:pt x="2823" y="0"/>
                      <a:pt x="2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6"/>
              <p:cNvSpPr/>
              <p:nvPr/>
            </p:nvSpPr>
            <p:spPr>
              <a:xfrm>
                <a:off x="3013252" y="2042711"/>
                <a:ext cx="81535" cy="110736"/>
              </a:xfrm>
              <a:custGeom>
                <a:avLst/>
                <a:gdLst/>
                <a:ahLst/>
                <a:cxnLst/>
                <a:rect l="l" t="t" r="r" b="b"/>
                <a:pathLst>
                  <a:path w="2823" h="3834" extrusionOk="0">
                    <a:moveTo>
                      <a:pt x="2277" y="0"/>
                    </a:moveTo>
                    <a:cubicBezTo>
                      <a:pt x="2196" y="0"/>
                      <a:pt x="2095" y="45"/>
                      <a:pt x="1971" y="145"/>
                    </a:cubicBezTo>
                    <a:cubicBezTo>
                      <a:pt x="1971" y="145"/>
                      <a:pt x="220" y="1228"/>
                      <a:pt x="77" y="2574"/>
                    </a:cubicBezTo>
                    <a:cubicBezTo>
                      <a:pt x="0" y="3367"/>
                      <a:pt x="482" y="3834"/>
                      <a:pt x="1003" y="3834"/>
                    </a:cubicBezTo>
                    <a:cubicBezTo>
                      <a:pt x="1365" y="3834"/>
                      <a:pt x="1746" y="3608"/>
                      <a:pt x="1971" y="3110"/>
                    </a:cubicBezTo>
                    <a:cubicBezTo>
                      <a:pt x="2437" y="2052"/>
                      <a:pt x="2823" y="0"/>
                      <a:pt x="2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6"/>
              <p:cNvSpPr/>
              <p:nvPr/>
            </p:nvSpPr>
            <p:spPr>
              <a:xfrm>
                <a:off x="3101112" y="2066077"/>
                <a:ext cx="70416" cy="114519"/>
              </a:xfrm>
              <a:custGeom>
                <a:avLst/>
                <a:gdLst/>
                <a:ahLst/>
                <a:cxnLst/>
                <a:rect l="l" t="t" r="r" b="b"/>
                <a:pathLst>
                  <a:path w="2438" h="3965" extrusionOk="0">
                    <a:moveTo>
                      <a:pt x="1920" y="1"/>
                    </a:moveTo>
                    <a:cubicBezTo>
                      <a:pt x="1834" y="1"/>
                      <a:pt x="1731" y="56"/>
                      <a:pt x="1607" y="181"/>
                    </a:cubicBezTo>
                    <a:cubicBezTo>
                      <a:pt x="1607" y="181"/>
                      <a:pt x="0" y="1467"/>
                      <a:pt x="36" y="2813"/>
                    </a:cubicBezTo>
                    <a:cubicBezTo>
                      <a:pt x="49" y="3560"/>
                      <a:pt x="517" y="3964"/>
                      <a:pt x="998" y="3964"/>
                    </a:cubicBezTo>
                    <a:cubicBezTo>
                      <a:pt x="1391" y="3964"/>
                      <a:pt x="1793" y="3695"/>
                      <a:pt x="1965" y="3122"/>
                    </a:cubicBezTo>
                    <a:cubicBezTo>
                      <a:pt x="2302" y="2039"/>
                      <a:pt x="2437"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6"/>
              <p:cNvSpPr/>
              <p:nvPr/>
            </p:nvSpPr>
            <p:spPr>
              <a:xfrm>
                <a:off x="3004472" y="1937204"/>
                <a:ext cx="177801" cy="93146"/>
              </a:xfrm>
              <a:custGeom>
                <a:avLst/>
                <a:gdLst/>
                <a:ahLst/>
                <a:cxnLst/>
                <a:rect l="l" t="t" r="r" b="b"/>
                <a:pathLst>
                  <a:path w="6156" h="3225" extrusionOk="0">
                    <a:moveTo>
                      <a:pt x="1141" y="1"/>
                    </a:moveTo>
                    <a:cubicBezTo>
                      <a:pt x="682" y="1"/>
                      <a:pt x="356" y="113"/>
                      <a:pt x="250" y="345"/>
                    </a:cubicBezTo>
                    <a:cubicBezTo>
                      <a:pt x="0" y="893"/>
                      <a:pt x="1048" y="1905"/>
                      <a:pt x="2608" y="2607"/>
                    </a:cubicBezTo>
                    <a:cubicBezTo>
                      <a:pt x="3510" y="3014"/>
                      <a:pt x="4384" y="3225"/>
                      <a:pt x="5009" y="3225"/>
                    </a:cubicBezTo>
                    <a:cubicBezTo>
                      <a:pt x="5465" y="3225"/>
                      <a:pt x="5789" y="3112"/>
                      <a:pt x="5894" y="2881"/>
                    </a:cubicBezTo>
                    <a:cubicBezTo>
                      <a:pt x="6156" y="2322"/>
                      <a:pt x="5096" y="1310"/>
                      <a:pt x="3537" y="607"/>
                    </a:cubicBezTo>
                    <a:cubicBezTo>
                      <a:pt x="2637" y="209"/>
                      <a:pt x="1766" y="1"/>
                      <a:pt x="1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6"/>
              <p:cNvSpPr/>
              <p:nvPr/>
            </p:nvSpPr>
            <p:spPr>
              <a:xfrm>
                <a:off x="1722153" y="3621854"/>
                <a:ext cx="416457" cy="458567"/>
              </a:xfrm>
              <a:custGeom>
                <a:avLst/>
                <a:gdLst/>
                <a:ahLst/>
                <a:cxnLst/>
                <a:rect l="l" t="t" r="r" b="b"/>
                <a:pathLst>
                  <a:path w="14419" h="15877" extrusionOk="0">
                    <a:moveTo>
                      <a:pt x="4151" y="1"/>
                    </a:moveTo>
                    <a:cubicBezTo>
                      <a:pt x="3985" y="1"/>
                      <a:pt x="3823" y="24"/>
                      <a:pt x="3667" y="72"/>
                    </a:cubicBezTo>
                    <a:cubicBezTo>
                      <a:pt x="3667" y="72"/>
                      <a:pt x="0" y="8775"/>
                      <a:pt x="1965" y="12812"/>
                    </a:cubicBezTo>
                    <a:cubicBezTo>
                      <a:pt x="2944" y="14812"/>
                      <a:pt x="5944" y="15876"/>
                      <a:pt x="8754" y="15876"/>
                    </a:cubicBezTo>
                    <a:cubicBezTo>
                      <a:pt x="11615" y="15876"/>
                      <a:pt x="14280" y="14773"/>
                      <a:pt x="14418" y="12431"/>
                    </a:cubicBezTo>
                    <a:cubicBezTo>
                      <a:pt x="14418" y="12431"/>
                      <a:pt x="8006" y="1"/>
                      <a:pt x="4151"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6"/>
              <p:cNvSpPr/>
              <p:nvPr/>
            </p:nvSpPr>
            <p:spPr>
              <a:xfrm>
                <a:off x="1786099" y="3621854"/>
                <a:ext cx="264130" cy="295093"/>
              </a:xfrm>
              <a:custGeom>
                <a:avLst/>
                <a:gdLst/>
                <a:ahLst/>
                <a:cxnLst/>
                <a:rect l="l" t="t" r="r" b="b"/>
                <a:pathLst>
                  <a:path w="9145" h="10217" extrusionOk="0">
                    <a:moveTo>
                      <a:pt x="1938" y="0"/>
                    </a:moveTo>
                    <a:cubicBezTo>
                      <a:pt x="1772" y="0"/>
                      <a:pt x="1610" y="23"/>
                      <a:pt x="1453" y="72"/>
                    </a:cubicBezTo>
                    <a:cubicBezTo>
                      <a:pt x="1453" y="72"/>
                      <a:pt x="655" y="1989"/>
                      <a:pt x="1" y="4418"/>
                    </a:cubicBezTo>
                    <a:cubicBezTo>
                      <a:pt x="3049" y="8859"/>
                      <a:pt x="9145" y="10216"/>
                      <a:pt x="9145" y="10216"/>
                    </a:cubicBezTo>
                    <a:lnTo>
                      <a:pt x="8633" y="6382"/>
                    </a:lnTo>
                    <a:cubicBezTo>
                      <a:pt x="6525" y="3222"/>
                      <a:pt x="3903" y="0"/>
                      <a:pt x="1938"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6"/>
              <p:cNvSpPr/>
              <p:nvPr/>
            </p:nvSpPr>
            <p:spPr>
              <a:xfrm>
                <a:off x="2004478" y="3997382"/>
                <a:ext cx="82546" cy="81506"/>
              </a:xfrm>
              <a:custGeom>
                <a:avLst/>
                <a:gdLst/>
                <a:ahLst/>
                <a:cxnLst/>
                <a:rect l="l" t="t" r="r" b="b"/>
                <a:pathLst>
                  <a:path w="2858" h="2822" extrusionOk="0">
                    <a:moveTo>
                      <a:pt x="1452" y="0"/>
                    </a:moveTo>
                    <a:cubicBezTo>
                      <a:pt x="660" y="0"/>
                      <a:pt x="12" y="1138"/>
                      <a:pt x="0" y="2536"/>
                    </a:cubicBezTo>
                    <a:cubicBezTo>
                      <a:pt x="0" y="2631"/>
                      <a:pt x="12" y="2727"/>
                      <a:pt x="12" y="2822"/>
                    </a:cubicBezTo>
                    <a:cubicBezTo>
                      <a:pt x="1072" y="2715"/>
                      <a:pt x="2060" y="2453"/>
                      <a:pt x="2858" y="2012"/>
                    </a:cubicBezTo>
                    <a:cubicBezTo>
                      <a:pt x="2727" y="869"/>
                      <a:pt x="2155" y="0"/>
                      <a:pt x="1465" y="0"/>
                    </a:cubicBezTo>
                    <a:cubicBezTo>
                      <a:pt x="1460" y="0"/>
                      <a:pt x="1456" y="0"/>
                      <a:pt x="1452"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6"/>
              <p:cNvSpPr/>
              <p:nvPr/>
            </p:nvSpPr>
            <p:spPr>
              <a:xfrm>
                <a:off x="1878609" y="3988169"/>
                <a:ext cx="92886" cy="91413"/>
              </a:xfrm>
              <a:custGeom>
                <a:avLst/>
                <a:gdLst/>
                <a:ahLst/>
                <a:cxnLst/>
                <a:rect l="l" t="t" r="r" b="b"/>
                <a:pathLst>
                  <a:path w="3216" h="3165" extrusionOk="0">
                    <a:moveTo>
                      <a:pt x="1874" y="0"/>
                    </a:moveTo>
                    <a:cubicBezTo>
                      <a:pt x="1148" y="0"/>
                      <a:pt x="369" y="928"/>
                      <a:pt x="84" y="2188"/>
                    </a:cubicBezTo>
                    <a:cubicBezTo>
                      <a:pt x="48" y="2355"/>
                      <a:pt x="24" y="2522"/>
                      <a:pt x="0" y="2677"/>
                    </a:cubicBezTo>
                    <a:cubicBezTo>
                      <a:pt x="893" y="2962"/>
                      <a:pt x="1846" y="3129"/>
                      <a:pt x="2810" y="3165"/>
                    </a:cubicBezTo>
                    <a:cubicBezTo>
                      <a:pt x="2834" y="3058"/>
                      <a:pt x="2882" y="2950"/>
                      <a:pt x="2905" y="2831"/>
                    </a:cubicBezTo>
                    <a:cubicBezTo>
                      <a:pt x="3215" y="1462"/>
                      <a:pt x="2834" y="200"/>
                      <a:pt x="2060" y="21"/>
                    </a:cubicBezTo>
                    <a:cubicBezTo>
                      <a:pt x="1999" y="7"/>
                      <a:pt x="1936" y="0"/>
                      <a:pt x="1874"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6"/>
              <p:cNvSpPr/>
              <p:nvPr/>
            </p:nvSpPr>
            <p:spPr>
              <a:xfrm>
                <a:off x="1777838" y="3952701"/>
                <a:ext cx="81535" cy="97998"/>
              </a:xfrm>
              <a:custGeom>
                <a:avLst/>
                <a:gdLst/>
                <a:ahLst/>
                <a:cxnLst/>
                <a:rect l="l" t="t" r="r" b="b"/>
                <a:pathLst>
                  <a:path w="2823" h="3393" extrusionOk="0">
                    <a:moveTo>
                      <a:pt x="1535" y="0"/>
                    </a:moveTo>
                    <a:cubicBezTo>
                      <a:pt x="999" y="0"/>
                      <a:pt x="414" y="495"/>
                      <a:pt x="1" y="1249"/>
                    </a:cubicBezTo>
                    <a:cubicBezTo>
                      <a:pt x="13" y="1285"/>
                      <a:pt x="25" y="1321"/>
                      <a:pt x="37" y="1357"/>
                    </a:cubicBezTo>
                    <a:cubicBezTo>
                      <a:pt x="453" y="2214"/>
                      <a:pt x="1251" y="2881"/>
                      <a:pt x="2239" y="3393"/>
                    </a:cubicBezTo>
                    <a:cubicBezTo>
                      <a:pt x="2311" y="3238"/>
                      <a:pt x="2370" y="3071"/>
                      <a:pt x="2418" y="2892"/>
                    </a:cubicBezTo>
                    <a:cubicBezTo>
                      <a:pt x="2823" y="1547"/>
                      <a:pt x="2537" y="261"/>
                      <a:pt x="1775" y="35"/>
                    </a:cubicBezTo>
                    <a:cubicBezTo>
                      <a:pt x="1697" y="12"/>
                      <a:pt x="1616" y="0"/>
                      <a:pt x="1535"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6"/>
              <p:cNvSpPr/>
              <p:nvPr/>
            </p:nvSpPr>
            <p:spPr>
              <a:xfrm>
                <a:off x="1790575" y="3824406"/>
                <a:ext cx="348034" cy="255957"/>
              </a:xfrm>
              <a:custGeom>
                <a:avLst/>
                <a:gdLst/>
                <a:ahLst/>
                <a:cxnLst/>
                <a:rect l="l" t="t" r="r" b="b"/>
                <a:pathLst>
                  <a:path w="12050" h="8862" extrusionOk="0">
                    <a:moveTo>
                      <a:pt x="8894" y="0"/>
                    </a:moveTo>
                    <a:lnTo>
                      <a:pt x="8894" y="0"/>
                    </a:lnTo>
                    <a:cubicBezTo>
                      <a:pt x="7597" y="179"/>
                      <a:pt x="7811" y="691"/>
                      <a:pt x="8990" y="3203"/>
                    </a:cubicBezTo>
                    <a:cubicBezTo>
                      <a:pt x="10636" y="6682"/>
                      <a:pt x="8742" y="7605"/>
                      <a:pt x="6274" y="7605"/>
                    </a:cubicBezTo>
                    <a:cubicBezTo>
                      <a:pt x="3549" y="7605"/>
                      <a:pt x="125" y="6480"/>
                      <a:pt x="0" y="6430"/>
                    </a:cubicBezTo>
                    <a:lnTo>
                      <a:pt x="0" y="6430"/>
                    </a:lnTo>
                    <a:cubicBezTo>
                      <a:pt x="1248" y="8022"/>
                      <a:pt x="3892" y="8862"/>
                      <a:pt x="6387" y="8862"/>
                    </a:cubicBezTo>
                    <a:cubicBezTo>
                      <a:pt x="9246" y="8862"/>
                      <a:pt x="11910" y="7758"/>
                      <a:pt x="12049" y="5418"/>
                    </a:cubicBezTo>
                    <a:cubicBezTo>
                      <a:pt x="12049" y="5418"/>
                      <a:pt x="10716" y="2822"/>
                      <a:pt x="8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6"/>
              <p:cNvSpPr/>
              <p:nvPr/>
            </p:nvSpPr>
            <p:spPr>
              <a:xfrm>
                <a:off x="2636857" y="3621854"/>
                <a:ext cx="416803" cy="458567"/>
              </a:xfrm>
              <a:custGeom>
                <a:avLst/>
                <a:gdLst/>
                <a:ahLst/>
                <a:cxnLst/>
                <a:rect l="l" t="t" r="r" b="b"/>
                <a:pathLst>
                  <a:path w="14431" h="15877" extrusionOk="0">
                    <a:moveTo>
                      <a:pt x="10268" y="1"/>
                    </a:moveTo>
                    <a:cubicBezTo>
                      <a:pt x="6413" y="1"/>
                      <a:pt x="1" y="12431"/>
                      <a:pt x="1" y="12431"/>
                    </a:cubicBezTo>
                    <a:cubicBezTo>
                      <a:pt x="139" y="14773"/>
                      <a:pt x="2804" y="15876"/>
                      <a:pt x="5665" y="15876"/>
                    </a:cubicBezTo>
                    <a:cubicBezTo>
                      <a:pt x="8475" y="15876"/>
                      <a:pt x="11475" y="14812"/>
                      <a:pt x="12455" y="12812"/>
                    </a:cubicBezTo>
                    <a:cubicBezTo>
                      <a:pt x="14431" y="8775"/>
                      <a:pt x="10752" y="72"/>
                      <a:pt x="10752" y="72"/>
                    </a:cubicBezTo>
                    <a:cubicBezTo>
                      <a:pt x="10596" y="24"/>
                      <a:pt x="10434" y="1"/>
                      <a:pt x="10268"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6"/>
              <p:cNvSpPr/>
              <p:nvPr/>
            </p:nvSpPr>
            <p:spPr>
              <a:xfrm>
                <a:off x="2725237" y="3621854"/>
                <a:ext cx="264130" cy="295093"/>
              </a:xfrm>
              <a:custGeom>
                <a:avLst/>
                <a:gdLst/>
                <a:ahLst/>
                <a:cxnLst/>
                <a:rect l="l" t="t" r="r" b="b"/>
                <a:pathLst>
                  <a:path w="9145" h="10217" extrusionOk="0">
                    <a:moveTo>
                      <a:pt x="7207" y="0"/>
                    </a:moveTo>
                    <a:cubicBezTo>
                      <a:pt x="5243" y="0"/>
                      <a:pt x="2620" y="3222"/>
                      <a:pt x="513" y="6382"/>
                    </a:cubicBezTo>
                    <a:lnTo>
                      <a:pt x="1" y="10216"/>
                    </a:lnTo>
                    <a:cubicBezTo>
                      <a:pt x="1" y="10216"/>
                      <a:pt x="6097" y="8859"/>
                      <a:pt x="9145" y="4418"/>
                    </a:cubicBezTo>
                    <a:cubicBezTo>
                      <a:pt x="8490" y="1989"/>
                      <a:pt x="7692" y="72"/>
                      <a:pt x="7692" y="72"/>
                    </a:cubicBezTo>
                    <a:cubicBezTo>
                      <a:pt x="7535" y="23"/>
                      <a:pt x="7373" y="0"/>
                      <a:pt x="7207"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6"/>
              <p:cNvSpPr/>
              <p:nvPr/>
            </p:nvSpPr>
            <p:spPr>
              <a:xfrm>
                <a:off x="2688441" y="3997382"/>
                <a:ext cx="82575" cy="81506"/>
              </a:xfrm>
              <a:custGeom>
                <a:avLst/>
                <a:gdLst/>
                <a:ahLst/>
                <a:cxnLst/>
                <a:rect l="l" t="t" r="r" b="b"/>
                <a:pathLst>
                  <a:path w="2859" h="2822" extrusionOk="0">
                    <a:moveTo>
                      <a:pt x="1406" y="0"/>
                    </a:moveTo>
                    <a:cubicBezTo>
                      <a:pt x="1402" y="0"/>
                      <a:pt x="1398" y="0"/>
                      <a:pt x="1394" y="0"/>
                    </a:cubicBezTo>
                    <a:cubicBezTo>
                      <a:pt x="703" y="0"/>
                      <a:pt x="132" y="869"/>
                      <a:pt x="1" y="2012"/>
                    </a:cubicBezTo>
                    <a:cubicBezTo>
                      <a:pt x="798" y="2453"/>
                      <a:pt x="1787" y="2715"/>
                      <a:pt x="2846" y="2822"/>
                    </a:cubicBezTo>
                    <a:cubicBezTo>
                      <a:pt x="2858" y="2727"/>
                      <a:pt x="2858" y="2631"/>
                      <a:pt x="2858" y="2536"/>
                    </a:cubicBezTo>
                    <a:cubicBezTo>
                      <a:pt x="2846" y="1138"/>
                      <a:pt x="2198" y="0"/>
                      <a:pt x="1406"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6"/>
              <p:cNvSpPr/>
              <p:nvPr/>
            </p:nvSpPr>
            <p:spPr>
              <a:xfrm>
                <a:off x="2803999" y="3988169"/>
                <a:ext cx="92857" cy="91413"/>
              </a:xfrm>
              <a:custGeom>
                <a:avLst/>
                <a:gdLst/>
                <a:ahLst/>
                <a:cxnLst/>
                <a:rect l="l" t="t" r="r" b="b"/>
                <a:pathLst>
                  <a:path w="3215" h="3165" extrusionOk="0">
                    <a:moveTo>
                      <a:pt x="1344" y="0"/>
                    </a:moveTo>
                    <a:cubicBezTo>
                      <a:pt x="1280" y="0"/>
                      <a:pt x="1217" y="7"/>
                      <a:pt x="1155" y="21"/>
                    </a:cubicBezTo>
                    <a:cubicBezTo>
                      <a:pt x="381" y="200"/>
                      <a:pt x="0" y="1462"/>
                      <a:pt x="310" y="2831"/>
                    </a:cubicBezTo>
                    <a:cubicBezTo>
                      <a:pt x="345" y="2950"/>
                      <a:pt x="381" y="3058"/>
                      <a:pt x="417" y="3165"/>
                    </a:cubicBezTo>
                    <a:cubicBezTo>
                      <a:pt x="1369" y="3129"/>
                      <a:pt x="2334" y="2962"/>
                      <a:pt x="3215" y="2677"/>
                    </a:cubicBezTo>
                    <a:cubicBezTo>
                      <a:pt x="3191" y="2522"/>
                      <a:pt x="3167" y="2355"/>
                      <a:pt x="3131" y="2188"/>
                    </a:cubicBezTo>
                    <a:cubicBezTo>
                      <a:pt x="2846" y="928"/>
                      <a:pt x="2077" y="0"/>
                      <a:pt x="1344"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p:nvPr/>
            </p:nvSpPr>
            <p:spPr>
              <a:xfrm>
                <a:off x="2916092" y="3952701"/>
                <a:ext cx="81535" cy="97998"/>
              </a:xfrm>
              <a:custGeom>
                <a:avLst/>
                <a:gdLst/>
                <a:ahLst/>
                <a:cxnLst/>
                <a:rect l="l" t="t" r="r" b="b"/>
                <a:pathLst>
                  <a:path w="2823" h="3393" extrusionOk="0">
                    <a:moveTo>
                      <a:pt x="1288" y="0"/>
                    </a:moveTo>
                    <a:cubicBezTo>
                      <a:pt x="1207" y="0"/>
                      <a:pt x="1127" y="12"/>
                      <a:pt x="1048" y="35"/>
                    </a:cubicBezTo>
                    <a:cubicBezTo>
                      <a:pt x="286" y="261"/>
                      <a:pt x="1" y="1547"/>
                      <a:pt x="405" y="2892"/>
                    </a:cubicBezTo>
                    <a:cubicBezTo>
                      <a:pt x="453" y="3071"/>
                      <a:pt x="524" y="3238"/>
                      <a:pt x="584" y="3393"/>
                    </a:cubicBezTo>
                    <a:cubicBezTo>
                      <a:pt x="1572" y="2881"/>
                      <a:pt x="2370" y="2214"/>
                      <a:pt x="2787" y="1357"/>
                    </a:cubicBezTo>
                    <a:cubicBezTo>
                      <a:pt x="2810" y="1321"/>
                      <a:pt x="2810" y="1285"/>
                      <a:pt x="2822" y="1249"/>
                    </a:cubicBezTo>
                    <a:cubicBezTo>
                      <a:pt x="2419" y="495"/>
                      <a:pt x="1827" y="0"/>
                      <a:pt x="1288"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6"/>
              <p:cNvSpPr/>
              <p:nvPr/>
            </p:nvSpPr>
            <p:spPr>
              <a:xfrm>
                <a:off x="2636857" y="3824406"/>
                <a:ext cx="348034" cy="255957"/>
              </a:xfrm>
              <a:custGeom>
                <a:avLst/>
                <a:gdLst/>
                <a:ahLst/>
                <a:cxnLst/>
                <a:rect l="l" t="t" r="r" b="b"/>
                <a:pathLst>
                  <a:path w="12050" h="8862" extrusionOk="0">
                    <a:moveTo>
                      <a:pt x="3156" y="0"/>
                    </a:moveTo>
                    <a:lnTo>
                      <a:pt x="3156" y="0"/>
                    </a:lnTo>
                    <a:cubicBezTo>
                      <a:pt x="1334" y="2822"/>
                      <a:pt x="1" y="5418"/>
                      <a:pt x="1" y="5418"/>
                    </a:cubicBezTo>
                    <a:cubicBezTo>
                      <a:pt x="141" y="7758"/>
                      <a:pt x="2807" y="8862"/>
                      <a:pt x="5668" y="8862"/>
                    </a:cubicBezTo>
                    <a:cubicBezTo>
                      <a:pt x="8164" y="8862"/>
                      <a:pt x="10807" y="8022"/>
                      <a:pt x="12050" y="6430"/>
                    </a:cubicBezTo>
                    <a:lnTo>
                      <a:pt x="12050" y="6430"/>
                    </a:lnTo>
                    <a:cubicBezTo>
                      <a:pt x="11925" y="6480"/>
                      <a:pt x="8501" y="7605"/>
                      <a:pt x="5776" y="7605"/>
                    </a:cubicBezTo>
                    <a:cubicBezTo>
                      <a:pt x="3308" y="7605"/>
                      <a:pt x="1414" y="6682"/>
                      <a:pt x="3061" y="3203"/>
                    </a:cubicBezTo>
                    <a:cubicBezTo>
                      <a:pt x="4251" y="691"/>
                      <a:pt x="4465" y="179"/>
                      <a:pt x="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6"/>
              <p:cNvSpPr/>
              <p:nvPr/>
            </p:nvSpPr>
            <p:spPr>
              <a:xfrm>
                <a:off x="2037491" y="3269316"/>
                <a:ext cx="644802" cy="786413"/>
              </a:xfrm>
              <a:custGeom>
                <a:avLst/>
                <a:gdLst/>
                <a:ahLst/>
                <a:cxnLst/>
                <a:rect l="l" t="t" r="r" b="b"/>
                <a:pathLst>
                  <a:path w="22325" h="27228" extrusionOk="0">
                    <a:moveTo>
                      <a:pt x="11781" y="0"/>
                    </a:moveTo>
                    <a:cubicBezTo>
                      <a:pt x="11457" y="0"/>
                      <a:pt x="11128" y="62"/>
                      <a:pt x="10811" y="193"/>
                    </a:cubicBezTo>
                    <a:lnTo>
                      <a:pt x="1929" y="3872"/>
                    </a:lnTo>
                    <a:cubicBezTo>
                      <a:pt x="619" y="4408"/>
                      <a:pt x="0" y="5908"/>
                      <a:pt x="536" y="7206"/>
                    </a:cubicBezTo>
                    <a:lnTo>
                      <a:pt x="8192" y="25649"/>
                    </a:lnTo>
                    <a:cubicBezTo>
                      <a:pt x="8596" y="26628"/>
                      <a:pt x="9549" y="27228"/>
                      <a:pt x="10551" y="27228"/>
                    </a:cubicBezTo>
                    <a:cubicBezTo>
                      <a:pt x="10876" y="27228"/>
                      <a:pt x="11207" y="27164"/>
                      <a:pt x="11525" y="27030"/>
                    </a:cubicBezTo>
                    <a:lnTo>
                      <a:pt x="20407" y="23351"/>
                    </a:lnTo>
                    <a:cubicBezTo>
                      <a:pt x="21705" y="22815"/>
                      <a:pt x="22324" y="21315"/>
                      <a:pt x="21788" y="20017"/>
                    </a:cubicBezTo>
                    <a:lnTo>
                      <a:pt x="14145" y="1574"/>
                    </a:lnTo>
                    <a:cubicBezTo>
                      <a:pt x="13740" y="593"/>
                      <a:pt x="12784" y="0"/>
                      <a:pt x="11781" y="0"/>
                    </a:cubicBezTo>
                    <a:close/>
                  </a:path>
                </a:pathLst>
              </a:custGeom>
              <a:solidFill>
                <a:srgbClr val="5A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
              <p:cNvSpPr/>
              <p:nvPr/>
            </p:nvSpPr>
            <p:spPr>
              <a:xfrm>
                <a:off x="2093176" y="3269316"/>
                <a:ext cx="589116" cy="786413"/>
              </a:xfrm>
              <a:custGeom>
                <a:avLst/>
                <a:gdLst/>
                <a:ahLst/>
                <a:cxnLst/>
                <a:rect l="l" t="t" r="r" b="b"/>
                <a:pathLst>
                  <a:path w="20397" h="27228" extrusionOk="0">
                    <a:moveTo>
                      <a:pt x="9853" y="0"/>
                    </a:moveTo>
                    <a:cubicBezTo>
                      <a:pt x="9529" y="0"/>
                      <a:pt x="9200" y="62"/>
                      <a:pt x="8883" y="193"/>
                    </a:cubicBezTo>
                    <a:lnTo>
                      <a:pt x="1" y="3872"/>
                    </a:lnTo>
                    <a:cubicBezTo>
                      <a:pt x="1" y="3872"/>
                      <a:pt x="2388" y="3028"/>
                      <a:pt x="5226" y="3028"/>
                    </a:cubicBezTo>
                    <a:cubicBezTo>
                      <a:pt x="8028" y="3028"/>
                      <a:pt x="11270" y="3851"/>
                      <a:pt x="13086" y="7123"/>
                    </a:cubicBezTo>
                    <a:cubicBezTo>
                      <a:pt x="16919" y="14012"/>
                      <a:pt x="17028" y="24146"/>
                      <a:pt x="10260" y="24146"/>
                    </a:cubicBezTo>
                    <a:cubicBezTo>
                      <a:pt x="8828" y="24146"/>
                      <a:pt x="7090" y="23693"/>
                      <a:pt x="5013" y="22660"/>
                    </a:cubicBezTo>
                    <a:lnTo>
                      <a:pt x="5013" y="22660"/>
                    </a:lnTo>
                    <a:lnTo>
                      <a:pt x="6264" y="25649"/>
                    </a:lnTo>
                    <a:cubicBezTo>
                      <a:pt x="6668" y="26628"/>
                      <a:pt x="7621" y="27228"/>
                      <a:pt x="8623" y="27228"/>
                    </a:cubicBezTo>
                    <a:cubicBezTo>
                      <a:pt x="8948" y="27228"/>
                      <a:pt x="9279" y="27164"/>
                      <a:pt x="9597" y="27030"/>
                    </a:cubicBezTo>
                    <a:lnTo>
                      <a:pt x="18479" y="23351"/>
                    </a:lnTo>
                    <a:cubicBezTo>
                      <a:pt x="19777" y="22815"/>
                      <a:pt x="20396" y="21315"/>
                      <a:pt x="19860" y="20017"/>
                    </a:cubicBezTo>
                    <a:lnTo>
                      <a:pt x="12217" y="1574"/>
                    </a:lnTo>
                    <a:cubicBezTo>
                      <a:pt x="11812" y="593"/>
                      <a:pt x="10856" y="0"/>
                      <a:pt x="9853" y="0"/>
                    </a:cubicBezTo>
                    <a:close/>
                  </a:path>
                </a:pathLst>
              </a:custGeom>
              <a:solidFill>
                <a:srgbClr val="5A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6"/>
              <p:cNvSpPr/>
              <p:nvPr/>
            </p:nvSpPr>
            <p:spPr>
              <a:xfrm>
                <a:off x="1703004" y="2860862"/>
                <a:ext cx="851369" cy="631371"/>
              </a:xfrm>
              <a:custGeom>
                <a:avLst/>
                <a:gdLst/>
                <a:ahLst/>
                <a:cxnLst/>
                <a:rect l="l" t="t" r="r" b="b"/>
                <a:pathLst>
                  <a:path w="29477" h="21860" extrusionOk="0">
                    <a:moveTo>
                      <a:pt x="7664" y="0"/>
                    </a:moveTo>
                    <a:cubicBezTo>
                      <a:pt x="2949" y="4239"/>
                      <a:pt x="8" y="10335"/>
                      <a:pt x="8" y="17097"/>
                    </a:cubicBezTo>
                    <a:cubicBezTo>
                      <a:pt x="8" y="18729"/>
                      <a:pt x="175" y="20324"/>
                      <a:pt x="508" y="21860"/>
                    </a:cubicBezTo>
                    <a:cubicBezTo>
                      <a:pt x="0" y="17257"/>
                      <a:pt x="2179" y="10037"/>
                      <a:pt x="3457" y="10037"/>
                    </a:cubicBezTo>
                    <a:cubicBezTo>
                      <a:pt x="3766" y="10037"/>
                      <a:pt x="4022" y="10459"/>
                      <a:pt x="4175" y="11442"/>
                    </a:cubicBezTo>
                    <a:cubicBezTo>
                      <a:pt x="5274" y="18503"/>
                      <a:pt x="9618" y="19638"/>
                      <a:pt x="12298" y="19638"/>
                    </a:cubicBezTo>
                    <a:cubicBezTo>
                      <a:pt x="13567" y="19638"/>
                      <a:pt x="14462" y="19383"/>
                      <a:pt x="14462" y="19383"/>
                    </a:cubicBezTo>
                    <a:cubicBezTo>
                      <a:pt x="29476" y="12513"/>
                      <a:pt x="14046" y="3691"/>
                      <a:pt x="7664"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6"/>
              <p:cNvSpPr/>
              <p:nvPr/>
            </p:nvSpPr>
            <p:spPr>
              <a:xfrm>
                <a:off x="1787485" y="2771442"/>
                <a:ext cx="590474" cy="620050"/>
              </a:xfrm>
              <a:custGeom>
                <a:avLst/>
                <a:gdLst/>
                <a:ahLst/>
                <a:cxnLst/>
                <a:rect l="l" t="t" r="r" b="b"/>
                <a:pathLst>
                  <a:path w="20444" h="21468" extrusionOk="0">
                    <a:moveTo>
                      <a:pt x="8608" y="0"/>
                    </a:moveTo>
                    <a:cubicBezTo>
                      <a:pt x="8608" y="0"/>
                      <a:pt x="0" y="2513"/>
                      <a:pt x="1786" y="12383"/>
                    </a:cubicBezTo>
                    <a:cubicBezTo>
                      <a:pt x="3025" y="19183"/>
                      <a:pt x="6903" y="21468"/>
                      <a:pt x="10251" y="21468"/>
                    </a:cubicBezTo>
                    <a:cubicBezTo>
                      <a:pt x="11762" y="21468"/>
                      <a:pt x="13165" y="21002"/>
                      <a:pt x="14169" y="20277"/>
                    </a:cubicBezTo>
                    <a:cubicBezTo>
                      <a:pt x="17395" y="17943"/>
                      <a:pt x="20443" y="11847"/>
                      <a:pt x="10216" y="6287"/>
                    </a:cubicBezTo>
                    <a:cubicBezTo>
                      <a:pt x="10216" y="6287"/>
                      <a:pt x="7346" y="4846"/>
                      <a:pt x="8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6"/>
              <p:cNvSpPr/>
              <p:nvPr/>
            </p:nvSpPr>
            <p:spPr>
              <a:xfrm>
                <a:off x="2186379" y="3238007"/>
                <a:ext cx="85983" cy="95370"/>
              </a:xfrm>
              <a:custGeom>
                <a:avLst/>
                <a:gdLst/>
                <a:ahLst/>
                <a:cxnLst/>
                <a:rect l="l" t="t" r="r" b="b"/>
                <a:pathLst>
                  <a:path w="2977" h="3302" extrusionOk="0">
                    <a:moveTo>
                      <a:pt x="1227" y="0"/>
                    </a:moveTo>
                    <a:cubicBezTo>
                      <a:pt x="995" y="0"/>
                      <a:pt x="787" y="62"/>
                      <a:pt x="620" y="194"/>
                    </a:cubicBezTo>
                    <a:cubicBezTo>
                      <a:pt x="0" y="694"/>
                      <a:pt x="227" y="1991"/>
                      <a:pt x="1108" y="3087"/>
                    </a:cubicBezTo>
                    <a:cubicBezTo>
                      <a:pt x="1167" y="3158"/>
                      <a:pt x="1227" y="3230"/>
                      <a:pt x="1298" y="3301"/>
                    </a:cubicBezTo>
                    <a:cubicBezTo>
                      <a:pt x="1905" y="2861"/>
                      <a:pt x="2644" y="1718"/>
                      <a:pt x="2977" y="872"/>
                    </a:cubicBezTo>
                    <a:cubicBezTo>
                      <a:pt x="2399" y="319"/>
                      <a:pt x="1752" y="0"/>
                      <a:pt x="1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6"/>
              <p:cNvSpPr/>
              <p:nvPr/>
            </p:nvSpPr>
            <p:spPr>
              <a:xfrm>
                <a:off x="2089392" y="3295050"/>
                <a:ext cx="92886" cy="96092"/>
              </a:xfrm>
              <a:custGeom>
                <a:avLst/>
                <a:gdLst/>
                <a:ahLst/>
                <a:cxnLst/>
                <a:rect l="l" t="t" r="r" b="b"/>
                <a:pathLst>
                  <a:path w="3216" h="3327" extrusionOk="0">
                    <a:moveTo>
                      <a:pt x="1323" y="1"/>
                    </a:moveTo>
                    <a:cubicBezTo>
                      <a:pt x="1250" y="1"/>
                      <a:pt x="1179" y="10"/>
                      <a:pt x="1108" y="28"/>
                    </a:cubicBezTo>
                    <a:cubicBezTo>
                      <a:pt x="346" y="231"/>
                      <a:pt x="1" y="1493"/>
                      <a:pt x="358" y="2862"/>
                    </a:cubicBezTo>
                    <a:cubicBezTo>
                      <a:pt x="394" y="3017"/>
                      <a:pt x="453" y="3172"/>
                      <a:pt x="513" y="3326"/>
                    </a:cubicBezTo>
                    <a:cubicBezTo>
                      <a:pt x="2001" y="3112"/>
                      <a:pt x="2346" y="2874"/>
                      <a:pt x="3216" y="2481"/>
                    </a:cubicBezTo>
                    <a:cubicBezTo>
                      <a:pt x="3204" y="2362"/>
                      <a:pt x="3180" y="2243"/>
                      <a:pt x="3156" y="2136"/>
                    </a:cubicBezTo>
                    <a:cubicBezTo>
                      <a:pt x="2831" y="891"/>
                      <a:pt x="2045"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6"/>
              <p:cNvSpPr/>
              <p:nvPr/>
            </p:nvSpPr>
            <p:spPr>
              <a:xfrm>
                <a:off x="1975249" y="3306921"/>
                <a:ext cx="86676" cy="83528"/>
              </a:xfrm>
              <a:custGeom>
                <a:avLst/>
                <a:gdLst/>
                <a:ahLst/>
                <a:cxnLst/>
                <a:rect l="l" t="t" r="r" b="b"/>
                <a:pathLst>
                  <a:path w="3001" h="2892" extrusionOk="0">
                    <a:moveTo>
                      <a:pt x="1207" y="1"/>
                    </a:moveTo>
                    <a:cubicBezTo>
                      <a:pt x="1166" y="1"/>
                      <a:pt x="1125" y="4"/>
                      <a:pt x="1083" y="10"/>
                    </a:cubicBezTo>
                    <a:cubicBezTo>
                      <a:pt x="464" y="106"/>
                      <a:pt x="60" y="879"/>
                      <a:pt x="0" y="1868"/>
                    </a:cubicBezTo>
                    <a:cubicBezTo>
                      <a:pt x="36" y="1903"/>
                      <a:pt x="60" y="1939"/>
                      <a:pt x="95" y="1951"/>
                    </a:cubicBezTo>
                    <a:cubicBezTo>
                      <a:pt x="988" y="2439"/>
                      <a:pt x="1667" y="2761"/>
                      <a:pt x="3000" y="2892"/>
                    </a:cubicBezTo>
                    <a:cubicBezTo>
                      <a:pt x="2988" y="2713"/>
                      <a:pt x="2929" y="2487"/>
                      <a:pt x="2905" y="2320"/>
                    </a:cubicBezTo>
                    <a:cubicBezTo>
                      <a:pt x="2691" y="1000"/>
                      <a:pt x="1953"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6"/>
              <p:cNvSpPr/>
              <p:nvPr/>
            </p:nvSpPr>
            <p:spPr>
              <a:xfrm>
                <a:off x="2334603" y="2943725"/>
                <a:ext cx="155099" cy="155128"/>
              </a:xfrm>
              <a:custGeom>
                <a:avLst/>
                <a:gdLst/>
                <a:ahLst/>
                <a:cxnLst/>
                <a:rect l="l" t="t" r="r" b="b"/>
                <a:pathLst>
                  <a:path w="5370" h="5371" extrusionOk="0">
                    <a:moveTo>
                      <a:pt x="2679" y="0"/>
                    </a:moveTo>
                    <a:cubicBezTo>
                      <a:pt x="1203" y="0"/>
                      <a:pt x="0" y="1203"/>
                      <a:pt x="0" y="2691"/>
                    </a:cubicBezTo>
                    <a:cubicBezTo>
                      <a:pt x="0" y="4168"/>
                      <a:pt x="1203" y="5370"/>
                      <a:pt x="2679" y="5370"/>
                    </a:cubicBezTo>
                    <a:cubicBezTo>
                      <a:pt x="4167" y="5370"/>
                      <a:pt x="5370" y="4168"/>
                      <a:pt x="5370" y="2691"/>
                    </a:cubicBezTo>
                    <a:cubicBezTo>
                      <a:pt x="5370" y="1203"/>
                      <a:pt x="4167" y="0"/>
                      <a:pt x="2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6"/>
              <p:cNvSpPr/>
              <p:nvPr/>
            </p:nvSpPr>
            <p:spPr>
              <a:xfrm>
                <a:off x="2334921" y="2968824"/>
                <a:ext cx="154088" cy="79109"/>
              </a:xfrm>
              <a:custGeom>
                <a:avLst/>
                <a:gdLst/>
                <a:ahLst/>
                <a:cxnLst/>
                <a:rect l="l" t="t" r="r" b="b"/>
                <a:pathLst>
                  <a:path w="5335" h="2739" extrusionOk="0">
                    <a:moveTo>
                      <a:pt x="2668" y="1"/>
                    </a:moveTo>
                    <a:cubicBezTo>
                      <a:pt x="2287" y="1"/>
                      <a:pt x="1977" y="322"/>
                      <a:pt x="1977" y="703"/>
                    </a:cubicBezTo>
                    <a:cubicBezTo>
                      <a:pt x="1977" y="965"/>
                      <a:pt x="2120" y="1191"/>
                      <a:pt x="2335" y="1298"/>
                    </a:cubicBezTo>
                    <a:lnTo>
                      <a:pt x="2335" y="2001"/>
                    </a:lnTo>
                    <a:lnTo>
                      <a:pt x="1" y="2001"/>
                    </a:lnTo>
                    <a:cubicBezTo>
                      <a:pt x="25" y="2263"/>
                      <a:pt x="72" y="2501"/>
                      <a:pt x="156" y="2739"/>
                    </a:cubicBezTo>
                    <a:lnTo>
                      <a:pt x="5180" y="2739"/>
                    </a:lnTo>
                    <a:cubicBezTo>
                      <a:pt x="5264" y="2501"/>
                      <a:pt x="5323" y="2263"/>
                      <a:pt x="5335" y="2001"/>
                    </a:cubicBezTo>
                    <a:lnTo>
                      <a:pt x="3001" y="2001"/>
                    </a:lnTo>
                    <a:lnTo>
                      <a:pt x="3001" y="1298"/>
                    </a:lnTo>
                    <a:cubicBezTo>
                      <a:pt x="3216" y="1179"/>
                      <a:pt x="3370" y="965"/>
                      <a:pt x="3370" y="703"/>
                    </a:cubicBezTo>
                    <a:cubicBezTo>
                      <a:pt x="3370" y="322"/>
                      <a:pt x="3061" y="1"/>
                      <a:pt x="2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6"/>
              <p:cNvSpPr/>
              <p:nvPr/>
            </p:nvSpPr>
            <p:spPr>
              <a:xfrm>
                <a:off x="2350749" y="2943725"/>
                <a:ext cx="138954" cy="155128"/>
              </a:xfrm>
              <a:custGeom>
                <a:avLst/>
                <a:gdLst/>
                <a:ahLst/>
                <a:cxnLst/>
                <a:rect l="l" t="t" r="r" b="b"/>
                <a:pathLst>
                  <a:path w="4811" h="5371" extrusionOk="0">
                    <a:moveTo>
                      <a:pt x="2120" y="0"/>
                    </a:moveTo>
                    <a:cubicBezTo>
                      <a:pt x="1798" y="0"/>
                      <a:pt x="1477" y="72"/>
                      <a:pt x="1191" y="179"/>
                    </a:cubicBezTo>
                    <a:cubicBezTo>
                      <a:pt x="1322" y="155"/>
                      <a:pt x="1465" y="131"/>
                      <a:pt x="1608" y="131"/>
                    </a:cubicBezTo>
                    <a:cubicBezTo>
                      <a:pt x="2941" y="131"/>
                      <a:pt x="4013" y="1215"/>
                      <a:pt x="4013" y="2536"/>
                    </a:cubicBezTo>
                    <a:cubicBezTo>
                      <a:pt x="4013" y="3870"/>
                      <a:pt x="2941" y="4942"/>
                      <a:pt x="1608" y="4942"/>
                    </a:cubicBezTo>
                    <a:cubicBezTo>
                      <a:pt x="989" y="4942"/>
                      <a:pt x="429" y="4703"/>
                      <a:pt x="1" y="4310"/>
                    </a:cubicBezTo>
                    <a:lnTo>
                      <a:pt x="1" y="4310"/>
                    </a:lnTo>
                    <a:cubicBezTo>
                      <a:pt x="489" y="4953"/>
                      <a:pt x="1251" y="5370"/>
                      <a:pt x="2120" y="5370"/>
                    </a:cubicBezTo>
                    <a:cubicBezTo>
                      <a:pt x="3608" y="5370"/>
                      <a:pt x="4811" y="4168"/>
                      <a:pt x="4811" y="2691"/>
                    </a:cubicBezTo>
                    <a:cubicBezTo>
                      <a:pt x="4811" y="1203"/>
                      <a:pt x="3608" y="0"/>
                      <a:pt x="2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p:nvPr/>
            </p:nvSpPr>
            <p:spPr>
              <a:xfrm>
                <a:off x="2539206" y="2264045"/>
                <a:ext cx="193975" cy="106894"/>
              </a:xfrm>
              <a:custGeom>
                <a:avLst/>
                <a:gdLst/>
                <a:ahLst/>
                <a:cxnLst/>
                <a:rect l="l" t="t" r="r" b="b"/>
                <a:pathLst>
                  <a:path w="6716" h="3701" extrusionOk="0">
                    <a:moveTo>
                      <a:pt x="2979" y="0"/>
                    </a:moveTo>
                    <a:cubicBezTo>
                      <a:pt x="831" y="0"/>
                      <a:pt x="238" y="2335"/>
                      <a:pt x="238" y="2335"/>
                    </a:cubicBezTo>
                    <a:cubicBezTo>
                      <a:pt x="238" y="2335"/>
                      <a:pt x="0" y="2752"/>
                      <a:pt x="369" y="3359"/>
                    </a:cubicBezTo>
                    <a:cubicBezTo>
                      <a:pt x="459" y="3509"/>
                      <a:pt x="594" y="3572"/>
                      <a:pt x="758" y="3572"/>
                    </a:cubicBezTo>
                    <a:cubicBezTo>
                      <a:pt x="1247" y="3572"/>
                      <a:pt x="1996" y="3013"/>
                      <a:pt x="2584" y="2514"/>
                    </a:cubicBezTo>
                    <a:cubicBezTo>
                      <a:pt x="2793" y="2337"/>
                      <a:pt x="3050" y="2264"/>
                      <a:pt x="3325" y="2264"/>
                    </a:cubicBezTo>
                    <a:cubicBezTo>
                      <a:pt x="4069" y="2264"/>
                      <a:pt x="4943" y="2797"/>
                      <a:pt x="5334" y="3240"/>
                    </a:cubicBezTo>
                    <a:cubicBezTo>
                      <a:pt x="5591" y="3525"/>
                      <a:pt x="5864" y="3701"/>
                      <a:pt x="6092" y="3701"/>
                    </a:cubicBezTo>
                    <a:cubicBezTo>
                      <a:pt x="6340" y="3701"/>
                      <a:pt x="6534" y="3493"/>
                      <a:pt x="6596" y="2990"/>
                    </a:cubicBezTo>
                    <a:cubicBezTo>
                      <a:pt x="6715" y="2038"/>
                      <a:pt x="5275" y="61"/>
                      <a:pt x="3060" y="2"/>
                    </a:cubicBezTo>
                    <a:cubicBezTo>
                      <a:pt x="3033" y="1"/>
                      <a:pt x="3006" y="0"/>
                      <a:pt x="2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6"/>
              <p:cNvSpPr/>
              <p:nvPr/>
            </p:nvSpPr>
            <p:spPr>
              <a:xfrm>
                <a:off x="2072207" y="2264045"/>
                <a:ext cx="193628" cy="106894"/>
              </a:xfrm>
              <a:custGeom>
                <a:avLst/>
                <a:gdLst/>
                <a:ahLst/>
                <a:cxnLst/>
                <a:rect l="l" t="t" r="r" b="b"/>
                <a:pathLst>
                  <a:path w="6704" h="3701" extrusionOk="0">
                    <a:moveTo>
                      <a:pt x="2968" y="0"/>
                    </a:moveTo>
                    <a:cubicBezTo>
                      <a:pt x="819" y="0"/>
                      <a:pt x="239" y="2335"/>
                      <a:pt x="239" y="2335"/>
                    </a:cubicBezTo>
                    <a:cubicBezTo>
                      <a:pt x="239" y="2335"/>
                      <a:pt x="1" y="2752"/>
                      <a:pt x="358" y="3359"/>
                    </a:cubicBezTo>
                    <a:cubicBezTo>
                      <a:pt x="448" y="3509"/>
                      <a:pt x="583" y="3572"/>
                      <a:pt x="749" y="3572"/>
                    </a:cubicBezTo>
                    <a:cubicBezTo>
                      <a:pt x="1240" y="3572"/>
                      <a:pt x="1993" y="3013"/>
                      <a:pt x="2572" y="2514"/>
                    </a:cubicBezTo>
                    <a:cubicBezTo>
                      <a:pt x="2784" y="2337"/>
                      <a:pt x="3043" y="2264"/>
                      <a:pt x="3319" y="2264"/>
                    </a:cubicBezTo>
                    <a:cubicBezTo>
                      <a:pt x="4065" y="2264"/>
                      <a:pt x="4935" y="2797"/>
                      <a:pt x="5335" y="3240"/>
                    </a:cubicBezTo>
                    <a:cubicBezTo>
                      <a:pt x="5591" y="3525"/>
                      <a:pt x="5861" y="3701"/>
                      <a:pt x="6086" y="3701"/>
                    </a:cubicBezTo>
                    <a:cubicBezTo>
                      <a:pt x="6331" y="3701"/>
                      <a:pt x="6523" y="3493"/>
                      <a:pt x="6585" y="2990"/>
                    </a:cubicBezTo>
                    <a:cubicBezTo>
                      <a:pt x="6704" y="2038"/>
                      <a:pt x="5275" y="61"/>
                      <a:pt x="3049" y="2"/>
                    </a:cubicBezTo>
                    <a:cubicBezTo>
                      <a:pt x="3021" y="1"/>
                      <a:pt x="2994" y="0"/>
                      <a:pt x="2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6"/>
              <p:cNvSpPr/>
              <p:nvPr/>
            </p:nvSpPr>
            <p:spPr>
              <a:xfrm>
                <a:off x="2558471" y="2345369"/>
                <a:ext cx="0" cy="29"/>
              </a:xfrm>
              <a:custGeom>
                <a:avLst/>
                <a:gdLst/>
                <a:ahLst/>
                <a:cxnLst/>
                <a:rect l="l" t="t" r="r" b="b"/>
                <a:pathLst>
                  <a:path h="1" extrusionOk="0">
                    <a:moveTo>
                      <a:pt x="0" y="1"/>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p:nvPr/>
            </p:nvSpPr>
            <p:spPr>
              <a:xfrm>
                <a:off x="2257228" y="2540882"/>
                <a:ext cx="156832" cy="107327"/>
              </a:xfrm>
              <a:custGeom>
                <a:avLst/>
                <a:gdLst/>
                <a:ahLst/>
                <a:cxnLst/>
                <a:rect l="l" t="t" r="r" b="b"/>
                <a:pathLst>
                  <a:path w="5430" h="3716" extrusionOk="0">
                    <a:moveTo>
                      <a:pt x="5047" y="0"/>
                    </a:moveTo>
                    <a:cubicBezTo>
                      <a:pt x="5040" y="0"/>
                      <a:pt x="5032" y="1"/>
                      <a:pt x="5025" y="1"/>
                    </a:cubicBezTo>
                    <a:cubicBezTo>
                      <a:pt x="4822" y="1"/>
                      <a:pt x="4667" y="168"/>
                      <a:pt x="4667" y="370"/>
                    </a:cubicBezTo>
                    <a:cubicBezTo>
                      <a:pt x="4691" y="942"/>
                      <a:pt x="4584" y="2823"/>
                      <a:pt x="2739" y="2990"/>
                    </a:cubicBezTo>
                    <a:lnTo>
                      <a:pt x="2631" y="2990"/>
                    </a:lnTo>
                    <a:cubicBezTo>
                      <a:pt x="1250" y="2990"/>
                      <a:pt x="762" y="453"/>
                      <a:pt x="750" y="430"/>
                    </a:cubicBezTo>
                    <a:cubicBezTo>
                      <a:pt x="719" y="255"/>
                      <a:pt x="583" y="134"/>
                      <a:pt x="416" y="134"/>
                    </a:cubicBezTo>
                    <a:cubicBezTo>
                      <a:pt x="389" y="134"/>
                      <a:pt x="362" y="137"/>
                      <a:pt x="334" y="144"/>
                    </a:cubicBezTo>
                    <a:cubicBezTo>
                      <a:pt x="131" y="168"/>
                      <a:pt x="0" y="358"/>
                      <a:pt x="36" y="561"/>
                    </a:cubicBezTo>
                    <a:cubicBezTo>
                      <a:pt x="60" y="692"/>
                      <a:pt x="643" y="3716"/>
                      <a:pt x="2620" y="3716"/>
                    </a:cubicBezTo>
                    <a:cubicBezTo>
                      <a:pt x="2679" y="3716"/>
                      <a:pt x="2739" y="3716"/>
                      <a:pt x="2798" y="3704"/>
                    </a:cubicBezTo>
                    <a:cubicBezTo>
                      <a:pt x="4763" y="3537"/>
                      <a:pt x="5429" y="1858"/>
                      <a:pt x="5394" y="358"/>
                    </a:cubicBezTo>
                    <a:cubicBezTo>
                      <a:pt x="5394" y="163"/>
                      <a:pt x="5260" y="0"/>
                      <a:pt x="5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p:nvPr/>
            </p:nvSpPr>
            <p:spPr>
              <a:xfrm>
                <a:off x="2390982" y="2540882"/>
                <a:ext cx="156832" cy="107327"/>
              </a:xfrm>
              <a:custGeom>
                <a:avLst/>
                <a:gdLst/>
                <a:ahLst/>
                <a:cxnLst/>
                <a:rect l="l" t="t" r="r" b="b"/>
                <a:pathLst>
                  <a:path w="5430" h="3716" extrusionOk="0">
                    <a:moveTo>
                      <a:pt x="384" y="0"/>
                    </a:moveTo>
                    <a:cubicBezTo>
                      <a:pt x="182" y="0"/>
                      <a:pt x="48" y="163"/>
                      <a:pt x="36" y="358"/>
                    </a:cubicBezTo>
                    <a:cubicBezTo>
                      <a:pt x="1" y="1858"/>
                      <a:pt x="667" y="3537"/>
                      <a:pt x="2644" y="3704"/>
                    </a:cubicBezTo>
                    <a:cubicBezTo>
                      <a:pt x="2703" y="3716"/>
                      <a:pt x="2763" y="3716"/>
                      <a:pt x="2822" y="3716"/>
                    </a:cubicBezTo>
                    <a:cubicBezTo>
                      <a:pt x="4799" y="3716"/>
                      <a:pt x="5370" y="692"/>
                      <a:pt x="5394" y="561"/>
                    </a:cubicBezTo>
                    <a:cubicBezTo>
                      <a:pt x="5430" y="358"/>
                      <a:pt x="5299" y="168"/>
                      <a:pt x="5108" y="144"/>
                    </a:cubicBezTo>
                    <a:cubicBezTo>
                      <a:pt x="5080" y="137"/>
                      <a:pt x="5052" y="134"/>
                      <a:pt x="5025" y="134"/>
                    </a:cubicBezTo>
                    <a:cubicBezTo>
                      <a:pt x="4856" y="134"/>
                      <a:pt x="4711" y="255"/>
                      <a:pt x="4680" y="430"/>
                    </a:cubicBezTo>
                    <a:cubicBezTo>
                      <a:pt x="4680" y="453"/>
                      <a:pt x="4192" y="2990"/>
                      <a:pt x="2811" y="2990"/>
                    </a:cubicBezTo>
                    <a:lnTo>
                      <a:pt x="2703" y="2990"/>
                    </a:lnTo>
                    <a:cubicBezTo>
                      <a:pt x="858" y="2823"/>
                      <a:pt x="751" y="942"/>
                      <a:pt x="763" y="370"/>
                    </a:cubicBezTo>
                    <a:cubicBezTo>
                      <a:pt x="775" y="168"/>
                      <a:pt x="608" y="1"/>
                      <a:pt x="405" y="1"/>
                    </a:cubicBezTo>
                    <a:cubicBezTo>
                      <a:pt x="398" y="1"/>
                      <a:pt x="391" y="0"/>
                      <a:pt x="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6"/>
              <p:cNvSpPr/>
              <p:nvPr/>
            </p:nvSpPr>
            <p:spPr>
              <a:xfrm>
                <a:off x="2330127" y="2483811"/>
                <a:ext cx="141698" cy="91846"/>
              </a:xfrm>
              <a:custGeom>
                <a:avLst/>
                <a:gdLst/>
                <a:ahLst/>
                <a:cxnLst/>
                <a:rect l="l" t="t" r="r" b="b"/>
                <a:pathLst>
                  <a:path w="4906" h="3180" extrusionOk="0">
                    <a:moveTo>
                      <a:pt x="2453" y="1"/>
                    </a:moveTo>
                    <a:cubicBezTo>
                      <a:pt x="1096" y="1"/>
                      <a:pt x="0" y="572"/>
                      <a:pt x="0" y="1286"/>
                    </a:cubicBezTo>
                    <a:cubicBezTo>
                      <a:pt x="0" y="2001"/>
                      <a:pt x="1096" y="3180"/>
                      <a:pt x="2453" y="3180"/>
                    </a:cubicBezTo>
                    <a:cubicBezTo>
                      <a:pt x="3810" y="3180"/>
                      <a:pt x="4906" y="2001"/>
                      <a:pt x="4906" y="1286"/>
                    </a:cubicBezTo>
                    <a:cubicBezTo>
                      <a:pt x="4906" y="572"/>
                      <a:pt x="3810"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p:nvPr/>
            </p:nvSpPr>
            <p:spPr>
              <a:xfrm>
                <a:off x="2400628" y="2493717"/>
                <a:ext cx="40580" cy="16347"/>
              </a:xfrm>
              <a:custGeom>
                <a:avLst/>
                <a:gdLst/>
                <a:ahLst/>
                <a:cxnLst/>
                <a:rect l="l" t="t" r="r" b="b"/>
                <a:pathLst>
                  <a:path w="1405" h="566" extrusionOk="0">
                    <a:moveTo>
                      <a:pt x="512" y="0"/>
                    </a:moveTo>
                    <a:cubicBezTo>
                      <a:pt x="237" y="0"/>
                      <a:pt x="31" y="71"/>
                      <a:pt x="12" y="193"/>
                    </a:cubicBezTo>
                    <a:cubicBezTo>
                      <a:pt x="0" y="336"/>
                      <a:pt x="286" y="503"/>
                      <a:pt x="655" y="551"/>
                    </a:cubicBezTo>
                    <a:cubicBezTo>
                      <a:pt x="734" y="560"/>
                      <a:pt x="810" y="565"/>
                      <a:pt x="881" y="565"/>
                    </a:cubicBezTo>
                    <a:cubicBezTo>
                      <a:pt x="1156" y="565"/>
                      <a:pt x="1362" y="495"/>
                      <a:pt x="1381" y="372"/>
                    </a:cubicBezTo>
                    <a:cubicBezTo>
                      <a:pt x="1405" y="229"/>
                      <a:pt x="1107" y="74"/>
                      <a:pt x="738" y="15"/>
                    </a:cubicBezTo>
                    <a:cubicBezTo>
                      <a:pt x="660" y="5"/>
                      <a:pt x="583"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p:nvPr/>
            </p:nvSpPr>
            <p:spPr>
              <a:xfrm>
                <a:off x="2588710" y="2467983"/>
                <a:ext cx="242122" cy="38905"/>
              </a:xfrm>
              <a:custGeom>
                <a:avLst/>
                <a:gdLst/>
                <a:ahLst/>
                <a:cxnLst/>
                <a:rect l="l" t="t" r="r" b="b"/>
                <a:pathLst>
                  <a:path w="8383" h="1347" extrusionOk="0">
                    <a:moveTo>
                      <a:pt x="5235" y="0"/>
                    </a:moveTo>
                    <a:cubicBezTo>
                      <a:pt x="2496" y="0"/>
                      <a:pt x="291" y="876"/>
                      <a:pt x="167" y="930"/>
                    </a:cubicBezTo>
                    <a:cubicBezTo>
                      <a:pt x="48" y="977"/>
                      <a:pt x="1" y="1096"/>
                      <a:pt x="48" y="1203"/>
                    </a:cubicBezTo>
                    <a:cubicBezTo>
                      <a:pt x="72" y="1287"/>
                      <a:pt x="156" y="1346"/>
                      <a:pt x="239" y="1346"/>
                    </a:cubicBezTo>
                    <a:cubicBezTo>
                      <a:pt x="275" y="1346"/>
                      <a:pt x="298" y="1334"/>
                      <a:pt x="322" y="1323"/>
                    </a:cubicBezTo>
                    <a:cubicBezTo>
                      <a:pt x="349" y="1314"/>
                      <a:pt x="2559" y="437"/>
                      <a:pt x="5262" y="437"/>
                    </a:cubicBezTo>
                    <a:cubicBezTo>
                      <a:pt x="6169" y="437"/>
                      <a:pt x="7131" y="535"/>
                      <a:pt x="8085" y="799"/>
                    </a:cubicBezTo>
                    <a:cubicBezTo>
                      <a:pt x="8104" y="805"/>
                      <a:pt x="8123" y="808"/>
                      <a:pt x="8142" y="808"/>
                    </a:cubicBezTo>
                    <a:cubicBezTo>
                      <a:pt x="8231" y="808"/>
                      <a:pt x="8318" y="742"/>
                      <a:pt x="8347" y="644"/>
                    </a:cubicBezTo>
                    <a:cubicBezTo>
                      <a:pt x="8383" y="537"/>
                      <a:pt x="8311" y="418"/>
                      <a:pt x="8192" y="382"/>
                    </a:cubicBezTo>
                    <a:cubicBezTo>
                      <a:pt x="7185" y="104"/>
                      <a:pt x="6178" y="0"/>
                      <a:pt x="5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6"/>
              <p:cNvSpPr/>
              <p:nvPr/>
            </p:nvSpPr>
            <p:spPr>
              <a:xfrm>
                <a:off x="2610026" y="2532420"/>
                <a:ext cx="236981" cy="62877"/>
              </a:xfrm>
              <a:custGeom>
                <a:avLst/>
                <a:gdLst/>
                <a:ahLst/>
                <a:cxnLst/>
                <a:rect l="l" t="t" r="r" b="b"/>
                <a:pathLst>
                  <a:path w="8205" h="2177" extrusionOk="0">
                    <a:moveTo>
                      <a:pt x="1229" y="1"/>
                    </a:moveTo>
                    <a:cubicBezTo>
                      <a:pt x="640" y="1"/>
                      <a:pt x="266" y="37"/>
                      <a:pt x="215" y="44"/>
                    </a:cubicBezTo>
                    <a:cubicBezTo>
                      <a:pt x="96" y="56"/>
                      <a:pt x="1" y="163"/>
                      <a:pt x="13" y="282"/>
                    </a:cubicBezTo>
                    <a:cubicBezTo>
                      <a:pt x="25" y="365"/>
                      <a:pt x="84" y="437"/>
                      <a:pt x="168" y="461"/>
                    </a:cubicBezTo>
                    <a:cubicBezTo>
                      <a:pt x="203" y="473"/>
                      <a:pt x="227" y="473"/>
                      <a:pt x="251" y="473"/>
                    </a:cubicBezTo>
                    <a:cubicBezTo>
                      <a:pt x="264" y="469"/>
                      <a:pt x="610" y="435"/>
                      <a:pt x="1174" y="435"/>
                    </a:cubicBezTo>
                    <a:cubicBezTo>
                      <a:pt x="2606" y="435"/>
                      <a:pt x="5447" y="653"/>
                      <a:pt x="7847" y="2140"/>
                    </a:cubicBezTo>
                    <a:cubicBezTo>
                      <a:pt x="7881" y="2165"/>
                      <a:pt x="7921" y="2177"/>
                      <a:pt x="7960" y="2177"/>
                    </a:cubicBezTo>
                    <a:cubicBezTo>
                      <a:pt x="8033" y="2177"/>
                      <a:pt x="8106" y="2137"/>
                      <a:pt x="8145" y="2068"/>
                    </a:cubicBezTo>
                    <a:cubicBezTo>
                      <a:pt x="8204" y="1973"/>
                      <a:pt x="8169" y="1842"/>
                      <a:pt x="8073" y="1770"/>
                    </a:cubicBezTo>
                    <a:cubicBezTo>
                      <a:pt x="5589" y="234"/>
                      <a:pt x="2720"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6"/>
              <p:cNvSpPr/>
              <p:nvPr/>
            </p:nvSpPr>
            <p:spPr>
              <a:xfrm>
                <a:off x="2607282" y="2587874"/>
                <a:ext cx="212200" cy="125610"/>
              </a:xfrm>
              <a:custGeom>
                <a:avLst/>
                <a:gdLst/>
                <a:ahLst/>
                <a:cxnLst/>
                <a:rect l="l" t="t" r="r" b="b"/>
                <a:pathLst>
                  <a:path w="7347" h="4349" extrusionOk="0">
                    <a:moveTo>
                      <a:pt x="229" y="1"/>
                    </a:moveTo>
                    <a:cubicBezTo>
                      <a:pt x="129" y="1"/>
                      <a:pt x="45" y="68"/>
                      <a:pt x="25" y="172"/>
                    </a:cubicBezTo>
                    <a:cubicBezTo>
                      <a:pt x="1" y="267"/>
                      <a:pt x="48" y="350"/>
                      <a:pt x="108" y="398"/>
                    </a:cubicBezTo>
                    <a:cubicBezTo>
                      <a:pt x="132" y="410"/>
                      <a:pt x="167" y="422"/>
                      <a:pt x="191" y="422"/>
                    </a:cubicBezTo>
                    <a:cubicBezTo>
                      <a:pt x="227" y="434"/>
                      <a:pt x="4358" y="1303"/>
                      <a:pt x="6942" y="4280"/>
                    </a:cubicBezTo>
                    <a:cubicBezTo>
                      <a:pt x="6987" y="4324"/>
                      <a:pt x="7045" y="4348"/>
                      <a:pt x="7104" y="4348"/>
                    </a:cubicBezTo>
                    <a:cubicBezTo>
                      <a:pt x="7155" y="4348"/>
                      <a:pt x="7207" y="4330"/>
                      <a:pt x="7252" y="4291"/>
                    </a:cubicBezTo>
                    <a:cubicBezTo>
                      <a:pt x="7335" y="4220"/>
                      <a:pt x="7347" y="4089"/>
                      <a:pt x="7275" y="3994"/>
                    </a:cubicBezTo>
                    <a:cubicBezTo>
                      <a:pt x="4597" y="910"/>
                      <a:pt x="453" y="41"/>
                      <a:pt x="275" y="5"/>
                    </a:cubicBezTo>
                    <a:cubicBezTo>
                      <a:pt x="259" y="2"/>
                      <a:pt x="244"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6"/>
              <p:cNvSpPr/>
              <p:nvPr/>
            </p:nvSpPr>
            <p:spPr>
              <a:xfrm>
                <a:off x="1990355" y="2467983"/>
                <a:ext cx="242122" cy="38905"/>
              </a:xfrm>
              <a:custGeom>
                <a:avLst/>
                <a:gdLst/>
                <a:ahLst/>
                <a:cxnLst/>
                <a:rect l="l" t="t" r="r" b="b"/>
                <a:pathLst>
                  <a:path w="8383" h="1347" extrusionOk="0">
                    <a:moveTo>
                      <a:pt x="3139" y="0"/>
                    </a:moveTo>
                    <a:cubicBezTo>
                      <a:pt x="2194" y="0"/>
                      <a:pt x="1186" y="104"/>
                      <a:pt x="179" y="382"/>
                    </a:cubicBezTo>
                    <a:cubicBezTo>
                      <a:pt x="60" y="418"/>
                      <a:pt x="1" y="537"/>
                      <a:pt x="37" y="644"/>
                    </a:cubicBezTo>
                    <a:cubicBezTo>
                      <a:pt x="56" y="742"/>
                      <a:pt x="141" y="808"/>
                      <a:pt x="236" y="808"/>
                    </a:cubicBezTo>
                    <a:cubicBezTo>
                      <a:pt x="257" y="808"/>
                      <a:pt x="278" y="805"/>
                      <a:pt x="299" y="799"/>
                    </a:cubicBezTo>
                    <a:cubicBezTo>
                      <a:pt x="1253" y="535"/>
                      <a:pt x="2214" y="437"/>
                      <a:pt x="3120" y="437"/>
                    </a:cubicBezTo>
                    <a:cubicBezTo>
                      <a:pt x="5820" y="437"/>
                      <a:pt x="8023" y="1314"/>
                      <a:pt x="8050" y="1323"/>
                    </a:cubicBezTo>
                    <a:cubicBezTo>
                      <a:pt x="8073" y="1334"/>
                      <a:pt x="8109" y="1346"/>
                      <a:pt x="8133" y="1346"/>
                    </a:cubicBezTo>
                    <a:cubicBezTo>
                      <a:pt x="8216" y="1346"/>
                      <a:pt x="8300" y="1287"/>
                      <a:pt x="8335" y="1203"/>
                    </a:cubicBezTo>
                    <a:cubicBezTo>
                      <a:pt x="8383" y="1096"/>
                      <a:pt x="8323" y="977"/>
                      <a:pt x="8216" y="930"/>
                    </a:cubicBezTo>
                    <a:cubicBezTo>
                      <a:pt x="8092" y="876"/>
                      <a:pt x="5881" y="0"/>
                      <a:pt x="3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p:nvPr/>
            </p:nvSpPr>
            <p:spPr>
              <a:xfrm>
                <a:off x="1973863" y="2532420"/>
                <a:ext cx="236952" cy="62877"/>
              </a:xfrm>
              <a:custGeom>
                <a:avLst/>
                <a:gdLst/>
                <a:ahLst/>
                <a:cxnLst/>
                <a:rect l="l" t="t" r="r" b="b"/>
                <a:pathLst>
                  <a:path w="8204" h="2177" extrusionOk="0">
                    <a:moveTo>
                      <a:pt x="6988" y="1"/>
                    </a:moveTo>
                    <a:cubicBezTo>
                      <a:pt x="5497" y="1"/>
                      <a:pt x="2627" y="234"/>
                      <a:pt x="143" y="1770"/>
                    </a:cubicBezTo>
                    <a:cubicBezTo>
                      <a:pt x="36" y="1842"/>
                      <a:pt x="0" y="1973"/>
                      <a:pt x="72" y="2068"/>
                    </a:cubicBezTo>
                    <a:cubicBezTo>
                      <a:pt x="110" y="2137"/>
                      <a:pt x="178" y="2177"/>
                      <a:pt x="248" y="2177"/>
                    </a:cubicBezTo>
                    <a:cubicBezTo>
                      <a:pt x="286" y="2177"/>
                      <a:pt x="324" y="2165"/>
                      <a:pt x="358" y="2140"/>
                    </a:cubicBezTo>
                    <a:cubicBezTo>
                      <a:pt x="2766" y="653"/>
                      <a:pt x="5610" y="435"/>
                      <a:pt x="7038" y="435"/>
                    </a:cubicBezTo>
                    <a:cubicBezTo>
                      <a:pt x="7601" y="435"/>
                      <a:pt x="7944" y="469"/>
                      <a:pt x="7954" y="473"/>
                    </a:cubicBezTo>
                    <a:cubicBezTo>
                      <a:pt x="7989" y="473"/>
                      <a:pt x="8013" y="473"/>
                      <a:pt x="8037" y="461"/>
                    </a:cubicBezTo>
                    <a:cubicBezTo>
                      <a:pt x="8120" y="437"/>
                      <a:pt x="8180" y="365"/>
                      <a:pt x="8192" y="282"/>
                    </a:cubicBezTo>
                    <a:cubicBezTo>
                      <a:pt x="8204" y="163"/>
                      <a:pt x="8120" y="56"/>
                      <a:pt x="8001" y="44"/>
                    </a:cubicBezTo>
                    <a:cubicBezTo>
                      <a:pt x="7951" y="37"/>
                      <a:pt x="7577" y="1"/>
                      <a:pt x="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6"/>
              <p:cNvSpPr/>
              <p:nvPr/>
            </p:nvSpPr>
            <p:spPr>
              <a:xfrm>
                <a:off x="2001359" y="2587874"/>
                <a:ext cx="212229" cy="125610"/>
              </a:xfrm>
              <a:custGeom>
                <a:avLst/>
                <a:gdLst/>
                <a:ahLst/>
                <a:cxnLst/>
                <a:rect l="l" t="t" r="r" b="b"/>
                <a:pathLst>
                  <a:path w="7348" h="4349" extrusionOk="0">
                    <a:moveTo>
                      <a:pt x="7119" y="1"/>
                    </a:moveTo>
                    <a:cubicBezTo>
                      <a:pt x="7104" y="1"/>
                      <a:pt x="7089" y="2"/>
                      <a:pt x="7073" y="5"/>
                    </a:cubicBezTo>
                    <a:cubicBezTo>
                      <a:pt x="6907" y="41"/>
                      <a:pt x="2751" y="910"/>
                      <a:pt x="84" y="3994"/>
                    </a:cubicBezTo>
                    <a:cubicBezTo>
                      <a:pt x="1" y="4089"/>
                      <a:pt x="13" y="4220"/>
                      <a:pt x="108" y="4291"/>
                    </a:cubicBezTo>
                    <a:cubicBezTo>
                      <a:pt x="147" y="4330"/>
                      <a:pt x="198" y="4348"/>
                      <a:pt x="250" y="4348"/>
                    </a:cubicBezTo>
                    <a:cubicBezTo>
                      <a:pt x="309" y="4348"/>
                      <a:pt x="367" y="4324"/>
                      <a:pt x="406" y="4280"/>
                    </a:cubicBezTo>
                    <a:cubicBezTo>
                      <a:pt x="2989" y="1303"/>
                      <a:pt x="7121" y="434"/>
                      <a:pt x="7157" y="422"/>
                    </a:cubicBezTo>
                    <a:cubicBezTo>
                      <a:pt x="7192" y="422"/>
                      <a:pt x="7216" y="410"/>
                      <a:pt x="7240" y="398"/>
                    </a:cubicBezTo>
                    <a:cubicBezTo>
                      <a:pt x="7311" y="350"/>
                      <a:pt x="7347" y="267"/>
                      <a:pt x="7335" y="172"/>
                    </a:cubicBezTo>
                    <a:cubicBezTo>
                      <a:pt x="7314" y="68"/>
                      <a:pt x="7221" y="1"/>
                      <a:pt x="7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6"/>
              <p:cNvSpPr/>
              <p:nvPr/>
            </p:nvSpPr>
            <p:spPr>
              <a:xfrm>
                <a:off x="2197037" y="3497024"/>
                <a:ext cx="357999" cy="311469"/>
              </a:xfrm>
              <a:custGeom>
                <a:avLst/>
                <a:gdLst/>
                <a:ahLst/>
                <a:cxnLst/>
                <a:rect l="l" t="t" r="r" b="b"/>
                <a:pathLst>
                  <a:path w="12395" h="10784" extrusionOk="0">
                    <a:moveTo>
                      <a:pt x="6358" y="484"/>
                    </a:moveTo>
                    <a:cubicBezTo>
                      <a:pt x="6397" y="484"/>
                      <a:pt x="6441" y="485"/>
                      <a:pt x="6489" y="489"/>
                    </a:cubicBezTo>
                    <a:cubicBezTo>
                      <a:pt x="6644" y="489"/>
                      <a:pt x="6739" y="513"/>
                      <a:pt x="6787" y="584"/>
                    </a:cubicBezTo>
                    <a:cubicBezTo>
                      <a:pt x="6811" y="643"/>
                      <a:pt x="6716" y="822"/>
                      <a:pt x="6513" y="1132"/>
                    </a:cubicBezTo>
                    <a:cubicBezTo>
                      <a:pt x="6311" y="1441"/>
                      <a:pt x="6180" y="1620"/>
                      <a:pt x="6144" y="1667"/>
                    </a:cubicBezTo>
                    <a:cubicBezTo>
                      <a:pt x="6097" y="1715"/>
                      <a:pt x="6049" y="1763"/>
                      <a:pt x="6013" y="1822"/>
                    </a:cubicBezTo>
                    <a:cubicBezTo>
                      <a:pt x="6007" y="1828"/>
                      <a:pt x="5998" y="1831"/>
                      <a:pt x="5988" y="1831"/>
                    </a:cubicBezTo>
                    <a:cubicBezTo>
                      <a:pt x="5977" y="1831"/>
                      <a:pt x="5966" y="1828"/>
                      <a:pt x="5954" y="1822"/>
                    </a:cubicBezTo>
                    <a:lnTo>
                      <a:pt x="5775" y="1763"/>
                    </a:lnTo>
                    <a:cubicBezTo>
                      <a:pt x="5763" y="1763"/>
                      <a:pt x="5668" y="1798"/>
                      <a:pt x="5501" y="1870"/>
                    </a:cubicBezTo>
                    <a:lnTo>
                      <a:pt x="5382" y="1679"/>
                    </a:lnTo>
                    <a:cubicBezTo>
                      <a:pt x="5370" y="1667"/>
                      <a:pt x="5311" y="1632"/>
                      <a:pt x="5227" y="1584"/>
                    </a:cubicBezTo>
                    <a:cubicBezTo>
                      <a:pt x="5155" y="1548"/>
                      <a:pt x="5061" y="1532"/>
                      <a:pt x="4941" y="1532"/>
                    </a:cubicBezTo>
                    <a:cubicBezTo>
                      <a:pt x="4904" y="1532"/>
                      <a:pt x="4865" y="1534"/>
                      <a:pt x="4823" y="1536"/>
                    </a:cubicBezTo>
                    <a:cubicBezTo>
                      <a:pt x="4768" y="1541"/>
                      <a:pt x="4724" y="1544"/>
                      <a:pt x="4691" y="1544"/>
                    </a:cubicBezTo>
                    <a:cubicBezTo>
                      <a:pt x="4645" y="1544"/>
                      <a:pt x="4620" y="1538"/>
                      <a:pt x="4620" y="1525"/>
                    </a:cubicBezTo>
                    <a:cubicBezTo>
                      <a:pt x="4620" y="1501"/>
                      <a:pt x="4620" y="1489"/>
                      <a:pt x="4632" y="1465"/>
                    </a:cubicBezTo>
                    <a:cubicBezTo>
                      <a:pt x="4644" y="1453"/>
                      <a:pt x="4715" y="1394"/>
                      <a:pt x="4858" y="1298"/>
                    </a:cubicBezTo>
                    <a:lnTo>
                      <a:pt x="5489" y="858"/>
                    </a:lnTo>
                    <a:lnTo>
                      <a:pt x="5787" y="703"/>
                    </a:lnTo>
                    <a:cubicBezTo>
                      <a:pt x="6025" y="572"/>
                      <a:pt x="6144" y="513"/>
                      <a:pt x="6156" y="501"/>
                    </a:cubicBezTo>
                    <a:cubicBezTo>
                      <a:pt x="6198" y="492"/>
                      <a:pt x="6264" y="484"/>
                      <a:pt x="6358" y="484"/>
                    </a:cubicBezTo>
                    <a:close/>
                    <a:moveTo>
                      <a:pt x="6821" y="3341"/>
                    </a:moveTo>
                    <a:cubicBezTo>
                      <a:pt x="6870" y="3341"/>
                      <a:pt x="6920" y="3350"/>
                      <a:pt x="6966" y="3370"/>
                    </a:cubicBezTo>
                    <a:cubicBezTo>
                      <a:pt x="7049" y="3406"/>
                      <a:pt x="7097" y="3441"/>
                      <a:pt x="7109" y="3489"/>
                    </a:cubicBezTo>
                    <a:cubicBezTo>
                      <a:pt x="7120" y="3525"/>
                      <a:pt x="7132" y="3560"/>
                      <a:pt x="7132" y="3572"/>
                    </a:cubicBezTo>
                    <a:lnTo>
                      <a:pt x="7180" y="4203"/>
                    </a:lnTo>
                    <a:cubicBezTo>
                      <a:pt x="7013" y="4140"/>
                      <a:pt x="6868" y="4108"/>
                      <a:pt x="6747" y="4108"/>
                    </a:cubicBezTo>
                    <a:cubicBezTo>
                      <a:pt x="6687" y="4108"/>
                      <a:pt x="6632" y="4116"/>
                      <a:pt x="6585" y="4132"/>
                    </a:cubicBezTo>
                    <a:cubicBezTo>
                      <a:pt x="6479" y="4173"/>
                      <a:pt x="6401" y="4191"/>
                      <a:pt x="6351" y="4191"/>
                    </a:cubicBezTo>
                    <a:cubicBezTo>
                      <a:pt x="6328" y="4191"/>
                      <a:pt x="6310" y="4187"/>
                      <a:pt x="6299" y="4180"/>
                    </a:cubicBezTo>
                    <a:lnTo>
                      <a:pt x="6251" y="4013"/>
                    </a:lnTo>
                    <a:lnTo>
                      <a:pt x="6239" y="3918"/>
                    </a:lnTo>
                    <a:lnTo>
                      <a:pt x="6228" y="3846"/>
                    </a:lnTo>
                    <a:cubicBezTo>
                      <a:pt x="6228" y="3811"/>
                      <a:pt x="6287" y="3727"/>
                      <a:pt x="6418" y="3608"/>
                    </a:cubicBezTo>
                    <a:cubicBezTo>
                      <a:pt x="6537" y="3477"/>
                      <a:pt x="6632" y="3394"/>
                      <a:pt x="6704" y="3358"/>
                    </a:cubicBezTo>
                    <a:cubicBezTo>
                      <a:pt x="6741" y="3347"/>
                      <a:pt x="6781" y="3341"/>
                      <a:pt x="6821" y="3341"/>
                    </a:cubicBezTo>
                    <a:close/>
                    <a:moveTo>
                      <a:pt x="5049" y="3465"/>
                    </a:moveTo>
                    <a:lnTo>
                      <a:pt x="5227" y="3739"/>
                    </a:lnTo>
                    <a:cubicBezTo>
                      <a:pt x="5263" y="3787"/>
                      <a:pt x="5263" y="3858"/>
                      <a:pt x="5239" y="3930"/>
                    </a:cubicBezTo>
                    <a:lnTo>
                      <a:pt x="5001" y="4168"/>
                    </a:lnTo>
                    <a:lnTo>
                      <a:pt x="4418" y="4894"/>
                    </a:lnTo>
                    <a:cubicBezTo>
                      <a:pt x="4334" y="4858"/>
                      <a:pt x="4287" y="4823"/>
                      <a:pt x="4263" y="4775"/>
                    </a:cubicBezTo>
                    <a:cubicBezTo>
                      <a:pt x="4215" y="4703"/>
                      <a:pt x="4215" y="4608"/>
                      <a:pt x="4251" y="4477"/>
                    </a:cubicBezTo>
                    <a:cubicBezTo>
                      <a:pt x="4287" y="4346"/>
                      <a:pt x="4358" y="4215"/>
                      <a:pt x="4477" y="4084"/>
                    </a:cubicBezTo>
                    <a:lnTo>
                      <a:pt x="4918" y="3549"/>
                    </a:lnTo>
                    <a:lnTo>
                      <a:pt x="5049" y="3465"/>
                    </a:lnTo>
                    <a:close/>
                    <a:moveTo>
                      <a:pt x="7142" y="4322"/>
                    </a:moveTo>
                    <a:cubicBezTo>
                      <a:pt x="7155" y="4322"/>
                      <a:pt x="7167" y="4329"/>
                      <a:pt x="7180" y="4346"/>
                    </a:cubicBezTo>
                    <a:cubicBezTo>
                      <a:pt x="7216" y="4382"/>
                      <a:pt x="7228" y="4465"/>
                      <a:pt x="7216" y="4596"/>
                    </a:cubicBezTo>
                    <a:cubicBezTo>
                      <a:pt x="7204" y="4715"/>
                      <a:pt x="7192" y="4787"/>
                      <a:pt x="7192" y="4799"/>
                    </a:cubicBezTo>
                    <a:cubicBezTo>
                      <a:pt x="7180" y="4811"/>
                      <a:pt x="7144" y="4823"/>
                      <a:pt x="7085" y="4858"/>
                    </a:cubicBezTo>
                    <a:lnTo>
                      <a:pt x="7156" y="4906"/>
                    </a:lnTo>
                    <a:lnTo>
                      <a:pt x="7073" y="5084"/>
                    </a:lnTo>
                    <a:lnTo>
                      <a:pt x="7263" y="5251"/>
                    </a:lnTo>
                    <a:cubicBezTo>
                      <a:pt x="7263" y="5299"/>
                      <a:pt x="7240" y="5335"/>
                      <a:pt x="7192" y="5335"/>
                    </a:cubicBezTo>
                    <a:lnTo>
                      <a:pt x="7037" y="5335"/>
                    </a:lnTo>
                    <a:lnTo>
                      <a:pt x="6930" y="5382"/>
                    </a:lnTo>
                    <a:lnTo>
                      <a:pt x="6847" y="5382"/>
                    </a:lnTo>
                    <a:lnTo>
                      <a:pt x="6739" y="5370"/>
                    </a:lnTo>
                    <a:lnTo>
                      <a:pt x="6680" y="5204"/>
                    </a:lnTo>
                    <a:cubicBezTo>
                      <a:pt x="6668" y="5192"/>
                      <a:pt x="6656" y="5180"/>
                      <a:pt x="6644" y="5156"/>
                    </a:cubicBezTo>
                    <a:lnTo>
                      <a:pt x="7073" y="4394"/>
                    </a:lnTo>
                    <a:cubicBezTo>
                      <a:pt x="7096" y="4348"/>
                      <a:pt x="7119" y="4322"/>
                      <a:pt x="7142" y="4322"/>
                    </a:cubicBezTo>
                    <a:close/>
                    <a:moveTo>
                      <a:pt x="5469" y="4452"/>
                    </a:moveTo>
                    <a:cubicBezTo>
                      <a:pt x="5472" y="4452"/>
                      <a:pt x="5475" y="4453"/>
                      <a:pt x="5477" y="4453"/>
                    </a:cubicBezTo>
                    <a:cubicBezTo>
                      <a:pt x="5513" y="4453"/>
                      <a:pt x="5537" y="4477"/>
                      <a:pt x="5549" y="4525"/>
                    </a:cubicBezTo>
                    <a:cubicBezTo>
                      <a:pt x="5561" y="4561"/>
                      <a:pt x="5573" y="4596"/>
                      <a:pt x="5561" y="4620"/>
                    </a:cubicBezTo>
                    <a:cubicBezTo>
                      <a:pt x="5561" y="4644"/>
                      <a:pt x="5489" y="4715"/>
                      <a:pt x="5358" y="4811"/>
                    </a:cubicBezTo>
                    <a:lnTo>
                      <a:pt x="5144" y="5037"/>
                    </a:lnTo>
                    <a:lnTo>
                      <a:pt x="4680" y="5430"/>
                    </a:lnTo>
                    <a:lnTo>
                      <a:pt x="4644" y="5215"/>
                    </a:lnTo>
                    <a:lnTo>
                      <a:pt x="4596" y="5049"/>
                    </a:lnTo>
                    <a:cubicBezTo>
                      <a:pt x="4608" y="4965"/>
                      <a:pt x="4692" y="4882"/>
                      <a:pt x="4846" y="4787"/>
                    </a:cubicBezTo>
                    <a:lnTo>
                      <a:pt x="5168" y="4656"/>
                    </a:lnTo>
                    <a:cubicBezTo>
                      <a:pt x="5323" y="4523"/>
                      <a:pt x="5426" y="4452"/>
                      <a:pt x="5469" y="4452"/>
                    </a:cubicBezTo>
                    <a:close/>
                    <a:moveTo>
                      <a:pt x="810" y="3906"/>
                    </a:moveTo>
                    <a:lnTo>
                      <a:pt x="48" y="4037"/>
                    </a:lnTo>
                    <a:lnTo>
                      <a:pt x="1" y="4084"/>
                    </a:lnTo>
                    <a:lnTo>
                      <a:pt x="417" y="4311"/>
                    </a:lnTo>
                    <a:lnTo>
                      <a:pt x="453" y="4358"/>
                    </a:lnTo>
                    <a:cubicBezTo>
                      <a:pt x="453" y="4370"/>
                      <a:pt x="477" y="4394"/>
                      <a:pt x="524" y="4418"/>
                    </a:cubicBezTo>
                    <a:lnTo>
                      <a:pt x="655" y="4561"/>
                    </a:lnTo>
                    <a:lnTo>
                      <a:pt x="858" y="4692"/>
                    </a:lnTo>
                    <a:lnTo>
                      <a:pt x="917" y="4763"/>
                    </a:lnTo>
                    <a:lnTo>
                      <a:pt x="1096" y="4882"/>
                    </a:lnTo>
                    <a:lnTo>
                      <a:pt x="977" y="5346"/>
                    </a:lnTo>
                    <a:lnTo>
                      <a:pt x="822" y="5966"/>
                    </a:lnTo>
                    <a:lnTo>
                      <a:pt x="822" y="5966"/>
                    </a:lnTo>
                    <a:lnTo>
                      <a:pt x="1203" y="5311"/>
                    </a:lnTo>
                    <a:lnTo>
                      <a:pt x="1346" y="5037"/>
                    </a:lnTo>
                    <a:lnTo>
                      <a:pt x="1894" y="4965"/>
                    </a:lnTo>
                    <a:cubicBezTo>
                      <a:pt x="1917" y="4942"/>
                      <a:pt x="1929" y="4906"/>
                      <a:pt x="1953" y="4858"/>
                    </a:cubicBezTo>
                    <a:cubicBezTo>
                      <a:pt x="1965" y="4823"/>
                      <a:pt x="1965" y="4715"/>
                      <a:pt x="1941" y="4561"/>
                    </a:cubicBezTo>
                    <a:cubicBezTo>
                      <a:pt x="1941" y="4442"/>
                      <a:pt x="1917" y="4370"/>
                      <a:pt x="1906" y="4346"/>
                    </a:cubicBezTo>
                    <a:cubicBezTo>
                      <a:pt x="1894" y="4322"/>
                      <a:pt x="1858" y="4275"/>
                      <a:pt x="1798" y="4192"/>
                    </a:cubicBezTo>
                    <a:cubicBezTo>
                      <a:pt x="1739" y="4120"/>
                      <a:pt x="1667" y="4049"/>
                      <a:pt x="1608" y="4001"/>
                    </a:cubicBezTo>
                    <a:cubicBezTo>
                      <a:pt x="1536" y="3953"/>
                      <a:pt x="1441" y="3918"/>
                      <a:pt x="1310" y="3918"/>
                    </a:cubicBezTo>
                    <a:lnTo>
                      <a:pt x="1144" y="3930"/>
                    </a:lnTo>
                    <a:lnTo>
                      <a:pt x="810" y="3906"/>
                    </a:lnTo>
                    <a:close/>
                    <a:moveTo>
                      <a:pt x="4809" y="5536"/>
                    </a:moveTo>
                    <a:cubicBezTo>
                      <a:pt x="4835" y="5536"/>
                      <a:pt x="4872" y="5550"/>
                      <a:pt x="4918" y="5573"/>
                    </a:cubicBezTo>
                    <a:cubicBezTo>
                      <a:pt x="4989" y="5608"/>
                      <a:pt x="5132" y="5632"/>
                      <a:pt x="5358" y="5644"/>
                    </a:cubicBezTo>
                    <a:cubicBezTo>
                      <a:pt x="5414" y="5650"/>
                      <a:pt x="5466" y="5653"/>
                      <a:pt x="5515" y="5653"/>
                    </a:cubicBezTo>
                    <a:cubicBezTo>
                      <a:pt x="5656" y="5653"/>
                      <a:pt x="5770" y="5629"/>
                      <a:pt x="5858" y="5585"/>
                    </a:cubicBezTo>
                    <a:lnTo>
                      <a:pt x="5858" y="5585"/>
                    </a:lnTo>
                    <a:cubicBezTo>
                      <a:pt x="5823" y="5787"/>
                      <a:pt x="5751" y="5966"/>
                      <a:pt x="5680" y="6097"/>
                    </a:cubicBezTo>
                    <a:cubicBezTo>
                      <a:pt x="5596" y="6227"/>
                      <a:pt x="5549" y="6311"/>
                      <a:pt x="5549" y="6347"/>
                    </a:cubicBezTo>
                    <a:cubicBezTo>
                      <a:pt x="5537" y="6382"/>
                      <a:pt x="5525" y="6394"/>
                      <a:pt x="5513" y="6394"/>
                    </a:cubicBezTo>
                    <a:lnTo>
                      <a:pt x="5454" y="6442"/>
                    </a:lnTo>
                    <a:lnTo>
                      <a:pt x="5180" y="6263"/>
                    </a:lnTo>
                    <a:lnTo>
                      <a:pt x="5025" y="6001"/>
                    </a:lnTo>
                    <a:lnTo>
                      <a:pt x="4930" y="5906"/>
                    </a:lnTo>
                    <a:lnTo>
                      <a:pt x="4823" y="5692"/>
                    </a:lnTo>
                    <a:cubicBezTo>
                      <a:pt x="4775" y="5656"/>
                      <a:pt x="4751" y="5632"/>
                      <a:pt x="4739" y="5608"/>
                    </a:cubicBezTo>
                    <a:cubicBezTo>
                      <a:pt x="4739" y="5585"/>
                      <a:pt x="4751" y="5573"/>
                      <a:pt x="4775" y="5549"/>
                    </a:cubicBezTo>
                    <a:cubicBezTo>
                      <a:pt x="4783" y="5540"/>
                      <a:pt x="4795" y="5536"/>
                      <a:pt x="4809" y="5536"/>
                    </a:cubicBezTo>
                    <a:close/>
                    <a:moveTo>
                      <a:pt x="7490" y="5823"/>
                    </a:moveTo>
                    <a:cubicBezTo>
                      <a:pt x="7513" y="5823"/>
                      <a:pt x="7609" y="5846"/>
                      <a:pt x="7775" y="5906"/>
                    </a:cubicBezTo>
                    <a:cubicBezTo>
                      <a:pt x="7930" y="5977"/>
                      <a:pt x="8025" y="6013"/>
                      <a:pt x="8049" y="6037"/>
                    </a:cubicBezTo>
                    <a:cubicBezTo>
                      <a:pt x="8073" y="6049"/>
                      <a:pt x="8097" y="6085"/>
                      <a:pt x="8121" y="6144"/>
                    </a:cubicBezTo>
                    <a:lnTo>
                      <a:pt x="7347" y="6561"/>
                    </a:lnTo>
                    <a:lnTo>
                      <a:pt x="7216" y="6668"/>
                    </a:lnTo>
                    <a:lnTo>
                      <a:pt x="7109" y="6513"/>
                    </a:lnTo>
                    <a:cubicBezTo>
                      <a:pt x="7085" y="6489"/>
                      <a:pt x="7061" y="6466"/>
                      <a:pt x="7049" y="6430"/>
                    </a:cubicBezTo>
                    <a:cubicBezTo>
                      <a:pt x="7049" y="6406"/>
                      <a:pt x="7037" y="6370"/>
                      <a:pt x="7049" y="6335"/>
                    </a:cubicBezTo>
                    <a:cubicBezTo>
                      <a:pt x="7049" y="6299"/>
                      <a:pt x="7109" y="6216"/>
                      <a:pt x="7251" y="6061"/>
                    </a:cubicBezTo>
                    <a:cubicBezTo>
                      <a:pt x="7382" y="5906"/>
                      <a:pt x="7466" y="5835"/>
                      <a:pt x="7490" y="5823"/>
                    </a:cubicBezTo>
                    <a:close/>
                    <a:moveTo>
                      <a:pt x="6466" y="6966"/>
                    </a:moveTo>
                    <a:lnTo>
                      <a:pt x="6549" y="7180"/>
                    </a:lnTo>
                    <a:lnTo>
                      <a:pt x="6454" y="7299"/>
                    </a:lnTo>
                    <a:lnTo>
                      <a:pt x="6335" y="7359"/>
                    </a:lnTo>
                    <a:lnTo>
                      <a:pt x="6073" y="7573"/>
                    </a:lnTo>
                    <a:lnTo>
                      <a:pt x="6073" y="7573"/>
                    </a:lnTo>
                    <a:lnTo>
                      <a:pt x="6466" y="6966"/>
                    </a:lnTo>
                    <a:close/>
                    <a:moveTo>
                      <a:pt x="6775" y="1"/>
                    </a:moveTo>
                    <a:lnTo>
                      <a:pt x="6228" y="48"/>
                    </a:lnTo>
                    <a:lnTo>
                      <a:pt x="5346" y="382"/>
                    </a:lnTo>
                    <a:lnTo>
                      <a:pt x="4930" y="620"/>
                    </a:lnTo>
                    <a:lnTo>
                      <a:pt x="4037" y="1203"/>
                    </a:lnTo>
                    <a:lnTo>
                      <a:pt x="3501" y="1656"/>
                    </a:lnTo>
                    <a:lnTo>
                      <a:pt x="3060" y="2215"/>
                    </a:lnTo>
                    <a:lnTo>
                      <a:pt x="2834" y="2584"/>
                    </a:lnTo>
                    <a:cubicBezTo>
                      <a:pt x="2787" y="2572"/>
                      <a:pt x="2715" y="2477"/>
                      <a:pt x="2608" y="2287"/>
                    </a:cubicBezTo>
                    <a:lnTo>
                      <a:pt x="2310" y="1810"/>
                    </a:lnTo>
                    <a:lnTo>
                      <a:pt x="2477" y="2596"/>
                    </a:lnTo>
                    <a:lnTo>
                      <a:pt x="2441" y="3144"/>
                    </a:lnTo>
                    <a:lnTo>
                      <a:pt x="2287" y="3668"/>
                    </a:lnTo>
                    <a:cubicBezTo>
                      <a:pt x="2227" y="3822"/>
                      <a:pt x="2215" y="3965"/>
                      <a:pt x="2239" y="4072"/>
                    </a:cubicBezTo>
                    <a:lnTo>
                      <a:pt x="2298" y="4311"/>
                    </a:lnTo>
                    <a:lnTo>
                      <a:pt x="2310" y="4406"/>
                    </a:lnTo>
                    <a:lnTo>
                      <a:pt x="2501" y="4715"/>
                    </a:lnTo>
                    <a:cubicBezTo>
                      <a:pt x="2548" y="4811"/>
                      <a:pt x="2572" y="4870"/>
                      <a:pt x="2596" y="4870"/>
                    </a:cubicBezTo>
                    <a:lnTo>
                      <a:pt x="2727" y="4894"/>
                    </a:lnTo>
                    <a:cubicBezTo>
                      <a:pt x="2763" y="4918"/>
                      <a:pt x="2787" y="4930"/>
                      <a:pt x="2787" y="4930"/>
                    </a:cubicBezTo>
                    <a:cubicBezTo>
                      <a:pt x="2799" y="4930"/>
                      <a:pt x="2822" y="4930"/>
                      <a:pt x="2834" y="4906"/>
                    </a:cubicBezTo>
                    <a:lnTo>
                      <a:pt x="2918" y="4727"/>
                    </a:lnTo>
                    <a:lnTo>
                      <a:pt x="3049" y="4525"/>
                    </a:lnTo>
                    <a:lnTo>
                      <a:pt x="3037" y="4442"/>
                    </a:lnTo>
                    <a:lnTo>
                      <a:pt x="3096" y="4322"/>
                    </a:lnTo>
                    <a:lnTo>
                      <a:pt x="3072" y="4227"/>
                    </a:lnTo>
                    <a:lnTo>
                      <a:pt x="3144" y="3906"/>
                    </a:lnTo>
                    <a:lnTo>
                      <a:pt x="3120" y="3763"/>
                    </a:lnTo>
                    <a:lnTo>
                      <a:pt x="3191" y="3549"/>
                    </a:lnTo>
                    <a:lnTo>
                      <a:pt x="3191" y="2965"/>
                    </a:lnTo>
                    <a:cubicBezTo>
                      <a:pt x="3191" y="2858"/>
                      <a:pt x="3203" y="2751"/>
                      <a:pt x="3227" y="2656"/>
                    </a:cubicBezTo>
                    <a:cubicBezTo>
                      <a:pt x="3251" y="2572"/>
                      <a:pt x="3334" y="2465"/>
                      <a:pt x="3477" y="2346"/>
                    </a:cubicBezTo>
                    <a:lnTo>
                      <a:pt x="3739" y="2156"/>
                    </a:lnTo>
                    <a:cubicBezTo>
                      <a:pt x="3882" y="2048"/>
                      <a:pt x="3953" y="1977"/>
                      <a:pt x="3977" y="1977"/>
                    </a:cubicBezTo>
                    <a:cubicBezTo>
                      <a:pt x="3993" y="1974"/>
                      <a:pt x="4010" y="1972"/>
                      <a:pt x="4027" y="1972"/>
                    </a:cubicBezTo>
                    <a:cubicBezTo>
                      <a:pt x="4075" y="1972"/>
                      <a:pt x="4127" y="1983"/>
                      <a:pt x="4180" y="2001"/>
                    </a:cubicBezTo>
                    <a:lnTo>
                      <a:pt x="4370" y="2132"/>
                    </a:lnTo>
                    <a:lnTo>
                      <a:pt x="4525" y="2203"/>
                    </a:lnTo>
                    <a:cubicBezTo>
                      <a:pt x="4573" y="2251"/>
                      <a:pt x="4608" y="2298"/>
                      <a:pt x="4608" y="2370"/>
                    </a:cubicBezTo>
                    <a:cubicBezTo>
                      <a:pt x="4620" y="2429"/>
                      <a:pt x="4608" y="2477"/>
                      <a:pt x="4596" y="2501"/>
                    </a:cubicBezTo>
                    <a:lnTo>
                      <a:pt x="4275" y="2799"/>
                    </a:lnTo>
                    <a:cubicBezTo>
                      <a:pt x="4151" y="2978"/>
                      <a:pt x="4081" y="3073"/>
                      <a:pt x="4073" y="3073"/>
                    </a:cubicBezTo>
                    <a:cubicBezTo>
                      <a:pt x="4073" y="3073"/>
                      <a:pt x="4072" y="3073"/>
                      <a:pt x="4072" y="3072"/>
                    </a:cubicBezTo>
                    <a:lnTo>
                      <a:pt x="3906" y="3108"/>
                    </a:lnTo>
                    <a:cubicBezTo>
                      <a:pt x="3894" y="3120"/>
                      <a:pt x="3882" y="3156"/>
                      <a:pt x="3846" y="3203"/>
                    </a:cubicBezTo>
                    <a:cubicBezTo>
                      <a:pt x="3811" y="3251"/>
                      <a:pt x="3727" y="3310"/>
                      <a:pt x="3596" y="3394"/>
                    </a:cubicBezTo>
                    <a:lnTo>
                      <a:pt x="3668" y="3430"/>
                    </a:lnTo>
                    <a:lnTo>
                      <a:pt x="3715" y="3465"/>
                    </a:lnTo>
                    <a:lnTo>
                      <a:pt x="3834" y="3501"/>
                    </a:lnTo>
                    <a:cubicBezTo>
                      <a:pt x="3834" y="3513"/>
                      <a:pt x="3846" y="3525"/>
                      <a:pt x="3870" y="3560"/>
                    </a:cubicBezTo>
                    <a:cubicBezTo>
                      <a:pt x="3894" y="3584"/>
                      <a:pt x="3942" y="3608"/>
                      <a:pt x="3989" y="3632"/>
                    </a:cubicBezTo>
                    <a:cubicBezTo>
                      <a:pt x="4037" y="3656"/>
                      <a:pt x="4120" y="3668"/>
                      <a:pt x="4239" y="3680"/>
                    </a:cubicBezTo>
                    <a:lnTo>
                      <a:pt x="4406" y="3715"/>
                    </a:lnTo>
                    <a:cubicBezTo>
                      <a:pt x="4477" y="3715"/>
                      <a:pt x="4513" y="3727"/>
                      <a:pt x="4513" y="3739"/>
                    </a:cubicBezTo>
                    <a:cubicBezTo>
                      <a:pt x="4513" y="3751"/>
                      <a:pt x="4501" y="3775"/>
                      <a:pt x="4489" y="3811"/>
                    </a:cubicBezTo>
                    <a:lnTo>
                      <a:pt x="4239" y="4275"/>
                    </a:lnTo>
                    <a:lnTo>
                      <a:pt x="4108" y="4596"/>
                    </a:lnTo>
                    <a:cubicBezTo>
                      <a:pt x="4037" y="4787"/>
                      <a:pt x="3989" y="4918"/>
                      <a:pt x="4001" y="5001"/>
                    </a:cubicBezTo>
                    <a:lnTo>
                      <a:pt x="4072" y="5465"/>
                    </a:lnTo>
                    <a:cubicBezTo>
                      <a:pt x="4096" y="5656"/>
                      <a:pt x="4108" y="5775"/>
                      <a:pt x="4132" y="5799"/>
                    </a:cubicBezTo>
                    <a:lnTo>
                      <a:pt x="4406" y="6216"/>
                    </a:lnTo>
                    <a:lnTo>
                      <a:pt x="4489" y="6358"/>
                    </a:lnTo>
                    <a:cubicBezTo>
                      <a:pt x="4501" y="6394"/>
                      <a:pt x="4537" y="6418"/>
                      <a:pt x="4573" y="6454"/>
                    </a:cubicBezTo>
                    <a:lnTo>
                      <a:pt x="4870" y="6692"/>
                    </a:lnTo>
                    <a:cubicBezTo>
                      <a:pt x="4906" y="6751"/>
                      <a:pt x="4918" y="6835"/>
                      <a:pt x="4918" y="6930"/>
                    </a:cubicBezTo>
                    <a:cubicBezTo>
                      <a:pt x="4918" y="7001"/>
                      <a:pt x="5001" y="7085"/>
                      <a:pt x="5192" y="7168"/>
                    </a:cubicBezTo>
                    <a:cubicBezTo>
                      <a:pt x="5334" y="7234"/>
                      <a:pt x="5438" y="7271"/>
                      <a:pt x="5493" y="7271"/>
                    </a:cubicBezTo>
                    <a:cubicBezTo>
                      <a:pt x="5507" y="7271"/>
                      <a:pt x="5518" y="7268"/>
                      <a:pt x="5525" y="7263"/>
                    </a:cubicBezTo>
                    <a:cubicBezTo>
                      <a:pt x="5573" y="7240"/>
                      <a:pt x="5656" y="7180"/>
                      <a:pt x="5763" y="7085"/>
                    </a:cubicBezTo>
                    <a:lnTo>
                      <a:pt x="6180" y="6704"/>
                    </a:lnTo>
                    <a:lnTo>
                      <a:pt x="6204" y="6728"/>
                    </a:lnTo>
                    <a:cubicBezTo>
                      <a:pt x="6239" y="6775"/>
                      <a:pt x="6228" y="6870"/>
                      <a:pt x="6144" y="7037"/>
                    </a:cubicBezTo>
                    <a:lnTo>
                      <a:pt x="6073" y="7192"/>
                    </a:lnTo>
                    <a:lnTo>
                      <a:pt x="5561" y="7882"/>
                    </a:lnTo>
                    <a:lnTo>
                      <a:pt x="5037" y="8347"/>
                    </a:lnTo>
                    <a:lnTo>
                      <a:pt x="4965" y="8347"/>
                    </a:lnTo>
                    <a:lnTo>
                      <a:pt x="4632" y="8549"/>
                    </a:lnTo>
                    <a:cubicBezTo>
                      <a:pt x="4453" y="8656"/>
                      <a:pt x="4370" y="8740"/>
                      <a:pt x="4382" y="8799"/>
                    </a:cubicBezTo>
                    <a:cubicBezTo>
                      <a:pt x="4382" y="8835"/>
                      <a:pt x="4442" y="8883"/>
                      <a:pt x="4537" y="8930"/>
                    </a:cubicBezTo>
                    <a:cubicBezTo>
                      <a:pt x="4632" y="8966"/>
                      <a:pt x="4704" y="8990"/>
                      <a:pt x="4727" y="8990"/>
                    </a:cubicBezTo>
                    <a:lnTo>
                      <a:pt x="4858" y="8978"/>
                    </a:lnTo>
                    <a:lnTo>
                      <a:pt x="5049" y="9025"/>
                    </a:lnTo>
                    <a:lnTo>
                      <a:pt x="5168" y="8990"/>
                    </a:lnTo>
                    <a:lnTo>
                      <a:pt x="5466" y="8942"/>
                    </a:lnTo>
                    <a:lnTo>
                      <a:pt x="5573" y="8823"/>
                    </a:lnTo>
                    <a:lnTo>
                      <a:pt x="5656" y="8775"/>
                    </a:lnTo>
                    <a:lnTo>
                      <a:pt x="5775" y="8609"/>
                    </a:lnTo>
                    <a:lnTo>
                      <a:pt x="6251" y="8240"/>
                    </a:lnTo>
                    <a:cubicBezTo>
                      <a:pt x="6299" y="8156"/>
                      <a:pt x="6347" y="8097"/>
                      <a:pt x="6358" y="8085"/>
                    </a:cubicBezTo>
                    <a:lnTo>
                      <a:pt x="6418" y="8061"/>
                    </a:lnTo>
                    <a:lnTo>
                      <a:pt x="6537" y="7894"/>
                    </a:lnTo>
                    <a:cubicBezTo>
                      <a:pt x="6537" y="7894"/>
                      <a:pt x="6561" y="7882"/>
                      <a:pt x="6609" y="7859"/>
                    </a:cubicBezTo>
                    <a:cubicBezTo>
                      <a:pt x="6644" y="7835"/>
                      <a:pt x="6692" y="7787"/>
                      <a:pt x="6751" y="7728"/>
                    </a:cubicBezTo>
                    <a:lnTo>
                      <a:pt x="6859" y="7835"/>
                    </a:lnTo>
                    <a:lnTo>
                      <a:pt x="7049" y="8394"/>
                    </a:lnTo>
                    <a:lnTo>
                      <a:pt x="7073" y="8442"/>
                    </a:lnTo>
                    <a:cubicBezTo>
                      <a:pt x="7109" y="8573"/>
                      <a:pt x="7144" y="8656"/>
                      <a:pt x="7168" y="8680"/>
                    </a:cubicBezTo>
                    <a:cubicBezTo>
                      <a:pt x="7180" y="8704"/>
                      <a:pt x="7192" y="8716"/>
                      <a:pt x="7204" y="8716"/>
                    </a:cubicBezTo>
                    <a:lnTo>
                      <a:pt x="7263" y="8894"/>
                    </a:lnTo>
                    <a:cubicBezTo>
                      <a:pt x="7311" y="9014"/>
                      <a:pt x="7323" y="9073"/>
                      <a:pt x="7323" y="9085"/>
                    </a:cubicBezTo>
                    <a:lnTo>
                      <a:pt x="7240" y="9145"/>
                    </a:lnTo>
                    <a:lnTo>
                      <a:pt x="7156" y="9216"/>
                    </a:lnTo>
                    <a:cubicBezTo>
                      <a:pt x="7150" y="9222"/>
                      <a:pt x="7138" y="9225"/>
                      <a:pt x="7119" y="9225"/>
                    </a:cubicBezTo>
                    <a:cubicBezTo>
                      <a:pt x="7100" y="9225"/>
                      <a:pt x="7073" y="9222"/>
                      <a:pt x="7037" y="9216"/>
                    </a:cubicBezTo>
                    <a:cubicBezTo>
                      <a:pt x="7018" y="9213"/>
                      <a:pt x="6999" y="9211"/>
                      <a:pt x="6980" y="9211"/>
                    </a:cubicBezTo>
                    <a:cubicBezTo>
                      <a:pt x="6927" y="9211"/>
                      <a:pt x="6875" y="9222"/>
                      <a:pt x="6823" y="9240"/>
                    </a:cubicBezTo>
                    <a:cubicBezTo>
                      <a:pt x="6739" y="9264"/>
                      <a:pt x="6561" y="9287"/>
                      <a:pt x="6263" y="9311"/>
                    </a:cubicBezTo>
                    <a:lnTo>
                      <a:pt x="5454" y="9395"/>
                    </a:lnTo>
                    <a:lnTo>
                      <a:pt x="4775" y="9526"/>
                    </a:lnTo>
                    <a:lnTo>
                      <a:pt x="4632" y="9526"/>
                    </a:lnTo>
                    <a:cubicBezTo>
                      <a:pt x="4632" y="9537"/>
                      <a:pt x="4608" y="9537"/>
                      <a:pt x="4584" y="9561"/>
                    </a:cubicBezTo>
                    <a:lnTo>
                      <a:pt x="4323" y="9621"/>
                    </a:lnTo>
                    <a:cubicBezTo>
                      <a:pt x="4211" y="9658"/>
                      <a:pt x="4132" y="9677"/>
                      <a:pt x="4085" y="9677"/>
                    </a:cubicBezTo>
                    <a:cubicBezTo>
                      <a:pt x="4057" y="9677"/>
                      <a:pt x="4041" y="9670"/>
                      <a:pt x="4037" y="9656"/>
                    </a:cubicBezTo>
                    <a:lnTo>
                      <a:pt x="4084" y="9252"/>
                    </a:lnTo>
                    <a:cubicBezTo>
                      <a:pt x="4084" y="9216"/>
                      <a:pt x="4061" y="9109"/>
                      <a:pt x="4013" y="8930"/>
                    </a:cubicBezTo>
                    <a:cubicBezTo>
                      <a:pt x="3989" y="8883"/>
                      <a:pt x="3977" y="8859"/>
                      <a:pt x="3965" y="8835"/>
                    </a:cubicBezTo>
                    <a:cubicBezTo>
                      <a:pt x="3965" y="8823"/>
                      <a:pt x="3906" y="8764"/>
                      <a:pt x="3799" y="8668"/>
                    </a:cubicBezTo>
                    <a:lnTo>
                      <a:pt x="3691" y="8573"/>
                    </a:lnTo>
                    <a:lnTo>
                      <a:pt x="3441" y="8466"/>
                    </a:lnTo>
                    <a:lnTo>
                      <a:pt x="2953" y="8263"/>
                    </a:lnTo>
                    <a:cubicBezTo>
                      <a:pt x="2882" y="8240"/>
                      <a:pt x="2834" y="8204"/>
                      <a:pt x="2822" y="8156"/>
                    </a:cubicBezTo>
                    <a:cubicBezTo>
                      <a:pt x="2799" y="8097"/>
                      <a:pt x="2799" y="8049"/>
                      <a:pt x="2799" y="8013"/>
                    </a:cubicBezTo>
                    <a:lnTo>
                      <a:pt x="2822" y="7918"/>
                    </a:lnTo>
                    <a:lnTo>
                      <a:pt x="2846" y="7716"/>
                    </a:lnTo>
                    <a:lnTo>
                      <a:pt x="2941" y="7573"/>
                    </a:lnTo>
                    <a:lnTo>
                      <a:pt x="2941" y="7335"/>
                    </a:lnTo>
                    <a:lnTo>
                      <a:pt x="2977" y="7180"/>
                    </a:lnTo>
                    <a:cubicBezTo>
                      <a:pt x="2977" y="7180"/>
                      <a:pt x="2977" y="7156"/>
                      <a:pt x="2977" y="7132"/>
                    </a:cubicBezTo>
                    <a:cubicBezTo>
                      <a:pt x="2965" y="7085"/>
                      <a:pt x="2953" y="7061"/>
                      <a:pt x="2953" y="7037"/>
                    </a:cubicBezTo>
                    <a:lnTo>
                      <a:pt x="2882" y="6894"/>
                    </a:lnTo>
                    <a:cubicBezTo>
                      <a:pt x="2882" y="6847"/>
                      <a:pt x="2882" y="6811"/>
                      <a:pt x="2870" y="6799"/>
                    </a:cubicBezTo>
                    <a:lnTo>
                      <a:pt x="2822" y="6799"/>
                    </a:lnTo>
                    <a:lnTo>
                      <a:pt x="2751" y="6680"/>
                    </a:lnTo>
                    <a:cubicBezTo>
                      <a:pt x="2739" y="6656"/>
                      <a:pt x="2715" y="6632"/>
                      <a:pt x="2679" y="6620"/>
                    </a:cubicBezTo>
                    <a:cubicBezTo>
                      <a:pt x="2632" y="6608"/>
                      <a:pt x="2584" y="6597"/>
                      <a:pt x="2525" y="6585"/>
                    </a:cubicBezTo>
                    <a:lnTo>
                      <a:pt x="2501" y="6537"/>
                    </a:lnTo>
                    <a:cubicBezTo>
                      <a:pt x="2477" y="6513"/>
                      <a:pt x="2406" y="6501"/>
                      <a:pt x="2263" y="6478"/>
                    </a:cubicBezTo>
                    <a:lnTo>
                      <a:pt x="1906" y="6394"/>
                    </a:lnTo>
                    <a:cubicBezTo>
                      <a:pt x="1667" y="6406"/>
                      <a:pt x="1441" y="6430"/>
                      <a:pt x="1227" y="6466"/>
                    </a:cubicBezTo>
                    <a:cubicBezTo>
                      <a:pt x="1133" y="6482"/>
                      <a:pt x="1054" y="6491"/>
                      <a:pt x="994" y="6491"/>
                    </a:cubicBezTo>
                    <a:cubicBezTo>
                      <a:pt x="923" y="6491"/>
                      <a:pt x="877" y="6479"/>
                      <a:pt x="858" y="6454"/>
                    </a:cubicBezTo>
                    <a:cubicBezTo>
                      <a:pt x="822" y="6442"/>
                      <a:pt x="798" y="6406"/>
                      <a:pt x="774" y="6335"/>
                    </a:cubicBezTo>
                    <a:cubicBezTo>
                      <a:pt x="763" y="6275"/>
                      <a:pt x="763" y="6180"/>
                      <a:pt x="786" y="6049"/>
                    </a:cubicBezTo>
                    <a:lnTo>
                      <a:pt x="786" y="6049"/>
                    </a:lnTo>
                    <a:cubicBezTo>
                      <a:pt x="691" y="6335"/>
                      <a:pt x="679" y="6549"/>
                      <a:pt x="727" y="6692"/>
                    </a:cubicBezTo>
                    <a:lnTo>
                      <a:pt x="739" y="6716"/>
                    </a:lnTo>
                    <a:lnTo>
                      <a:pt x="1239" y="7025"/>
                    </a:lnTo>
                    <a:lnTo>
                      <a:pt x="1489" y="7204"/>
                    </a:lnTo>
                    <a:lnTo>
                      <a:pt x="1703" y="7275"/>
                    </a:lnTo>
                    <a:cubicBezTo>
                      <a:pt x="1786" y="7323"/>
                      <a:pt x="1858" y="7359"/>
                      <a:pt x="1906" y="7359"/>
                    </a:cubicBezTo>
                    <a:cubicBezTo>
                      <a:pt x="1965" y="7370"/>
                      <a:pt x="2013" y="7406"/>
                      <a:pt x="2048" y="7478"/>
                    </a:cubicBezTo>
                    <a:cubicBezTo>
                      <a:pt x="2060" y="7513"/>
                      <a:pt x="2072" y="7549"/>
                      <a:pt x="2084" y="7585"/>
                    </a:cubicBezTo>
                    <a:lnTo>
                      <a:pt x="2084" y="7799"/>
                    </a:lnTo>
                    <a:lnTo>
                      <a:pt x="2144" y="8156"/>
                    </a:lnTo>
                    <a:cubicBezTo>
                      <a:pt x="2156" y="8299"/>
                      <a:pt x="2167" y="8371"/>
                      <a:pt x="2179" y="8394"/>
                    </a:cubicBezTo>
                    <a:cubicBezTo>
                      <a:pt x="2191" y="8442"/>
                      <a:pt x="2275" y="8549"/>
                      <a:pt x="2441" y="8692"/>
                    </a:cubicBezTo>
                    <a:cubicBezTo>
                      <a:pt x="2608" y="8847"/>
                      <a:pt x="2703" y="8918"/>
                      <a:pt x="2715" y="8918"/>
                    </a:cubicBezTo>
                    <a:lnTo>
                      <a:pt x="3084" y="9037"/>
                    </a:lnTo>
                    <a:cubicBezTo>
                      <a:pt x="3251" y="9097"/>
                      <a:pt x="3370" y="9216"/>
                      <a:pt x="3441" y="9371"/>
                    </a:cubicBezTo>
                    <a:cubicBezTo>
                      <a:pt x="3477" y="9478"/>
                      <a:pt x="3489" y="9573"/>
                      <a:pt x="3465" y="9633"/>
                    </a:cubicBezTo>
                    <a:lnTo>
                      <a:pt x="3394" y="9787"/>
                    </a:lnTo>
                    <a:lnTo>
                      <a:pt x="3394" y="9895"/>
                    </a:lnTo>
                    <a:cubicBezTo>
                      <a:pt x="3394" y="9907"/>
                      <a:pt x="3322" y="9954"/>
                      <a:pt x="3191" y="10037"/>
                    </a:cubicBezTo>
                    <a:cubicBezTo>
                      <a:pt x="3049" y="10109"/>
                      <a:pt x="2941" y="10180"/>
                      <a:pt x="2846" y="10252"/>
                    </a:cubicBezTo>
                    <a:lnTo>
                      <a:pt x="2560" y="10335"/>
                    </a:lnTo>
                    <a:cubicBezTo>
                      <a:pt x="2525" y="10359"/>
                      <a:pt x="2489" y="10407"/>
                      <a:pt x="2453" y="10478"/>
                    </a:cubicBezTo>
                    <a:lnTo>
                      <a:pt x="2668" y="10561"/>
                    </a:lnTo>
                    <a:lnTo>
                      <a:pt x="2787" y="10669"/>
                    </a:lnTo>
                    <a:lnTo>
                      <a:pt x="2918" y="10680"/>
                    </a:lnTo>
                    <a:lnTo>
                      <a:pt x="3156" y="10776"/>
                    </a:lnTo>
                    <a:cubicBezTo>
                      <a:pt x="3175" y="10781"/>
                      <a:pt x="3193" y="10783"/>
                      <a:pt x="3209" y="10783"/>
                    </a:cubicBezTo>
                    <a:cubicBezTo>
                      <a:pt x="3231" y="10783"/>
                      <a:pt x="3249" y="10778"/>
                      <a:pt x="3263" y="10764"/>
                    </a:cubicBezTo>
                    <a:lnTo>
                      <a:pt x="3882" y="10454"/>
                    </a:lnTo>
                    <a:lnTo>
                      <a:pt x="4084" y="10371"/>
                    </a:lnTo>
                    <a:lnTo>
                      <a:pt x="4668" y="10228"/>
                    </a:lnTo>
                    <a:cubicBezTo>
                      <a:pt x="4704" y="10216"/>
                      <a:pt x="4763" y="10204"/>
                      <a:pt x="4823" y="10204"/>
                    </a:cubicBezTo>
                    <a:cubicBezTo>
                      <a:pt x="4894" y="10204"/>
                      <a:pt x="4942" y="10192"/>
                      <a:pt x="4977" y="10180"/>
                    </a:cubicBezTo>
                    <a:lnTo>
                      <a:pt x="5168" y="10085"/>
                    </a:lnTo>
                    <a:lnTo>
                      <a:pt x="5406" y="10085"/>
                    </a:lnTo>
                    <a:lnTo>
                      <a:pt x="5847" y="10026"/>
                    </a:lnTo>
                    <a:lnTo>
                      <a:pt x="7001" y="10002"/>
                    </a:lnTo>
                    <a:lnTo>
                      <a:pt x="7835" y="9930"/>
                    </a:lnTo>
                    <a:lnTo>
                      <a:pt x="7954" y="9942"/>
                    </a:lnTo>
                    <a:lnTo>
                      <a:pt x="8109" y="9883"/>
                    </a:lnTo>
                    <a:lnTo>
                      <a:pt x="8323" y="9895"/>
                    </a:lnTo>
                    <a:lnTo>
                      <a:pt x="8466" y="9847"/>
                    </a:lnTo>
                    <a:lnTo>
                      <a:pt x="8537" y="9883"/>
                    </a:lnTo>
                    <a:lnTo>
                      <a:pt x="8633" y="9847"/>
                    </a:lnTo>
                    <a:lnTo>
                      <a:pt x="8859" y="9859"/>
                    </a:lnTo>
                    <a:lnTo>
                      <a:pt x="8990" y="9811"/>
                    </a:lnTo>
                    <a:lnTo>
                      <a:pt x="9240" y="9799"/>
                    </a:lnTo>
                    <a:lnTo>
                      <a:pt x="9395" y="9704"/>
                    </a:lnTo>
                    <a:lnTo>
                      <a:pt x="9799" y="9728"/>
                    </a:lnTo>
                    <a:cubicBezTo>
                      <a:pt x="9883" y="9680"/>
                      <a:pt x="9918" y="9668"/>
                      <a:pt x="9930" y="9668"/>
                    </a:cubicBezTo>
                    <a:lnTo>
                      <a:pt x="10002" y="9704"/>
                    </a:lnTo>
                    <a:lnTo>
                      <a:pt x="10085" y="9645"/>
                    </a:lnTo>
                    <a:lnTo>
                      <a:pt x="10180" y="9645"/>
                    </a:lnTo>
                    <a:lnTo>
                      <a:pt x="10288" y="9585"/>
                    </a:lnTo>
                    <a:lnTo>
                      <a:pt x="10430" y="9561"/>
                    </a:lnTo>
                    <a:lnTo>
                      <a:pt x="10704" y="9347"/>
                    </a:lnTo>
                    <a:lnTo>
                      <a:pt x="10776" y="9335"/>
                    </a:lnTo>
                    <a:lnTo>
                      <a:pt x="10871" y="9168"/>
                    </a:lnTo>
                    <a:lnTo>
                      <a:pt x="11085" y="9025"/>
                    </a:lnTo>
                    <a:lnTo>
                      <a:pt x="11276" y="8847"/>
                    </a:lnTo>
                    <a:cubicBezTo>
                      <a:pt x="11466" y="8752"/>
                      <a:pt x="11597" y="8656"/>
                      <a:pt x="11633" y="8585"/>
                    </a:cubicBezTo>
                    <a:lnTo>
                      <a:pt x="11657" y="8525"/>
                    </a:lnTo>
                    <a:lnTo>
                      <a:pt x="11788" y="8406"/>
                    </a:lnTo>
                    <a:lnTo>
                      <a:pt x="11847" y="8263"/>
                    </a:lnTo>
                    <a:lnTo>
                      <a:pt x="12133" y="7990"/>
                    </a:lnTo>
                    <a:lnTo>
                      <a:pt x="12228" y="7823"/>
                    </a:lnTo>
                    <a:lnTo>
                      <a:pt x="12371" y="7668"/>
                    </a:lnTo>
                    <a:cubicBezTo>
                      <a:pt x="12395" y="7621"/>
                      <a:pt x="12383" y="7585"/>
                      <a:pt x="12335" y="7561"/>
                    </a:cubicBezTo>
                    <a:lnTo>
                      <a:pt x="12157" y="7597"/>
                    </a:lnTo>
                    <a:lnTo>
                      <a:pt x="12026" y="7609"/>
                    </a:lnTo>
                    <a:lnTo>
                      <a:pt x="11919" y="7668"/>
                    </a:lnTo>
                    <a:lnTo>
                      <a:pt x="11740" y="7656"/>
                    </a:lnTo>
                    <a:lnTo>
                      <a:pt x="11621" y="7751"/>
                    </a:lnTo>
                    <a:lnTo>
                      <a:pt x="11466" y="7763"/>
                    </a:lnTo>
                    <a:lnTo>
                      <a:pt x="11347" y="7835"/>
                    </a:lnTo>
                    <a:lnTo>
                      <a:pt x="11216" y="7823"/>
                    </a:lnTo>
                    <a:lnTo>
                      <a:pt x="11097" y="7906"/>
                    </a:lnTo>
                    <a:lnTo>
                      <a:pt x="10954" y="7918"/>
                    </a:lnTo>
                    <a:lnTo>
                      <a:pt x="10323" y="8168"/>
                    </a:lnTo>
                    <a:lnTo>
                      <a:pt x="10073" y="8180"/>
                    </a:lnTo>
                    <a:cubicBezTo>
                      <a:pt x="10038" y="8228"/>
                      <a:pt x="9907" y="8311"/>
                      <a:pt x="9680" y="8430"/>
                    </a:cubicBezTo>
                    <a:lnTo>
                      <a:pt x="9490" y="8454"/>
                    </a:lnTo>
                    <a:lnTo>
                      <a:pt x="9335" y="8549"/>
                    </a:lnTo>
                    <a:lnTo>
                      <a:pt x="9168" y="8573"/>
                    </a:lnTo>
                    <a:lnTo>
                      <a:pt x="8895" y="8704"/>
                    </a:lnTo>
                    <a:lnTo>
                      <a:pt x="8656" y="8752"/>
                    </a:lnTo>
                    <a:lnTo>
                      <a:pt x="8252" y="8918"/>
                    </a:lnTo>
                    <a:lnTo>
                      <a:pt x="8121" y="8930"/>
                    </a:lnTo>
                    <a:lnTo>
                      <a:pt x="8025" y="8966"/>
                    </a:lnTo>
                    <a:cubicBezTo>
                      <a:pt x="7999" y="8973"/>
                      <a:pt x="7975" y="8977"/>
                      <a:pt x="7954" y="8977"/>
                    </a:cubicBezTo>
                    <a:cubicBezTo>
                      <a:pt x="7909" y="8977"/>
                      <a:pt x="7879" y="8959"/>
                      <a:pt x="7871" y="8918"/>
                    </a:cubicBezTo>
                    <a:cubicBezTo>
                      <a:pt x="7869" y="8920"/>
                      <a:pt x="7868" y="8921"/>
                      <a:pt x="7866" y="8921"/>
                    </a:cubicBezTo>
                    <a:cubicBezTo>
                      <a:pt x="7859" y="8921"/>
                      <a:pt x="7859" y="8888"/>
                      <a:pt x="7859" y="8847"/>
                    </a:cubicBezTo>
                    <a:lnTo>
                      <a:pt x="7763" y="8525"/>
                    </a:lnTo>
                    <a:lnTo>
                      <a:pt x="7775" y="8359"/>
                    </a:lnTo>
                    <a:cubicBezTo>
                      <a:pt x="7763" y="8299"/>
                      <a:pt x="7740" y="8204"/>
                      <a:pt x="7692" y="8085"/>
                    </a:cubicBezTo>
                    <a:lnTo>
                      <a:pt x="7406" y="7418"/>
                    </a:lnTo>
                    <a:cubicBezTo>
                      <a:pt x="7371" y="7359"/>
                      <a:pt x="7501" y="7216"/>
                      <a:pt x="7811" y="7013"/>
                    </a:cubicBezTo>
                    <a:cubicBezTo>
                      <a:pt x="8121" y="6799"/>
                      <a:pt x="8430" y="6632"/>
                      <a:pt x="8764" y="6501"/>
                    </a:cubicBezTo>
                    <a:lnTo>
                      <a:pt x="9276" y="6418"/>
                    </a:lnTo>
                    <a:lnTo>
                      <a:pt x="9395" y="6382"/>
                    </a:lnTo>
                    <a:cubicBezTo>
                      <a:pt x="9430" y="6370"/>
                      <a:pt x="9466" y="6370"/>
                      <a:pt x="9466" y="6358"/>
                    </a:cubicBezTo>
                    <a:cubicBezTo>
                      <a:pt x="9704" y="6287"/>
                      <a:pt x="9823" y="6180"/>
                      <a:pt x="9811" y="6037"/>
                    </a:cubicBezTo>
                    <a:cubicBezTo>
                      <a:pt x="9811" y="5977"/>
                      <a:pt x="9716" y="5906"/>
                      <a:pt x="9526" y="5846"/>
                    </a:cubicBezTo>
                    <a:cubicBezTo>
                      <a:pt x="9335" y="5775"/>
                      <a:pt x="9204" y="5739"/>
                      <a:pt x="9133" y="5739"/>
                    </a:cubicBezTo>
                    <a:lnTo>
                      <a:pt x="8811" y="5823"/>
                    </a:lnTo>
                    <a:cubicBezTo>
                      <a:pt x="8507" y="5852"/>
                      <a:pt x="8309" y="5873"/>
                      <a:pt x="8221" y="5873"/>
                    </a:cubicBezTo>
                    <a:cubicBezTo>
                      <a:pt x="8202" y="5873"/>
                      <a:pt x="8189" y="5872"/>
                      <a:pt x="8180" y="5870"/>
                    </a:cubicBezTo>
                    <a:lnTo>
                      <a:pt x="7752" y="5799"/>
                    </a:lnTo>
                    <a:cubicBezTo>
                      <a:pt x="7668" y="5799"/>
                      <a:pt x="7621" y="5799"/>
                      <a:pt x="7621" y="5775"/>
                    </a:cubicBezTo>
                    <a:cubicBezTo>
                      <a:pt x="7621" y="5751"/>
                      <a:pt x="7621" y="5727"/>
                      <a:pt x="7644" y="5704"/>
                    </a:cubicBezTo>
                    <a:lnTo>
                      <a:pt x="7787" y="5620"/>
                    </a:lnTo>
                    <a:lnTo>
                      <a:pt x="7918" y="5477"/>
                    </a:lnTo>
                    <a:lnTo>
                      <a:pt x="8025" y="5418"/>
                    </a:lnTo>
                    <a:cubicBezTo>
                      <a:pt x="8073" y="5394"/>
                      <a:pt x="8109" y="5346"/>
                      <a:pt x="8121" y="5287"/>
                    </a:cubicBezTo>
                    <a:lnTo>
                      <a:pt x="8049" y="5001"/>
                    </a:lnTo>
                    <a:lnTo>
                      <a:pt x="8192" y="4537"/>
                    </a:lnTo>
                    <a:lnTo>
                      <a:pt x="8192" y="4370"/>
                    </a:lnTo>
                    <a:lnTo>
                      <a:pt x="8263" y="3858"/>
                    </a:lnTo>
                    <a:cubicBezTo>
                      <a:pt x="8263" y="3811"/>
                      <a:pt x="8275" y="3739"/>
                      <a:pt x="8311" y="3656"/>
                    </a:cubicBezTo>
                    <a:cubicBezTo>
                      <a:pt x="8335" y="3560"/>
                      <a:pt x="8335" y="3489"/>
                      <a:pt x="8299" y="3477"/>
                    </a:cubicBezTo>
                    <a:cubicBezTo>
                      <a:pt x="8263" y="3453"/>
                      <a:pt x="8240" y="3418"/>
                      <a:pt x="8228" y="3382"/>
                    </a:cubicBezTo>
                    <a:cubicBezTo>
                      <a:pt x="8228" y="3334"/>
                      <a:pt x="8228" y="3287"/>
                      <a:pt x="8240" y="3239"/>
                    </a:cubicBezTo>
                    <a:lnTo>
                      <a:pt x="7966" y="3096"/>
                    </a:lnTo>
                    <a:lnTo>
                      <a:pt x="7680" y="2953"/>
                    </a:lnTo>
                    <a:cubicBezTo>
                      <a:pt x="7422" y="2879"/>
                      <a:pt x="7213" y="2834"/>
                      <a:pt x="7050" y="2834"/>
                    </a:cubicBezTo>
                    <a:cubicBezTo>
                      <a:pt x="7002" y="2834"/>
                      <a:pt x="6958" y="2838"/>
                      <a:pt x="6918" y="2846"/>
                    </a:cubicBezTo>
                    <a:lnTo>
                      <a:pt x="6728" y="2918"/>
                    </a:lnTo>
                    <a:lnTo>
                      <a:pt x="6561" y="2941"/>
                    </a:lnTo>
                    <a:lnTo>
                      <a:pt x="6442" y="3013"/>
                    </a:lnTo>
                    <a:lnTo>
                      <a:pt x="6287" y="3049"/>
                    </a:lnTo>
                    <a:lnTo>
                      <a:pt x="6001" y="3263"/>
                    </a:lnTo>
                    <a:cubicBezTo>
                      <a:pt x="5966" y="3275"/>
                      <a:pt x="5930" y="3299"/>
                      <a:pt x="5870" y="3322"/>
                    </a:cubicBezTo>
                    <a:lnTo>
                      <a:pt x="5882" y="3227"/>
                    </a:lnTo>
                    <a:cubicBezTo>
                      <a:pt x="5835" y="3227"/>
                      <a:pt x="5811" y="3215"/>
                      <a:pt x="5787" y="3180"/>
                    </a:cubicBezTo>
                    <a:cubicBezTo>
                      <a:pt x="5763" y="3132"/>
                      <a:pt x="5775" y="3072"/>
                      <a:pt x="5835" y="3013"/>
                    </a:cubicBezTo>
                    <a:lnTo>
                      <a:pt x="6239" y="2560"/>
                    </a:lnTo>
                    <a:cubicBezTo>
                      <a:pt x="6370" y="2418"/>
                      <a:pt x="6430" y="2334"/>
                      <a:pt x="6442" y="2298"/>
                    </a:cubicBezTo>
                    <a:cubicBezTo>
                      <a:pt x="6454" y="2263"/>
                      <a:pt x="6454" y="2215"/>
                      <a:pt x="6442" y="2179"/>
                    </a:cubicBezTo>
                    <a:cubicBezTo>
                      <a:pt x="6430" y="2144"/>
                      <a:pt x="6406" y="2084"/>
                      <a:pt x="6358" y="2025"/>
                    </a:cubicBezTo>
                    <a:cubicBezTo>
                      <a:pt x="6370" y="2013"/>
                      <a:pt x="6478" y="1953"/>
                      <a:pt x="6656" y="1846"/>
                    </a:cubicBezTo>
                    <a:lnTo>
                      <a:pt x="6739" y="1763"/>
                    </a:lnTo>
                    <a:lnTo>
                      <a:pt x="6918" y="1715"/>
                    </a:lnTo>
                    <a:lnTo>
                      <a:pt x="7001" y="1632"/>
                    </a:lnTo>
                    <a:lnTo>
                      <a:pt x="7382" y="1465"/>
                    </a:lnTo>
                    <a:lnTo>
                      <a:pt x="7716" y="1179"/>
                    </a:lnTo>
                    <a:cubicBezTo>
                      <a:pt x="7894" y="1036"/>
                      <a:pt x="7990" y="929"/>
                      <a:pt x="7990" y="870"/>
                    </a:cubicBezTo>
                    <a:lnTo>
                      <a:pt x="7882" y="655"/>
                    </a:lnTo>
                    <a:lnTo>
                      <a:pt x="7847" y="536"/>
                    </a:lnTo>
                    <a:lnTo>
                      <a:pt x="7740" y="417"/>
                    </a:lnTo>
                    <a:lnTo>
                      <a:pt x="7692" y="298"/>
                    </a:lnTo>
                    <a:lnTo>
                      <a:pt x="7597" y="262"/>
                    </a:lnTo>
                    <a:lnTo>
                      <a:pt x="7525" y="155"/>
                    </a:lnTo>
                    <a:cubicBezTo>
                      <a:pt x="7525" y="155"/>
                      <a:pt x="7454" y="143"/>
                      <a:pt x="7347" y="96"/>
                    </a:cubicBezTo>
                    <a:lnTo>
                      <a:pt x="7192" y="36"/>
                    </a:lnTo>
                    <a:lnTo>
                      <a:pt x="7013" y="24"/>
                    </a:lnTo>
                    <a:cubicBezTo>
                      <a:pt x="6894" y="1"/>
                      <a:pt x="6823" y="1"/>
                      <a:pt x="6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36"/>
            <p:cNvGrpSpPr/>
            <p:nvPr/>
          </p:nvGrpSpPr>
          <p:grpSpPr>
            <a:xfrm>
              <a:off x="1084612" y="-35322"/>
              <a:ext cx="832846" cy="2276889"/>
              <a:chOff x="1166779" y="1157058"/>
              <a:chExt cx="554122" cy="1514896"/>
            </a:xfrm>
          </p:grpSpPr>
          <p:sp>
            <p:nvSpPr>
              <p:cNvPr id="374" name="Google Shape;374;p36"/>
              <p:cNvSpPr/>
              <p:nvPr/>
            </p:nvSpPr>
            <p:spPr>
              <a:xfrm>
                <a:off x="1175965" y="1864456"/>
                <a:ext cx="525805" cy="360403"/>
              </a:xfrm>
              <a:custGeom>
                <a:avLst/>
                <a:gdLst/>
                <a:ahLst/>
                <a:cxnLst/>
                <a:rect l="l" t="t" r="r" b="b"/>
                <a:pathLst>
                  <a:path w="15189" h="10411" extrusionOk="0">
                    <a:moveTo>
                      <a:pt x="1271" y="1"/>
                    </a:moveTo>
                    <a:cubicBezTo>
                      <a:pt x="569" y="1"/>
                      <a:pt x="1" y="569"/>
                      <a:pt x="1" y="1271"/>
                    </a:cubicBezTo>
                    <a:lnTo>
                      <a:pt x="1" y="9124"/>
                    </a:lnTo>
                    <a:cubicBezTo>
                      <a:pt x="1" y="9826"/>
                      <a:pt x="569" y="10410"/>
                      <a:pt x="1271" y="10410"/>
                    </a:cubicBezTo>
                    <a:lnTo>
                      <a:pt x="13919" y="10410"/>
                    </a:lnTo>
                    <a:cubicBezTo>
                      <a:pt x="14621" y="10410"/>
                      <a:pt x="15189" y="9826"/>
                      <a:pt x="15189" y="9124"/>
                    </a:cubicBezTo>
                    <a:lnTo>
                      <a:pt x="15189" y="1271"/>
                    </a:lnTo>
                    <a:cubicBezTo>
                      <a:pt x="15189" y="569"/>
                      <a:pt x="14621" y="1"/>
                      <a:pt x="13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1166779" y="1157058"/>
                <a:ext cx="554122" cy="1514896"/>
              </a:xfrm>
              <a:custGeom>
                <a:avLst/>
                <a:gdLst/>
                <a:ahLst/>
                <a:cxnLst/>
                <a:rect l="l" t="t" r="r" b="b"/>
                <a:pathLst>
                  <a:path w="16007" h="43761" extrusionOk="0">
                    <a:moveTo>
                      <a:pt x="7903" y="0"/>
                    </a:moveTo>
                    <a:cubicBezTo>
                      <a:pt x="7202" y="0"/>
                      <a:pt x="6633" y="569"/>
                      <a:pt x="6633" y="1270"/>
                    </a:cubicBezTo>
                    <a:lnTo>
                      <a:pt x="6633" y="12114"/>
                    </a:lnTo>
                    <a:cubicBezTo>
                      <a:pt x="6116" y="12298"/>
                      <a:pt x="5765" y="12799"/>
                      <a:pt x="5765" y="13367"/>
                    </a:cubicBezTo>
                    <a:lnTo>
                      <a:pt x="5765" y="13768"/>
                    </a:lnTo>
                    <a:lnTo>
                      <a:pt x="3643" y="14971"/>
                    </a:lnTo>
                    <a:cubicBezTo>
                      <a:pt x="3108" y="15255"/>
                      <a:pt x="2841" y="15874"/>
                      <a:pt x="2991" y="16458"/>
                    </a:cubicBezTo>
                    <a:cubicBezTo>
                      <a:pt x="3008" y="16492"/>
                      <a:pt x="3008" y="16525"/>
                      <a:pt x="3024" y="16542"/>
                    </a:cubicBezTo>
                    <a:lnTo>
                      <a:pt x="3024" y="17578"/>
                    </a:lnTo>
                    <a:lnTo>
                      <a:pt x="568" y="19683"/>
                    </a:lnTo>
                    <a:cubicBezTo>
                      <a:pt x="167" y="20017"/>
                      <a:pt x="0" y="20535"/>
                      <a:pt x="117" y="21036"/>
                    </a:cubicBezTo>
                    <a:cubicBezTo>
                      <a:pt x="84" y="21137"/>
                      <a:pt x="67" y="21254"/>
                      <a:pt x="67" y="21371"/>
                    </a:cubicBezTo>
                    <a:lnTo>
                      <a:pt x="67" y="29909"/>
                    </a:lnTo>
                    <a:cubicBezTo>
                      <a:pt x="67" y="30009"/>
                      <a:pt x="84" y="30126"/>
                      <a:pt x="117" y="30226"/>
                    </a:cubicBezTo>
                    <a:cubicBezTo>
                      <a:pt x="17" y="30694"/>
                      <a:pt x="151" y="31195"/>
                      <a:pt x="501" y="31529"/>
                    </a:cubicBezTo>
                    <a:lnTo>
                      <a:pt x="2423" y="33384"/>
                    </a:lnTo>
                    <a:cubicBezTo>
                      <a:pt x="2757" y="33718"/>
                      <a:pt x="3192" y="33969"/>
                      <a:pt x="3693" y="34153"/>
                    </a:cubicBezTo>
                    <a:lnTo>
                      <a:pt x="3693" y="34470"/>
                    </a:lnTo>
                    <a:lnTo>
                      <a:pt x="3693" y="35573"/>
                    </a:lnTo>
                    <a:cubicBezTo>
                      <a:pt x="3693" y="36542"/>
                      <a:pt x="4478" y="37327"/>
                      <a:pt x="5464" y="37327"/>
                    </a:cubicBezTo>
                    <a:cubicBezTo>
                      <a:pt x="5614" y="37327"/>
                      <a:pt x="5748" y="37311"/>
                      <a:pt x="5882" y="37277"/>
                    </a:cubicBezTo>
                    <a:cubicBezTo>
                      <a:pt x="6015" y="37311"/>
                      <a:pt x="6166" y="37327"/>
                      <a:pt x="6316" y="37327"/>
                    </a:cubicBezTo>
                    <a:lnTo>
                      <a:pt x="6333" y="37327"/>
                    </a:lnTo>
                    <a:cubicBezTo>
                      <a:pt x="6283" y="37511"/>
                      <a:pt x="6249" y="37695"/>
                      <a:pt x="6249" y="37895"/>
                    </a:cubicBezTo>
                    <a:cubicBezTo>
                      <a:pt x="6249" y="38062"/>
                      <a:pt x="6266" y="38230"/>
                      <a:pt x="6316" y="38397"/>
                    </a:cubicBezTo>
                    <a:cubicBezTo>
                      <a:pt x="6316" y="38413"/>
                      <a:pt x="6316" y="38430"/>
                      <a:pt x="6316" y="38447"/>
                    </a:cubicBezTo>
                    <a:cubicBezTo>
                      <a:pt x="6299" y="38463"/>
                      <a:pt x="6299" y="38480"/>
                      <a:pt x="6299" y="38497"/>
                    </a:cubicBezTo>
                    <a:cubicBezTo>
                      <a:pt x="6283" y="38580"/>
                      <a:pt x="6266" y="38647"/>
                      <a:pt x="6266" y="38731"/>
                    </a:cubicBezTo>
                    <a:cubicBezTo>
                      <a:pt x="6266" y="38731"/>
                      <a:pt x="6266" y="38747"/>
                      <a:pt x="6266" y="38747"/>
                    </a:cubicBezTo>
                    <a:cubicBezTo>
                      <a:pt x="6249" y="38781"/>
                      <a:pt x="6249" y="38814"/>
                      <a:pt x="6249" y="38848"/>
                    </a:cubicBezTo>
                    <a:cubicBezTo>
                      <a:pt x="6249" y="38864"/>
                      <a:pt x="6249" y="38864"/>
                      <a:pt x="6249" y="38881"/>
                    </a:cubicBezTo>
                    <a:cubicBezTo>
                      <a:pt x="6249" y="38898"/>
                      <a:pt x="6249" y="38915"/>
                      <a:pt x="6232" y="38931"/>
                    </a:cubicBezTo>
                    <a:cubicBezTo>
                      <a:pt x="6232" y="38948"/>
                      <a:pt x="6232" y="38965"/>
                      <a:pt x="6232" y="38981"/>
                    </a:cubicBezTo>
                    <a:cubicBezTo>
                      <a:pt x="6232" y="38998"/>
                      <a:pt x="6232" y="39015"/>
                      <a:pt x="6232" y="39032"/>
                    </a:cubicBezTo>
                    <a:cubicBezTo>
                      <a:pt x="6232" y="39032"/>
                      <a:pt x="6232" y="39048"/>
                      <a:pt x="6232" y="39048"/>
                    </a:cubicBezTo>
                    <a:cubicBezTo>
                      <a:pt x="6232" y="39082"/>
                      <a:pt x="6232" y="39115"/>
                      <a:pt x="6232" y="39148"/>
                    </a:cubicBezTo>
                    <a:cubicBezTo>
                      <a:pt x="6232" y="39282"/>
                      <a:pt x="6232" y="39416"/>
                      <a:pt x="6266" y="39533"/>
                    </a:cubicBezTo>
                    <a:lnTo>
                      <a:pt x="6266" y="42490"/>
                    </a:lnTo>
                    <a:cubicBezTo>
                      <a:pt x="6266" y="43192"/>
                      <a:pt x="6851" y="43760"/>
                      <a:pt x="7552" y="43760"/>
                    </a:cubicBezTo>
                    <a:lnTo>
                      <a:pt x="8471" y="43760"/>
                    </a:lnTo>
                    <a:cubicBezTo>
                      <a:pt x="9173" y="43760"/>
                      <a:pt x="9741" y="43192"/>
                      <a:pt x="9741" y="42490"/>
                    </a:cubicBezTo>
                    <a:lnTo>
                      <a:pt x="9741" y="39533"/>
                    </a:lnTo>
                    <a:cubicBezTo>
                      <a:pt x="9775" y="39416"/>
                      <a:pt x="9791" y="39282"/>
                      <a:pt x="9791" y="39148"/>
                    </a:cubicBezTo>
                    <a:cubicBezTo>
                      <a:pt x="9791" y="39115"/>
                      <a:pt x="9791" y="39082"/>
                      <a:pt x="9791" y="39048"/>
                    </a:cubicBezTo>
                    <a:cubicBezTo>
                      <a:pt x="9791" y="39032"/>
                      <a:pt x="9791" y="39032"/>
                      <a:pt x="9791" y="39032"/>
                    </a:cubicBezTo>
                    <a:cubicBezTo>
                      <a:pt x="9791" y="39015"/>
                      <a:pt x="9791" y="38998"/>
                      <a:pt x="9775" y="38981"/>
                    </a:cubicBezTo>
                    <a:cubicBezTo>
                      <a:pt x="9775" y="38965"/>
                      <a:pt x="9775" y="38948"/>
                      <a:pt x="9775" y="38948"/>
                    </a:cubicBezTo>
                    <a:cubicBezTo>
                      <a:pt x="9775" y="38931"/>
                      <a:pt x="9775" y="38898"/>
                      <a:pt x="9775" y="38881"/>
                    </a:cubicBezTo>
                    <a:cubicBezTo>
                      <a:pt x="9775" y="38864"/>
                      <a:pt x="9775" y="38864"/>
                      <a:pt x="9775" y="38848"/>
                    </a:cubicBezTo>
                    <a:cubicBezTo>
                      <a:pt x="9775" y="38814"/>
                      <a:pt x="9758" y="38781"/>
                      <a:pt x="9758" y="38747"/>
                    </a:cubicBezTo>
                    <a:cubicBezTo>
                      <a:pt x="9758" y="38747"/>
                      <a:pt x="9758" y="38731"/>
                      <a:pt x="9758" y="38731"/>
                    </a:cubicBezTo>
                    <a:cubicBezTo>
                      <a:pt x="9758" y="38647"/>
                      <a:pt x="9741" y="38580"/>
                      <a:pt x="9725" y="38514"/>
                    </a:cubicBezTo>
                    <a:cubicBezTo>
                      <a:pt x="9725" y="38497"/>
                      <a:pt x="9725" y="38463"/>
                      <a:pt x="9708" y="38447"/>
                    </a:cubicBezTo>
                    <a:lnTo>
                      <a:pt x="9708" y="38430"/>
                    </a:lnTo>
                    <a:cubicBezTo>
                      <a:pt x="9758" y="38263"/>
                      <a:pt x="9791" y="38079"/>
                      <a:pt x="9791" y="37895"/>
                    </a:cubicBezTo>
                    <a:cubicBezTo>
                      <a:pt x="9791" y="37695"/>
                      <a:pt x="9758" y="37511"/>
                      <a:pt x="9708" y="37327"/>
                    </a:cubicBezTo>
                    <a:cubicBezTo>
                      <a:pt x="9858" y="37327"/>
                      <a:pt x="9992" y="37311"/>
                      <a:pt x="10142" y="37277"/>
                    </a:cubicBezTo>
                    <a:cubicBezTo>
                      <a:pt x="10276" y="37311"/>
                      <a:pt x="10410" y="37327"/>
                      <a:pt x="10560" y="37327"/>
                    </a:cubicBezTo>
                    <a:cubicBezTo>
                      <a:pt x="11529" y="37327"/>
                      <a:pt x="12331" y="36542"/>
                      <a:pt x="12331" y="35573"/>
                    </a:cubicBezTo>
                    <a:lnTo>
                      <a:pt x="12331" y="34470"/>
                    </a:lnTo>
                    <a:lnTo>
                      <a:pt x="12331" y="34153"/>
                    </a:lnTo>
                    <a:cubicBezTo>
                      <a:pt x="12816" y="33969"/>
                      <a:pt x="13250" y="33718"/>
                      <a:pt x="13601" y="33384"/>
                    </a:cubicBezTo>
                    <a:lnTo>
                      <a:pt x="15522" y="31529"/>
                    </a:lnTo>
                    <a:cubicBezTo>
                      <a:pt x="15873" y="31179"/>
                      <a:pt x="16007" y="30694"/>
                      <a:pt x="15907" y="30226"/>
                    </a:cubicBezTo>
                    <a:cubicBezTo>
                      <a:pt x="15923" y="30126"/>
                      <a:pt x="15940" y="30009"/>
                      <a:pt x="15940" y="29909"/>
                    </a:cubicBezTo>
                    <a:lnTo>
                      <a:pt x="15940" y="21371"/>
                    </a:lnTo>
                    <a:cubicBezTo>
                      <a:pt x="15940" y="21254"/>
                      <a:pt x="15923" y="21137"/>
                      <a:pt x="15907" y="21036"/>
                    </a:cubicBezTo>
                    <a:cubicBezTo>
                      <a:pt x="16007" y="20552"/>
                      <a:pt x="15840" y="20017"/>
                      <a:pt x="15456" y="19683"/>
                    </a:cubicBezTo>
                    <a:lnTo>
                      <a:pt x="13066" y="17645"/>
                    </a:lnTo>
                    <a:lnTo>
                      <a:pt x="13066" y="16124"/>
                    </a:lnTo>
                    <a:cubicBezTo>
                      <a:pt x="13066" y="16124"/>
                      <a:pt x="13066" y="16107"/>
                      <a:pt x="13066" y="16107"/>
                    </a:cubicBezTo>
                    <a:cubicBezTo>
                      <a:pt x="13066" y="16074"/>
                      <a:pt x="13066" y="16041"/>
                      <a:pt x="13066" y="16007"/>
                    </a:cubicBezTo>
                    <a:cubicBezTo>
                      <a:pt x="13066" y="15990"/>
                      <a:pt x="13050" y="15974"/>
                      <a:pt x="13050" y="15957"/>
                    </a:cubicBezTo>
                    <a:cubicBezTo>
                      <a:pt x="13050" y="15924"/>
                      <a:pt x="13050" y="15907"/>
                      <a:pt x="13050" y="15890"/>
                    </a:cubicBezTo>
                    <a:cubicBezTo>
                      <a:pt x="13033" y="15874"/>
                      <a:pt x="13033" y="15840"/>
                      <a:pt x="13033" y="15823"/>
                    </a:cubicBezTo>
                    <a:cubicBezTo>
                      <a:pt x="13033" y="15807"/>
                      <a:pt x="13016" y="15790"/>
                      <a:pt x="13016" y="15773"/>
                    </a:cubicBezTo>
                    <a:cubicBezTo>
                      <a:pt x="13016" y="15757"/>
                      <a:pt x="12999" y="15723"/>
                      <a:pt x="12999" y="15706"/>
                    </a:cubicBezTo>
                    <a:cubicBezTo>
                      <a:pt x="12999" y="15690"/>
                      <a:pt x="12983" y="15690"/>
                      <a:pt x="12983" y="15673"/>
                    </a:cubicBezTo>
                    <a:cubicBezTo>
                      <a:pt x="12966" y="15623"/>
                      <a:pt x="12949" y="15589"/>
                      <a:pt x="12933" y="15539"/>
                    </a:cubicBezTo>
                    <a:cubicBezTo>
                      <a:pt x="12916" y="15523"/>
                      <a:pt x="12916" y="15523"/>
                      <a:pt x="12916" y="15506"/>
                    </a:cubicBezTo>
                    <a:cubicBezTo>
                      <a:pt x="12899" y="15489"/>
                      <a:pt x="12882" y="15473"/>
                      <a:pt x="12882" y="15456"/>
                    </a:cubicBezTo>
                    <a:cubicBezTo>
                      <a:pt x="12866" y="15439"/>
                      <a:pt x="12866" y="15422"/>
                      <a:pt x="12849" y="15406"/>
                    </a:cubicBezTo>
                    <a:cubicBezTo>
                      <a:pt x="12832" y="15389"/>
                      <a:pt x="12832" y="15372"/>
                      <a:pt x="12816" y="15356"/>
                    </a:cubicBezTo>
                    <a:cubicBezTo>
                      <a:pt x="12799" y="15339"/>
                      <a:pt x="12799" y="15322"/>
                      <a:pt x="12782" y="15305"/>
                    </a:cubicBezTo>
                    <a:cubicBezTo>
                      <a:pt x="12766" y="15289"/>
                      <a:pt x="12749" y="15272"/>
                      <a:pt x="12749" y="15255"/>
                    </a:cubicBezTo>
                    <a:cubicBezTo>
                      <a:pt x="12732" y="15239"/>
                      <a:pt x="12715" y="15222"/>
                      <a:pt x="12699" y="15205"/>
                    </a:cubicBezTo>
                    <a:cubicBezTo>
                      <a:pt x="12682" y="15205"/>
                      <a:pt x="12682" y="15188"/>
                      <a:pt x="12665" y="15172"/>
                    </a:cubicBezTo>
                    <a:cubicBezTo>
                      <a:pt x="12649" y="15155"/>
                      <a:pt x="12632" y="15155"/>
                      <a:pt x="12632" y="15138"/>
                    </a:cubicBezTo>
                    <a:cubicBezTo>
                      <a:pt x="12548" y="15055"/>
                      <a:pt x="12448" y="15005"/>
                      <a:pt x="12348" y="14938"/>
                    </a:cubicBezTo>
                    <a:lnTo>
                      <a:pt x="10259" y="13768"/>
                    </a:lnTo>
                    <a:lnTo>
                      <a:pt x="10259" y="13367"/>
                    </a:lnTo>
                    <a:cubicBezTo>
                      <a:pt x="10259" y="12799"/>
                      <a:pt x="9892" y="12298"/>
                      <a:pt x="9390" y="12114"/>
                    </a:cubicBezTo>
                    <a:lnTo>
                      <a:pt x="9390" y="1270"/>
                    </a:lnTo>
                    <a:cubicBezTo>
                      <a:pt x="9390" y="569"/>
                      <a:pt x="8822" y="0"/>
                      <a:pt x="812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1175965" y="1864456"/>
                <a:ext cx="525805" cy="360403"/>
              </a:xfrm>
              <a:custGeom>
                <a:avLst/>
                <a:gdLst/>
                <a:ahLst/>
                <a:cxnLst/>
                <a:rect l="l" t="t" r="r" b="b"/>
                <a:pathLst>
                  <a:path w="15189" h="10411" extrusionOk="0">
                    <a:moveTo>
                      <a:pt x="1271" y="1"/>
                    </a:moveTo>
                    <a:cubicBezTo>
                      <a:pt x="569" y="1"/>
                      <a:pt x="1" y="569"/>
                      <a:pt x="1" y="1271"/>
                    </a:cubicBezTo>
                    <a:lnTo>
                      <a:pt x="1" y="9124"/>
                    </a:lnTo>
                    <a:cubicBezTo>
                      <a:pt x="1" y="9826"/>
                      <a:pt x="569" y="10410"/>
                      <a:pt x="1271" y="10410"/>
                    </a:cubicBezTo>
                    <a:lnTo>
                      <a:pt x="13919" y="10410"/>
                    </a:lnTo>
                    <a:cubicBezTo>
                      <a:pt x="14621" y="10410"/>
                      <a:pt x="15189" y="9826"/>
                      <a:pt x="15189" y="9124"/>
                    </a:cubicBezTo>
                    <a:lnTo>
                      <a:pt x="15189" y="1271"/>
                    </a:lnTo>
                    <a:cubicBezTo>
                      <a:pt x="15189" y="569"/>
                      <a:pt x="14621" y="1"/>
                      <a:pt x="13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1444365" y="2306398"/>
                <a:ext cx="7547" cy="182227"/>
              </a:xfrm>
              <a:custGeom>
                <a:avLst/>
                <a:gdLst/>
                <a:ahLst/>
                <a:cxnLst/>
                <a:rect l="l" t="t" r="r" b="b"/>
                <a:pathLst>
                  <a:path w="218" h="5264" extrusionOk="0">
                    <a:moveTo>
                      <a:pt x="1" y="0"/>
                    </a:moveTo>
                    <a:lnTo>
                      <a:pt x="1" y="5080"/>
                    </a:lnTo>
                    <a:cubicBezTo>
                      <a:pt x="1" y="5180"/>
                      <a:pt x="51" y="5263"/>
                      <a:pt x="118" y="5263"/>
                    </a:cubicBezTo>
                    <a:cubicBezTo>
                      <a:pt x="168" y="5263"/>
                      <a:pt x="218" y="5180"/>
                      <a:pt x="218" y="5080"/>
                    </a:cubicBezTo>
                    <a:lnTo>
                      <a:pt x="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1430483" y="2492023"/>
                <a:ext cx="34756" cy="35344"/>
              </a:xfrm>
              <a:custGeom>
                <a:avLst/>
                <a:gdLst/>
                <a:ahLst/>
                <a:cxnLst/>
                <a:rect l="l" t="t" r="r" b="b"/>
                <a:pathLst>
                  <a:path w="1004" h="1021" extrusionOk="0">
                    <a:moveTo>
                      <a:pt x="431" y="0"/>
                    </a:moveTo>
                    <a:cubicBezTo>
                      <a:pt x="345" y="0"/>
                      <a:pt x="15" y="63"/>
                      <a:pt x="1" y="1021"/>
                    </a:cubicBezTo>
                    <a:lnTo>
                      <a:pt x="1003" y="1021"/>
                    </a:lnTo>
                    <a:cubicBezTo>
                      <a:pt x="974" y="63"/>
                      <a:pt x="655" y="0"/>
                      <a:pt x="572" y="0"/>
                    </a:cubicBezTo>
                    <a:cubicBezTo>
                      <a:pt x="559" y="0"/>
                      <a:pt x="552" y="2"/>
                      <a:pt x="552" y="2"/>
                    </a:cubicBezTo>
                    <a:lnTo>
                      <a:pt x="452" y="2"/>
                    </a:lnTo>
                    <a:cubicBezTo>
                      <a:pt x="452" y="2"/>
                      <a:pt x="444" y="0"/>
                      <a:pt x="431" y="0"/>
                    </a:cubicBezTo>
                    <a:close/>
                  </a:path>
                </a:pathLst>
              </a:custGeom>
              <a:solidFill>
                <a:srgbClr val="D00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1431660" y="2524461"/>
                <a:ext cx="32402" cy="117457"/>
              </a:xfrm>
              <a:custGeom>
                <a:avLst/>
                <a:gdLst/>
                <a:ahLst/>
                <a:cxnLst/>
                <a:rect l="l" t="t" r="r" b="b"/>
                <a:pathLst>
                  <a:path w="936" h="3393" extrusionOk="0">
                    <a:moveTo>
                      <a:pt x="0" y="0"/>
                    </a:moveTo>
                    <a:lnTo>
                      <a:pt x="0" y="3392"/>
                    </a:lnTo>
                    <a:lnTo>
                      <a:pt x="150" y="3392"/>
                    </a:lnTo>
                    <a:lnTo>
                      <a:pt x="301" y="1872"/>
                    </a:lnTo>
                    <a:lnTo>
                      <a:pt x="351" y="3392"/>
                    </a:lnTo>
                    <a:lnTo>
                      <a:pt x="585" y="3392"/>
                    </a:lnTo>
                    <a:lnTo>
                      <a:pt x="652" y="2457"/>
                    </a:lnTo>
                    <a:lnTo>
                      <a:pt x="769" y="3392"/>
                    </a:lnTo>
                    <a:lnTo>
                      <a:pt x="936" y="3392"/>
                    </a:lnTo>
                    <a:lnTo>
                      <a:pt x="9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1430483" y="2492023"/>
                <a:ext cx="34756" cy="35344"/>
              </a:xfrm>
              <a:custGeom>
                <a:avLst/>
                <a:gdLst/>
                <a:ahLst/>
                <a:cxnLst/>
                <a:rect l="l" t="t" r="r" b="b"/>
                <a:pathLst>
                  <a:path w="1004" h="1021" extrusionOk="0">
                    <a:moveTo>
                      <a:pt x="431" y="0"/>
                    </a:moveTo>
                    <a:cubicBezTo>
                      <a:pt x="345" y="0"/>
                      <a:pt x="15" y="63"/>
                      <a:pt x="1" y="1021"/>
                    </a:cubicBezTo>
                    <a:lnTo>
                      <a:pt x="1003" y="1021"/>
                    </a:lnTo>
                    <a:cubicBezTo>
                      <a:pt x="974" y="63"/>
                      <a:pt x="655" y="0"/>
                      <a:pt x="572" y="0"/>
                    </a:cubicBezTo>
                    <a:cubicBezTo>
                      <a:pt x="559" y="0"/>
                      <a:pt x="552" y="2"/>
                      <a:pt x="552" y="2"/>
                    </a:cubicBezTo>
                    <a:lnTo>
                      <a:pt x="452" y="2"/>
                    </a:lnTo>
                    <a:cubicBezTo>
                      <a:pt x="452" y="2"/>
                      <a:pt x="444"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1431071" y="2511721"/>
                <a:ext cx="33579" cy="5262"/>
              </a:xfrm>
              <a:custGeom>
                <a:avLst/>
                <a:gdLst/>
                <a:ahLst/>
                <a:cxnLst/>
                <a:rect l="l" t="t" r="r" b="b"/>
                <a:pathLst>
                  <a:path w="970" h="152" extrusionOk="0">
                    <a:moveTo>
                      <a:pt x="17" y="1"/>
                    </a:moveTo>
                    <a:cubicBezTo>
                      <a:pt x="17" y="51"/>
                      <a:pt x="0" y="101"/>
                      <a:pt x="0" y="151"/>
                    </a:cubicBezTo>
                    <a:lnTo>
                      <a:pt x="969" y="151"/>
                    </a:lnTo>
                    <a:cubicBezTo>
                      <a:pt x="969" y="101"/>
                      <a:pt x="953" y="51"/>
                      <a:pt x="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1430483" y="2520411"/>
                <a:ext cx="34756" cy="4085"/>
              </a:xfrm>
              <a:custGeom>
                <a:avLst/>
                <a:gdLst/>
                <a:ahLst/>
                <a:cxnLst/>
                <a:rect l="l" t="t" r="r" b="b"/>
                <a:pathLst>
                  <a:path w="1004" h="118" extrusionOk="0">
                    <a:moveTo>
                      <a:pt x="1" y="0"/>
                    </a:moveTo>
                    <a:cubicBezTo>
                      <a:pt x="1" y="34"/>
                      <a:pt x="1" y="67"/>
                      <a:pt x="1" y="117"/>
                    </a:cubicBezTo>
                    <a:lnTo>
                      <a:pt x="1003" y="117"/>
                    </a:lnTo>
                    <a:cubicBezTo>
                      <a:pt x="1003" y="67"/>
                      <a:pt x="1003" y="34"/>
                      <a:pt x="1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1431071" y="2465471"/>
                <a:ext cx="34721" cy="34133"/>
              </a:xfrm>
              <a:custGeom>
                <a:avLst/>
                <a:gdLst/>
                <a:ahLst/>
                <a:cxnLst/>
                <a:rect l="l" t="t" r="r" b="b"/>
                <a:pathLst>
                  <a:path w="1003" h="986" extrusionOk="0">
                    <a:moveTo>
                      <a:pt x="502" y="0"/>
                    </a:moveTo>
                    <a:cubicBezTo>
                      <a:pt x="218" y="0"/>
                      <a:pt x="0" y="217"/>
                      <a:pt x="0" y="485"/>
                    </a:cubicBezTo>
                    <a:cubicBezTo>
                      <a:pt x="0" y="769"/>
                      <a:pt x="218" y="986"/>
                      <a:pt x="502" y="986"/>
                    </a:cubicBezTo>
                    <a:cubicBezTo>
                      <a:pt x="769" y="986"/>
                      <a:pt x="1003" y="769"/>
                      <a:pt x="1003" y="485"/>
                    </a:cubicBezTo>
                    <a:cubicBezTo>
                      <a:pt x="1003" y="217"/>
                      <a:pt x="769"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1346047" y="2356699"/>
                <a:ext cx="26621" cy="59057"/>
              </a:xfrm>
              <a:custGeom>
                <a:avLst/>
                <a:gdLst/>
                <a:ahLst/>
                <a:cxnLst/>
                <a:rect l="l" t="t" r="r" b="b"/>
                <a:pathLst>
                  <a:path w="769" h="1706" extrusionOk="0">
                    <a:moveTo>
                      <a:pt x="0" y="1"/>
                    </a:moveTo>
                    <a:lnTo>
                      <a:pt x="0" y="1304"/>
                    </a:lnTo>
                    <a:cubicBezTo>
                      <a:pt x="0" y="1521"/>
                      <a:pt x="167"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1375543" y="2356699"/>
                <a:ext cx="26621" cy="59057"/>
              </a:xfrm>
              <a:custGeom>
                <a:avLst/>
                <a:gdLst/>
                <a:ahLst/>
                <a:cxnLst/>
                <a:rect l="l" t="t" r="r" b="b"/>
                <a:pathLst>
                  <a:path w="769" h="1706" extrusionOk="0">
                    <a:moveTo>
                      <a:pt x="0" y="1"/>
                    </a:moveTo>
                    <a:lnTo>
                      <a:pt x="0" y="1304"/>
                    </a:lnTo>
                    <a:cubicBezTo>
                      <a:pt x="0" y="1521"/>
                      <a:pt x="167"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1405038" y="2356699"/>
                <a:ext cx="26655" cy="59057"/>
              </a:xfrm>
              <a:custGeom>
                <a:avLst/>
                <a:gdLst/>
                <a:ahLst/>
                <a:cxnLst/>
                <a:rect l="l" t="t" r="r" b="b"/>
                <a:pathLst>
                  <a:path w="770" h="1706" extrusionOk="0">
                    <a:moveTo>
                      <a:pt x="0" y="1"/>
                    </a:moveTo>
                    <a:lnTo>
                      <a:pt x="0" y="1304"/>
                    </a:lnTo>
                    <a:cubicBezTo>
                      <a:pt x="0"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1434533"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a:off x="1464028"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a:off x="1493523"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a:off x="1522465" y="2356699"/>
                <a:ext cx="27209" cy="59057"/>
              </a:xfrm>
              <a:custGeom>
                <a:avLst/>
                <a:gdLst/>
                <a:ahLst/>
                <a:cxnLst/>
                <a:rect l="l" t="t" r="r" b="b"/>
                <a:pathLst>
                  <a:path w="786" h="1706" extrusionOk="0">
                    <a:moveTo>
                      <a:pt x="0" y="1"/>
                    </a:moveTo>
                    <a:lnTo>
                      <a:pt x="0" y="1304"/>
                    </a:lnTo>
                    <a:cubicBezTo>
                      <a:pt x="0" y="1521"/>
                      <a:pt x="184" y="1705"/>
                      <a:pt x="401" y="1705"/>
                    </a:cubicBezTo>
                    <a:cubicBezTo>
                      <a:pt x="602" y="1705"/>
                      <a:pt x="786" y="1521"/>
                      <a:pt x="786" y="1304"/>
                    </a:cubicBezTo>
                    <a:lnTo>
                      <a:pt x="786"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1221108" y="1914792"/>
                <a:ext cx="453489" cy="286944"/>
              </a:xfrm>
              <a:custGeom>
                <a:avLst/>
                <a:gdLst/>
                <a:ahLst/>
                <a:cxnLst/>
                <a:rect l="l" t="t" r="r" b="b"/>
                <a:pathLst>
                  <a:path w="13100" h="8289" extrusionOk="0">
                    <a:moveTo>
                      <a:pt x="0" y="1"/>
                    </a:moveTo>
                    <a:lnTo>
                      <a:pt x="0" y="8288"/>
                    </a:lnTo>
                    <a:lnTo>
                      <a:pt x="13100" y="8288"/>
                    </a:lnTo>
                    <a:lnTo>
                      <a:pt x="13100" y="1"/>
                    </a:lnTo>
                    <a:close/>
                  </a:path>
                </a:pathLst>
              </a:custGeom>
              <a:solidFill>
                <a:schemeClr val="accent2"/>
              </a:solidFill>
              <a:ln w="11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1221108" y="2227710"/>
                <a:ext cx="453489" cy="85644"/>
              </a:xfrm>
              <a:custGeom>
                <a:avLst/>
                <a:gdLst/>
                <a:ahLst/>
                <a:cxnLst/>
                <a:rect l="l" t="t" r="r" b="b"/>
                <a:pathLst>
                  <a:path w="13100" h="2474" extrusionOk="0">
                    <a:moveTo>
                      <a:pt x="0" y="1"/>
                    </a:moveTo>
                    <a:lnTo>
                      <a:pt x="1922" y="1856"/>
                    </a:lnTo>
                    <a:cubicBezTo>
                      <a:pt x="2306" y="2240"/>
                      <a:pt x="2974" y="2474"/>
                      <a:pt x="3676" y="2474"/>
                    </a:cubicBezTo>
                    <a:lnTo>
                      <a:pt x="9424" y="2474"/>
                    </a:lnTo>
                    <a:cubicBezTo>
                      <a:pt x="10126" y="2474"/>
                      <a:pt x="10794" y="2240"/>
                      <a:pt x="11178" y="1856"/>
                    </a:cubicBezTo>
                    <a:lnTo>
                      <a:pt x="13100" y="1"/>
                    </a:lnTo>
                    <a:close/>
                  </a:path>
                </a:pathLst>
              </a:custGeom>
              <a:solidFill>
                <a:schemeClr val="accent4"/>
              </a:solidFill>
              <a:ln w="104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6"/>
              <p:cNvSpPr/>
              <p:nvPr/>
            </p:nvSpPr>
            <p:spPr>
              <a:xfrm>
                <a:off x="1221108" y="1794492"/>
                <a:ext cx="453489" cy="93710"/>
              </a:xfrm>
              <a:custGeom>
                <a:avLst/>
                <a:gdLst/>
                <a:ahLst/>
                <a:cxnLst/>
                <a:rect l="l" t="t" r="r" b="b"/>
                <a:pathLst>
                  <a:path w="13100" h="2707" extrusionOk="0">
                    <a:moveTo>
                      <a:pt x="3175" y="0"/>
                    </a:moveTo>
                    <a:lnTo>
                      <a:pt x="0" y="2707"/>
                    </a:lnTo>
                    <a:lnTo>
                      <a:pt x="13100" y="2707"/>
                    </a:lnTo>
                    <a:lnTo>
                      <a:pt x="9925" y="0"/>
                    </a:lnTo>
                    <a:close/>
                  </a:path>
                </a:pathLst>
              </a:custGeom>
              <a:solidFill>
                <a:schemeClr val="accent4"/>
              </a:solidFill>
              <a:ln w="104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6"/>
              <p:cNvSpPr/>
              <p:nvPr/>
            </p:nvSpPr>
            <p:spPr>
              <a:xfrm>
                <a:off x="1318837" y="1683435"/>
                <a:ext cx="258004" cy="45730"/>
              </a:xfrm>
              <a:custGeom>
                <a:avLst/>
                <a:gdLst/>
                <a:ahLst/>
                <a:cxnLst/>
                <a:rect l="l" t="t" r="r" b="b"/>
                <a:pathLst>
                  <a:path w="7453" h="1321" extrusionOk="0">
                    <a:moveTo>
                      <a:pt x="2357" y="0"/>
                    </a:moveTo>
                    <a:lnTo>
                      <a:pt x="1" y="1320"/>
                    </a:lnTo>
                    <a:lnTo>
                      <a:pt x="7453" y="1320"/>
                    </a:lnTo>
                    <a:lnTo>
                      <a:pt x="50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1318837" y="1683435"/>
                <a:ext cx="258004" cy="45730"/>
              </a:xfrm>
              <a:custGeom>
                <a:avLst/>
                <a:gdLst/>
                <a:ahLst/>
                <a:cxnLst/>
                <a:rect l="l" t="t" r="r" b="b"/>
                <a:pathLst>
                  <a:path w="7453" h="1321" fill="none" extrusionOk="0">
                    <a:moveTo>
                      <a:pt x="7453" y="1320"/>
                    </a:moveTo>
                    <a:lnTo>
                      <a:pt x="1" y="1320"/>
                    </a:lnTo>
                    <a:lnTo>
                      <a:pt x="2357" y="0"/>
                    </a:lnTo>
                    <a:lnTo>
                      <a:pt x="5097" y="0"/>
                    </a:lnTo>
                    <a:close/>
                  </a:path>
                </a:pathLst>
              </a:custGeom>
              <a:no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1321157" y="1728543"/>
                <a:ext cx="255685" cy="65981"/>
              </a:xfrm>
              <a:custGeom>
                <a:avLst/>
                <a:gdLst/>
                <a:ahLst/>
                <a:cxnLst/>
                <a:rect l="l" t="t" r="r" b="b"/>
                <a:pathLst>
                  <a:path w="7386" h="1906" extrusionOk="0">
                    <a:moveTo>
                      <a:pt x="1" y="0"/>
                    </a:moveTo>
                    <a:lnTo>
                      <a:pt x="1" y="1905"/>
                    </a:lnTo>
                    <a:lnTo>
                      <a:pt x="7386" y="1905"/>
                    </a:lnTo>
                    <a:lnTo>
                      <a:pt x="7386" y="0"/>
                    </a:lnTo>
                    <a:close/>
                  </a:path>
                </a:pathLst>
              </a:custGeom>
              <a:solidFill>
                <a:schemeClr val="accent2"/>
              </a:solid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p:nvPr/>
            </p:nvSpPr>
            <p:spPr>
              <a:xfrm>
                <a:off x="1416012" y="1633688"/>
                <a:ext cx="63662" cy="49780"/>
              </a:xfrm>
              <a:custGeom>
                <a:avLst/>
                <a:gdLst/>
                <a:ahLst/>
                <a:cxnLst/>
                <a:rect l="l" t="t" r="r" b="b"/>
                <a:pathLst>
                  <a:path w="1839" h="1438" extrusionOk="0">
                    <a:moveTo>
                      <a:pt x="1" y="0"/>
                    </a:moveTo>
                    <a:lnTo>
                      <a:pt x="1" y="1437"/>
                    </a:lnTo>
                    <a:lnTo>
                      <a:pt x="1839" y="1437"/>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6"/>
              <p:cNvSpPr/>
              <p:nvPr/>
            </p:nvSpPr>
            <p:spPr>
              <a:xfrm>
                <a:off x="1415826" y="1637148"/>
                <a:ext cx="63662" cy="49780"/>
              </a:xfrm>
              <a:custGeom>
                <a:avLst/>
                <a:gdLst/>
                <a:ahLst/>
                <a:cxnLst/>
                <a:rect l="l" t="t" r="r" b="b"/>
                <a:pathLst>
                  <a:path w="1839" h="1438" fill="none" extrusionOk="0">
                    <a:moveTo>
                      <a:pt x="1" y="0"/>
                    </a:moveTo>
                    <a:lnTo>
                      <a:pt x="1839" y="0"/>
                    </a:lnTo>
                    <a:lnTo>
                      <a:pt x="1839" y="1437"/>
                    </a:lnTo>
                    <a:lnTo>
                      <a:pt x="1" y="1437"/>
                    </a:lnTo>
                    <a:close/>
                  </a:path>
                </a:pathLst>
              </a:custGeom>
              <a:no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a:off x="1447827" y="1214906"/>
                <a:ext cx="35" cy="418803"/>
              </a:xfrm>
              <a:custGeom>
                <a:avLst/>
                <a:gdLst/>
                <a:ahLst/>
                <a:cxnLst/>
                <a:rect l="l" t="t" r="r" b="b"/>
                <a:pathLst>
                  <a:path w="1" h="12098" fill="none" extrusionOk="0">
                    <a:moveTo>
                      <a:pt x="1" y="0"/>
                    </a:moveTo>
                    <a:lnTo>
                      <a:pt x="1" y="12097"/>
                    </a:lnTo>
                  </a:path>
                </a:pathLst>
              </a:custGeom>
              <a:no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6"/>
              <p:cNvSpPr/>
              <p:nvPr/>
            </p:nvSpPr>
            <p:spPr>
              <a:xfrm>
                <a:off x="1346047" y="2312768"/>
                <a:ext cx="203620" cy="47461"/>
              </a:xfrm>
              <a:custGeom>
                <a:avLst/>
                <a:gdLst/>
                <a:ahLst/>
                <a:cxnLst/>
                <a:rect l="l" t="t" r="r" b="b"/>
                <a:pathLst>
                  <a:path w="5882" h="1371" extrusionOk="0">
                    <a:moveTo>
                      <a:pt x="0" y="0"/>
                    </a:moveTo>
                    <a:lnTo>
                      <a:pt x="0" y="1370"/>
                    </a:lnTo>
                    <a:lnTo>
                      <a:pt x="5882" y="1370"/>
                    </a:lnTo>
                    <a:lnTo>
                      <a:pt x="58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1346047" y="2312768"/>
                <a:ext cx="203620" cy="47461"/>
              </a:xfrm>
              <a:custGeom>
                <a:avLst/>
                <a:gdLst/>
                <a:ahLst/>
                <a:cxnLst/>
                <a:rect l="l" t="t" r="r" b="b"/>
                <a:pathLst>
                  <a:path w="5882" h="1371" fill="none" extrusionOk="0">
                    <a:moveTo>
                      <a:pt x="0" y="0"/>
                    </a:moveTo>
                    <a:lnTo>
                      <a:pt x="5882" y="0"/>
                    </a:lnTo>
                    <a:lnTo>
                      <a:pt x="5882" y="1370"/>
                    </a:lnTo>
                    <a:lnTo>
                      <a:pt x="0" y="1370"/>
                    </a:lnTo>
                    <a:close/>
                  </a:path>
                </a:pathLst>
              </a:custGeom>
              <a:noFill/>
              <a:ln w="104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36"/>
              <p:cNvGrpSpPr/>
              <p:nvPr/>
            </p:nvGrpSpPr>
            <p:grpSpPr>
              <a:xfrm>
                <a:off x="1235824" y="1928802"/>
                <a:ext cx="89126" cy="84164"/>
                <a:chOff x="1143599" y="1910702"/>
                <a:chExt cx="89126" cy="84164"/>
              </a:xfrm>
            </p:grpSpPr>
            <p:sp>
              <p:nvSpPr>
                <p:cNvPr id="403" name="Google Shape;403;p36"/>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6"/>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6"/>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6"/>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6"/>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36"/>
              <p:cNvSpPr/>
              <p:nvPr/>
            </p:nvSpPr>
            <p:spPr>
              <a:xfrm>
                <a:off x="1442634" y="1982540"/>
                <a:ext cx="45730" cy="54246"/>
              </a:xfrm>
              <a:custGeom>
                <a:avLst/>
                <a:gdLst/>
                <a:ahLst/>
                <a:cxnLst/>
                <a:rect l="l" t="t" r="r" b="b"/>
                <a:pathLst>
                  <a:path w="1321" h="1567" extrusionOk="0">
                    <a:moveTo>
                      <a:pt x="762" y="1"/>
                    </a:moveTo>
                    <a:cubicBezTo>
                      <a:pt x="493" y="1"/>
                      <a:pt x="221" y="265"/>
                      <a:pt x="118" y="633"/>
                    </a:cubicBezTo>
                    <a:cubicBezTo>
                      <a:pt x="1" y="1068"/>
                      <a:pt x="151" y="1486"/>
                      <a:pt x="452" y="1552"/>
                    </a:cubicBezTo>
                    <a:cubicBezTo>
                      <a:pt x="487" y="1562"/>
                      <a:pt x="523" y="1567"/>
                      <a:pt x="560" y="1567"/>
                    </a:cubicBezTo>
                    <a:cubicBezTo>
                      <a:pt x="832" y="1567"/>
                      <a:pt x="1115" y="1303"/>
                      <a:pt x="1204" y="934"/>
                    </a:cubicBezTo>
                    <a:cubicBezTo>
                      <a:pt x="1321" y="500"/>
                      <a:pt x="1170" y="82"/>
                      <a:pt x="869" y="15"/>
                    </a:cubicBezTo>
                    <a:cubicBezTo>
                      <a:pt x="834" y="5"/>
                      <a:pt x="798" y="1"/>
                      <a:pt x="762"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1472717" y="2033845"/>
                <a:ext cx="56703" cy="39014"/>
              </a:xfrm>
              <a:custGeom>
                <a:avLst/>
                <a:gdLst/>
                <a:ahLst/>
                <a:cxnLst/>
                <a:rect l="l" t="t" r="r" b="b"/>
                <a:pathLst>
                  <a:path w="1638" h="1127" extrusionOk="0">
                    <a:moveTo>
                      <a:pt x="871" y="0"/>
                    </a:moveTo>
                    <a:cubicBezTo>
                      <a:pt x="843" y="0"/>
                      <a:pt x="815" y="1"/>
                      <a:pt x="786" y="4"/>
                    </a:cubicBezTo>
                    <a:cubicBezTo>
                      <a:pt x="351" y="20"/>
                      <a:pt x="0" y="304"/>
                      <a:pt x="17" y="605"/>
                    </a:cubicBezTo>
                    <a:cubicBezTo>
                      <a:pt x="33" y="902"/>
                      <a:pt x="356" y="1126"/>
                      <a:pt x="767" y="1126"/>
                    </a:cubicBezTo>
                    <a:cubicBezTo>
                      <a:pt x="795" y="1126"/>
                      <a:pt x="824" y="1125"/>
                      <a:pt x="853" y="1123"/>
                    </a:cubicBezTo>
                    <a:cubicBezTo>
                      <a:pt x="1287" y="1106"/>
                      <a:pt x="1638" y="839"/>
                      <a:pt x="1621" y="522"/>
                    </a:cubicBezTo>
                    <a:cubicBezTo>
                      <a:pt x="1605" y="224"/>
                      <a:pt x="1282" y="0"/>
                      <a:pt x="871"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6"/>
              <p:cNvSpPr/>
              <p:nvPr/>
            </p:nvSpPr>
            <p:spPr>
              <a:xfrm>
                <a:off x="1450146" y="2072791"/>
                <a:ext cx="48049" cy="52792"/>
              </a:xfrm>
              <a:custGeom>
                <a:avLst/>
                <a:gdLst/>
                <a:ahLst/>
                <a:cxnLst/>
                <a:rect l="l" t="t" r="r" b="b"/>
                <a:pathLst>
                  <a:path w="1388" h="1525" extrusionOk="0">
                    <a:moveTo>
                      <a:pt x="538" y="0"/>
                    </a:moveTo>
                    <a:cubicBezTo>
                      <a:pt x="473" y="0"/>
                      <a:pt x="409" y="16"/>
                      <a:pt x="352" y="48"/>
                    </a:cubicBezTo>
                    <a:cubicBezTo>
                      <a:pt x="68" y="182"/>
                      <a:pt x="1" y="616"/>
                      <a:pt x="185" y="1017"/>
                    </a:cubicBezTo>
                    <a:cubicBezTo>
                      <a:pt x="345" y="1324"/>
                      <a:pt x="622" y="1525"/>
                      <a:pt x="864" y="1525"/>
                    </a:cubicBezTo>
                    <a:cubicBezTo>
                      <a:pt x="924" y="1525"/>
                      <a:pt x="983" y="1512"/>
                      <a:pt x="1037" y="1485"/>
                    </a:cubicBezTo>
                    <a:cubicBezTo>
                      <a:pt x="1321" y="1351"/>
                      <a:pt x="1388" y="917"/>
                      <a:pt x="1204" y="516"/>
                    </a:cubicBezTo>
                    <a:cubicBezTo>
                      <a:pt x="1047" y="202"/>
                      <a:pt x="777" y="0"/>
                      <a:pt x="538"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6"/>
              <p:cNvSpPr/>
              <p:nvPr/>
            </p:nvSpPr>
            <p:spPr>
              <a:xfrm>
                <a:off x="1384786" y="2060986"/>
                <a:ext cx="57880" cy="45072"/>
              </a:xfrm>
              <a:custGeom>
                <a:avLst/>
                <a:gdLst/>
                <a:ahLst/>
                <a:cxnLst/>
                <a:rect l="l" t="t" r="r" b="b"/>
                <a:pathLst>
                  <a:path w="1672" h="1302" extrusionOk="0">
                    <a:moveTo>
                      <a:pt x="1080" y="1"/>
                    </a:moveTo>
                    <a:cubicBezTo>
                      <a:pt x="903" y="1"/>
                      <a:pt x="702" y="63"/>
                      <a:pt x="519" y="189"/>
                    </a:cubicBezTo>
                    <a:cubicBezTo>
                      <a:pt x="151" y="439"/>
                      <a:pt x="1" y="857"/>
                      <a:pt x="184" y="1108"/>
                    </a:cubicBezTo>
                    <a:cubicBezTo>
                      <a:pt x="278" y="1235"/>
                      <a:pt x="436" y="1302"/>
                      <a:pt x="617" y="1302"/>
                    </a:cubicBezTo>
                    <a:cubicBezTo>
                      <a:pt x="792" y="1302"/>
                      <a:pt x="989" y="1239"/>
                      <a:pt x="1170" y="1108"/>
                    </a:cubicBezTo>
                    <a:cubicBezTo>
                      <a:pt x="1521" y="857"/>
                      <a:pt x="1672" y="439"/>
                      <a:pt x="1504" y="189"/>
                    </a:cubicBezTo>
                    <a:cubicBezTo>
                      <a:pt x="1413" y="63"/>
                      <a:pt x="1258" y="1"/>
                      <a:pt x="1080"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6"/>
              <p:cNvSpPr/>
              <p:nvPr/>
            </p:nvSpPr>
            <p:spPr>
              <a:xfrm>
                <a:off x="1382466" y="2009439"/>
                <a:ext cx="59057" cy="43826"/>
              </a:xfrm>
              <a:custGeom>
                <a:avLst/>
                <a:gdLst/>
                <a:ahLst/>
                <a:cxnLst/>
                <a:rect l="l" t="t" r="r" b="b"/>
                <a:pathLst>
                  <a:path w="1706" h="1266" extrusionOk="0">
                    <a:moveTo>
                      <a:pt x="633" y="1"/>
                    </a:moveTo>
                    <a:cubicBezTo>
                      <a:pt x="433" y="1"/>
                      <a:pt x="260" y="77"/>
                      <a:pt x="168" y="224"/>
                    </a:cubicBezTo>
                    <a:cubicBezTo>
                      <a:pt x="1" y="491"/>
                      <a:pt x="185" y="892"/>
                      <a:pt x="569" y="1110"/>
                    </a:cubicBezTo>
                    <a:cubicBezTo>
                      <a:pt x="742" y="1215"/>
                      <a:pt x="925" y="1266"/>
                      <a:pt x="1088" y="1266"/>
                    </a:cubicBezTo>
                    <a:cubicBezTo>
                      <a:pt x="1287" y="1266"/>
                      <a:pt x="1455" y="1190"/>
                      <a:pt x="1538" y="1043"/>
                    </a:cubicBezTo>
                    <a:cubicBezTo>
                      <a:pt x="1705" y="775"/>
                      <a:pt x="1521" y="374"/>
                      <a:pt x="1154" y="157"/>
                    </a:cubicBezTo>
                    <a:cubicBezTo>
                      <a:pt x="981" y="52"/>
                      <a:pt x="798" y="1"/>
                      <a:pt x="633"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36"/>
              <p:cNvGrpSpPr/>
              <p:nvPr/>
            </p:nvGrpSpPr>
            <p:grpSpPr>
              <a:xfrm>
                <a:off x="1353422" y="1966962"/>
                <a:ext cx="189188" cy="181987"/>
                <a:chOff x="1361072" y="1962600"/>
                <a:chExt cx="189188" cy="181987"/>
              </a:xfrm>
            </p:grpSpPr>
            <p:sp>
              <p:nvSpPr>
                <p:cNvPr id="420" name="Google Shape;420;p36"/>
                <p:cNvSpPr/>
                <p:nvPr/>
              </p:nvSpPr>
              <p:spPr>
                <a:xfrm>
                  <a:off x="1426432" y="1962600"/>
                  <a:ext cx="78720" cy="94298"/>
                </a:xfrm>
                <a:custGeom>
                  <a:avLst/>
                  <a:gdLst/>
                  <a:ahLst/>
                  <a:cxnLst/>
                  <a:rect l="l" t="t" r="r" b="b"/>
                  <a:pathLst>
                    <a:path w="2274" h="2724" extrusionOk="0">
                      <a:moveTo>
                        <a:pt x="1312" y="1"/>
                      </a:moveTo>
                      <a:cubicBezTo>
                        <a:pt x="844" y="1"/>
                        <a:pt x="364" y="456"/>
                        <a:pt x="201" y="1109"/>
                      </a:cubicBezTo>
                      <a:cubicBezTo>
                        <a:pt x="1" y="1844"/>
                        <a:pt x="251" y="2563"/>
                        <a:pt x="769" y="2696"/>
                      </a:cubicBezTo>
                      <a:cubicBezTo>
                        <a:pt x="831" y="2715"/>
                        <a:pt x="895" y="2723"/>
                        <a:pt x="958" y="2723"/>
                      </a:cubicBezTo>
                      <a:cubicBezTo>
                        <a:pt x="1422" y="2723"/>
                        <a:pt x="1896" y="2257"/>
                        <a:pt x="2073" y="1610"/>
                      </a:cubicBezTo>
                      <a:cubicBezTo>
                        <a:pt x="2273" y="875"/>
                        <a:pt x="2022" y="157"/>
                        <a:pt x="1488" y="23"/>
                      </a:cubicBezTo>
                      <a:cubicBezTo>
                        <a:pt x="1430" y="8"/>
                        <a:pt x="1371" y="1"/>
                        <a:pt x="1312"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6"/>
                <p:cNvSpPr/>
                <p:nvPr/>
              </p:nvSpPr>
              <p:spPr>
                <a:xfrm>
                  <a:off x="1442634" y="1980152"/>
                  <a:ext cx="45730" cy="59023"/>
                </a:xfrm>
                <a:custGeom>
                  <a:avLst/>
                  <a:gdLst/>
                  <a:ahLst/>
                  <a:cxnLst/>
                  <a:rect l="l" t="t" r="r" b="b"/>
                  <a:pathLst>
                    <a:path w="1321" h="1705" fill="none" extrusionOk="0">
                      <a:moveTo>
                        <a:pt x="1204" y="1003"/>
                      </a:moveTo>
                      <a:cubicBezTo>
                        <a:pt x="1103" y="1421"/>
                        <a:pt x="752" y="1705"/>
                        <a:pt x="452" y="1621"/>
                      </a:cubicBezTo>
                      <a:cubicBezTo>
                        <a:pt x="151" y="1555"/>
                        <a:pt x="1" y="1137"/>
                        <a:pt x="118" y="702"/>
                      </a:cubicBezTo>
                      <a:cubicBezTo>
                        <a:pt x="234" y="285"/>
                        <a:pt x="569" y="1"/>
                        <a:pt x="869" y="84"/>
                      </a:cubicBezTo>
                      <a:cubicBezTo>
                        <a:pt x="1170" y="151"/>
                        <a:pt x="1321" y="569"/>
                        <a:pt x="1204" y="1003"/>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6"/>
                <p:cNvSpPr/>
                <p:nvPr/>
              </p:nvSpPr>
              <p:spPr>
                <a:xfrm>
                  <a:off x="1452465" y="2019409"/>
                  <a:ext cx="97794" cy="67850"/>
                </a:xfrm>
                <a:custGeom>
                  <a:avLst/>
                  <a:gdLst/>
                  <a:ahLst/>
                  <a:cxnLst/>
                  <a:rect l="l" t="t" r="r" b="b"/>
                  <a:pathLst>
                    <a:path w="2825" h="1960" extrusionOk="0">
                      <a:moveTo>
                        <a:pt x="1443" y="1"/>
                      </a:moveTo>
                      <a:cubicBezTo>
                        <a:pt x="1414" y="1"/>
                        <a:pt x="1384" y="2"/>
                        <a:pt x="1354" y="3"/>
                      </a:cubicBezTo>
                      <a:cubicBezTo>
                        <a:pt x="585" y="53"/>
                        <a:pt x="1" y="521"/>
                        <a:pt x="17" y="1055"/>
                      </a:cubicBezTo>
                      <a:cubicBezTo>
                        <a:pt x="49" y="1569"/>
                        <a:pt x="652" y="1960"/>
                        <a:pt x="1367" y="1960"/>
                      </a:cubicBezTo>
                      <a:cubicBezTo>
                        <a:pt x="1396" y="1960"/>
                        <a:pt x="1425" y="1959"/>
                        <a:pt x="1454" y="1958"/>
                      </a:cubicBezTo>
                      <a:cubicBezTo>
                        <a:pt x="2223" y="1908"/>
                        <a:pt x="2824" y="1440"/>
                        <a:pt x="2791" y="905"/>
                      </a:cubicBezTo>
                      <a:cubicBezTo>
                        <a:pt x="2759" y="391"/>
                        <a:pt x="2171" y="1"/>
                        <a:pt x="1443"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6"/>
                <p:cNvSpPr/>
                <p:nvPr/>
              </p:nvSpPr>
              <p:spPr>
                <a:xfrm>
                  <a:off x="1472717" y="2032807"/>
                  <a:ext cx="56703" cy="41091"/>
                </a:xfrm>
                <a:custGeom>
                  <a:avLst/>
                  <a:gdLst/>
                  <a:ahLst/>
                  <a:cxnLst/>
                  <a:rect l="l" t="t" r="r" b="b"/>
                  <a:pathLst>
                    <a:path w="1638" h="1187" fill="none" extrusionOk="0">
                      <a:moveTo>
                        <a:pt x="853" y="1153"/>
                      </a:moveTo>
                      <a:cubicBezTo>
                        <a:pt x="401" y="1186"/>
                        <a:pt x="34" y="953"/>
                        <a:pt x="17" y="635"/>
                      </a:cubicBezTo>
                      <a:cubicBezTo>
                        <a:pt x="0" y="334"/>
                        <a:pt x="351" y="50"/>
                        <a:pt x="786" y="34"/>
                      </a:cubicBezTo>
                      <a:cubicBezTo>
                        <a:pt x="1237" y="0"/>
                        <a:pt x="1604" y="234"/>
                        <a:pt x="1621" y="552"/>
                      </a:cubicBezTo>
                      <a:cubicBezTo>
                        <a:pt x="1638" y="869"/>
                        <a:pt x="1287" y="1136"/>
                        <a:pt x="853" y="1153"/>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6"/>
                <p:cNvSpPr/>
                <p:nvPr/>
              </p:nvSpPr>
              <p:spPr>
                <a:xfrm>
                  <a:off x="1432213" y="2053474"/>
                  <a:ext cx="83913" cy="91113"/>
                </a:xfrm>
                <a:custGeom>
                  <a:avLst/>
                  <a:gdLst/>
                  <a:ahLst/>
                  <a:cxnLst/>
                  <a:rect l="l" t="t" r="r" b="b"/>
                  <a:pathLst>
                    <a:path w="2424" h="2632" extrusionOk="0">
                      <a:moveTo>
                        <a:pt x="918" y="1"/>
                      </a:moveTo>
                      <a:cubicBezTo>
                        <a:pt x="808" y="1"/>
                        <a:pt x="701" y="24"/>
                        <a:pt x="602" y="71"/>
                      </a:cubicBezTo>
                      <a:cubicBezTo>
                        <a:pt x="118" y="305"/>
                        <a:pt x="1" y="1057"/>
                        <a:pt x="335" y="1742"/>
                      </a:cubicBezTo>
                      <a:cubicBezTo>
                        <a:pt x="601" y="2287"/>
                        <a:pt x="1078" y="2632"/>
                        <a:pt x="1506" y="2632"/>
                      </a:cubicBezTo>
                      <a:cubicBezTo>
                        <a:pt x="1616" y="2632"/>
                        <a:pt x="1723" y="2609"/>
                        <a:pt x="1822" y="2561"/>
                      </a:cubicBezTo>
                      <a:cubicBezTo>
                        <a:pt x="2307" y="2327"/>
                        <a:pt x="2424" y="1592"/>
                        <a:pt x="2089" y="890"/>
                      </a:cubicBezTo>
                      <a:cubicBezTo>
                        <a:pt x="1823" y="345"/>
                        <a:pt x="1346" y="1"/>
                        <a:pt x="918"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6"/>
                <p:cNvSpPr/>
                <p:nvPr/>
              </p:nvSpPr>
              <p:spPr>
                <a:xfrm>
                  <a:off x="1450146" y="2069226"/>
                  <a:ext cx="48049" cy="59611"/>
                </a:xfrm>
                <a:custGeom>
                  <a:avLst/>
                  <a:gdLst/>
                  <a:ahLst/>
                  <a:cxnLst/>
                  <a:rect l="l" t="t" r="r" b="b"/>
                  <a:pathLst>
                    <a:path w="1388" h="1722" fill="none" extrusionOk="0">
                      <a:moveTo>
                        <a:pt x="185" y="1120"/>
                      </a:moveTo>
                      <a:cubicBezTo>
                        <a:pt x="1" y="719"/>
                        <a:pt x="68" y="285"/>
                        <a:pt x="352" y="151"/>
                      </a:cubicBezTo>
                      <a:cubicBezTo>
                        <a:pt x="619" y="1"/>
                        <a:pt x="1003" y="218"/>
                        <a:pt x="1204" y="619"/>
                      </a:cubicBezTo>
                      <a:cubicBezTo>
                        <a:pt x="1388" y="1020"/>
                        <a:pt x="1321" y="1454"/>
                        <a:pt x="1037" y="1588"/>
                      </a:cubicBezTo>
                      <a:cubicBezTo>
                        <a:pt x="769" y="1722"/>
                        <a:pt x="385" y="1505"/>
                        <a:pt x="185" y="112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6"/>
                <p:cNvSpPr/>
                <p:nvPr/>
              </p:nvSpPr>
              <p:spPr>
                <a:xfrm>
                  <a:off x="1363980" y="2044646"/>
                  <a:ext cx="100079" cy="77993"/>
                </a:xfrm>
                <a:custGeom>
                  <a:avLst/>
                  <a:gdLst/>
                  <a:ahLst/>
                  <a:cxnLst/>
                  <a:rect l="l" t="t" r="r" b="b"/>
                  <a:pathLst>
                    <a:path w="2891" h="2253" extrusionOk="0">
                      <a:moveTo>
                        <a:pt x="1849" y="1"/>
                      </a:moveTo>
                      <a:cubicBezTo>
                        <a:pt x="1542" y="1"/>
                        <a:pt x="1195" y="109"/>
                        <a:pt x="886" y="326"/>
                      </a:cubicBezTo>
                      <a:cubicBezTo>
                        <a:pt x="251" y="761"/>
                        <a:pt x="0" y="1479"/>
                        <a:pt x="301" y="1914"/>
                      </a:cubicBezTo>
                      <a:cubicBezTo>
                        <a:pt x="460" y="2139"/>
                        <a:pt x="727" y="2252"/>
                        <a:pt x="1034" y="2252"/>
                      </a:cubicBezTo>
                      <a:cubicBezTo>
                        <a:pt x="1341" y="2252"/>
                        <a:pt x="1688" y="2139"/>
                        <a:pt x="2005" y="1914"/>
                      </a:cubicBezTo>
                      <a:cubicBezTo>
                        <a:pt x="2623" y="1479"/>
                        <a:pt x="2891" y="778"/>
                        <a:pt x="2573" y="326"/>
                      </a:cubicBezTo>
                      <a:cubicBezTo>
                        <a:pt x="2423" y="109"/>
                        <a:pt x="2156" y="1"/>
                        <a:pt x="1849"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6"/>
                <p:cNvSpPr/>
                <p:nvPr/>
              </p:nvSpPr>
              <p:spPr>
                <a:xfrm>
                  <a:off x="1384786" y="2058840"/>
                  <a:ext cx="57880" cy="49745"/>
                </a:xfrm>
                <a:custGeom>
                  <a:avLst/>
                  <a:gdLst/>
                  <a:ahLst/>
                  <a:cxnLst/>
                  <a:rect l="l" t="t" r="r" b="b"/>
                  <a:pathLst>
                    <a:path w="1672" h="1437" fill="none" extrusionOk="0">
                      <a:moveTo>
                        <a:pt x="519" y="251"/>
                      </a:moveTo>
                      <a:cubicBezTo>
                        <a:pt x="886" y="0"/>
                        <a:pt x="1321" y="0"/>
                        <a:pt x="1504" y="251"/>
                      </a:cubicBezTo>
                      <a:cubicBezTo>
                        <a:pt x="1672" y="501"/>
                        <a:pt x="1521" y="919"/>
                        <a:pt x="1170" y="1170"/>
                      </a:cubicBezTo>
                      <a:cubicBezTo>
                        <a:pt x="803" y="1437"/>
                        <a:pt x="368" y="1420"/>
                        <a:pt x="184" y="1170"/>
                      </a:cubicBezTo>
                      <a:cubicBezTo>
                        <a:pt x="1" y="919"/>
                        <a:pt x="151" y="501"/>
                        <a:pt x="519" y="25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6"/>
                <p:cNvSpPr/>
                <p:nvPr/>
              </p:nvSpPr>
              <p:spPr>
                <a:xfrm>
                  <a:off x="1361072" y="1993272"/>
                  <a:ext cx="101845" cy="76193"/>
                </a:xfrm>
                <a:custGeom>
                  <a:avLst/>
                  <a:gdLst/>
                  <a:ahLst/>
                  <a:cxnLst/>
                  <a:rect l="l" t="t" r="r" b="b"/>
                  <a:pathLst>
                    <a:path w="2942" h="2201" extrusionOk="0">
                      <a:moveTo>
                        <a:pt x="1091" y="0"/>
                      </a:moveTo>
                      <a:cubicBezTo>
                        <a:pt x="743" y="0"/>
                        <a:pt x="442" y="131"/>
                        <a:pt x="285" y="390"/>
                      </a:cubicBezTo>
                      <a:cubicBezTo>
                        <a:pt x="1" y="858"/>
                        <a:pt x="318" y="1543"/>
                        <a:pt x="970" y="1944"/>
                      </a:cubicBezTo>
                      <a:cubicBezTo>
                        <a:pt x="1260" y="2116"/>
                        <a:pt x="1574" y="2201"/>
                        <a:pt x="1857" y="2201"/>
                      </a:cubicBezTo>
                      <a:cubicBezTo>
                        <a:pt x="2207" y="2201"/>
                        <a:pt x="2509" y="2070"/>
                        <a:pt x="2657" y="1810"/>
                      </a:cubicBezTo>
                      <a:cubicBezTo>
                        <a:pt x="2941" y="1359"/>
                        <a:pt x="2624" y="658"/>
                        <a:pt x="1972" y="257"/>
                      </a:cubicBezTo>
                      <a:cubicBezTo>
                        <a:pt x="1682" y="85"/>
                        <a:pt x="1371" y="0"/>
                        <a:pt x="1091" y="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6"/>
                <p:cNvSpPr/>
                <p:nvPr/>
              </p:nvSpPr>
              <p:spPr>
                <a:xfrm>
                  <a:off x="1382466" y="2006773"/>
                  <a:ext cx="59057" cy="49191"/>
                </a:xfrm>
                <a:custGeom>
                  <a:avLst/>
                  <a:gdLst/>
                  <a:ahLst/>
                  <a:cxnLst/>
                  <a:rect l="l" t="t" r="r" b="b"/>
                  <a:pathLst>
                    <a:path w="1706" h="1421" fill="none" extrusionOk="0">
                      <a:moveTo>
                        <a:pt x="1154" y="234"/>
                      </a:moveTo>
                      <a:cubicBezTo>
                        <a:pt x="1521" y="451"/>
                        <a:pt x="1705" y="852"/>
                        <a:pt x="1538" y="1120"/>
                      </a:cubicBezTo>
                      <a:cubicBezTo>
                        <a:pt x="1388" y="1387"/>
                        <a:pt x="953" y="1420"/>
                        <a:pt x="569" y="1187"/>
                      </a:cubicBezTo>
                      <a:cubicBezTo>
                        <a:pt x="185" y="969"/>
                        <a:pt x="1" y="568"/>
                        <a:pt x="168" y="301"/>
                      </a:cubicBezTo>
                      <a:cubicBezTo>
                        <a:pt x="335" y="34"/>
                        <a:pt x="769" y="0"/>
                        <a:pt x="1154" y="234"/>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6"/>
                <p:cNvSpPr/>
                <p:nvPr/>
              </p:nvSpPr>
              <p:spPr>
                <a:xfrm>
                  <a:off x="1418920" y="2025294"/>
                  <a:ext cx="68300" cy="61654"/>
                </a:xfrm>
                <a:custGeom>
                  <a:avLst/>
                  <a:gdLst/>
                  <a:ahLst/>
                  <a:cxnLst/>
                  <a:rect l="l" t="t" r="r" b="b"/>
                  <a:pathLst>
                    <a:path w="1973" h="1781" extrusionOk="0">
                      <a:moveTo>
                        <a:pt x="985" y="0"/>
                      </a:moveTo>
                      <a:cubicBezTo>
                        <a:pt x="600" y="0"/>
                        <a:pt x="245" y="262"/>
                        <a:pt x="134" y="652"/>
                      </a:cubicBezTo>
                      <a:cubicBezTo>
                        <a:pt x="0" y="1136"/>
                        <a:pt x="285" y="1621"/>
                        <a:pt x="752" y="1754"/>
                      </a:cubicBezTo>
                      <a:cubicBezTo>
                        <a:pt x="826" y="1772"/>
                        <a:pt x="900" y="1781"/>
                        <a:pt x="972" y="1781"/>
                      </a:cubicBezTo>
                      <a:cubicBezTo>
                        <a:pt x="1376" y="1781"/>
                        <a:pt x="1742" y="1516"/>
                        <a:pt x="1855" y="1119"/>
                      </a:cubicBezTo>
                      <a:cubicBezTo>
                        <a:pt x="1972" y="652"/>
                        <a:pt x="1705" y="150"/>
                        <a:pt x="1220" y="33"/>
                      </a:cubicBezTo>
                      <a:cubicBezTo>
                        <a:pt x="1142" y="11"/>
                        <a:pt x="1063" y="0"/>
                        <a:pt x="985" y="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36"/>
              <p:cNvGrpSpPr/>
              <p:nvPr/>
            </p:nvGrpSpPr>
            <p:grpSpPr>
              <a:xfrm>
                <a:off x="1571074" y="1928802"/>
                <a:ext cx="89126" cy="84164"/>
                <a:chOff x="1143599" y="1910702"/>
                <a:chExt cx="89126" cy="84164"/>
              </a:xfrm>
            </p:grpSpPr>
            <p:sp>
              <p:nvSpPr>
                <p:cNvPr id="432" name="Google Shape;432;p36"/>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6"/>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6"/>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6"/>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6"/>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6"/>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6"/>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6"/>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6"/>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6"/>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36"/>
              <p:cNvGrpSpPr/>
              <p:nvPr/>
            </p:nvGrpSpPr>
            <p:grpSpPr>
              <a:xfrm>
                <a:off x="1571074" y="2092752"/>
                <a:ext cx="89126" cy="84164"/>
                <a:chOff x="1143599" y="1910702"/>
                <a:chExt cx="89126" cy="84164"/>
              </a:xfrm>
            </p:grpSpPr>
            <p:sp>
              <p:nvSpPr>
                <p:cNvPr id="444" name="Google Shape;444;p36"/>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6"/>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36"/>
              <p:cNvGrpSpPr/>
              <p:nvPr/>
            </p:nvGrpSpPr>
            <p:grpSpPr>
              <a:xfrm>
                <a:off x="1235824" y="2092752"/>
                <a:ext cx="89126" cy="84164"/>
                <a:chOff x="1143599" y="1910702"/>
                <a:chExt cx="89126" cy="84164"/>
              </a:xfrm>
            </p:grpSpPr>
            <p:sp>
              <p:nvSpPr>
                <p:cNvPr id="456" name="Google Shape;456;p36"/>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rgbClr val="E64959"/>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grpSp>
        <p:nvGrpSpPr>
          <p:cNvPr id="4" name="Group 3">
            <a:extLst>
              <a:ext uri="{FF2B5EF4-FFF2-40B4-BE49-F238E27FC236}">
                <a16:creationId xmlns:a16="http://schemas.microsoft.com/office/drawing/2014/main" id="{CFBA63C4-09AC-4B91-8E5D-08808E84C69B}"/>
              </a:ext>
            </a:extLst>
          </p:cNvPr>
          <p:cNvGrpSpPr/>
          <p:nvPr/>
        </p:nvGrpSpPr>
        <p:grpSpPr>
          <a:xfrm>
            <a:off x="6164112" y="2100910"/>
            <a:ext cx="2065500" cy="1600607"/>
            <a:chOff x="6164112" y="2100910"/>
            <a:chExt cx="2065500" cy="1600607"/>
          </a:xfrm>
        </p:grpSpPr>
        <p:sp>
          <p:nvSpPr>
            <p:cNvPr id="1362" name="Google Shape;1362;p45"/>
            <p:cNvSpPr/>
            <p:nvPr/>
          </p:nvSpPr>
          <p:spPr>
            <a:xfrm rot="-499">
              <a:off x="6164112" y="2188917"/>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45"/>
            <p:cNvGrpSpPr/>
            <p:nvPr/>
          </p:nvGrpSpPr>
          <p:grpSpPr>
            <a:xfrm>
              <a:off x="6822215" y="2100910"/>
              <a:ext cx="842726" cy="237899"/>
              <a:chOff x="6738349" y="2215285"/>
              <a:chExt cx="1128600" cy="318600"/>
            </a:xfrm>
          </p:grpSpPr>
          <p:sp>
            <p:nvSpPr>
              <p:cNvPr id="1364" name="Google Shape;1364;p45"/>
              <p:cNvSpPr/>
              <p:nvPr/>
            </p:nvSpPr>
            <p:spPr>
              <a:xfrm rot="307893">
                <a:off x="6745868" y="2264652"/>
                <a:ext cx="1113563" cy="219866"/>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5" name="Google Shape;1365;p45"/>
              <p:cNvGrpSpPr/>
              <p:nvPr/>
            </p:nvGrpSpPr>
            <p:grpSpPr>
              <a:xfrm rot="306175">
                <a:off x="6851700" y="2293720"/>
                <a:ext cx="892736" cy="155863"/>
                <a:chOff x="1902091" y="1828689"/>
                <a:chExt cx="1312469" cy="229145"/>
              </a:xfrm>
            </p:grpSpPr>
            <p:grpSp>
              <p:nvGrpSpPr>
                <p:cNvPr id="1366" name="Google Shape;1366;p45"/>
                <p:cNvGrpSpPr/>
                <p:nvPr/>
              </p:nvGrpSpPr>
              <p:grpSpPr>
                <a:xfrm>
                  <a:off x="2947975" y="1828689"/>
                  <a:ext cx="266585" cy="213331"/>
                  <a:chOff x="3633775" y="1828689"/>
                  <a:chExt cx="266585" cy="213331"/>
                </a:xfrm>
              </p:grpSpPr>
              <p:sp>
                <p:nvSpPr>
                  <p:cNvPr id="1367" name="Google Shape;1367;p45"/>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5"/>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5"/>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5"/>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5"/>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45"/>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5"/>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5"/>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5"/>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5"/>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 name="Group 2">
            <a:extLst>
              <a:ext uri="{FF2B5EF4-FFF2-40B4-BE49-F238E27FC236}">
                <a16:creationId xmlns:a16="http://schemas.microsoft.com/office/drawing/2014/main" id="{3214CEE7-ABEC-497D-BAE3-D5D049E1BCB8}"/>
              </a:ext>
            </a:extLst>
          </p:cNvPr>
          <p:cNvGrpSpPr/>
          <p:nvPr/>
        </p:nvGrpSpPr>
        <p:grpSpPr>
          <a:xfrm>
            <a:off x="3540638" y="2101954"/>
            <a:ext cx="2065500" cy="1599562"/>
            <a:chOff x="3540638" y="2101954"/>
            <a:chExt cx="2065500" cy="1599562"/>
          </a:xfrm>
        </p:grpSpPr>
        <p:sp>
          <p:nvSpPr>
            <p:cNvPr id="1377" name="Google Shape;1377;p45"/>
            <p:cNvSpPr/>
            <p:nvPr/>
          </p:nvSpPr>
          <p:spPr>
            <a:xfrm rot="-499">
              <a:off x="3540638" y="2188916"/>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45"/>
            <p:cNvGrpSpPr/>
            <p:nvPr/>
          </p:nvGrpSpPr>
          <p:grpSpPr>
            <a:xfrm rot="-257162">
              <a:off x="4146273" y="2101954"/>
              <a:ext cx="827547" cy="233614"/>
              <a:chOff x="6738349" y="2215285"/>
              <a:chExt cx="1128600" cy="318600"/>
            </a:xfrm>
          </p:grpSpPr>
          <p:sp>
            <p:nvSpPr>
              <p:cNvPr id="1379" name="Google Shape;1379;p45"/>
              <p:cNvSpPr/>
              <p:nvPr/>
            </p:nvSpPr>
            <p:spPr>
              <a:xfrm rot="307893">
                <a:off x="6745868" y="2264652"/>
                <a:ext cx="1113563" cy="219866"/>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0" name="Google Shape;1380;p45"/>
              <p:cNvGrpSpPr/>
              <p:nvPr/>
            </p:nvGrpSpPr>
            <p:grpSpPr>
              <a:xfrm rot="306175">
                <a:off x="6851700" y="2293720"/>
                <a:ext cx="892736" cy="155863"/>
                <a:chOff x="1902091" y="1828689"/>
                <a:chExt cx="1312469" cy="229145"/>
              </a:xfrm>
            </p:grpSpPr>
            <p:grpSp>
              <p:nvGrpSpPr>
                <p:cNvPr id="1381" name="Google Shape;1381;p45"/>
                <p:cNvGrpSpPr/>
                <p:nvPr/>
              </p:nvGrpSpPr>
              <p:grpSpPr>
                <a:xfrm>
                  <a:off x="2947975" y="1828689"/>
                  <a:ext cx="266585" cy="213331"/>
                  <a:chOff x="3633775" y="1828689"/>
                  <a:chExt cx="266585" cy="213331"/>
                </a:xfrm>
              </p:grpSpPr>
              <p:sp>
                <p:nvSpPr>
                  <p:cNvPr id="1382" name="Google Shape;1382;p45"/>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5"/>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5"/>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5"/>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5"/>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7" name="Google Shape;1387;p45"/>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5"/>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5"/>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5"/>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5"/>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 name="Group 1">
            <a:extLst>
              <a:ext uri="{FF2B5EF4-FFF2-40B4-BE49-F238E27FC236}">
                <a16:creationId xmlns:a16="http://schemas.microsoft.com/office/drawing/2014/main" id="{98A11350-04A3-49DC-9692-72CC8A91CBE0}"/>
              </a:ext>
            </a:extLst>
          </p:cNvPr>
          <p:cNvGrpSpPr/>
          <p:nvPr/>
        </p:nvGrpSpPr>
        <p:grpSpPr>
          <a:xfrm>
            <a:off x="917200" y="2067244"/>
            <a:ext cx="2065500" cy="1634106"/>
            <a:chOff x="917200" y="2067244"/>
            <a:chExt cx="2065500" cy="1634106"/>
          </a:xfrm>
        </p:grpSpPr>
        <p:sp>
          <p:nvSpPr>
            <p:cNvPr id="1392" name="Google Shape;1392;p45"/>
            <p:cNvSpPr/>
            <p:nvPr/>
          </p:nvSpPr>
          <p:spPr>
            <a:xfrm>
              <a:off x="917200" y="2188750"/>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3" name="Google Shape;1393;p45"/>
            <p:cNvGrpSpPr/>
            <p:nvPr/>
          </p:nvGrpSpPr>
          <p:grpSpPr>
            <a:xfrm rot="-588626">
              <a:off x="1493977" y="2067244"/>
              <a:ext cx="815374" cy="230177"/>
              <a:chOff x="6738349" y="2215285"/>
              <a:chExt cx="1128600" cy="318600"/>
            </a:xfrm>
          </p:grpSpPr>
          <p:sp>
            <p:nvSpPr>
              <p:cNvPr id="1394" name="Google Shape;1394;p45"/>
              <p:cNvSpPr/>
              <p:nvPr/>
            </p:nvSpPr>
            <p:spPr>
              <a:xfrm rot="307893">
                <a:off x="6745868" y="2264652"/>
                <a:ext cx="1113563" cy="219866"/>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5" name="Google Shape;1395;p45"/>
              <p:cNvGrpSpPr/>
              <p:nvPr/>
            </p:nvGrpSpPr>
            <p:grpSpPr>
              <a:xfrm rot="306175">
                <a:off x="6851700" y="2293720"/>
                <a:ext cx="892736" cy="155863"/>
                <a:chOff x="1902091" y="1828689"/>
                <a:chExt cx="1312469" cy="229145"/>
              </a:xfrm>
            </p:grpSpPr>
            <p:grpSp>
              <p:nvGrpSpPr>
                <p:cNvPr id="1396" name="Google Shape;1396;p45"/>
                <p:cNvGrpSpPr/>
                <p:nvPr/>
              </p:nvGrpSpPr>
              <p:grpSpPr>
                <a:xfrm>
                  <a:off x="2947975" y="1828689"/>
                  <a:ext cx="266585" cy="213331"/>
                  <a:chOff x="3633775" y="1828689"/>
                  <a:chExt cx="266585" cy="213331"/>
                </a:xfrm>
              </p:grpSpPr>
              <p:sp>
                <p:nvSpPr>
                  <p:cNvPr id="1397" name="Google Shape;1397;p45"/>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5"/>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5"/>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5"/>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5"/>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2" name="Google Shape;1402;p45"/>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5"/>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5"/>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5"/>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5"/>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08" name="Google Shape;1408;p45"/>
          <p:cNvSpPr txBox="1">
            <a:spLocks noGrp="1"/>
          </p:cNvSpPr>
          <p:nvPr>
            <p:ph type="title" idx="2"/>
          </p:nvPr>
        </p:nvSpPr>
        <p:spPr>
          <a:xfrm rot="-1170">
            <a:off x="1068838" y="2317948"/>
            <a:ext cx="17622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Tỉnh khô</a:t>
            </a:r>
            <a:endParaRPr sz="2400" b="1" dirty="0">
              <a:latin typeface="Times New Roman" panose="02020603050405020304" pitchFamily="18" charset="0"/>
              <a:cs typeface="Times New Roman" panose="02020603050405020304" pitchFamily="18" charset="0"/>
            </a:endParaRPr>
          </a:p>
        </p:txBody>
      </p:sp>
      <p:sp>
        <p:nvSpPr>
          <p:cNvPr id="1409" name="Google Shape;1409;p45"/>
          <p:cNvSpPr txBox="1">
            <a:spLocks noGrp="1"/>
          </p:cNvSpPr>
          <p:nvPr>
            <p:ph type="subTitle" idx="1"/>
          </p:nvPr>
        </p:nvSpPr>
        <p:spPr>
          <a:xfrm rot="585">
            <a:off x="956869" y="2857419"/>
            <a:ext cx="2065430" cy="6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Times New Roman" panose="02020603050405020304" pitchFamily="18" charset="0"/>
                <a:cs typeface="Times New Roman" panose="02020603050405020304" pitchFamily="18" charset="0"/>
              </a:rPr>
              <a:t>(Vẻ mặt) không để lộ thái độ hay tình cảm gì.</a:t>
            </a:r>
            <a:endParaRPr sz="2000" dirty="0">
              <a:latin typeface="Times New Roman" panose="02020603050405020304" pitchFamily="18" charset="0"/>
              <a:cs typeface="Times New Roman" panose="02020603050405020304" pitchFamily="18" charset="0"/>
            </a:endParaRPr>
          </a:p>
        </p:txBody>
      </p:sp>
      <p:sp>
        <p:nvSpPr>
          <p:cNvPr id="1410" name="Google Shape;1410;p45"/>
          <p:cNvSpPr txBox="1">
            <a:spLocks noGrp="1"/>
          </p:cNvSpPr>
          <p:nvPr>
            <p:ph type="title" idx="3"/>
          </p:nvPr>
        </p:nvSpPr>
        <p:spPr>
          <a:xfrm>
            <a:off x="3692283" y="2326241"/>
            <a:ext cx="17622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Trâm bầu</a:t>
            </a:r>
            <a:endParaRPr sz="2400" b="1" dirty="0">
              <a:latin typeface="Times New Roman" panose="02020603050405020304" pitchFamily="18" charset="0"/>
              <a:cs typeface="Times New Roman" panose="02020603050405020304" pitchFamily="18" charset="0"/>
            </a:endParaRPr>
          </a:p>
        </p:txBody>
      </p:sp>
      <p:sp>
        <p:nvSpPr>
          <p:cNvPr id="1412" name="Google Shape;1412;p45"/>
          <p:cNvSpPr txBox="1">
            <a:spLocks noGrp="1"/>
          </p:cNvSpPr>
          <p:nvPr>
            <p:ph type="title" idx="5"/>
          </p:nvPr>
        </p:nvSpPr>
        <p:spPr>
          <a:xfrm>
            <a:off x="6360052" y="2334448"/>
            <a:ext cx="17622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Núng nính</a:t>
            </a:r>
            <a:endParaRPr sz="2400" b="1" dirty="0">
              <a:latin typeface="Times New Roman" panose="02020603050405020304" pitchFamily="18" charset="0"/>
              <a:cs typeface="Times New Roman" panose="02020603050405020304" pitchFamily="18" charset="0"/>
            </a:endParaRPr>
          </a:p>
        </p:txBody>
      </p:sp>
      <p:grpSp>
        <p:nvGrpSpPr>
          <p:cNvPr id="1414" name="Google Shape;1414;p45"/>
          <p:cNvGrpSpPr/>
          <p:nvPr/>
        </p:nvGrpSpPr>
        <p:grpSpPr>
          <a:xfrm rot="-9952592" flipH="1">
            <a:off x="5355446" y="3777078"/>
            <a:ext cx="1019918" cy="594785"/>
            <a:chOff x="3133967" y="1006086"/>
            <a:chExt cx="810396" cy="472598"/>
          </a:xfrm>
        </p:grpSpPr>
        <p:sp>
          <p:nvSpPr>
            <p:cNvPr id="1415" name="Google Shape;1415;p45"/>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5"/>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45"/>
          <p:cNvGrpSpPr/>
          <p:nvPr/>
        </p:nvGrpSpPr>
        <p:grpSpPr>
          <a:xfrm>
            <a:off x="2648875" y="1468918"/>
            <a:ext cx="1019873" cy="591377"/>
            <a:chOff x="1064909" y="878239"/>
            <a:chExt cx="872880" cy="506142"/>
          </a:xfrm>
        </p:grpSpPr>
        <p:sp>
          <p:nvSpPr>
            <p:cNvPr id="1418" name="Google Shape;1418;p45"/>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5"/>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61;p39">
            <a:extLst>
              <a:ext uri="{FF2B5EF4-FFF2-40B4-BE49-F238E27FC236}">
                <a16:creationId xmlns:a16="http://schemas.microsoft.com/office/drawing/2014/main" id="{4007E9FF-3AB5-4105-9694-101045C6E74E}"/>
              </a:ext>
            </a:extLst>
          </p:cNvPr>
          <p:cNvSpPr txBox="1">
            <a:spLocks/>
          </p:cNvSpPr>
          <p:nvPr/>
        </p:nvSpPr>
        <p:spPr>
          <a:xfrm>
            <a:off x="1876964" y="-47970"/>
            <a:ext cx="5097066" cy="16560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3600" b="1" dirty="0">
                <a:solidFill>
                  <a:schemeClr val="accent4">
                    <a:lumMod val="50000"/>
                  </a:schemeClr>
                </a:solidFill>
                <a:latin typeface="Times New Roman" panose="02020603050405020304" pitchFamily="18" charset="0"/>
                <a:cs typeface="Times New Roman" panose="02020603050405020304" pitchFamily="18" charset="0"/>
              </a:rPr>
              <a:t>LUYỆN ĐỌC ĐOẠN</a:t>
            </a:r>
            <a:endParaRPr lang="en-US" sz="3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68" name="Google Shape;1409;p45">
            <a:extLst>
              <a:ext uri="{FF2B5EF4-FFF2-40B4-BE49-F238E27FC236}">
                <a16:creationId xmlns:a16="http://schemas.microsoft.com/office/drawing/2014/main" id="{663EC6E9-01F5-49EB-9650-829AB40E3CA8}"/>
              </a:ext>
            </a:extLst>
          </p:cNvPr>
          <p:cNvSpPr txBox="1">
            <a:spLocks/>
          </p:cNvSpPr>
          <p:nvPr/>
        </p:nvSpPr>
        <p:spPr>
          <a:xfrm rot="585">
            <a:off x="3516201" y="2840885"/>
            <a:ext cx="2065430" cy="64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1pPr>
            <a:lvl2pPr marL="914400" marR="0" lvl="1"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2pPr>
            <a:lvl3pPr marL="1371600" marR="0" lvl="2"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3pPr>
            <a:lvl4pPr marL="1828800" marR="0" lvl="3"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4pPr>
            <a:lvl5pPr marL="2286000" marR="0" lvl="4"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5pPr>
            <a:lvl6pPr marL="2743200" marR="0" lvl="5"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6pPr>
            <a:lvl7pPr marL="3200400" marR="0" lvl="6"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7pPr>
            <a:lvl8pPr marL="3657600" marR="0" lvl="7"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8pPr>
            <a:lvl9pPr marL="4114800" marR="0" lvl="8"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9pPr>
          </a:lstStyle>
          <a:p>
            <a:pPr marL="0" indent="0"/>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ở Nam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a:t>
            </a:r>
          </a:p>
        </p:txBody>
      </p:sp>
      <p:sp>
        <p:nvSpPr>
          <p:cNvPr id="71" name="Google Shape;1409;p45">
            <a:extLst>
              <a:ext uri="{FF2B5EF4-FFF2-40B4-BE49-F238E27FC236}">
                <a16:creationId xmlns:a16="http://schemas.microsoft.com/office/drawing/2014/main" id="{F6797F4E-0759-4603-BF25-2C2C15A7E58A}"/>
              </a:ext>
            </a:extLst>
          </p:cNvPr>
          <p:cNvSpPr txBox="1">
            <a:spLocks/>
          </p:cNvSpPr>
          <p:nvPr/>
        </p:nvSpPr>
        <p:spPr>
          <a:xfrm rot="585">
            <a:off x="6182767" y="2858156"/>
            <a:ext cx="2065430" cy="64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1pPr>
            <a:lvl2pPr marL="914400" marR="0" lvl="1"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2pPr>
            <a:lvl3pPr marL="1371600" marR="0" lvl="2"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3pPr>
            <a:lvl4pPr marL="1828800" marR="0" lvl="3"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4pPr>
            <a:lvl5pPr marL="2286000" marR="0" lvl="4"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5pPr>
            <a:lvl6pPr marL="2743200" marR="0" lvl="5"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6pPr>
            <a:lvl7pPr marL="3200400" marR="0" lvl="6"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7pPr>
            <a:lvl8pPr marL="3657600" marR="0" lvl="7"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8pPr>
            <a:lvl9pPr marL="4114800" marR="0" lvl="8" indent="-317500" algn="ctr" rtl="0">
              <a:lnSpc>
                <a:spcPct val="100000"/>
              </a:lnSpc>
              <a:spcBef>
                <a:spcPts val="0"/>
              </a:spcBef>
              <a:spcAft>
                <a:spcPts val="0"/>
              </a:spcAft>
              <a:buClr>
                <a:schemeClr val="dk2"/>
              </a:buClr>
              <a:buSzPts val="1400"/>
              <a:buFont typeface="Anaheim"/>
              <a:buNone/>
              <a:defRPr sz="1400" b="0" i="0" u="none" strike="noStrike" cap="none">
                <a:solidFill>
                  <a:schemeClr val="dk2"/>
                </a:solidFill>
                <a:latin typeface="Anaheim"/>
                <a:ea typeface="Anaheim"/>
                <a:cs typeface="Anaheim"/>
                <a:sym typeface="Anaheim"/>
              </a:defRPr>
            </a:lvl9pPr>
          </a:lstStyle>
          <a:p>
            <a:pPr marL="0" indent="0"/>
            <a:r>
              <a:rPr lang="en-US" sz="2000" dirty="0" err="1">
                <a:latin typeface="Times New Roman" panose="02020603050405020304" pitchFamily="18" charset="0"/>
                <a:cs typeface="Times New Roman" panose="02020603050405020304" pitchFamily="18" charset="0"/>
              </a:rPr>
              <a:t>Căng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rung </a:t>
            </a:r>
            <a:r>
              <a:rPr lang="en-US" sz="2000" dirty="0" err="1">
                <a:latin typeface="Times New Roman" panose="02020603050405020304" pitchFamily="18" charset="0"/>
                <a:cs typeface="Times New Roman" panose="02020603050405020304" pitchFamily="18" charset="0"/>
              </a:rPr>
              <a:t>rinh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grpSp>
        <p:nvGrpSpPr>
          <p:cNvPr id="1446" name="Google Shape;1446;p47"/>
          <p:cNvGrpSpPr/>
          <p:nvPr/>
        </p:nvGrpSpPr>
        <p:grpSpPr>
          <a:xfrm>
            <a:off x="5865222" y="753458"/>
            <a:ext cx="2289124" cy="3199533"/>
            <a:chOff x="5865222" y="753458"/>
            <a:chExt cx="2289124" cy="3199533"/>
          </a:xfrm>
        </p:grpSpPr>
        <p:grpSp>
          <p:nvGrpSpPr>
            <p:cNvPr id="1447" name="Google Shape;1447;p47"/>
            <p:cNvGrpSpPr/>
            <p:nvPr/>
          </p:nvGrpSpPr>
          <p:grpSpPr>
            <a:xfrm>
              <a:off x="5865223" y="753458"/>
              <a:ext cx="1457103" cy="621986"/>
              <a:chOff x="4855975" y="4265550"/>
              <a:chExt cx="2218150" cy="946850"/>
            </a:xfrm>
          </p:grpSpPr>
          <p:sp>
            <p:nvSpPr>
              <p:cNvPr id="1448" name="Google Shape;1448;p47"/>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7"/>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47"/>
            <p:cNvGrpSpPr/>
            <p:nvPr/>
          </p:nvGrpSpPr>
          <p:grpSpPr>
            <a:xfrm>
              <a:off x="7447681" y="1488174"/>
              <a:ext cx="706665" cy="412106"/>
              <a:chOff x="3133967" y="1006086"/>
              <a:chExt cx="810396" cy="472598"/>
            </a:xfrm>
          </p:grpSpPr>
          <p:sp>
            <p:nvSpPr>
              <p:cNvPr id="1451" name="Google Shape;1451;p47"/>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7"/>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47"/>
            <p:cNvGrpSpPr/>
            <p:nvPr/>
          </p:nvGrpSpPr>
          <p:grpSpPr>
            <a:xfrm>
              <a:off x="5865222" y="2732223"/>
              <a:ext cx="761152" cy="441356"/>
              <a:chOff x="1064909" y="878239"/>
              <a:chExt cx="872880" cy="506142"/>
            </a:xfrm>
          </p:grpSpPr>
          <p:sp>
            <p:nvSpPr>
              <p:cNvPr id="1454" name="Google Shape;1454;p47"/>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7"/>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47"/>
            <p:cNvGrpSpPr/>
            <p:nvPr/>
          </p:nvGrpSpPr>
          <p:grpSpPr>
            <a:xfrm>
              <a:off x="6190789" y="1434305"/>
              <a:ext cx="1803015" cy="1803015"/>
              <a:chOff x="752489" y="1005686"/>
              <a:chExt cx="2499328" cy="2499328"/>
            </a:xfrm>
          </p:grpSpPr>
          <p:sp>
            <p:nvSpPr>
              <p:cNvPr id="1457" name="Google Shape;1457;p47"/>
              <p:cNvSpPr/>
              <p:nvPr/>
            </p:nvSpPr>
            <p:spPr>
              <a:xfrm>
                <a:off x="752489" y="1005686"/>
                <a:ext cx="2499328" cy="2499328"/>
              </a:xfrm>
              <a:custGeom>
                <a:avLst/>
                <a:gdLst/>
                <a:ahLst/>
                <a:cxnLst/>
                <a:rect l="l" t="t" r="r" b="b"/>
                <a:pathLst>
                  <a:path w="86154" h="86154" extrusionOk="0">
                    <a:moveTo>
                      <a:pt x="43077" y="0"/>
                    </a:moveTo>
                    <a:cubicBezTo>
                      <a:pt x="31576" y="0"/>
                      <a:pt x="20753" y="4477"/>
                      <a:pt x="12621" y="12621"/>
                    </a:cubicBezTo>
                    <a:cubicBezTo>
                      <a:pt x="4489" y="20753"/>
                      <a:pt x="0" y="31564"/>
                      <a:pt x="0" y="43077"/>
                    </a:cubicBezTo>
                    <a:cubicBezTo>
                      <a:pt x="0" y="54579"/>
                      <a:pt x="4489" y="65401"/>
                      <a:pt x="12621" y="73533"/>
                    </a:cubicBezTo>
                    <a:cubicBezTo>
                      <a:pt x="20753" y="81665"/>
                      <a:pt x="31576" y="86154"/>
                      <a:pt x="43077" y="86154"/>
                    </a:cubicBezTo>
                    <a:cubicBezTo>
                      <a:pt x="54590" y="86154"/>
                      <a:pt x="65401" y="81665"/>
                      <a:pt x="73533" y="73533"/>
                    </a:cubicBezTo>
                    <a:cubicBezTo>
                      <a:pt x="81677" y="65401"/>
                      <a:pt x="86154" y="54579"/>
                      <a:pt x="86154" y="43077"/>
                    </a:cubicBezTo>
                    <a:cubicBezTo>
                      <a:pt x="86154" y="31564"/>
                      <a:pt x="81677" y="20753"/>
                      <a:pt x="73533" y="12621"/>
                    </a:cubicBezTo>
                    <a:cubicBezTo>
                      <a:pt x="65401" y="4477"/>
                      <a:pt x="54590" y="0"/>
                      <a:pt x="43077"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7"/>
              <p:cNvSpPr/>
              <p:nvPr/>
            </p:nvSpPr>
            <p:spPr>
              <a:xfrm>
                <a:off x="804301" y="1057498"/>
                <a:ext cx="2395704" cy="2395704"/>
              </a:xfrm>
              <a:custGeom>
                <a:avLst/>
                <a:gdLst/>
                <a:ahLst/>
                <a:cxnLst/>
                <a:rect l="l" t="t" r="r" b="b"/>
                <a:pathLst>
                  <a:path w="82582" h="82582" extrusionOk="0">
                    <a:moveTo>
                      <a:pt x="41291" y="0"/>
                    </a:moveTo>
                    <a:cubicBezTo>
                      <a:pt x="18490" y="0"/>
                      <a:pt x="0" y="18491"/>
                      <a:pt x="0" y="41291"/>
                    </a:cubicBezTo>
                    <a:cubicBezTo>
                      <a:pt x="0" y="64092"/>
                      <a:pt x="18490" y="82582"/>
                      <a:pt x="41291" y="82582"/>
                    </a:cubicBezTo>
                    <a:cubicBezTo>
                      <a:pt x="64091" y="82582"/>
                      <a:pt x="82582" y="64092"/>
                      <a:pt x="82582" y="41291"/>
                    </a:cubicBezTo>
                    <a:cubicBezTo>
                      <a:pt x="82582" y="18491"/>
                      <a:pt x="64091" y="0"/>
                      <a:pt x="41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47"/>
            <p:cNvGrpSpPr/>
            <p:nvPr/>
          </p:nvGrpSpPr>
          <p:grpSpPr>
            <a:xfrm>
              <a:off x="6244421" y="1806901"/>
              <a:ext cx="1457082" cy="2146090"/>
              <a:chOff x="6957150" y="94775"/>
              <a:chExt cx="1877925" cy="2766650"/>
            </a:xfrm>
          </p:grpSpPr>
          <p:sp>
            <p:nvSpPr>
              <p:cNvPr id="1460" name="Google Shape;1460;p47"/>
              <p:cNvSpPr/>
              <p:nvPr/>
            </p:nvSpPr>
            <p:spPr>
              <a:xfrm>
                <a:off x="6957150" y="94775"/>
                <a:ext cx="1877925" cy="2766650"/>
              </a:xfrm>
              <a:custGeom>
                <a:avLst/>
                <a:gdLst/>
                <a:ahLst/>
                <a:cxnLst/>
                <a:rect l="l" t="t" r="r" b="b"/>
                <a:pathLst>
                  <a:path w="75117" h="110666" extrusionOk="0">
                    <a:moveTo>
                      <a:pt x="18267" y="37496"/>
                    </a:moveTo>
                    <a:lnTo>
                      <a:pt x="20715" y="52101"/>
                    </a:lnTo>
                    <a:lnTo>
                      <a:pt x="19418" y="66559"/>
                    </a:lnTo>
                    <a:cubicBezTo>
                      <a:pt x="17116" y="63943"/>
                      <a:pt x="14836" y="60512"/>
                      <a:pt x="13852" y="56474"/>
                    </a:cubicBezTo>
                    <a:cubicBezTo>
                      <a:pt x="13329" y="54402"/>
                      <a:pt x="13204" y="52268"/>
                      <a:pt x="13413" y="50092"/>
                    </a:cubicBezTo>
                    <a:cubicBezTo>
                      <a:pt x="13518" y="49109"/>
                      <a:pt x="13685" y="48104"/>
                      <a:pt x="13915" y="47100"/>
                    </a:cubicBezTo>
                    <a:cubicBezTo>
                      <a:pt x="13936" y="47100"/>
                      <a:pt x="13936" y="47079"/>
                      <a:pt x="13936" y="47058"/>
                    </a:cubicBezTo>
                    <a:cubicBezTo>
                      <a:pt x="14124" y="46326"/>
                      <a:pt x="14334" y="45552"/>
                      <a:pt x="14606" y="44798"/>
                    </a:cubicBezTo>
                    <a:lnTo>
                      <a:pt x="14647" y="44715"/>
                    </a:lnTo>
                    <a:cubicBezTo>
                      <a:pt x="14710" y="44485"/>
                      <a:pt x="14794" y="44254"/>
                      <a:pt x="14899" y="44024"/>
                    </a:cubicBezTo>
                    <a:lnTo>
                      <a:pt x="14919" y="43941"/>
                    </a:lnTo>
                    <a:cubicBezTo>
                      <a:pt x="15108" y="43438"/>
                      <a:pt x="15338" y="42936"/>
                      <a:pt x="15568" y="42413"/>
                    </a:cubicBezTo>
                    <a:lnTo>
                      <a:pt x="15631" y="42267"/>
                    </a:lnTo>
                    <a:cubicBezTo>
                      <a:pt x="15715" y="42078"/>
                      <a:pt x="15819" y="41869"/>
                      <a:pt x="15903" y="41681"/>
                    </a:cubicBezTo>
                    <a:lnTo>
                      <a:pt x="16008" y="41472"/>
                    </a:lnTo>
                    <a:cubicBezTo>
                      <a:pt x="16112" y="41262"/>
                      <a:pt x="16217" y="41053"/>
                      <a:pt x="16321" y="40844"/>
                    </a:cubicBezTo>
                    <a:lnTo>
                      <a:pt x="16384" y="40718"/>
                    </a:lnTo>
                    <a:cubicBezTo>
                      <a:pt x="16510" y="40467"/>
                      <a:pt x="16656" y="40216"/>
                      <a:pt x="16803" y="39965"/>
                    </a:cubicBezTo>
                    <a:lnTo>
                      <a:pt x="16886" y="39819"/>
                    </a:lnTo>
                    <a:cubicBezTo>
                      <a:pt x="16991" y="39609"/>
                      <a:pt x="17116" y="39400"/>
                      <a:pt x="17221" y="39212"/>
                    </a:cubicBezTo>
                    <a:lnTo>
                      <a:pt x="17368" y="38961"/>
                    </a:lnTo>
                    <a:cubicBezTo>
                      <a:pt x="17472" y="38772"/>
                      <a:pt x="17598" y="38605"/>
                      <a:pt x="17702" y="38417"/>
                    </a:cubicBezTo>
                    <a:lnTo>
                      <a:pt x="17849" y="38187"/>
                    </a:lnTo>
                    <a:cubicBezTo>
                      <a:pt x="17974" y="37956"/>
                      <a:pt x="18121" y="37726"/>
                      <a:pt x="18267" y="37496"/>
                    </a:cubicBezTo>
                    <a:close/>
                    <a:moveTo>
                      <a:pt x="28018" y="1"/>
                    </a:moveTo>
                    <a:cubicBezTo>
                      <a:pt x="26553" y="1"/>
                      <a:pt x="25444" y="231"/>
                      <a:pt x="24607" y="712"/>
                    </a:cubicBezTo>
                    <a:cubicBezTo>
                      <a:pt x="23268" y="1487"/>
                      <a:pt x="22201" y="3098"/>
                      <a:pt x="21573" y="5002"/>
                    </a:cubicBezTo>
                    <a:cubicBezTo>
                      <a:pt x="21448" y="5002"/>
                      <a:pt x="21322" y="5023"/>
                      <a:pt x="21197" y="5044"/>
                    </a:cubicBezTo>
                    <a:cubicBezTo>
                      <a:pt x="21071" y="5044"/>
                      <a:pt x="20945" y="5064"/>
                      <a:pt x="20820" y="5106"/>
                    </a:cubicBezTo>
                    <a:cubicBezTo>
                      <a:pt x="19878" y="5316"/>
                      <a:pt x="19062" y="5797"/>
                      <a:pt x="18435" y="6487"/>
                    </a:cubicBezTo>
                    <a:cubicBezTo>
                      <a:pt x="18225" y="6487"/>
                      <a:pt x="18016" y="6529"/>
                      <a:pt x="17807" y="6571"/>
                    </a:cubicBezTo>
                    <a:cubicBezTo>
                      <a:pt x="17409" y="6655"/>
                      <a:pt x="17012" y="6801"/>
                      <a:pt x="16656" y="7010"/>
                    </a:cubicBezTo>
                    <a:cubicBezTo>
                      <a:pt x="15254" y="7764"/>
                      <a:pt x="14396" y="9145"/>
                      <a:pt x="14250" y="10693"/>
                    </a:cubicBezTo>
                    <a:cubicBezTo>
                      <a:pt x="14041" y="10902"/>
                      <a:pt x="13873" y="11153"/>
                      <a:pt x="13706" y="11404"/>
                    </a:cubicBezTo>
                    <a:cubicBezTo>
                      <a:pt x="13015" y="12492"/>
                      <a:pt x="12785" y="13790"/>
                      <a:pt x="13078" y="15045"/>
                    </a:cubicBezTo>
                    <a:cubicBezTo>
                      <a:pt x="13329" y="16238"/>
                      <a:pt x="14062" y="17263"/>
                      <a:pt x="15024" y="17932"/>
                    </a:cubicBezTo>
                    <a:lnTo>
                      <a:pt x="16824" y="28792"/>
                    </a:lnTo>
                    <a:cubicBezTo>
                      <a:pt x="16719" y="28708"/>
                      <a:pt x="16593" y="28624"/>
                      <a:pt x="16468" y="28562"/>
                    </a:cubicBezTo>
                    <a:cubicBezTo>
                      <a:pt x="15422" y="27871"/>
                      <a:pt x="14208" y="27495"/>
                      <a:pt x="12974" y="27495"/>
                    </a:cubicBezTo>
                    <a:lnTo>
                      <a:pt x="12869" y="27515"/>
                    </a:lnTo>
                    <a:cubicBezTo>
                      <a:pt x="12262" y="27515"/>
                      <a:pt x="11655" y="27620"/>
                      <a:pt x="11070" y="27787"/>
                    </a:cubicBezTo>
                    <a:cubicBezTo>
                      <a:pt x="10881" y="27850"/>
                      <a:pt x="10672" y="27934"/>
                      <a:pt x="10484" y="27997"/>
                    </a:cubicBezTo>
                    <a:cubicBezTo>
                      <a:pt x="9521" y="28415"/>
                      <a:pt x="8642" y="29064"/>
                      <a:pt x="7994" y="29880"/>
                    </a:cubicBezTo>
                    <a:cubicBezTo>
                      <a:pt x="7847" y="30047"/>
                      <a:pt x="7722" y="30215"/>
                      <a:pt x="7596" y="30403"/>
                    </a:cubicBezTo>
                    <a:cubicBezTo>
                      <a:pt x="7408" y="30717"/>
                      <a:pt x="7199" y="31031"/>
                      <a:pt x="7010" y="31345"/>
                    </a:cubicBezTo>
                    <a:lnTo>
                      <a:pt x="6780" y="31700"/>
                    </a:lnTo>
                    <a:cubicBezTo>
                      <a:pt x="6655" y="31889"/>
                      <a:pt x="6550" y="32098"/>
                      <a:pt x="6424" y="32286"/>
                    </a:cubicBezTo>
                    <a:cubicBezTo>
                      <a:pt x="6383" y="32370"/>
                      <a:pt x="6194" y="32684"/>
                      <a:pt x="6194" y="32684"/>
                    </a:cubicBezTo>
                    <a:cubicBezTo>
                      <a:pt x="6090" y="32872"/>
                      <a:pt x="5985" y="33039"/>
                      <a:pt x="5880" y="33228"/>
                    </a:cubicBezTo>
                    <a:cubicBezTo>
                      <a:pt x="5818" y="33311"/>
                      <a:pt x="5650" y="33625"/>
                      <a:pt x="5650" y="33625"/>
                    </a:cubicBezTo>
                    <a:cubicBezTo>
                      <a:pt x="5546" y="33793"/>
                      <a:pt x="5441" y="33981"/>
                      <a:pt x="5357" y="34169"/>
                    </a:cubicBezTo>
                    <a:cubicBezTo>
                      <a:pt x="5295" y="34274"/>
                      <a:pt x="5148" y="34546"/>
                      <a:pt x="5148" y="34546"/>
                    </a:cubicBezTo>
                    <a:cubicBezTo>
                      <a:pt x="5044" y="34734"/>
                      <a:pt x="4960" y="34922"/>
                      <a:pt x="4855" y="35132"/>
                    </a:cubicBezTo>
                    <a:lnTo>
                      <a:pt x="4667" y="35487"/>
                    </a:lnTo>
                    <a:cubicBezTo>
                      <a:pt x="4562" y="35697"/>
                      <a:pt x="4479" y="35885"/>
                      <a:pt x="4374" y="36073"/>
                    </a:cubicBezTo>
                    <a:cubicBezTo>
                      <a:pt x="4311" y="36199"/>
                      <a:pt x="4269" y="36324"/>
                      <a:pt x="4207" y="36429"/>
                    </a:cubicBezTo>
                    <a:cubicBezTo>
                      <a:pt x="4102" y="36638"/>
                      <a:pt x="4018" y="36847"/>
                      <a:pt x="3914" y="37036"/>
                    </a:cubicBezTo>
                    <a:cubicBezTo>
                      <a:pt x="3872" y="37161"/>
                      <a:pt x="3830" y="37266"/>
                      <a:pt x="3767" y="37371"/>
                    </a:cubicBezTo>
                    <a:cubicBezTo>
                      <a:pt x="3683" y="37580"/>
                      <a:pt x="3579" y="37810"/>
                      <a:pt x="3495" y="37998"/>
                    </a:cubicBezTo>
                    <a:cubicBezTo>
                      <a:pt x="3453" y="38103"/>
                      <a:pt x="3411" y="38207"/>
                      <a:pt x="3370" y="38333"/>
                    </a:cubicBezTo>
                    <a:cubicBezTo>
                      <a:pt x="3265" y="38542"/>
                      <a:pt x="3181" y="38772"/>
                      <a:pt x="3098" y="38982"/>
                    </a:cubicBezTo>
                    <a:lnTo>
                      <a:pt x="2972" y="39275"/>
                    </a:lnTo>
                    <a:cubicBezTo>
                      <a:pt x="2888" y="39505"/>
                      <a:pt x="2805" y="39756"/>
                      <a:pt x="2721" y="39986"/>
                    </a:cubicBezTo>
                    <a:lnTo>
                      <a:pt x="2616" y="40216"/>
                    </a:lnTo>
                    <a:cubicBezTo>
                      <a:pt x="2533" y="40488"/>
                      <a:pt x="2428" y="40739"/>
                      <a:pt x="2344" y="41011"/>
                    </a:cubicBezTo>
                    <a:lnTo>
                      <a:pt x="2303" y="41179"/>
                    </a:lnTo>
                    <a:cubicBezTo>
                      <a:pt x="2198" y="41472"/>
                      <a:pt x="2093" y="41764"/>
                      <a:pt x="2010" y="42078"/>
                    </a:cubicBezTo>
                    <a:cubicBezTo>
                      <a:pt x="2010" y="42078"/>
                      <a:pt x="1989" y="42099"/>
                      <a:pt x="1989" y="42120"/>
                    </a:cubicBezTo>
                    <a:cubicBezTo>
                      <a:pt x="210" y="48021"/>
                      <a:pt x="1" y="53900"/>
                      <a:pt x="1403" y="59570"/>
                    </a:cubicBezTo>
                    <a:cubicBezTo>
                      <a:pt x="4165" y="70765"/>
                      <a:pt x="12492" y="78318"/>
                      <a:pt x="17200" y="81833"/>
                    </a:cubicBezTo>
                    <a:cubicBezTo>
                      <a:pt x="17472" y="82042"/>
                      <a:pt x="17744" y="82231"/>
                      <a:pt x="18016" y="82419"/>
                    </a:cubicBezTo>
                    <a:lnTo>
                      <a:pt x="16238" y="102401"/>
                    </a:lnTo>
                    <a:cubicBezTo>
                      <a:pt x="16049" y="102987"/>
                      <a:pt x="15945" y="103573"/>
                      <a:pt x="15945" y="104180"/>
                    </a:cubicBezTo>
                    <a:lnTo>
                      <a:pt x="15945" y="106230"/>
                    </a:lnTo>
                    <a:cubicBezTo>
                      <a:pt x="15945" y="108678"/>
                      <a:pt x="17932" y="110666"/>
                      <a:pt x="20381" y="110666"/>
                    </a:cubicBezTo>
                    <a:lnTo>
                      <a:pt x="31282" y="110666"/>
                    </a:lnTo>
                    <a:cubicBezTo>
                      <a:pt x="33667" y="110666"/>
                      <a:pt x="35634" y="108762"/>
                      <a:pt x="35718" y="106398"/>
                    </a:cubicBezTo>
                    <a:cubicBezTo>
                      <a:pt x="37789" y="102192"/>
                      <a:pt x="40802" y="99702"/>
                      <a:pt x="43899" y="99702"/>
                    </a:cubicBezTo>
                    <a:cubicBezTo>
                      <a:pt x="47079" y="99702"/>
                      <a:pt x="50155" y="102317"/>
                      <a:pt x="52226" y="106711"/>
                    </a:cubicBezTo>
                    <a:cubicBezTo>
                      <a:pt x="52331" y="107653"/>
                      <a:pt x="52749" y="108553"/>
                      <a:pt x="53398" y="109264"/>
                    </a:cubicBezTo>
                    <a:cubicBezTo>
                      <a:pt x="53837" y="109850"/>
                      <a:pt x="54486" y="110268"/>
                      <a:pt x="55218" y="110436"/>
                    </a:cubicBezTo>
                    <a:cubicBezTo>
                      <a:pt x="55679" y="110582"/>
                      <a:pt x="56160" y="110666"/>
                      <a:pt x="56641" y="110666"/>
                    </a:cubicBezTo>
                    <a:lnTo>
                      <a:pt x="67521" y="110666"/>
                    </a:lnTo>
                    <a:cubicBezTo>
                      <a:pt x="69970" y="110666"/>
                      <a:pt x="71957" y="108678"/>
                      <a:pt x="71957" y="106230"/>
                    </a:cubicBezTo>
                    <a:lnTo>
                      <a:pt x="71957" y="104180"/>
                    </a:lnTo>
                    <a:cubicBezTo>
                      <a:pt x="71957" y="103531"/>
                      <a:pt x="71853" y="102903"/>
                      <a:pt x="71643" y="102317"/>
                    </a:cubicBezTo>
                    <a:lnTo>
                      <a:pt x="67187" y="52143"/>
                    </a:lnTo>
                    <a:lnTo>
                      <a:pt x="72899" y="17932"/>
                    </a:lnTo>
                    <a:cubicBezTo>
                      <a:pt x="73861" y="17263"/>
                      <a:pt x="74573" y="16238"/>
                      <a:pt x="74845" y="15045"/>
                    </a:cubicBezTo>
                    <a:cubicBezTo>
                      <a:pt x="75117" y="13769"/>
                      <a:pt x="74887" y="12492"/>
                      <a:pt x="74196" y="11404"/>
                    </a:cubicBezTo>
                    <a:cubicBezTo>
                      <a:pt x="74050" y="11132"/>
                      <a:pt x="73861" y="10902"/>
                      <a:pt x="73673" y="10693"/>
                    </a:cubicBezTo>
                    <a:cubicBezTo>
                      <a:pt x="73506" y="9145"/>
                      <a:pt x="72648" y="7764"/>
                      <a:pt x="71246" y="7010"/>
                    </a:cubicBezTo>
                    <a:cubicBezTo>
                      <a:pt x="70890" y="6801"/>
                      <a:pt x="70493" y="6655"/>
                      <a:pt x="70095" y="6571"/>
                    </a:cubicBezTo>
                    <a:cubicBezTo>
                      <a:pt x="69886" y="6529"/>
                      <a:pt x="69677" y="6487"/>
                      <a:pt x="69467" y="6487"/>
                    </a:cubicBezTo>
                    <a:cubicBezTo>
                      <a:pt x="68840" y="5797"/>
                      <a:pt x="68024" y="5316"/>
                      <a:pt x="67082" y="5106"/>
                    </a:cubicBezTo>
                    <a:cubicBezTo>
                      <a:pt x="66957" y="5064"/>
                      <a:pt x="66831" y="5044"/>
                      <a:pt x="66705" y="5023"/>
                    </a:cubicBezTo>
                    <a:cubicBezTo>
                      <a:pt x="66580" y="5023"/>
                      <a:pt x="66454" y="5002"/>
                      <a:pt x="66308" y="5002"/>
                    </a:cubicBezTo>
                    <a:cubicBezTo>
                      <a:pt x="65701" y="3077"/>
                      <a:pt x="64634" y="1487"/>
                      <a:pt x="63274" y="691"/>
                    </a:cubicBezTo>
                    <a:cubicBezTo>
                      <a:pt x="62458" y="231"/>
                      <a:pt x="61349" y="1"/>
                      <a:pt x="59884" y="1"/>
                    </a:cubicBezTo>
                    <a:cubicBezTo>
                      <a:pt x="57060" y="1"/>
                      <a:pt x="53189" y="817"/>
                      <a:pt x="50385" y="3035"/>
                    </a:cubicBezTo>
                    <a:cubicBezTo>
                      <a:pt x="48293" y="2365"/>
                      <a:pt x="46138" y="2031"/>
                      <a:pt x="43941" y="2031"/>
                    </a:cubicBezTo>
                    <a:cubicBezTo>
                      <a:pt x="41744" y="2031"/>
                      <a:pt x="39588" y="2365"/>
                      <a:pt x="37517" y="3035"/>
                    </a:cubicBezTo>
                    <a:cubicBezTo>
                      <a:pt x="34692" y="817"/>
                      <a:pt x="30842" y="1"/>
                      <a:pt x="28018"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7"/>
              <p:cNvSpPr/>
              <p:nvPr/>
            </p:nvSpPr>
            <p:spPr>
              <a:xfrm>
                <a:off x="8157650" y="715000"/>
                <a:ext cx="197750" cy="78650"/>
              </a:xfrm>
              <a:custGeom>
                <a:avLst/>
                <a:gdLst/>
                <a:ahLst/>
                <a:cxnLst/>
                <a:rect l="l" t="t" r="r" b="b"/>
                <a:pathLst>
                  <a:path w="7910" h="3146" extrusionOk="0">
                    <a:moveTo>
                      <a:pt x="2217" y="0"/>
                    </a:moveTo>
                    <a:cubicBezTo>
                      <a:pt x="1074" y="0"/>
                      <a:pt x="266" y="241"/>
                      <a:pt x="231" y="258"/>
                    </a:cubicBezTo>
                    <a:cubicBezTo>
                      <a:pt x="84" y="300"/>
                      <a:pt x="1" y="468"/>
                      <a:pt x="42" y="614"/>
                    </a:cubicBezTo>
                    <a:cubicBezTo>
                      <a:pt x="94" y="717"/>
                      <a:pt x="202" y="792"/>
                      <a:pt x="321" y="792"/>
                    </a:cubicBezTo>
                    <a:cubicBezTo>
                      <a:pt x="346" y="792"/>
                      <a:pt x="372" y="789"/>
                      <a:pt x="398" y="782"/>
                    </a:cubicBezTo>
                    <a:cubicBezTo>
                      <a:pt x="398" y="782"/>
                      <a:pt x="1155" y="544"/>
                      <a:pt x="2231" y="544"/>
                    </a:cubicBezTo>
                    <a:cubicBezTo>
                      <a:pt x="2433" y="544"/>
                      <a:pt x="2646" y="552"/>
                      <a:pt x="2867" y="572"/>
                    </a:cubicBezTo>
                    <a:cubicBezTo>
                      <a:pt x="4708" y="740"/>
                      <a:pt x="6236" y="1556"/>
                      <a:pt x="7387" y="3041"/>
                    </a:cubicBezTo>
                    <a:cubicBezTo>
                      <a:pt x="7449" y="3104"/>
                      <a:pt x="7512" y="3146"/>
                      <a:pt x="7596" y="3146"/>
                    </a:cubicBezTo>
                    <a:cubicBezTo>
                      <a:pt x="7659" y="3146"/>
                      <a:pt x="7721" y="3125"/>
                      <a:pt x="7763" y="3083"/>
                    </a:cubicBezTo>
                    <a:cubicBezTo>
                      <a:pt x="7889" y="2978"/>
                      <a:pt x="7910" y="2811"/>
                      <a:pt x="7826" y="2686"/>
                    </a:cubicBezTo>
                    <a:cubicBezTo>
                      <a:pt x="6257" y="698"/>
                      <a:pt x="4269" y="133"/>
                      <a:pt x="2888" y="28"/>
                    </a:cubicBezTo>
                    <a:cubicBezTo>
                      <a:pt x="2655" y="9"/>
                      <a:pt x="2430" y="0"/>
                      <a:pt x="2217" y="0"/>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7"/>
              <p:cNvSpPr/>
              <p:nvPr/>
            </p:nvSpPr>
            <p:spPr>
              <a:xfrm>
                <a:off x="8151375" y="636825"/>
                <a:ext cx="207175" cy="71575"/>
              </a:xfrm>
              <a:custGeom>
                <a:avLst/>
                <a:gdLst/>
                <a:ahLst/>
                <a:cxnLst/>
                <a:rect l="l" t="t" r="r" b="b"/>
                <a:pathLst>
                  <a:path w="8287" h="2863" extrusionOk="0">
                    <a:moveTo>
                      <a:pt x="5829" y="1"/>
                    </a:moveTo>
                    <a:cubicBezTo>
                      <a:pt x="4275" y="1"/>
                      <a:pt x="3034" y="432"/>
                      <a:pt x="2177" y="854"/>
                    </a:cubicBezTo>
                    <a:cubicBezTo>
                      <a:pt x="837" y="1544"/>
                      <a:pt x="126" y="2381"/>
                      <a:pt x="84" y="2402"/>
                    </a:cubicBezTo>
                    <a:cubicBezTo>
                      <a:pt x="1" y="2528"/>
                      <a:pt x="1" y="2695"/>
                      <a:pt x="126" y="2800"/>
                    </a:cubicBezTo>
                    <a:cubicBezTo>
                      <a:pt x="168" y="2841"/>
                      <a:pt x="231" y="2862"/>
                      <a:pt x="293" y="2862"/>
                    </a:cubicBezTo>
                    <a:cubicBezTo>
                      <a:pt x="377" y="2862"/>
                      <a:pt x="461" y="2841"/>
                      <a:pt x="503" y="2758"/>
                    </a:cubicBezTo>
                    <a:cubicBezTo>
                      <a:pt x="524" y="2758"/>
                      <a:pt x="1193" y="1963"/>
                      <a:pt x="2449" y="1335"/>
                    </a:cubicBezTo>
                    <a:cubicBezTo>
                      <a:pt x="3495" y="812"/>
                      <a:pt x="4606" y="550"/>
                      <a:pt x="5768" y="550"/>
                    </a:cubicBezTo>
                    <a:cubicBezTo>
                      <a:pt x="6465" y="550"/>
                      <a:pt x="7180" y="644"/>
                      <a:pt x="7910" y="833"/>
                    </a:cubicBezTo>
                    <a:cubicBezTo>
                      <a:pt x="7925" y="835"/>
                      <a:pt x="7940" y="836"/>
                      <a:pt x="7955" y="836"/>
                    </a:cubicBezTo>
                    <a:cubicBezTo>
                      <a:pt x="8089" y="836"/>
                      <a:pt x="8226" y="755"/>
                      <a:pt x="8244" y="624"/>
                    </a:cubicBezTo>
                    <a:cubicBezTo>
                      <a:pt x="8286" y="477"/>
                      <a:pt x="8203" y="331"/>
                      <a:pt x="8056" y="289"/>
                    </a:cubicBezTo>
                    <a:cubicBezTo>
                      <a:pt x="7257" y="84"/>
                      <a:pt x="6513" y="1"/>
                      <a:pt x="5829" y="1"/>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7"/>
              <p:cNvSpPr/>
              <p:nvPr/>
            </p:nvSpPr>
            <p:spPr>
              <a:xfrm>
                <a:off x="8149275" y="754325"/>
                <a:ext cx="137600" cy="102100"/>
              </a:xfrm>
              <a:custGeom>
                <a:avLst/>
                <a:gdLst/>
                <a:ahLst/>
                <a:cxnLst/>
                <a:rect l="l" t="t" r="r" b="b"/>
                <a:pathLst>
                  <a:path w="5504" h="4084" extrusionOk="0">
                    <a:moveTo>
                      <a:pt x="298" y="1"/>
                    </a:moveTo>
                    <a:cubicBezTo>
                      <a:pt x="165" y="1"/>
                      <a:pt x="41" y="100"/>
                      <a:pt x="22" y="234"/>
                    </a:cubicBezTo>
                    <a:cubicBezTo>
                      <a:pt x="1" y="401"/>
                      <a:pt x="105" y="527"/>
                      <a:pt x="252" y="548"/>
                    </a:cubicBezTo>
                    <a:cubicBezTo>
                      <a:pt x="294" y="548"/>
                      <a:pt x="3328" y="966"/>
                      <a:pt x="4960" y="3937"/>
                    </a:cubicBezTo>
                    <a:cubicBezTo>
                      <a:pt x="5002" y="4042"/>
                      <a:pt x="5106" y="4084"/>
                      <a:pt x="5190" y="4084"/>
                    </a:cubicBezTo>
                    <a:cubicBezTo>
                      <a:pt x="5253" y="4084"/>
                      <a:pt x="5295" y="4084"/>
                      <a:pt x="5336" y="4042"/>
                    </a:cubicBezTo>
                    <a:cubicBezTo>
                      <a:pt x="5462" y="3979"/>
                      <a:pt x="5504" y="3812"/>
                      <a:pt x="5441" y="3686"/>
                    </a:cubicBezTo>
                    <a:cubicBezTo>
                      <a:pt x="3662" y="443"/>
                      <a:pt x="461" y="25"/>
                      <a:pt x="336" y="4"/>
                    </a:cubicBezTo>
                    <a:cubicBezTo>
                      <a:pt x="323" y="2"/>
                      <a:pt x="311" y="1"/>
                      <a:pt x="298" y="1"/>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7"/>
              <p:cNvSpPr/>
              <p:nvPr/>
            </p:nvSpPr>
            <p:spPr>
              <a:xfrm>
                <a:off x="7758525" y="715000"/>
                <a:ext cx="198275" cy="78650"/>
              </a:xfrm>
              <a:custGeom>
                <a:avLst/>
                <a:gdLst/>
                <a:ahLst/>
                <a:cxnLst/>
                <a:rect l="l" t="t" r="r" b="b"/>
                <a:pathLst>
                  <a:path w="7931" h="3146" extrusionOk="0">
                    <a:moveTo>
                      <a:pt x="5713" y="0"/>
                    </a:moveTo>
                    <a:cubicBezTo>
                      <a:pt x="5501" y="0"/>
                      <a:pt x="5277" y="9"/>
                      <a:pt x="5044" y="28"/>
                    </a:cubicBezTo>
                    <a:cubicBezTo>
                      <a:pt x="3663" y="133"/>
                      <a:pt x="1675" y="698"/>
                      <a:pt x="106" y="2686"/>
                    </a:cubicBezTo>
                    <a:cubicBezTo>
                      <a:pt x="1" y="2811"/>
                      <a:pt x="22" y="2978"/>
                      <a:pt x="147" y="3083"/>
                    </a:cubicBezTo>
                    <a:cubicBezTo>
                      <a:pt x="210" y="3125"/>
                      <a:pt x="252" y="3146"/>
                      <a:pt x="315" y="3146"/>
                    </a:cubicBezTo>
                    <a:cubicBezTo>
                      <a:pt x="398" y="3146"/>
                      <a:pt x="482" y="3104"/>
                      <a:pt x="545" y="3041"/>
                    </a:cubicBezTo>
                    <a:cubicBezTo>
                      <a:pt x="1696" y="1556"/>
                      <a:pt x="3223" y="740"/>
                      <a:pt x="5064" y="572"/>
                    </a:cubicBezTo>
                    <a:cubicBezTo>
                      <a:pt x="5282" y="552"/>
                      <a:pt x="5493" y="544"/>
                      <a:pt x="5692" y="544"/>
                    </a:cubicBezTo>
                    <a:cubicBezTo>
                      <a:pt x="6756" y="544"/>
                      <a:pt x="7516" y="782"/>
                      <a:pt x="7533" y="782"/>
                    </a:cubicBezTo>
                    <a:cubicBezTo>
                      <a:pt x="7559" y="789"/>
                      <a:pt x="7585" y="792"/>
                      <a:pt x="7611" y="792"/>
                    </a:cubicBezTo>
                    <a:cubicBezTo>
                      <a:pt x="7728" y="792"/>
                      <a:pt x="7834" y="717"/>
                      <a:pt x="7868" y="614"/>
                    </a:cubicBezTo>
                    <a:cubicBezTo>
                      <a:pt x="7931" y="468"/>
                      <a:pt x="7847" y="300"/>
                      <a:pt x="7701" y="258"/>
                    </a:cubicBezTo>
                    <a:cubicBezTo>
                      <a:pt x="7648" y="241"/>
                      <a:pt x="6852" y="0"/>
                      <a:pt x="5713" y="0"/>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7"/>
              <p:cNvSpPr/>
              <p:nvPr/>
            </p:nvSpPr>
            <p:spPr>
              <a:xfrm>
                <a:off x="7755400" y="636825"/>
                <a:ext cx="207700" cy="71575"/>
              </a:xfrm>
              <a:custGeom>
                <a:avLst/>
                <a:gdLst/>
                <a:ahLst/>
                <a:cxnLst/>
                <a:rect l="l" t="t" r="r" b="b"/>
                <a:pathLst>
                  <a:path w="8308" h="2863" extrusionOk="0">
                    <a:moveTo>
                      <a:pt x="2474" y="1"/>
                    </a:moveTo>
                    <a:cubicBezTo>
                      <a:pt x="1793" y="1"/>
                      <a:pt x="1050" y="84"/>
                      <a:pt x="251" y="289"/>
                    </a:cubicBezTo>
                    <a:cubicBezTo>
                      <a:pt x="105" y="331"/>
                      <a:pt x="0" y="477"/>
                      <a:pt x="42" y="624"/>
                    </a:cubicBezTo>
                    <a:cubicBezTo>
                      <a:pt x="80" y="755"/>
                      <a:pt x="202" y="836"/>
                      <a:pt x="332" y="836"/>
                    </a:cubicBezTo>
                    <a:cubicBezTo>
                      <a:pt x="347" y="836"/>
                      <a:pt x="362" y="835"/>
                      <a:pt x="377" y="833"/>
                    </a:cubicBezTo>
                    <a:cubicBezTo>
                      <a:pt x="1115" y="644"/>
                      <a:pt x="1834" y="550"/>
                      <a:pt x="2535" y="550"/>
                    </a:cubicBezTo>
                    <a:cubicBezTo>
                      <a:pt x="3701" y="550"/>
                      <a:pt x="4813" y="812"/>
                      <a:pt x="5859" y="1335"/>
                    </a:cubicBezTo>
                    <a:cubicBezTo>
                      <a:pt x="7093" y="1963"/>
                      <a:pt x="7784" y="2758"/>
                      <a:pt x="7784" y="2758"/>
                    </a:cubicBezTo>
                    <a:cubicBezTo>
                      <a:pt x="7847" y="2841"/>
                      <a:pt x="7930" y="2862"/>
                      <a:pt x="7993" y="2862"/>
                    </a:cubicBezTo>
                    <a:cubicBezTo>
                      <a:pt x="8056" y="2862"/>
                      <a:pt x="8119" y="2841"/>
                      <a:pt x="8182" y="2800"/>
                    </a:cubicBezTo>
                    <a:cubicBezTo>
                      <a:pt x="8307" y="2695"/>
                      <a:pt x="8307" y="2528"/>
                      <a:pt x="8202" y="2402"/>
                    </a:cubicBezTo>
                    <a:cubicBezTo>
                      <a:pt x="8182" y="2381"/>
                      <a:pt x="7470" y="1544"/>
                      <a:pt x="6131" y="854"/>
                    </a:cubicBezTo>
                    <a:cubicBezTo>
                      <a:pt x="5259" y="432"/>
                      <a:pt x="4024" y="1"/>
                      <a:pt x="2474" y="1"/>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7"/>
              <p:cNvSpPr/>
              <p:nvPr/>
            </p:nvSpPr>
            <p:spPr>
              <a:xfrm>
                <a:off x="7827050" y="754325"/>
                <a:ext cx="138125" cy="102100"/>
              </a:xfrm>
              <a:custGeom>
                <a:avLst/>
                <a:gdLst/>
                <a:ahLst/>
                <a:cxnLst/>
                <a:rect l="l" t="t" r="r" b="b"/>
                <a:pathLst>
                  <a:path w="5525" h="4084" extrusionOk="0">
                    <a:moveTo>
                      <a:pt x="5228" y="1"/>
                    </a:moveTo>
                    <a:cubicBezTo>
                      <a:pt x="5215" y="1"/>
                      <a:pt x="5203" y="2"/>
                      <a:pt x="5190" y="4"/>
                    </a:cubicBezTo>
                    <a:cubicBezTo>
                      <a:pt x="5064" y="25"/>
                      <a:pt x="1842" y="443"/>
                      <a:pt x="85" y="3686"/>
                    </a:cubicBezTo>
                    <a:cubicBezTo>
                      <a:pt x="1" y="3812"/>
                      <a:pt x="64" y="3979"/>
                      <a:pt x="189" y="4042"/>
                    </a:cubicBezTo>
                    <a:cubicBezTo>
                      <a:pt x="231" y="4084"/>
                      <a:pt x="273" y="4084"/>
                      <a:pt x="315" y="4084"/>
                    </a:cubicBezTo>
                    <a:cubicBezTo>
                      <a:pt x="419" y="4084"/>
                      <a:pt x="503" y="4042"/>
                      <a:pt x="566" y="3937"/>
                    </a:cubicBezTo>
                    <a:cubicBezTo>
                      <a:pt x="2198" y="966"/>
                      <a:pt x="5232" y="548"/>
                      <a:pt x="5253" y="548"/>
                    </a:cubicBezTo>
                    <a:cubicBezTo>
                      <a:pt x="5399" y="527"/>
                      <a:pt x="5525" y="401"/>
                      <a:pt x="5504" y="234"/>
                    </a:cubicBezTo>
                    <a:cubicBezTo>
                      <a:pt x="5485" y="100"/>
                      <a:pt x="5361" y="1"/>
                      <a:pt x="5228" y="1"/>
                    </a:cubicBezTo>
                    <a:close/>
                  </a:path>
                </a:pathLst>
              </a:custGeom>
              <a:solidFill>
                <a:srgbClr val="F0A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7"/>
              <p:cNvSpPr/>
              <p:nvPr/>
            </p:nvSpPr>
            <p:spPr>
              <a:xfrm>
                <a:off x="7526275" y="166725"/>
                <a:ext cx="421125" cy="340975"/>
              </a:xfrm>
              <a:custGeom>
                <a:avLst/>
                <a:gdLst/>
                <a:ahLst/>
                <a:cxnLst/>
                <a:rect l="l" t="t" r="r" b="b"/>
                <a:pathLst>
                  <a:path w="16845" h="13639" extrusionOk="0">
                    <a:moveTo>
                      <a:pt x="5282" y="0"/>
                    </a:moveTo>
                    <a:cubicBezTo>
                      <a:pt x="4424" y="0"/>
                      <a:pt x="3764" y="106"/>
                      <a:pt x="3453" y="282"/>
                    </a:cubicBezTo>
                    <a:cubicBezTo>
                      <a:pt x="1968" y="1140"/>
                      <a:pt x="1" y="6434"/>
                      <a:pt x="2784" y="9970"/>
                    </a:cubicBezTo>
                    <a:cubicBezTo>
                      <a:pt x="4772" y="12478"/>
                      <a:pt x="8245" y="13639"/>
                      <a:pt x="10903" y="13639"/>
                    </a:cubicBezTo>
                    <a:cubicBezTo>
                      <a:pt x="11992" y="13639"/>
                      <a:pt x="12944" y="13444"/>
                      <a:pt x="13601" y="13067"/>
                    </a:cubicBezTo>
                    <a:cubicBezTo>
                      <a:pt x="15840" y="11790"/>
                      <a:pt x="16844" y="7041"/>
                      <a:pt x="14041" y="3526"/>
                    </a:cubicBezTo>
                    <a:cubicBezTo>
                      <a:pt x="11954" y="894"/>
                      <a:pt x="7780" y="0"/>
                      <a:pt x="5282" y="0"/>
                    </a:cubicBezTo>
                    <a:close/>
                  </a:path>
                </a:pathLst>
              </a:custGeom>
              <a:solidFill>
                <a:srgbClr val="F5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7"/>
              <p:cNvSpPr/>
              <p:nvPr/>
            </p:nvSpPr>
            <p:spPr>
              <a:xfrm>
                <a:off x="7578075" y="210800"/>
                <a:ext cx="328525" cy="265925"/>
              </a:xfrm>
              <a:custGeom>
                <a:avLst/>
                <a:gdLst/>
                <a:ahLst/>
                <a:cxnLst/>
                <a:rect l="l" t="t" r="r" b="b"/>
                <a:pathLst>
                  <a:path w="13141" h="10637" extrusionOk="0">
                    <a:moveTo>
                      <a:pt x="4116" y="1"/>
                    </a:moveTo>
                    <a:cubicBezTo>
                      <a:pt x="3451" y="1"/>
                      <a:pt x="2939" y="81"/>
                      <a:pt x="2699" y="214"/>
                    </a:cubicBezTo>
                    <a:cubicBezTo>
                      <a:pt x="1528" y="905"/>
                      <a:pt x="0" y="5027"/>
                      <a:pt x="2197" y="7768"/>
                    </a:cubicBezTo>
                    <a:cubicBezTo>
                      <a:pt x="3743" y="9730"/>
                      <a:pt x="6451" y="10636"/>
                      <a:pt x="8520" y="10636"/>
                    </a:cubicBezTo>
                    <a:cubicBezTo>
                      <a:pt x="9363" y="10636"/>
                      <a:pt x="10100" y="10486"/>
                      <a:pt x="10609" y="10195"/>
                    </a:cubicBezTo>
                    <a:cubicBezTo>
                      <a:pt x="12345" y="9190"/>
                      <a:pt x="13140" y="5508"/>
                      <a:pt x="10943" y="2746"/>
                    </a:cubicBezTo>
                    <a:cubicBezTo>
                      <a:pt x="9322" y="688"/>
                      <a:pt x="6062" y="1"/>
                      <a:pt x="4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7"/>
              <p:cNvSpPr/>
              <p:nvPr/>
            </p:nvSpPr>
            <p:spPr>
              <a:xfrm>
                <a:off x="8166550" y="166725"/>
                <a:ext cx="421100" cy="340975"/>
              </a:xfrm>
              <a:custGeom>
                <a:avLst/>
                <a:gdLst/>
                <a:ahLst/>
                <a:cxnLst/>
                <a:rect l="l" t="t" r="r" b="b"/>
                <a:pathLst>
                  <a:path w="16844" h="13639" extrusionOk="0">
                    <a:moveTo>
                      <a:pt x="11562" y="0"/>
                    </a:moveTo>
                    <a:cubicBezTo>
                      <a:pt x="9064" y="0"/>
                      <a:pt x="4891" y="894"/>
                      <a:pt x="2804" y="3526"/>
                    </a:cubicBezTo>
                    <a:cubicBezTo>
                      <a:pt x="0" y="7041"/>
                      <a:pt x="1005" y="11790"/>
                      <a:pt x="3243" y="13067"/>
                    </a:cubicBezTo>
                    <a:cubicBezTo>
                      <a:pt x="3900" y="13444"/>
                      <a:pt x="4853" y="13639"/>
                      <a:pt x="5942" y="13639"/>
                    </a:cubicBezTo>
                    <a:cubicBezTo>
                      <a:pt x="8599" y="13639"/>
                      <a:pt x="12072" y="12478"/>
                      <a:pt x="14061" y="9970"/>
                    </a:cubicBezTo>
                    <a:cubicBezTo>
                      <a:pt x="16844" y="6434"/>
                      <a:pt x="14877" y="1140"/>
                      <a:pt x="13391" y="282"/>
                    </a:cubicBezTo>
                    <a:cubicBezTo>
                      <a:pt x="13081" y="106"/>
                      <a:pt x="12421" y="0"/>
                      <a:pt x="11562" y="0"/>
                    </a:cubicBezTo>
                    <a:close/>
                  </a:path>
                </a:pathLst>
              </a:custGeom>
              <a:solidFill>
                <a:srgbClr val="F5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7"/>
              <p:cNvSpPr/>
              <p:nvPr/>
            </p:nvSpPr>
            <p:spPr>
              <a:xfrm>
                <a:off x="8207350" y="210800"/>
                <a:ext cx="328525" cy="265925"/>
              </a:xfrm>
              <a:custGeom>
                <a:avLst/>
                <a:gdLst/>
                <a:ahLst/>
                <a:cxnLst/>
                <a:rect l="l" t="t" r="r" b="b"/>
                <a:pathLst>
                  <a:path w="13141" h="10637" extrusionOk="0">
                    <a:moveTo>
                      <a:pt x="9025" y="1"/>
                    </a:moveTo>
                    <a:cubicBezTo>
                      <a:pt x="7079" y="1"/>
                      <a:pt x="3819" y="688"/>
                      <a:pt x="2197" y="2746"/>
                    </a:cubicBezTo>
                    <a:cubicBezTo>
                      <a:pt x="0" y="5508"/>
                      <a:pt x="795" y="9190"/>
                      <a:pt x="2532" y="10195"/>
                    </a:cubicBezTo>
                    <a:cubicBezTo>
                      <a:pt x="3041" y="10486"/>
                      <a:pt x="3778" y="10636"/>
                      <a:pt x="4621" y="10636"/>
                    </a:cubicBezTo>
                    <a:cubicBezTo>
                      <a:pt x="6690" y="10636"/>
                      <a:pt x="9397" y="9730"/>
                      <a:pt x="10943" y="7768"/>
                    </a:cubicBezTo>
                    <a:cubicBezTo>
                      <a:pt x="13140" y="5027"/>
                      <a:pt x="11613" y="905"/>
                      <a:pt x="10441" y="214"/>
                    </a:cubicBezTo>
                    <a:cubicBezTo>
                      <a:pt x="10201" y="81"/>
                      <a:pt x="9690" y="1"/>
                      <a:pt x="9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7"/>
              <p:cNvSpPr/>
              <p:nvPr/>
            </p:nvSpPr>
            <p:spPr>
              <a:xfrm>
                <a:off x="8502375" y="291200"/>
                <a:ext cx="255275" cy="188650"/>
              </a:xfrm>
              <a:custGeom>
                <a:avLst/>
                <a:gdLst/>
                <a:ahLst/>
                <a:cxnLst/>
                <a:rect l="l" t="t" r="r" b="b"/>
                <a:pathLst>
                  <a:path w="10211" h="7546" extrusionOk="0">
                    <a:moveTo>
                      <a:pt x="4347" y="1"/>
                    </a:moveTo>
                    <a:cubicBezTo>
                      <a:pt x="3388" y="1"/>
                      <a:pt x="2521" y="972"/>
                      <a:pt x="2344" y="2334"/>
                    </a:cubicBezTo>
                    <a:cubicBezTo>
                      <a:pt x="2323" y="2459"/>
                      <a:pt x="2302" y="2606"/>
                      <a:pt x="2302" y="2731"/>
                    </a:cubicBezTo>
                    <a:cubicBezTo>
                      <a:pt x="2239" y="2710"/>
                      <a:pt x="2197" y="2689"/>
                      <a:pt x="2135" y="2689"/>
                    </a:cubicBezTo>
                    <a:cubicBezTo>
                      <a:pt x="2013" y="2660"/>
                      <a:pt x="1892" y="2646"/>
                      <a:pt x="1771" y="2646"/>
                    </a:cubicBezTo>
                    <a:cubicBezTo>
                      <a:pt x="1042" y="2646"/>
                      <a:pt x="371" y="3166"/>
                      <a:pt x="210" y="3903"/>
                    </a:cubicBezTo>
                    <a:cubicBezTo>
                      <a:pt x="0" y="4782"/>
                      <a:pt x="565" y="5661"/>
                      <a:pt x="1423" y="5849"/>
                    </a:cubicBezTo>
                    <a:cubicBezTo>
                      <a:pt x="1542" y="5875"/>
                      <a:pt x="1661" y="5887"/>
                      <a:pt x="1777" y="5887"/>
                    </a:cubicBezTo>
                    <a:cubicBezTo>
                      <a:pt x="2419" y="5887"/>
                      <a:pt x="2999" y="5513"/>
                      <a:pt x="3264" y="4928"/>
                    </a:cubicBezTo>
                    <a:cubicBezTo>
                      <a:pt x="3411" y="5012"/>
                      <a:pt x="3557" y="5075"/>
                      <a:pt x="3704" y="5117"/>
                    </a:cubicBezTo>
                    <a:cubicBezTo>
                      <a:pt x="3746" y="5117"/>
                      <a:pt x="3787" y="5117"/>
                      <a:pt x="3829" y="5137"/>
                    </a:cubicBezTo>
                    <a:cubicBezTo>
                      <a:pt x="3890" y="5146"/>
                      <a:pt x="3951" y="5150"/>
                      <a:pt x="4012" y="5150"/>
                    </a:cubicBezTo>
                    <a:cubicBezTo>
                      <a:pt x="4395" y="5150"/>
                      <a:pt x="4784" y="4984"/>
                      <a:pt x="5127" y="4677"/>
                    </a:cubicBezTo>
                    <a:cubicBezTo>
                      <a:pt x="5231" y="5117"/>
                      <a:pt x="5482" y="5451"/>
                      <a:pt x="5838" y="5640"/>
                    </a:cubicBezTo>
                    <a:cubicBezTo>
                      <a:pt x="5943" y="5702"/>
                      <a:pt x="6068" y="5744"/>
                      <a:pt x="6194" y="5765"/>
                    </a:cubicBezTo>
                    <a:cubicBezTo>
                      <a:pt x="6340" y="5807"/>
                      <a:pt x="6508" y="5807"/>
                      <a:pt x="6675" y="5807"/>
                    </a:cubicBezTo>
                    <a:cubicBezTo>
                      <a:pt x="6633" y="6602"/>
                      <a:pt x="7177" y="7334"/>
                      <a:pt x="7993" y="7502"/>
                    </a:cubicBezTo>
                    <a:cubicBezTo>
                      <a:pt x="8120" y="7531"/>
                      <a:pt x="8246" y="7545"/>
                      <a:pt x="8371" y="7545"/>
                    </a:cubicBezTo>
                    <a:cubicBezTo>
                      <a:pt x="9137" y="7545"/>
                      <a:pt x="9840" y="7017"/>
                      <a:pt x="10002" y="6226"/>
                    </a:cubicBezTo>
                    <a:cubicBezTo>
                      <a:pt x="10211" y="5326"/>
                      <a:pt x="9646" y="4405"/>
                      <a:pt x="8725" y="4196"/>
                    </a:cubicBezTo>
                    <a:cubicBezTo>
                      <a:pt x="8684" y="4196"/>
                      <a:pt x="8621" y="4175"/>
                      <a:pt x="8558" y="4175"/>
                    </a:cubicBezTo>
                    <a:cubicBezTo>
                      <a:pt x="8997" y="3150"/>
                      <a:pt x="8767" y="2062"/>
                      <a:pt x="7993" y="1643"/>
                    </a:cubicBezTo>
                    <a:cubicBezTo>
                      <a:pt x="7889" y="1580"/>
                      <a:pt x="7763" y="1539"/>
                      <a:pt x="7637" y="1518"/>
                    </a:cubicBezTo>
                    <a:cubicBezTo>
                      <a:pt x="7536" y="1493"/>
                      <a:pt x="7431" y="1482"/>
                      <a:pt x="7324" y="1482"/>
                    </a:cubicBezTo>
                    <a:cubicBezTo>
                      <a:pt x="6883" y="1482"/>
                      <a:pt x="6414" y="1683"/>
                      <a:pt x="6026" y="2020"/>
                    </a:cubicBezTo>
                    <a:cubicBezTo>
                      <a:pt x="5943" y="1016"/>
                      <a:pt x="5420" y="220"/>
                      <a:pt x="4645" y="32"/>
                    </a:cubicBezTo>
                    <a:cubicBezTo>
                      <a:pt x="4603" y="32"/>
                      <a:pt x="4562" y="32"/>
                      <a:pt x="4520" y="11"/>
                    </a:cubicBezTo>
                    <a:cubicBezTo>
                      <a:pt x="4462" y="4"/>
                      <a:pt x="4404" y="1"/>
                      <a:pt x="4347" y="1"/>
                    </a:cubicBezTo>
                    <a:close/>
                  </a:path>
                </a:pathLst>
              </a:custGeom>
              <a:solidFill>
                <a:srgbClr val="F5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7"/>
              <p:cNvSpPr/>
              <p:nvPr/>
            </p:nvSpPr>
            <p:spPr>
              <a:xfrm>
                <a:off x="8372125" y="366275"/>
                <a:ext cx="339500" cy="1013250"/>
              </a:xfrm>
              <a:custGeom>
                <a:avLst/>
                <a:gdLst/>
                <a:ahLst/>
                <a:cxnLst/>
                <a:rect l="l" t="t" r="r" b="b"/>
                <a:pathLst>
                  <a:path w="13580" h="40530" extrusionOk="0">
                    <a:moveTo>
                      <a:pt x="9810" y="0"/>
                    </a:moveTo>
                    <a:cubicBezTo>
                      <a:pt x="9349" y="0"/>
                      <a:pt x="8893" y="84"/>
                      <a:pt x="8474" y="251"/>
                    </a:cubicBezTo>
                    <a:cubicBezTo>
                      <a:pt x="8391" y="293"/>
                      <a:pt x="8307" y="335"/>
                      <a:pt x="8202" y="356"/>
                    </a:cubicBezTo>
                    <a:cubicBezTo>
                      <a:pt x="8056" y="440"/>
                      <a:pt x="7889" y="523"/>
                      <a:pt x="7742" y="628"/>
                    </a:cubicBezTo>
                    <a:cubicBezTo>
                      <a:pt x="7282" y="921"/>
                      <a:pt x="6863" y="1339"/>
                      <a:pt x="6549" y="1821"/>
                    </a:cubicBezTo>
                    <a:cubicBezTo>
                      <a:pt x="6508" y="1883"/>
                      <a:pt x="6445" y="1967"/>
                      <a:pt x="6403" y="2051"/>
                    </a:cubicBezTo>
                    <a:cubicBezTo>
                      <a:pt x="6298" y="2239"/>
                      <a:pt x="6194" y="2427"/>
                      <a:pt x="6131" y="2637"/>
                    </a:cubicBezTo>
                    <a:cubicBezTo>
                      <a:pt x="6047" y="2846"/>
                      <a:pt x="5984" y="3055"/>
                      <a:pt x="5922" y="3285"/>
                    </a:cubicBezTo>
                    <a:lnTo>
                      <a:pt x="0" y="38835"/>
                    </a:lnTo>
                    <a:lnTo>
                      <a:pt x="7533" y="40529"/>
                    </a:lnTo>
                    <a:lnTo>
                      <a:pt x="13475" y="4959"/>
                    </a:lnTo>
                    <a:cubicBezTo>
                      <a:pt x="13475" y="4875"/>
                      <a:pt x="13496" y="4792"/>
                      <a:pt x="13517" y="4708"/>
                    </a:cubicBezTo>
                    <a:cubicBezTo>
                      <a:pt x="13517" y="4666"/>
                      <a:pt x="13538" y="4603"/>
                      <a:pt x="13538" y="4541"/>
                    </a:cubicBezTo>
                    <a:cubicBezTo>
                      <a:pt x="13559" y="4331"/>
                      <a:pt x="13580" y="4122"/>
                      <a:pt x="13559" y="3913"/>
                    </a:cubicBezTo>
                    <a:cubicBezTo>
                      <a:pt x="13580" y="3829"/>
                      <a:pt x="13559" y="3767"/>
                      <a:pt x="13559" y="3704"/>
                    </a:cubicBezTo>
                    <a:cubicBezTo>
                      <a:pt x="13517" y="3097"/>
                      <a:pt x="13350" y="2490"/>
                      <a:pt x="13057" y="1967"/>
                    </a:cubicBezTo>
                    <a:cubicBezTo>
                      <a:pt x="13057" y="1967"/>
                      <a:pt x="13057" y="1967"/>
                      <a:pt x="13057" y="1946"/>
                    </a:cubicBezTo>
                    <a:cubicBezTo>
                      <a:pt x="13036" y="1925"/>
                      <a:pt x="13015" y="1883"/>
                      <a:pt x="12994" y="1862"/>
                    </a:cubicBezTo>
                    <a:cubicBezTo>
                      <a:pt x="12931" y="1758"/>
                      <a:pt x="12868" y="1653"/>
                      <a:pt x="12806" y="1549"/>
                    </a:cubicBezTo>
                    <a:cubicBezTo>
                      <a:pt x="12743" y="1486"/>
                      <a:pt x="12701" y="1423"/>
                      <a:pt x="12659" y="1360"/>
                    </a:cubicBezTo>
                    <a:cubicBezTo>
                      <a:pt x="12282" y="900"/>
                      <a:pt x="11822" y="544"/>
                      <a:pt x="11278" y="314"/>
                    </a:cubicBezTo>
                    <a:cubicBezTo>
                      <a:pt x="11215" y="293"/>
                      <a:pt x="11174" y="272"/>
                      <a:pt x="11111" y="251"/>
                    </a:cubicBezTo>
                    <a:cubicBezTo>
                      <a:pt x="10964" y="189"/>
                      <a:pt x="10776" y="126"/>
                      <a:pt x="10609" y="84"/>
                    </a:cubicBezTo>
                    <a:cubicBezTo>
                      <a:pt x="10567" y="84"/>
                      <a:pt x="10546" y="84"/>
                      <a:pt x="10504" y="63"/>
                    </a:cubicBezTo>
                    <a:cubicBezTo>
                      <a:pt x="10274" y="21"/>
                      <a:pt x="10041" y="0"/>
                      <a:pt x="9810" y="0"/>
                    </a:cubicBezTo>
                    <a:close/>
                  </a:path>
                </a:pathLst>
              </a:custGeom>
              <a:solidFill>
                <a:srgbClr val="F5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7"/>
              <p:cNvSpPr/>
              <p:nvPr/>
            </p:nvSpPr>
            <p:spPr>
              <a:xfrm>
                <a:off x="8525125" y="426700"/>
                <a:ext cx="162700" cy="116450"/>
              </a:xfrm>
              <a:custGeom>
                <a:avLst/>
                <a:gdLst/>
                <a:ahLst/>
                <a:cxnLst/>
                <a:rect l="l" t="t" r="r" b="b"/>
                <a:pathLst>
                  <a:path w="6508" h="4658" extrusionOk="0">
                    <a:moveTo>
                      <a:pt x="3278" y="0"/>
                    </a:moveTo>
                    <a:cubicBezTo>
                      <a:pt x="2257" y="0"/>
                      <a:pt x="1291" y="495"/>
                      <a:pt x="690" y="1370"/>
                    </a:cubicBezTo>
                    <a:cubicBezTo>
                      <a:pt x="0" y="2396"/>
                      <a:pt x="565" y="3798"/>
                      <a:pt x="1779" y="4070"/>
                    </a:cubicBezTo>
                    <a:lnTo>
                      <a:pt x="4206" y="4614"/>
                    </a:lnTo>
                    <a:cubicBezTo>
                      <a:pt x="4339" y="4644"/>
                      <a:pt x="4471" y="4658"/>
                      <a:pt x="4600" y="4658"/>
                    </a:cubicBezTo>
                    <a:cubicBezTo>
                      <a:pt x="5647" y="4658"/>
                      <a:pt x="6507" y="3725"/>
                      <a:pt x="6340" y="2626"/>
                    </a:cubicBezTo>
                    <a:cubicBezTo>
                      <a:pt x="6152" y="1370"/>
                      <a:pt x="5210" y="345"/>
                      <a:pt x="3955" y="73"/>
                    </a:cubicBezTo>
                    <a:cubicBezTo>
                      <a:pt x="3729" y="24"/>
                      <a:pt x="3502" y="0"/>
                      <a:pt x="3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7"/>
              <p:cNvSpPr/>
              <p:nvPr/>
            </p:nvSpPr>
            <p:spPr>
              <a:xfrm>
                <a:off x="8524875" y="435325"/>
                <a:ext cx="144375" cy="107975"/>
              </a:xfrm>
              <a:custGeom>
                <a:avLst/>
                <a:gdLst/>
                <a:ahLst/>
                <a:cxnLst/>
                <a:rect l="l" t="t" r="r" b="b"/>
                <a:pathLst>
                  <a:path w="5775" h="4319" extrusionOk="0">
                    <a:moveTo>
                      <a:pt x="1862" y="0"/>
                    </a:moveTo>
                    <a:lnTo>
                      <a:pt x="1862" y="0"/>
                    </a:lnTo>
                    <a:cubicBezTo>
                      <a:pt x="1402" y="230"/>
                      <a:pt x="1004" y="565"/>
                      <a:pt x="690" y="1025"/>
                    </a:cubicBezTo>
                    <a:cubicBezTo>
                      <a:pt x="0" y="2051"/>
                      <a:pt x="565" y="3453"/>
                      <a:pt x="1779" y="3725"/>
                    </a:cubicBezTo>
                    <a:lnTo>
                      <a:pt x="4206" y="4269"/>
                    </a:lnTo>
                    <a:cubicBezTo>
                      <a:pt x="4347" y="4303"/>
                      <a:pt x="4484" y="4319"/>
                      <a:pt x="4617" y="4319"/>
                    </a:cubicBezTo>
                    <a:cubicBezTo>
                      <a:pt x="5058" y="4319"/>
                      <a:pt x="5454" y="4144"/>
                      <a:pt x="5775" y="3871"/>
                    </a:cubicBezTo>
                    <a:lnTo>
                      <a:pt x="5775" y="3871"/>
                    </a:lnTo>
                    <a:cubicBezTo>
                      <a:pt x="5555" y="3967"/>
                      <a:pt x="5326" y="4018"/>
                      <a:pt x="5088" y="4018"/>
                    </a:cubicBezTo>
                    <a:cubicBezTo>
                      <a:pt x="4964" y="4018"/>
                      <a:pt x="4837" y="4004"/>
                      <a:pt x="4708" y="3976"/>
                    </a:cubicBezTo>
                    <a:lnTo>
                      <a:pt x="2260" y="3432"/>
                    </a:lnTo>
                    <a:cubicBezTo>
                      <a:pt x="1046" y="3160"/>
                      <a:pt x="481" y="1737"/>
                      <a:pt x="1193" y="712"/>
                    </a:cubicBezTo>
                    <a:cubicBezTo>
                      <a:pt x="1381" y="440"/>
                      <a:pt x="1611" y="189"/>
                      <a:pt x="1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7"/>
              <p:cNvSpPr/>
              <p:nvPr/>
            </p:nvSpPr>
            <p:spPr>
              <a:xfrm>
                <a:off x="8682825" y="411675"/>
                <a:ext cx="57050" cy="52025"/>
              </a:xfrm>
              <a:custGeom>
                <a:avLst/>
                <a:gdLst/>
                <a:ahLst/>
                <a:cxnLst/>
                <a:rect l="l" t="t" r="r" b="b"/>
                <a:pathLst>
                  <a:path w="2282" h="2081" extrusionOk="0">
                    <a:moveTo>
                      <a:pt x="1133" y="0"/>
                    </a:moveTo>
                    <a:cubicBezTo>
                      <a:pt x="656" y="0"/>
                      <a:pt x="235" y="332"/>
                      <a:pt x="126" y="821"/>
                    </a:cubicBezTo>
                    <a:cubicBezTo>
                      <a:pt x="1" y="1386"/>
                      <a:pt x="357" y="1930"/>
                      <a:pt x="922" y="2055"/>
                    </a:cubicBezTo>
                    <a:cubicBezTo>
                      <a:pt x="998" y="2072"/>
                      <a:pt x="1074" y="2080"/>
                      <a:pt x="1149" y="2080"/>
                    </a:cubicBezTo>
                    <a:cubicBezTo>
                      <a:pt x="1626" y="2080"/>
                      <a:pt x="2048" y="1748"/>
                      <a:pt x="2156" y="1260"/>
                    </a:cubicBezTo>
                    <a:cubicBezTo>
                      <a:pt x="2282" y="695"/>
                      <a:pt x="1926" y="151"/>
                      <a:pt x="1361" y="26"/>
                    </a:cubicBezTo>
                    <a:cubicBezTo>
                      <a:pt x="1284" y="9"/>
                      <a:pt x="1208" y="0"/>
                      <a:pt x="1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7"/>
              <p:cNvSpPr/>
              <p:nvPr/>
            </p:nvSpPr>
            <p:spPr>
              <a:xfrm>
                <a:off x="8682825" y="413875"/>
                <a:ext cx="45550" cy="49925"/>
              </a:xfrm>
              <a:custGeom>
                <a:avLst/>
                <a:gdLst/>
                <a:ahLst/>
                <a:cxnLst/>
                <a:rect l="l" t="t" r="r" b="b"/>
                <a:pathLst>
                  <a:path w="1822" h="1997" extrusionOk="0">
                    <a:moveTo>
                      <a:pt x="712" y="0"/>
                    </a:moveTo>
                    <a:lnTo>
                      <a:pt x="712" y="0"/>
                    </a:lnTo>
                    <a:cubicBezTo>
                      <a:pt x="419" y="126"/>
                      <a:pt x="189" y="398"/>
                      <a:pt x="126" y="733"/>
                    </a:cubicBezTo>
                    <a:cubicBezTo>
                      <a:pt x="1" y="1298"/>
                      <a:pt x="357" y="1842"/>
                      <a:pt x="922" y="1967"/>
                    </a:cubicBezTo>
                    <a:cubicBezTo>
                      <a:pt x="996" y="1987"/>
                      <a:pt x="1072" y="1996"/>
                      <a:pt x="1148" y="1996"/>
                    </a:cubicBezTo>
                    <a:cubicBezTo>
                      <a:pt x="1390" y="1996"/>
                      <a:pt x="1630" y="1901"/>
                      <a:pt x="1821" y="1758"/>
                    </a:cubicBezTo>
                    <a:lnTo>
                      <a:pt x="1821" y="1758"/>
                    </a:lnTo>
                    <a:cubicBezTo>
                      <a:pt x="1682" y="1814"/>
                      <a:pt x="1533" y="1842"/>
                      <a:pt x="1381" y="1842"/>
                    </a:cubicBezTo>
                    <a:cubicBezTo>
                      <a:pt x="1305" y="1842"/>
                      <a:pt x="1228" y="1835"/>
                      <a:pt x="1152" y="1821"/>
                    </a:cubicBezTo>
                    <a:cubicBezTo>
                      <a:pt x="587" y="1695"/>
                      <a:pt x="231" y="1130"/>
                      <a:pt x="357" y="565"/>
                    </a:cubicBezTo>
                    <a:cubicBezTo>
                      <a:pt x="419" y="335"/>
                      <a:pt x="545" y="147"/>
                      <a:pt x="7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7"/>
              <p:cNvSpPr/>
              <p:nvPr/>
            </p:nvSpPr>
            <p:spPr>
              <a:xfrm>
                <a:off x="8518575" y="370925"/>
                <a:ext cx="57050" cy="53775"/>
              </a:xfrm>
              <a:custGeom>
                <a:avLst/>
                <a:gdLst/>
                <a:ahLst/>
                <a:cxnLst/>
                <a:rect l="l" t="t" r="r" b="b"/>
                <a:pathLst>
                  <a:path w="2282" h="2151" extrusionOk="0">
                    <a:moveTo>
                      <a:pt x="1050" y="1"/>
                    </a:moveTo>
                    <a:cubicBezTo>
                      <a:pt x="921" y="1"/>
                      <a:pt x="792" y="28"/>
                      <a:pt x="670" y="86"/>
                    </a:cubicBezTo>
                    <a:cubicBezTo>
                      <a:pt x="168" y="316"/>
                      <a:pt x="1" y="965"/>
                      <a:pt x="252" y="1509"/>
                    </a:cubicBezTo>
                    <a:cubicBezTo>
                      <a:pt x="452" y="1909"/>
                      <a:pt x="833" y="2151"/>
                      <a:pt x="1212" y="2151"/>
                    </a:cubicBezTo>
                    <a:cubicBezTo>
                      <a:pt x="1349" y="2151"/>
                      <a:pt x="1485" y="2120"/>
                      <a:pt x="1612" y="2053"/>
                    </a:cubicBezTo>
                    <a:cubicBezTo>
                      <a:pt x="2093" y="1823"/>
                      <a:pt x="2282" y="1195"/>
                      <a:pt x="2010" y="651"/>
                    </a:cubicBezTo>
                    <a:cubicBezTo>
                      <a:pt x="1822" y="244"/>
                      <a:pt x="1434" y="1"/>
                      <a:pt x="1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7"/>
              <p:cNvSpPr/>
              <p:nvPr/>
            </p:nvSpPr>
            <p:spPr>
              <a:xfrm>
                <a:off x="8518575" y="372550"/>
                <a:ext cx="45550" cy="52150"/>
              </a:xfrm>
              <a:custGeom>
                <a:avLst/>
                <a:gdLst/>
                <a:ahLst/>
                <a:cxnLst/>
                <a:rect l="l" t="t" r="r" b="b"/>
                <a:pathLst>
                  <a:path w="1822" h="2086" extrusionOk="0">
                    <a:moveTo>
                      <a:pt x="712" y="0"/>
                    </a:moveTo>
                    <a:cubicBezTo>
                      <a:pt x="710" y="3"/>
                      <a:pt x="707" y="5"/>
                      <a:pt x="705" y="7"/>
                    </a:cubicBezTo>
                    <a:lnTo>
                      <a:pt x="705" y="7"/>
                    </a:lnTo>
                    <a:cubicBezTo>
                      <a:pt x="707" y="5"/>
                      <a:pt x="710" y="3"/>
                      <a:pt x="712" y="0"/>
                    </a:cubicBezTo>
                    <a:close/>
                    <a:moveTo>
                      <a:pt x="705" y="7"/>
                    </a:moveTo>
                    <a:cubicBezTo>
                      <a:pt x="687" y="21"/>
                      <a:pt x="670" y="21"/>
                      <a:pt x="670" y="21"/>
                    </a:cubicBezTo>
                    <a:cubicBezTo>
                      <a:pt x="168" y="251"/>
                      <a:pt x="1" y="900"/>
                      <a:pt x="252" y="1444"/>
                    </a:cubicBezTo>
                    <a:cubicBezTo>
                      <a:pt x="452" y="1844"/>
                      <a:pt x="833" y="2086"/>
                      <a:pt x="1212" y="2086"/>
                    </a:cubicBezTo>
                    <a:cubicBezTo>
                      <a:pt x="1349" y="2086"/>
                      <a:pt x="1485" y="2055"/>
                      <a:pt x="1612" y="1988"/>
                    </a:cubicBezTo>
                    <a:cubicBezTo>
                      <a:pt x="1696" y="1967"/>
                      <a:pt x="1759" y="1904"/>
                      <a:pt x="1821" y="1863"/>
                    </a:cubicBezTo>
                    <a:lnTo>
                      <a:pt x="1821" y="1863"/>
                    </a:lnTo>
                    <a:cubicBezTo>
                      <a:pt x="1714" y="1905"/>
                      <a:pt x="1601" y="1925"/>
                      <a:pt x="1487" y="1925"/>
                    </a:cubicBezTo>
                    <a:cubicBezTo>
                      <a:pt x="1095" y="1925"/>
                      <a:pt x="698" y="1683"/>
                      <a:pt x="503" y="1277"/>
                    </a:cubicBezTo>
                    <a:cubicBezTo>
                      <a:pt x="295" y="820"/>
                      <a:pt x="376" y="301"/>
                      <a:pt x="705"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7"/>
              <p:cNvSpPr/>
              <p:nvPr/>
            </p:nvSpPr>
            <p:spPr>
              <a:xfrm>
                <a:off x="8641000" y="344250"/>
                <a:ext cx="68550" cy="75975"/>
              </a:xfrm>
              <a:custGeom>
                <a:avLst/>
                <a:gdLst/>
                <a:ahLst/>
                <a:cxnLst/>
                <a:rect l="l" t="t" r="r" b="b"/>
                <a:pathLst>
                  <a:path w="2742" h="3039" extrusionOk="0">
                    <a:moveTo>
                      <a:pt x="1775" y="1"/>
                    </a:moveTo>
                    <a:cubicBezTo>
                      <a:pt x="1306" y="1"/>
                      <a:pt x="765" y="381"/>
                      <a:pt x="419" y="1007"/>
                    </a:cubicBezTo>
                    <a:cubicBezTo>
                      <a:pt x="0" y="1802"/>
                      <a:pt x="84" y="2660"/>
                      <a:pt x="607" y="2953"/>
                    </a:cubicBezTo>
                    <a:cubicBezTo>
                      <a:pt x="718" y="3010"/>
                      <a:pt x="839" y="3038"/>
                      <a:pt x="966" y="3038"/>
                    </a:cubicBezTo>
                    <a:cubicBezTo>
                      <a:pt x="1436" y="3038"/>
                      <a:pt x="1976" y="2658"/>
                      <a:pt x="2323" y="2032"/>
                    </a:cubicBezTo>
                    <a:cubicBezTo>
                      <a:pt x="2741" y="1237"/>
                      <a:pt x="2678" y="379"/>
                      <a:pt x="2134" y="86"/>
                    </a:cubicBezTo>
                    <a:cubicBezTo>
                      <a:pt x="2023" y="28"/>
                      <a:pt x="1902" y="1"/>
                      <a:pt x="1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7"/>
              <p:cNvSpPr/>
              <p:nvPr/>
            </p:nvSpPr>
            <p:spPr>
              <a:xfrm>
                <a:off x="8641000" y="347450"/>
                <a:ext cx="42900" cy="72775"/>
              </a:xfrm>
              <a:custGeom>
                <a:avLst/>
                <a:gdLst/>
                <a:ahLst/>
                <a:cxnLst/>
                <a:rect l="l" t="t" r="r" b="b"/>
                <a:pathLst>
                  <a:path w="1716" h="2911" extrusionOk="0">
                    <a:moveTo>
                      <a:pt x="1276" y="0"/>
                    </a:moveTo>
                    <a:cubicBezTo>
                      <a:pt x="942" y="167"/>
                      <a:pt x="649" y="481"/>
                      <a:pt x="419" y="879"/>
                    </a:cubicBezTo>
                    <a:cubicBezTo>
                      <a:pt x="0" y="1674"/>
                      <a:pt x="84" y="2532"/>
                      <a:pt x="607" y="2825"/>
                    </a:cubicBezTo>
                    <a:cubicBezTo>
                      <a:pt x="715" y="2882"/>
                      <a:pt x="835" y="2910"/>
                      <a:pt x="961" y="2910"/>
                    </a:cubicBezTo>
                    <a:cubicBezTo>
                      <a:pt x="1203" y="2910"/>
                      <a:pt x="1468" y="2808"/>
                      <a:pt x="1716" y="2615"/>
                    </a:cubicBezTo>
                    <a:lnTo>
                      <a:pt x="1716" y="2615"/>
                    </a:lnTo>
                    <a:cubicBezTo>
                      <a:pt x="1555" y="2708"/>
                      <a:pt x="1387" y="2755"/>
                      <a:pt x="1224" y="2755"/>
                    </a:cubicBezTo>
                    <a:cubicBezTo>
                      <a:pt x="1090" y="2755"/>
                      <a:pt x="959" y="2723"/>
                      <a:pt x="837" y="2657"/>
                    </a:cubicBezTo>
                    <a:cubicBezTo>
                      <a:pt x="314" y="2385"/>
                      <a:pt x="251" y="1507"/>
                      <a:pt x="670" y="732"/>
                    </a:cubicBezTo>
                    <a:cubicBezTo>
                      <a:pt x="837" y="419"/>
                      <a:pt x="1046" y="188"/>
                      <a:pt x="1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7"/>
              <p:cNvSpPr/>
              <p:nvPr/>
            </p:nvSpPr>
            <p:spPr>
              <a:xfrm>
                <a:off x="8572975" y="307525"/>
                <a:ext cx="67000" cy="96075"/>
              </a:xfrm>
              <a:custGeom>
                <a:avLst/>
                <a:gdLst/>
                <a:ahLst/>
                <a:cxnLst/>
                <a:rect l="l" t="t" r="r" b="b"/>
                <a:pathLst>
                  <a:path w="2680" h="3843" extrusionOk="0">
                    <a:moveTo>
                      <a:pt x="1513" y="1"/>
                    </a:moveTo>
                    <a:cubicBezTo>
                      <a:pt x="879" y="1"/>
                      <a:pt x="287" y="750"/>
                      <a:pt x="147" y="1764"/>
                    </a:cubicBezTo>
                    <a:cubicBezTo>
                      <a:pt x="1" y="2811"/>
                      <a:pt x="419" y="3752"/>
                      <a:pt x="1089" y="3836"/>
                    </a:cubicBezTo>
                    <a:cubicBezTo>
                      <a:pt x="1122" y="3840"/>
                      <a:pt x="1155" y="3842"/>
                      <a:pt x="1188" y="3842"/>
                    </a:cubicBezTo>
                    <a:cubicBezTo>
                      <a:pt x="1822" y="3842"/>
                      <a:pt x="2414" y="3092"/>
                      <a:pt x="2554" y="2078"/>
                    </a:cubicBezTo>
                    <a:cubicBezTo>
                      <a:pt x="2679" y="1032"/>
                      <a:pt x="2261" y="91"/>
                      <a:pt x="1612" y="7"/>
                    </a:cubicBezTo>
                    <a:cubicBezTo>
                      <a:pt x="1579" y="3"/>
                      <a:pt x="1546"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7"/>
              <p:cNvSpPr/>
              <p:nvPr/>
            </p:nvSpPr>
            <p:spPr>
              <a:xfrm>
                <a:off x="8572975" y="309775"/>
                <a:ext cx="45025" cy="93900"/>
              </a:xfrm>
              <a:custGeom>
                <a:avLst/>
                <a:gdLst/>
                <a:ahLst/>
                <a:cxnLst/>
                <a:rect l="l" t="t" r="r" b="b"/>
                <a:pathLst>
                  <a:path w="1801" h="3756" extrusionOk="0">
                    <a:moveTo>
                      <a:pt x="1152" y="1"/>
                    </a:moveTo>
                    <a:cubicBezTo>
                      <a:pt x="671" y="210"/>
                      <a:pt x="252" y="858"/>
                      <a:pt x="147" y="1674"/>
                    </a:cubicBezTo>
                    <a:cubicBezTo>
                      <a:pt x="1" y="2721"/>
                      <a:pt x="419" y="3662"/>
                      <a:pt x="1089" y="3746"/>
                    </a:cubicBezTo>
                    <a:cubicBezTo>
                      <a:pt x="1126" y="3752"/>
                      <a:pt x="1163" y="3755"/>
                      <a:pt x="1200" y="3755"/>
                    </a:cubicBezTo>
                    <a:cubicBezTo>
                      <a:pt x="1409" y="3755"/>
                      <a:pt x="1605" y="3658"/>
                      <a:pt x="1800" y="3516"/>
                    </a:cubicBezTo>
                    <a:lnTo>
                      <a:pt x="1800" y="3516"/>
                    </a:lnTo>
                    <a:cubicBezTo>
                      <a:pt x="1680" y="3567"/>
                      <a:pt x="1545" y="3605"/>
                      <a:pt x="1420" y="3605"/>
                    </a:cubicBezTo>
                    <a:cubicBezTo>
                      <a:pt x="1393" y="3605"/>
                      <a:pt x="1366" y="3603"/>
                      <a:pt x="1340" y="3599"/>
                    </a:cubicBezTo>
                    <a:cubicBezTo>
                      <a:pt x="671" y="3495"/>
                      <a:pt x="252" y="2574"/>
                      <a:pt x="399" y="1507"/>
                    </a:cubicBezTo>
                    <a:cubicBezTo>
                      <a:pt x="482" y="858"/>
                      <a:pt x="775" y="293"/>
                      <a:pt x="11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7"/>
              <p:cNvSpPr/>
              <p:nvPr/>
            </p:nvSpPr>
            <p:spPr>
              <a:xfrm>
                <a:off x="7356275" y="291200"/>
                <a:ext cx="255300" cy="188650"/>
              </a:xfrm>
              <a:custGeom>
                <a:avLst/>
                <a:gdLst/>
                <a:ahLst/>
                <a:cxnLst/>
                <a:rect l="l" t="t" r="r" b="b"/>
                <a:pathLst>
                  <a:path w="10212" h="7546" extrusionOk="0">
                    <a:moveTo>
                      <a:pt x="5886" y="1"/>
                    </a:moveTo>
                    <a:cubicBezTo>
                      <a:pt x="5829" y="1"/>
                      <a:pt x="5771" y="4"/>
                      <a:pt x="5713" y="11"/>
                    </a:cubicBezTo>
                    <a:cubicBezTo>
                      <a:pt x="5671" y="32"/>
                      <a:pt x="5629" y="32"/>
                      <a:pt x="5587" y="32"/>
                    </a:cubicBezTo>
                    <a:cubicBezTo>
                      <a:pt x="4813" y="220"/>
                      <a:pt x="4290" y="1016"/>
                      <a:pt x="4206" y="2020"/>
                    </a:cubicBezTo>
                    <a:cubicBezTo>
                      <a:pt x="3802" y="1683"/>
                      <a:pt x="3343" y="1482"/>
                      <a:pt x="2907" y="1482"/>
                    </a:cubicBezTo>
                    <a:cubicBezTo>
                      <a:pt x="2801" y="1482"/>
                      <a:pt x="2697" y="1493"/>
                      <a:pt x="2595" y="1518"/>
                    </a:cubicBezTo>
                    <a:cubicBezTo>
                      <a:pt x="2470" y="1539"/>
                      <a:pt x="2344" y="1580"/>
                      <a:pt x="2239" y="1643"/>
                    </a:cubicBezTo>
                    <a:cubicBezTo>
                      <a:pt x="1444" y="2062"/>
                      <a:pt x="1235" y="3150"/>
                      <a:pt x="1654" y="4175"/>
                    </a:cubicBezTo>
                    <a:cubicBezTo>
                      <a:pt x="1612" y="4175"/>
                      <a:pt x="1549" y="4196"/>
                      <a:pt x="1507" y="4196"/>
                    </a:cubicBezTo>
                    <a:cubicBezTo>
                      <a:pt x="587" y="4405"/>
                      <a:pt x="1" y="5326"/>
                      <a:pt x="210" y="6226"/>
                    </a:cubicBezTo>
                    <a:cubicBezTo>
                      <a:pt x="390" y="7017"/>
                      <a:pt x="1080" y="7545"/>
                      <a:pt x="1855" y="7545"/>
                    </a:cubicBezTo>
                    <a:cubicBezTo>
                      <a:pt x="1981" y="7545"/>
                      <a:pt x="2110" y="7531"/>
                      <a:pt x="2239" y="7502"/>
                    </a:cubicBezTo>
                    <a:cubicBezTo>
                      <a:pt x="3056" y="7334"/>
                      <a:pt x="3600" y="6602"/>
                      <a:pt x="3558" y="5807"/>
                    </a:cubicBezTo>
                    <a:cubicBezTo>
                      <a:pt x="3725" y="5807"/>
                      <a:pt x="3872" y="5807"/>
                      <a:pt x="4039" y="5765"/>
                    </a:cubicBezTo>
                    <a:cubicBezTo>
                      <a:pt x="4164" y="5744"/>
                      <a:pt x="4269" y="5702"/>
                      <a:pt x="4395" y="5640"/>
                    </a:cubicBezTo>
                    <a:cubicBezTo>
                      <a:pt x="4750" y="5451"/>
                      <a:pt x="5001" y="5117"/>
                      <a:pt x="5106" y="4677"/>
                    </a:cubicBezTo>
                    <a:cubicBezTo>
                      <a:pt x="5431" y="4984"/>
                      <a:pt x="5817" y="5150"/>
                      <a:pt x="6213" y="5150"/>
                    </a:cubicBezTo>
                    <a:cubicBezTo>
                      <a:pt x="6276" y="5150"/>
                      <a:pt x="6340" y="5146"/>
                      <a:pt x="6403" y="5137"/>
                    </a:cubicBezTo>
                    <a:cubicBezTo>
                      <a:pt x="6445" y="5117"/>
                      <a:pt x="6487" y="5117"/>
                      <a:pt x="6529" y="5117"/>
                    </a:cubicBezTo>
                    <a:cubicBezTo>
                      <a:pt x="6675" y="5075"/>
                      <a:pt x="6822" y="5012"/>
                      <a:pt x="6968" y="4928"/>
                    </a:cubicBezTo>
                    <a:cubicBezTo>
                      <a:pt x="7216" y="5513"/>
                      <a:pt x="7809" y="5887"/>
                      <a:pt x="8441" y="5887"/>
                    </a:cubicBezTo>
                    <a:cubicBezTo>
                      <a:pt x="8556" y="5887"/>
                      <a:pt x="8673" y="5875"/>
                      <a:pt x="8789" y="5849"/>
                    </a:cubicBezTo>
                    <a:cubicBezTo>
                      <a:pt x="9667" y="5661"/>
                      <a:pt x="10211" y="4782"/>
                      <a:pt x="10023" y="3903"/>
                    </a:cubicBezTo>
                    <a:cubicBezTo>
                      <a:pt x="9861" y="3166"/>
                      <a:pt x="9191" y="2646"/>
                      <a:pt x="8448" y="2646"/>
                    </a:cubicBezTo>
                    <a:cubicBezTo>
                      <a:pt x="8326" y="2646"/>
                      <a:pt x="8201" y="2660"/>
                      <a:pt x="8077" y="2689"/>
                    </a:cubicBezTo>
                    <a:cubicBezTo>
                      <a:pt x="8035" y="2689"/>
                      <a:pt x="7973" y="2710"/>
                      <a:pt x="7931" y="2731"/>
                    </a:cubicBezTo>
                    <a:cubicBezTo>
                      <a:pt x="7910" y="2606"/>
                      <a:pt x="7910" y="2459"/>
                      <a:pt x="7889" y="2334"/>
                    </a:cubicBezTo>
                    <a:cubicBezTo>
                      <a:pt x="7711" y="972"/>
                      <a:pt x="6844" y="1"/>
                      <a:pt x="5886" y="1"/>
                    </a:cubicBezTo>
                    <a:close/>
                  </a:path>
                </a:pathLst>
              </a:custGeom>
              <a:solidFill>
                <a:srgbClr val="F5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7"/>
              <p:cNvSpPr/>
              <p:nvPr/>
            </p:nvSpPr>
            <p:spPr>
              <a:xfrm>
                <a:off x="7402825" y="366275"/>
                <a:ext cx="339000" cy="1013250"/>
              </a:xfrm>
              <a:custGeom>
                <a:avLst/>
                <a:gdLst/>
                <a:ahLst/>
                <a:cxnLst/>
                <a:rect l="l" t="t" r="r" b="b"/>
                <a:pathLst>
                  <a:path w="13560" h="40530" extrusionOk="0">
                    <a:moveTo>
                      <a:pt x="3759" y="0"/>
                    </a:moveTo>
                    <a:cubicBezTo>
                      <a:pt x="3528" y="0"/>
                      <a:pt x="3293" y="21"/>
                      <a:pt x="3056" y="63"/>
                    </a:cubicBezTo>
                    <a:cubicBezTo>
                      <a:pt x="3035" y="84"/>
                      <a:pt x="2993" y="84"/>
                      <a:pt x="2972" y="84"/>
                    </a:cubicBezTo>
                    <a:cubicBezTo>
                      <a:pt x="2805" y="126"/>
                      <a:pt x="2616" y="189"/>
                      <a:pt x="2449" y="251"/>
                    </a:cubicBezTo>
                    <a:cubicBezTo>
                      <a:pt x="2407" y="272"/>
                      <a:pt x="2344" y="293"/>
                      <a:pt x="2302" y="314"/>
                    </a:cubicBezTo>
                    <a:cubicBezTo>
                      <a:pt x="1758" y="544"/>
                      <a:pt x="1298" y="921"/>
                      <a:pt x="922" y="1360"/>
                    </a:cubicBezTo>
                    <a:cubicBezTo>
                      <a:pt x="880" y="1423"/>
                      <a:pt x="817" y="1486"/>
                      <a:pt x="775" y="1549"/>
                    </a:cubicBezTo>
                    <a:cubicBezTo>
                      <a:pt x="712" y="1653"/>
                      <a:pt x="629" y="1758"/>
                      <a:pt x="566" y="1862"/>
                    </a:cubicBezTo>
                    <a:cubicBezTo>
                      <a:pt x="566" y="1883"/>
                      <a:pt x="545" y="1925"/>
                      <a:pt x="524" y="1946"/>
                    </a:cubicBezTo>
                    <a:cubicBezTo>
                      <a:pt x="524" y="1967"/>
                      <a:pt x="524" y="1967"/>
                      <a:pt x="503" y="1967"/>
                    </a:cubicBezTo>
                    <a:cubicBezTo>
                      <a:pt x="231" y="2490"/>
                      <a:pt x="64" y="3097"/>
                      <a:pt x="22" y="3725"/>
                    </a:cubicBezTo>
                    <a:cubicBezTo>
                      <a:pt x="1" y="3767"/>
                      <a:pt x="1" y="3829"/>
                      <a:pt x="1" y="3913"/>
                    </a:cubicBezTo>
                    <a:cubicBezTo>
                      <a:pt x="1" y="4122"/>
                      <a:pt x="1" y="4331"/>
                      <a:pt x="43" y="4541"/>
                    </a:cubicBezTo>
                    <a:cubicBezTo>
                      <a:pt x="43" y="4603"/>
                      <a:pt x="64" y="4666"/>
                      <a:pt x="64" y="4708"/>
                    </a:cubicBezTo>
                    <a:cubicBezTo>
                      <a:pt x="85" y="4792"/>
                      <a:pt x="85" y="4875"/>
                      <a:pt x="105" y="4959"/>
                    </a:cubicBezTo>
                    <a:lnTo>
                      <a:pt x="6027" y="40529"/>
                    </a:lnTo>
                    <a:lnTo>
                      <a:pt x="13559" y="38835"/>
                    </a:lnTo>
                    <a:lnTo>
                      <a:pt x="7638" y="3285"/>
                    </a:lnTo>
                    <a:cubicBezTo>
                      <a:pt x="7596" y="3055"/>
                      <a:pt x="7533" y="2846"/>
                      <a:pt x="7450" y="2637"/>
                    </a:cubicBezTo>
                    <a:cubicBezTo>
                      <a:pt x="7366" y="2427"/>
                      <a:pt x="7282" y="2239"/>
                      <a:pt x="7178" y="2051"/>
                    </a:cubicBezTo>
                    <a:cubicBezTo>
                      <a:pt x="7136" y="1967"/>
                      <a:pt x="7073" y="1883"/>
                      <a:pt x="7031" y="1821"/>
                    </a:cubicBezTo>
                    <a:cubicBezTo>
                      <a:pt x="6696" y="1339"/>
                      <a:pt x="6299" y="921"/>
                      <a:pt x="5839" y="628"/>
                    </a:cubicBezTo>
                    <a:cubicBezTo>
                      <a:pt x="5671" y="523"/>
                      <a:pt x="5525" y="440"/>
                      <a:pt x="5357" y="356"/>
                    </a:cubicBezTo>
                    <a:cubicBezTo>
                      <a:pt x="5274" y="335"/>
                      <a:pt x="5190" y="293"/>
                      <a:pt x="5106" y="251"/>
                    </a:cubicBezTo>
                    <a:cubicBezTo>
                      <a:pt x="4674" y="84"/>
                      <a:pt x="4223" y="0"/>
                      <a:pt x="3759" y="0"/>
                    </a:cubicBezTo>
                    <a:close/>
                  </a:path>
                </a:pathLst>
              </a:custGeom>
              <a:solidFill>
                <a:srgbClr val="F5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7"/>
              <p:cNvSpPr/>
              <p:nvPr/>
            </p:nvSpPr>
            <p:spPr>
              <a:xfrm>
                <a:off x="7426425" y="426700"/>
                <a:ext cx="162650" cy="116450"/>
              </a:xfrm>
              <a:custGeom>
                <a:avLst/>
                <a:gdLst/>
                <a:ahLst/>
                <a:cxnLst/>
                <a:rect l="l" t="t" r="r" b="b"/>
                <a:pathLst>
                  <a:path w="6506" h="4658" extrusionOk="0">
                    <a:moveTo>
                      <a:pt x="3241" y="0"/>
                    </a:moveTo>
                    <a:cubicBezTo>
                      <a:pt x="3019" y="0"/>
                      <a:pt x="2794" y="24"/>
                      <a:pt x="2572" y="73"/>
                    </a:cubicBezTo>
                    <a:cubicBezTo>
                      <a:pt x="1317" y="345"/>
                      <a:pt x="375" y="1370"/>
                      <a:pt x="187" y="2626"/>
                    </a:cubicBezTo>
                    <a:cubicBezTo>
                      <a:pt x="0" y="3725"/>
                      <a:pt x="859" y="4658"/>
                      <a:pt x="1905" y="4658"/>
                    </a:cubicBezTo>
                    <a:cubicBezTo>
                      <a:pt x="2035" y="4658"/>
                      <a:pt x="2167" y="4644"/>
                      <a:pt x="2300" y="4614"/>
                    </a:cubicBezTo>
                    <a:lnTo>
                      <a:pt x="4748" y="4070"/>
                    </a:lnTo>
                    <a:cubicBezTo>
                      <a:pt x="5962" y="3798"/>
                      <a:pt x="6506" y="2396"/>
                      <a:pt x="5815" y="1370"/>
                    </a:cubicBezTo>
                    <a:cubicBezTo>
                      <a:pt x="5232" y="495"/>
                      <a:pt x="4255" y="0"/>
                      <a:pt x="3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7"/>
              <p:cNvSpPr/>
              <p:nvPr/>
            </p:nvSpPr>
            <p:spPr>
              <a:xfrm>
                <a:off x="7445200" y="435325"/>
                <a:ext cx="143875" cy="107975"/>
              </a:xfrm>
              <a:custGeom>
                <a:avLst/>
                <a:gdLst/>
                <a:ahLst/>
                <a:cxnLst/>
                <a:rect l="l" t="t" r="r" b="b"/>
                <a:pathLst>
                  <a:path w="5755" h="4319" extrusionOk="0">
                    <a:moveTo>
                      <a:pt x="3913" y="0"/>
                    </a:moveTo>
                    <a:cubicBezTo>
                      <a:pt x="4164" y="189"/>
                      <a:pt x="4395" y="440"/>
                      <a:pt x="4583" y="712"/>
                    </a:cubicBezTo>
                    <a:cubicBezTo>
                      <a:pt x="5273" y="1737"/>
                      <a:pt x="4729" y="3160"/>
                      <a:pt x="3516" y="3432"/>
                    </a:cubicBezTo>
                    <a:lnTo>
                      <a:pt x="1068" y="3976"/>
                    </a:lnTo>
                    <a:cubicBezTo>
                      <a:pt x="939" y="4004"/>
                      <a:pt x="809" y="4018"/>
                      <a:pt x="683" y="4018"/>
                    </a:cubicBezTo>
                    <a:cubicBezTo>
                      <a:pt x="440" y="4018"/>
                      <a:pt x="207" y="3967"/>
                      <a:pt x="1" y="3871"/>
                    </a:cubicBezTo>
                    <a:lnTo>
                      <a:pt x="1" y="3871"/>
                    </a:lnTo>
                    <a:cubicBezTo>
                      <a:pt x="306" y="4144"/>
                      <a:pt x="710" y="4319"/>
                      <a:pt x="1146" y="4319"/>
                    </a:cubicBezTo>
                    <a:cubicBezTo>
                      <a:pt x="1278" y="4319"/>
                      <a:pt x="1413" y="4303"/>
                      <a:pt x="1549" y="4269"/>
                    </a:cubicBezTo>
                    <a:lnTo>
                      <a:pt x="3997" y="3725"/>
                    </a:lnTo>
                    <a:cubicBezTo>
                      <a:pt x="5211" y="3453"/>
                      <a:pt x="5755" y="2051"/>
                      <a:pt x="5064" y="1025"/>
                    </a:cubicBezTo>
                    <a:cubicBezTo>
                      <a:pt x="4771" y="565"/>
                      <a:pt x="4374" y="230"/>
                      <a:pt x="3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7"/>
              <p:cNvSpPr/>
              <p:nvPr/>
            </p:nvSpPr>
            <p:spPr>
              <a:xfrm>
                <a:off x="7374075" y="411675"/>
                <a:ext cx="57550" cy="52025"/>
              </a:xfrm>
              <a:custGeom>
                <a:avLst/>
                <a:gdLst/>
                <a:ahLst/>
                <a:cxnLst/>
                <a:rect l="l" t="t" r="r" b="b"/>
                <a:pathLst>
                  <a:path w="2302" h="2081" extrusionOk="0">
                    <a:moveTo>
                      <a:pt x="1149" y="0"/>
                    </a:moveTo>
                    <a:cubicBezTo>
                      <a:pt x="1074" y="0"/>
                      <a:pt x="997" y="9"/>
                      <a:pt x="921" y="26"/>
                    </a:cubicBezTo>
                    <a:cubicBezTo>
                      <a:pt x="356" y="151"/>
                      <a:pt x="0" y="695"/>
                      <a:pt x="126" y="1260"/>
                    </a:cubicBezTo>
                    <a:cubicBezTo>
                      <a:pt x="234" y="1748"/>
                      <a:pt x="671" y="2080"/>
                      <a:pt x="1152" y="2080"/>
                    </a:cubicBezTo>
                    <a:cubicBezTo>
                      <a:pt x="1228" y="2080"/>
                      <a:pt x="1304" y="2072"/>
                      <a:pt x="1381" y="2055"/>
                    </a:cubicBezTo>
                    <a:cubicBezTo>
                      <a:pt x="1946" y="1930"/>
                      <a:pt x="2302" y="1386"/>
                      <a:pt x="2176" y="821"/>
                    </a:cubicBezTo>
                    <a:cubicBezTo>
                      <a:pt x="2068" y="332"/>
                      <a:pt x="1631" y="0"/>
                      <a:pt x="1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7"/>
              <p:cNvSpPr/>
              <p:nvPr/>
            </p:nvSpPr>
            <p:spPr>
              <a:xfrm>
                <a:off x="7386100" y="413875"/>
                <a:ext cx="45525" cy="49925"/>
              </a:xfrm>
              <a:custGeom>
                <a:avLst/>
                <a:gdLst/>
                <a:ahLst/>
                <a:cxnLst/>
                <a:rect l="l" t="t" r="r" b="b"/>
                <a:pathLst>
                  <a:path w="1821" h="1997" extrusionOk="0">
                    <a:moveTo>
                      <a:pt x="1109" y="0"/>
                    </a:moveTo>
                    <a:cubicBezTo>
                      <a:pt x="1277" y="147"/>
                      <a:pt x="1402" y="335"/>
                      <a:pt x="1444" y="565"/>
                    </a:cubicBezTo>
                    <a:cubicBezTo>
                      <a:pt x="1570" y="1130"/>
                      <a:pt x="1214" y="1695"/>
                      <a:pt x="649" y="1821"/>
                    </a:cubicBezTo>
                    <a:cubicBezTo>
                      <a:pt x="572" y="1835"/>
                      <a:pt x="495" y="1842"/>
                      <a:pt x="420" y="1842"/>
                    </a:cubicBezTo>
                    <a:cubicBezTo>
                      <a:pt x="270" y="1842"/>
                      <a:pt x="126" y="1814"/>
                      <a:pt x="0" y="1758"/>
                    </a:cubicBezTo>
                    <a:lnTo>
                      <a:pt x="0" y="1758"/>
                    </a:lnTo>
                    <a:cubicBezTo>
                      <a:pt x="176" y="1901"/>
                      <a:pt x="412" y="1996"/>
                      <a:pt x="662" y="1996"/>
                    </a:cubicBezTo>
                    <a:cubicBezTo>
                      <a:pt x="741" y="1996"/>
                      <a:pt x="820" y="1987"/>
                      <a:pt x="900" y="1967"/>
                    </a:cubicBezTo>
                    <a:cubicBezTo>
                      <a:pt x="1465" y="1842"/>
                      <a:pt x="1821" y="1298"/>
                      <a:pt x="1695" y="733"/>
                    </a:cubicBezTo>
                    <a:cubicBezTo>
                      <a:pt x="1632" y="398"/>
                      <a:pt x="1402" y="126"/>
                      <a:pt x="1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7"/>
              <p:cNvSpPr/>
              <p:nvPr/>
            </p:nvSpPr>
            <p:spPr>
              <a:xfrm>
                <a:off x="7538850" y="370925"/>
                <a:ext cx="57025" cy="53775"/>
              </a:xfrm>
              <a:custGeom>
                <a:avLst/>
                <a:gdLst/>
                <a:ahLst/>
                <a:cxnLst/>
                <a:rect l="l" t="t" r="r" b="b"/>
                <a:pathLst>
                  <a:path w="2281" h="2151" extrusionOk="0">
                    <a:moveTo>
                      <a:pt x="1232" y="1"/>
                    </a:moveTo>
                    <a:cubicBezTo>
                      <a:pt x="846" y="1"/>
                      <a:pt x="455" y="244"/>
                      <a:pt x="251" y="651"/>
                    </a:cubicBezTo>
                    <a:cubicBezTo>
                      <a:pt x="0" y="1195"/>
                      <a:pt x="188" y="1823"/>
                      <a:pt x="670" y="2053"/>
                    </a:cubicBezTo>
                    <a:cubicBezTo>
                      <a:pt x="797" y="2120"/>
                      <a:pt x="933" y="2151"/>
                      <a:pt x="1069" y="2151"/>
                    </a:cubicBezTo>
                    <a:cubicBezTo>
                      <a:pt x="1447" y="2151"/>
                      <a:pt x="1824" y="1909"/>
                      <a:pt x="2009" y="1509"/>
                    </a:cubicBezTo>
                    <a:cubicBezTo>
                      <a:pt x="2281" y="965"/>
                      <a:pt x="2092" y="316"/>
                      <a:pt x="1611" y="86"/>
                    </a:cubicBezTo>
                    <a:cubicBezTo>
                      <a:pt x="1490" y="28"/>
                      <a:pt x="1361"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7"/>
              <p:cNvSpPr/>
              <p:nvPr/>
            </p:nvSpPr>
            <p:spPr>
              <a:xfrm>
                <a:off x="7550350" y="372550"/>
                <a:ext cx="45525" cy="52150"/>
              </a:xfrm>
              <a:custGeom>
                <a:avLst/>
                <a:gdLst/>
                <a:ahLst/>
                <a:cxnLst/>
                <a:rect l="l" t="t" r="r" b="b"/>
                <a:pathLst>
                  <a:path w="1821" h="2086" extrusionOk="0">
                    <a:moveTo>
                      <a:pt x="1109" y="0"/>
                    </a:moveTo>
                    <a:lnTo>
                      <a:pt x="1109" y="0"/>
                    </a:lnTo>
                    <a:cubicBezTo>
                      <a:pt x="1119" y="10"/>
                      <a:pt x="1124" y="15"/>
                      <a:pt x="1129" y="18"/>
                    </a:cubicBezTo>
                    <a:lnTo>
                      <a:pt x="1129" y="18"/>
                    </a:lnTo>
                    <a:cubicBezTo>
                      <a:pt x="1122" y="12"/>
                      <a:pt x="1116" y="6"/>
                      <a:pt x="1109" y="0"/>
                    </a:cubicBezTo>
                    <a:close/>
                    <a:moveTo>
                      <a:pt x="1129" y="18"/>
                    </a:moveTo>
                    <a:cubicBezTo>
                      <a:pt x="1447" y="314"/>
                      <a:pt x="1524" y="825"/>
                      <a:pt x="1319" y="1277"/>
                    </a:cubicBezTo>
                    <a:cubicBezTo>
                      <a:pt x="1107" y="1683"/>
                      <a:pt x="720" y="1925"/>
                      <a:pt x="332" y="1925"/>
                    </a:cubicBezTo>
                    <a:cubicBezTo>
                      <a:pt x="220" y="1925"/>
                      <a:pt x="108" y="1905"/>
                      <a:pt x="0" y="1863"/>
                    </a:cubicBezTo>
                    <a:lnTo>
                      <a:pt x="0" y="1863"/>
                    </a:lnTo>
                    <a:cubicBezTo>
                      <a:pt x="63" y="1904"/>
                      <a:pt x="126" y="1967"/>
                      <a:pt x="210" y="1988"/>
                    </a:cubicBezTo>
                    <a:cubicBezTo>
                      <a:pt x="337" y="2055"/>
                      <a:pt x="473" y="2086"/>
                      <a:pt x="609" y="2086"/>
                    </a:cubicBezTo>
                    <a:cubicBezTo>
                      <a:pt x="987" y="2086"/>
                      <a:pt x="1364" y="1844"/>
                      <a:pt x="1549" y="1444"/>
                    </a:cubicBezTo>
                    <a:cubicBezTo>
                      <a:pt x="1821" y="900"/>
                      <a:pt x="1632" y="251"/>
                      <a:pt x="1151" y="21"/>
                    </a:cubicBezTo>
                    <a:cubicBezTo>
                      <a:pt x="1140" y="21"/>
                      <a:pt x="1134" y="21"/>
                      <a:pt x="11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7"/>
              <p:cNvSpPr/>
              <p:nvPr/>
            </p:nvSpPr>
            <p:spPr>
              <a:xfrm>
                <a:off x="7404400" y="344250"/>
                <a:ext cx="69075" cy="75975"/>
              </a:xfrm>
              <a:custGeom>
                <a:avLst/>
                <a:gdLst/>
                <a:ahLst/>
                <a:cxnLst/>
                <a:rect l="l" t="t" r="r" b="b"/>
                <a:pathLst>
                  <a:path w="2763" h="3039" extrusionOk="0">
                    <a:moveTo>
                      <a:pt x="969" y="1"/>
                    </a:moveTo>
                    <a:cubicBezTo>
                      <a:pt x="841" y="1"/>
                      <a:pt x="718" y="28"/>
                      <a:pt x="607" y="86"/>
                    </a:cubicBezTo>
                    <a:cubicBezTo>
                      <a:pt x="84" y="379"/>
                      <a:pt x="1" y="1237"/>
                      <a:pt x="440" y="2032"/>
                    </a:cubicBezTo>
                    <a:cubicBezTo>
                      <a:pt x="770" y="2658"/>
                      <a:pt x="1320" y="3038"/>
                      <a:pt x="1795" y="3038"/>
                    </a:cubicBezTo>
                    <a:cubicBezTo>
                      <a:pt x="1922" y="3038"/>
                      <a:pt x="2045" y="3010"/>
                      <a:pt x="2156" y="2953"/>
                    </a:cubicBezTo>
                    <a:cubicBezTo>
                      <a:pt x="2679" y="2660"/>
                      <a:pt x="2763" y="1802"/>
                      <a:pt x="2323" y="1007"/>
                    </a:cubicBezTo>
                    <a:cubicBezTo>
                      <a:pt x="1994" y="381"/>
                      <a:pt x="1443" y="1"/>
                      <a:pt x="9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7"/>
              <p:cNvSpPr/>
              <p:nvPr/>
            </p:nvSpPr>
            <p:spPr>
              <a:xfrm>
                <a:off x="7430025" y="347450"/>
                <a:ext cx="43450" cy="72775"/>
              </a:xfrm>
              <a:custGeom>
                <a:avLst/>
                <a:gdLst/>
                <a:ahLst/>
                <a:cxnLst/>
                <a:rect l="l" t="t" r="r" b="b"/>
                <a:pathLst>
                  <a:path w="1738" h="2911" extrusionOk="0">
                    <a:moveTo>
                      <a:pt x="461" y="0"/>
                    </a:moveTo>
                    <a:cubicBezTo>
                      <a:pt x="691" y="188"/>
                      <a:pt x="901" y="419"/>
                      <a:pt x="1068" y="732"/>
                    </a:cubicBezTo>
                    <a:cubicBezTo>
                      <a:pt x="1486" y="1507"/>
                      <a:pt x="1403" y="2385"/>
                      <a:pt x="880" y="2657"/>
                    </a:cubicBezTo>
                    <a:cubicBezTo>
                      <a:pt x="767" y="2723"/>
                      <a:pt x="641" y="2755"/>
                      <a:pt x="508" y="2755"/>
                    </a:cubicBezTo>
                    <a:cubicBezTo>
                      <a:pt x="346" y="2755"/>
                      <a:pt x="173" y="2708"/>
                      <a:pt x="1" y="2615"/>
                    </a:cubicBezTo>
                    <a:lnTo>
                      <a:pt x="1" y="2615"/>
                    </a:lnTo>
                    <a:cubicBezTo>
                      <a:pt x="248" y="2808"/>
                      <a:pt x="514" y="2910"/>
                      <a:pt x="762" y="2910"/>
                    </a:cubicBezTo>
                    <a:cubicBezTo>
                      <a:pt x="891" y="2910"/>
                      <a:pt x="1016" y="2882"/>
                      <a:pt x="1131" y="2825"/>
                    </a:cubicBezTo>
                    <a:cubicBezTo>
                      <a:pt x="1654" y="2532"/>
                      <a:pt x="1738" y="1674"/>
                      <a:pt x="1298" y="879"/>
                    </a:cubicBezTo>
                    <a:cubicBezTo>
                      <a:pt x="1089" y="481"/>
                      <a:pt x="775" y="167"/>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7"/>
              <p:cNvSpPr/>
              <p:nvPr/>
            </p:nvSpPr>
            <p:spPr>
              <a:xfrm>
                <a:off x="7473975" y="307525"/>
                <a:ext cx="66975" cy="96075"/>
              </a:xfrm>
              <a:custGeom>
                <a:avLst/>
                <a:gdLst/>
                <a:ahLst/>
                <a:cxnLst/>
                <a:rect l="l" t="t" r="r" b="b"/>
                <a:pathLst>
                  <a:path w="2679" h="3843" extrusionOk="0">
                    <a:moveTo>
                      <a:pt x="1188" y="1"/>
                    </a:moveTo>
                    <a:cubicBezTo>
                      <a:pt x="1155" y="1"/>
                      <a:pt x="1122" y="3"/>
                      <a:pt x="1089" y="7"/>
                    </a:cubicBezTo>
                    <a:cubicBezTo>
                      <a:pt x="419" y="91"/>
                      <a:pt x="0" y="1032"/>
                      <a:pt x="147" y="2078"/>
                    </a:cubicBezTo>
                    <a:cubicBezTo>
                      <a:pt x="286" y="3092"/>
                      <a:pt x="879" y="3842"/>
                      <a:pt x="1512" y="3842"/>
                    </a:cubicBezTo>
                    <a:cubicBezTo>
                      <a:pt x="1545" y="3842"/>
                      <a:pt x="1578" y="3840"/>
                      <a:pt x="1612" y="3836"/>
                    </a:cubicBezTo>
                    <a:cubicBezTo>
                      <a:pt x="2260" y="3752"/>
                      <a:pt x="2679" y="2811"/>
                      <a:pt x="2553" y="1764"/>
                    </a:cubicBezTo>
                    <a:cubicBezTo>
                      <a:pt x="2414" y="750"/>
                      <a:pt x="1821" y="1"/>
                      <a:pt x="1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7"/>
              <p:cNvSpPr/>
              <p:nvPr/>
            </p:nvSpPr>
            <p:spPr>
              <a:xfrm>
                <a:off x="7496475" y="309775"/>
                <a:ext cx="44475" cy="93900"/>
              </a:xfrm>
              <a:custGeom>
                <a:avLst/>
                <a:gdLst/>
                <a:ahLst/>
                <a:cxnLst/>
                <a:rect l="l" t="t" r="r" b="b"/>
                <a:pathLst>
                  <a:path w="1779" h="3756" extrusionOk="0">
                    <a:moveTo>
                      <a:pt x="649" y="1"/>
                    </a:moveTo>
                    <a:lnTo>
                      <a:pt x="649" y="1"/>
                    </a:lnTo>
                    <a:cubicBezTo>
                      <a:pt x="1025" y="293"/>
                      <a:pt x="1297" y="858"/>
                      <a:pt x="1402" y="1507"/>
                    </a:cubicBezTo>
                    <a:cubicBezTo>
                      <a:pt x="1549" y="2574"/>
                      <a:pt x="1130" y="3495"/>
                      <a:pt x="461" y="3599"/>
                    </a:cubicBezTo>
                    <a:cubicBezTo>
                      <a:pt x="431" y="3603"/>
                      <a:pt x="402" y="3605"/>
                      <a:pt x="373" y="3605"/>
                    </a:cubicBezTo>
                    <a:cubicBezTo>
                      <a:pt x="241" y="3605"/>
                      <a:pt x="121" y="3567"/>
                      <a:pt x="0" y="3516"/>
                    </a:cubicBezTo>
                    <a:lnTo>
                      <a:pt x="0" y="3516"/>
                    </a:lnTo>
                    <a:cubicBezTo>
                      <a:pt x="178" y="3658"/>
                      <a:pt x="387" y="3755"/>
                      <a:pt x="599" y="3755"/>
                    </a:cubicBezTo>
                    <a:cubicBezTo>
                      <a:pt x="637" y="3755"/>
                      <a:pt x="674" y="3752"/>
                      <a:pt x="712" y="3746"/>
                    </a:cubicBezTo>
                    <a:cubicBezTo>
                      <a:pt x="1360" y="3662"/>
                      <a:pt x="1779" y="2721"/>
                      <a:pt x="1653" y="1674"/>
                    </a:cubicBezTo>
                    <a:cubicBezTo>
                      <a:pt x="1528" y="858"/>
                      <a:pt x="1130" y="210"/>
                      <a:pt x="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7"/>
              <p:cNvSpPr/>
              <p:nvPr/>
            </p:nvSpPr>
            <p:spPr>
              <a:xfrm>
                <a:off x="8372125" y="464600"/>
                <a:ext cx="225475" cy="914925"/>
              </a:xfrm>
              <a:custGeom>
                <a:avLst/>
                <a:gdLst/>
                <a:ahLst/>
                <a:cxnLst/>
                <a:rect l="l" t="t" r="r" b="b"/>
                <a:pathLst>
                  <a:path w="9019" h="36597" extrusionOk="0">
                    <a:moveTo>
                      <a:pt x="5817" y="1"/>
                    </a:moveTo>
                    <a:lnTo>
                      <a:pt x="0" y="34902"/>
                    </a:lnTo>
                    <a:lnTo>
                      <a:pt x="7533" y="36596"/>
                    </a:lnTo>
                    <a:lnTo>
                      <a:pt x="9018" y="27725"/>
                    </a:lnTo>
                    <a:lnTo>
                      <a:pt x="7156" y="6864"/>
                    </a:lnTo>
                    <a:cubicBezTo>
                      <a:pt x="7156" y="6508"/>
                      <a:pt x="7156" y="6173"/>
                      <a:pt x="7114" y="5797"/>
                    </a:cubicBezTo>
                    <a:cubicBezTo>
                      <a:pt x="7010" y="3788"/>
                      <a:pt x="6549" y="1842"/>
                      <a:pt x="5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7"/>
              <p:cNvSpPr/>
              <p:nvPr/>
            </p:nvSpPr>
            <p:spPr>
              <a:xfrm>
                <a:off x="7516350" y="464100"/>
                <a:ext cx="225475" cy="915425"/>
              </a:xfrm>
              <a:custGeom>
                <a:avLst/>
                <a:gdLst/>
                <a:ahLst/>
                <a:cxnLst/>
                <a:rect l="l" t="t" r="r" b="b"/>
                <a:pathLst>
                  <a:path w="9019" h="36617" extrusionOk="0">
                    <a:moveTo>
                      <a:pt x="3202" y="0"/>
                    </a:moveTo>
                    <a:cubicBezTo>
                      <a:pt x="2679" y="1297"/>
                      <a:pt x="2302" y="2657"/>
                      <a:pt x="2093" y="4059"/>
                    </a:cubicBezTo>
                    <a:cubicBezTo>
                      <a:pt x="2051" y="4331"/>
                      <a:pt x="2009" y="4624"/>
                      <a:pt x="1967" y="5001"/>
                    </a:cubicBezTo>
                    <a:lnTo>
                      <a:pt x="1946" y="5064"/>
                    </a:lnTo>
                    <a:cubicBezTo>
                      <a:pt x="1946" y="5189"/>
                      <a:pt x="1925" y="5336"/>
                      <a:pt x="1925" y="5482"/>
                    </a:cubicBezTo>
                    <a:lnTo>
                      <a:pt x="1904" y="5775"/>
                    </a:lnTo>
                    <a:cubicBezTo>
                      <a:pt x="1862" y="6172"/>
                      <a:pt x="1862" y="6528"/>
                      <a:pt x="1862" y="6884"/>
                    </a:cubicBezTo>
                    <a:lnTo>
                      <a:pt x="0" y="27682"/>
                    </a:lnTo>
                    <a:lnTo>
                      <a:pt x="1486" y="36616"/>
                    </a:lnTo>
                    <a:lnTo>
                      <a:pt x="9018" y="34922"/>
                    </a:lnTo>
                    <a:lnTo>
                      <a:pt x="3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7"/>
              <p:cNvSpPr/>
              <p:nvPr/>
            </p:nvSpPr>
            <p:spPr>
              <a:xfrm>
                <a:off x="7435275" y="1872775"/>
                <a:ext cx="225475" cy="269925"/>
              </a:xfrm>
              <a:custGeom>
                <a:avLst/>
                <a:gdLst/>
                <a:ahLst/>
                <a:cxnLst/>
                <a:rect l="l" t="t" r="r" b="b"/>
                <a:pathLst>
                  <a:path w="9019" h="10797" extrusionOk="0">
                    <a:moveTo>
                      <a:pt x="712" y="0"/>
                    </a:moveTo>
                    <a:lnTo>
                      <a:pt x="0" y="7930"/>
                    </a:lnTo>
                    <a:cubicBezTo>
                      <a:pt x="2051" y="9458"/>
                      <a:pt x="3515" y="10274"/>
                      <a:pt x="3704" y="10378"/>
                    </a:cubicBezTo>
                    <a:cubicBezTo>
                      <a:pt x="4206" y="10671"/>
                      <a:pt x="4750" y="10797"/>
                      <a:pt x="5273" y="10797"/>
                    </a:cubicBezTo>
                    <a:cubicBezTo>
                      <a:pt x="6424" y="10797"/>
                      <a:pt x="7533" y="10190"/>
                      <a:pt x="8139" y="9123"/>
                    </a:cubicBezTo>
                    <a:cubicBezTo>
                      <a:pt x="9018" y="7533"/>
                      <a:pt x="8453" y="5545"/>
                      <a:pt x="6884" y="4666"/>
                    </a:cubicBezTo>
                    <a:cubicBezTo>
                      <a:pt x="6821" y="4645"/>
                      <a:pt x="3955" y="3013"/>
                      <a:pt x="712" y="0"/>
                    </a:cubicBezTo>
                    <a:close/>
                  </a:path>
                </a:pathLst>
              </a:custGeom>
              <a:solidFill>
                <a:srgbClr val="F5E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7"/>
              <p:cNvSpPr/>
              <p:nvPr/>
            </p:nvSpPr>
            <p:spPr>
              <a:xfrm>
                <a:off x="7435275" y="1872775"/>
                <a:ext cx="225475" cy="269925"/>
              </a:xfrm>
              <a:custGeom>
                <a:avLst/>
                <a:gdLst/>
                <a:ahLst/>
                <a:cxnLst/>
                <a:rect l="l" t="t" r="r" b="b"/>
                <a:pathLst>
                  <a:path w="9019" h="10797" extrusionOk="0">
                    <a:moveTo>
                      <a:pt x="712" y="0"/>
                    </a:moveTo>
                    <a:lnTo>
                      <a:pt x="0" y="7930"/>
                    </a:lnTo>
                    <a:cubicBezTo>
                      <a:pt x="2051" y="9458"/>
                      <a:pt x="3515" y="10274"/>
                      <a:pt x="3704" y="10378"/>
                    </a:cubicBezTo>
                    <a:cubicBezTo>
                      <a:pt x="4206" y="10671"/>
                      <a:pt x="4750" y="10797"/>
                      <a:pt x="5273" y="10797"/>
                    </a:cubicBezTo>
                    <a:cubicBezTo>
                      <a:pt x="6424" y="10797"/>
                      <a:pt x="7533" y="10190"/>
                      <a:pt x="8139" y="9123"/>
                    </a:cubicBezTo>
                    <a:cubicBezTo>
                      <a:pt x="9018" y="7533"/>
                      <a:pt x="8453" y="5545"/>
                      <a:pt x="6884" y="4666"/>
                    </a:cubicBezTo>
                    <a:cubicBezTo>
                      <a:pt x="6821" y="4645"/>
                      <a:pt x="3955" y="3013"/>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7"/>
              <p:cNvSpPr/>
              <p:nvPr/>
            </p:nvSpPr>
            <p:spPr>
              <a:xfrm>
                <a:off x="7016800" y="854100"/>
                <a:ext cx="435750" cy="1216950"/>
              </a:xfrm>
              <a:custGeom>
                <a:avLst/>
                <a:gdLst/>
                <a:ahLst/>
                <a:cxnLst/>
                <a:rect l="l" t="t" r="r" b="b"/>
                <a:pathLst>
                  <a:path w="17430" h="48678" extrusionOk="0">
                    <a:moveTo>
                      <a:pt x="10627" y="0"/>
                    </a:moveTo>
                    <a:cubicBezTo>
                      <a:pt x="9557" y="0"/>
                      <a:pt x="8512" y="518"/>
                      <a:pt x="7888" y="1474"/>
                    </a:cubicBezTo>
                    <a:cubicBezTo>
                      <a:pt x="1925" y="10575"/>
                      <a:pt x="0" y="19573"/>
                      <a:pt x="2114" y="28193"/>
                    </a:cubicBezTo>
                    <a:cubicBezTo>
                      <a:pt x="4624" y="38320"/>
                      <a:pt x="12136" y="45246"/>
                      <a:pt x="16739" y="48677"/>
                    </a:cubicBezTo>
                    <a:lnTo>
                      <a:pt x="17430" y="40747"/>
                    </a:lnTo>
                    <a:cubicBezTo>
                      <a:pt x="13935" y="37525"/>
                      <a:pt x="9960" y="32713"/>
                      <a:pt x="8453" y="26582"/>
                    </a:cubicBezTo>
                    <a:cubicBezTo>
                      <a:pt x="6800" y="19803"/>
                      <a:pt x="8453" y="12563"/>
                      <a:pt x="13370" y="5073"/>
                    </a:cubicBezTo>
                    <a:cubicBezTo>
                      <a:pt x="14354" y="3545"/>
                      <a:pt x="13935" y="1536"/>
                      <a:pt x="12429" y="532"/>
                    </a:cubicBezTo>
                    <a:cubicBezTo>
                      <a:pt x="11870" y="172"/>
                      <a:pt x="11244" y="0"/>
                      <a:pt x="106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7"/>
              <p:cNvSpPr/>
              <p:nvPr/>
            </p:nvSpPr>
            <p:spPr>
              <a:xfrm>
                <a:off x="7061250" y="854100"/>
                <a:ext cx="314400" cy="478350"/>
              </a:xfrm>
              <a:custGeom>
                <a:avLst/>
                <a:gdLst/>
                <a:ahLst/>
                <a:cxnLst/>
                <a:rect l="l" t="t" r="r" b="b"/>
                <a:pathLst>
                  <a:path w="12576" h="19134" extrusionOk="0">
                    <a:moveTo>
                      <a:pt x="8849" y="0"/>
                    </a:moveTo>
                    <a:cubicBezTo>
                      <a:pt x="7779" y="0"/>
                      <a:pt x="6734" y="518"/>
                      <a:pt x="6110" y="1474"/>
                    </a:cubicBezTo>
                    <a:cubicBezTo>
                      <a:pt x="2930" y="6370"/>
                      <a:pt x="880" y="11203"/>
                      <a:pt x="1" y="15974"/>
                    </a:cubicBezTo>
                    <a:cubicBezTo>
                      <a:pt x="482" y="16350"/>
                      <a:pt x="963" y="16685"/>
                      <a:pt x="1465" y="16999"/>
                    </a:cubicBezTo>
                    <a:cubicBezTo>
                      <a:pt x="2742" y="17773"/>
                      <a:pt x="4123" y="18359"/>
                      <a:pt x="5525" y="18903"/>
                    </a:cubicBezTo>
                    <a:cubicBezTo>
                      <a:pt x="5734" y="18966"/>
                      <a:pt x="5964" y="19050"/>
                      <a:pt x="6173" y="19133"/>
                    </a:cubicBezTo>
                    <a:cubicBezTo>
                      <a:pt x="6634" y="14593"/>
                      <a:pt x="8433" y="9885"/>
                      <a:pt x="11592" y="5073"/>
                    </a:cubicBezTo>
                    <a:cubicBezTo>
                      <a:pt x="12576" y="3545"/>
                      <a:pt x="12157" y="1536"/>
                      <a:pt x="10651" y="532"/>
                    </a:cubicBezTo>
                    <a:cubicBezTo>
                      <a:pt x="10092" y="172"/>
                      <a:pt x="9466" y="0"/>
                      <a:pt x="8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7"/>
              <p:cNvSpPr/>
              <p:nvPr/>
            </p:nvSpPr>
            <p:spPr>
              <a:xfrm>
                <a:off x="7433700" y="217200"/>
                <a:ext cx="1246550" cy="2555300"/>
              </a:xfrm>
              <a:custGeom>
                <a:avLst/>
                <a:gdLst/>
                <a:ahLst/>
                <a:cxnLst/>
                <a:rect l="l" t="t" r="r" b="b"/>
                <a:pathLst>
                  <a:path w="49862" h="102212" extrusionOk="0">
                    <a:moveTo>
                      <a:pt x="24920" y="0"/>
                    </a:moveTo>
                    <a:cubicBezTo>
                      <a:pt x="16216" y="0"/>
                      <a:pt x="8998" y="6193"/>
                      <a:pt x="7721" y="14291"/>
                    </a:cubicBezTo>
                    <a:cubicBezTo>
                      <a:pt x="7679" y="14584"/>
                      <a:pt x="7637" y="14856"/>
                      <a:pt x="7596" y="15149"/>
                    </a:cubicBezTo>
                    <a:cubicBezTo>
                      <a:pt x="7596" y="15274"/>
                      <a:pt x="7575" y="15400"/>
                      <a:pt x="7575" y="15525"/>
                    </a:cubicBezTo>
                    <a:cubicBezTo>
                      <a:pt x="7554" y="15609"/>
                      <a:pt x="7554" y="15714"/>
                      <a:pt x="7554" y="15797"/>
                    </a:cubicBezTo>
                    <a:cubicBezTo>
                      <a:pt x="7533" y="16153"/>
                      <a:pt x="7512" y="16509"/>
                      <a:pt x="7512" y="16864"/>
                    </a:cubicBezTo>
                    <a:lnTo>
                      <a:pt x="84" y="100559"/>
                    </a:lnTo>
                    <a:cubicBezTo>
                      <a:pt x="0" y="101438"/>
                      <a:pt x="712" y="102212"/>
                      <a:pt x="1591" y="102212"/>
                    </a:cubicBezTo>
                    <a:lnTo>
                      <a:pt x="12868" y="102212"/>
                    </a:lnTo>
                    <a:cubicBezTo>
                      <a:pt x="15254" y="95747"/>
                      <a:pt x="19731" y="91394"/>
                      <a:pt x="24879" y="91394"/>
                    </a:cubicBezTo>
                    <a:cubicBezTo>
                      <a:pt x="30026" y="91394"/>
                      <a:pt x="34503" y="95747"/>
                      <a:pt x="36889" y="102212"/>
                    </a:cubicBezTo>
                    <a:lnTo>
                      <a:pt x="48271" y="102212"/>
                    </a:lnTo>
                    <a:cubicBezTo>
                      <a:pt x="49171" y="102212"/>
                      <a:pt x="49861" y="101438"/>
                      <a:pt x="49778" y="100559"/>
                    </a:cubicBezTo>
                    <a:lnTo>
                      <a:pt x="42350" y="16864"/>
                    </a:lnTo>
                    <a:cubicBezTo>
                      <a:pt x="42350" y="16530"/>
                      <a:pt x="42329" y="16174"/>
                      <a:pt x="42308" y="15839"/>
                    </a:cubicBezTo>
                    <a:cubicBezTo>
                      <a:pt x="42057" y="11592"/>
                      <a:pt x="40153" y="7763"/>
                      <a:pt x="37244" y="4938"/>
                    </a:cubicBezTo>
                    <a:cubicBezTo>
                      <a:pt x="36617" y="4331"/>
                      <a:pt x="35926" y="3766"/>
                      <a:pt x="35215" y="3243"/>
                    </a:cubicBezTo>
                    <a:cubicBezTo>
                      <a:pt x="32327" y="1214"/>
                      <a:pt x="28770" y="0"/>
                      <a:pt x="24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7"/>
              <p:cNvSpPr/>
              <p:nvPr/>
            </p:nvSpPr>
            <p:spPr>
              <a:xfrm>
                <a:off x="8033150" y="228700"/>
                <a:ext cx="462975" cy="517875"/>
              </a:xfrm>
              <a:custGeom>
                <a:avLst/>
                <a:gdLst/>
                <a:ahLst/>
                <a:cxnLst/>
                <a:rect l="l" t="t" r="r" b="b"/>
                <a:pathLst>
                  <a:path w="18519" h="20715" extrusionOk="0">
                    <a:moveTo>
                      <a:pt x="5002" y="0"/>
                    </a:moveTo>
                    <a:cubicBezTo>
                      <a:pt x="1989" y="2030"/>
                      <a:pt x="1" y="5482"/>
                      <a:pt x="1" y="9416"/>
                    </a:cubicBezTo>
                    <a:cubicBezTo>
                      <a:pt x="1" y="15651"/>
                      <a:pt x="5064" y="20715"/>
                      <a:pt x="11300" y="20715"/>
                    </a:cubicBezTo>
                    <a:cubicBezTo>
                      <a:pt x="14041" y="20715"/>
                      <a:pt x="16572" y="19752"/>
                      <a:pt x="18518" y="18120"/>
                    </a:cubicBezTo>
                    <a:lnTo>
                      <a:pt x="18372" y="16404"/>
                    </a:lnTo>
                    <a:cubicBezTo>
                      <a:pt x="18372" y="16070"/>
                      <a:pt x="18351" y="15714"/>
                      <a:pt x="18330" y="15379"/>
                    </a:cubicBezTo>
                    <a:cubicBezTo>
                      <a:pt x="18079" y="11132"/>
                      <a:pt x="16175" y="7303"/>
                      <a:pt x="13266" y="4478"/>
                    </a:cubicBezTo>
                    <a:cubicBezTo>
                      <a:pt x="12639" y="3871"/>
                      <a:pt x="11948" y="3306"/>
                      <a:pt x="11237" y="2783"/>
                    </a:cubicBezTo>
                    <a:cubicBezTo>
                      <a:pt x="9396" y="1486"/>
                      <a:pt x="7282" y="544"/>
                      <a:pt x="5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7"/>
              <p:cNvSpPr/>
              <p:nvPr/>
            </p:nvSpPr>
            <p:spPr>
              <a:xfrm>
                <a:off x="7801525" y="1001825"/>
                <a:ext cx="518300" cy="246925"/>
              </a:xfrm>
              <a:custGeom>
                <a:avLst/>
                <a:gdLst/>
                <a:ahLst/>
                <a:cxnLst/>
                <a:rect l="l" t="t" r="r" b="b"/>
                <a:pathLst>
                  <a:path w="20732" h="9877" extrusionOk="0">
                    <a:moveTo>
                      <a:pt x="19945" y="0"/>
                    </a:moveTo>
                    <a:cubicBezTo>
                      <a:pt x="19466" y="0"/>
                      <a:pt x="18867" y="1133"/>
                      <a:pt x="18577" y="1444"/>
                    </a:cubicBezTo>
                    <a:cubicBezTo>
                      <a:pt x="18137" y="1863"/>
                      <a:pt x="17677" y="2260"/>
                      <a:pt x="17196" y="2616"/>
                    </a:cubicBezTo>
                    <a:cubicBezTo>
                      <a:pt x="15229" y="4039"/>
                      <a:pt x="12823" y="4897"/>
                      <a:pt x="10207" y="4897"/>
                    </a:cubicBezTo>
                    <a:cubicBezTo>
                      <a:pt x="8073" y="4897"/>
                      <a:pt x="5918" y="4311"/>
                      <a:pt x="4098" y="3181"/>
                    </a:cubicBezTo>
                    <a:cubicBezTo>
                      <a:pt x="3198" y="2637"/>
                      <a:pt x="2382" y="1988"/>
                      <a:pt x="1671" y="1235"/>
                    </a:cubicBezTo>
                    <a:cubicBezTo>
                      <a:pt x="1399" y="942"/>
                      <a:pt x="959" y="168"/>
                      <a:pt x="583" y="63"/>
                    </a:cubicBezTo>
                    <a:cubicBezTo>
                      <a:pt x="501" y="46"/>
                      <a:pt x="433" y="39"/>
                      <a:pt x="375" y="39"/>
                    </a:cubicBezTo>
                    <a:cubicBezTo>
                      <a:pt x="0" y="39"/>
                      <a:pt x="87" y="367"/>
                      <a:pt x="269" y="712"/>
                    </a:cubicBezTo>
                    <a:cubicBezTo>
                      <a:pt x="603" y="1340"/>
                      <a:pt x="1064" y="1925"/>
                      <a:pt x="1503" y="2449"/>
                    </a:cubicBezTo>
                    <a:cubicBezTo>
                      <a:pt x="2445" y="3557"/>
                      <a:pt x="3533" y="4520"/>
                      <a:pt x="4767" y="5252"/>
                    </a:cubicBezTo>
                    <a:cubicBezTo>
                      <a:pt x="5332" y="5608"/>
                      <a:pt x="5939" y="5922"/>
                      <a:pt x="6546" y="6215"/>
                    </a:cubicBezTo>
                    <a:cubicBezTo>
                      <a:pt x="6881" y="6382"/>
                      <a:pt x="7236" y="6550"/>
                      <a:pt x="7550" y="6780"/>
                    </a:cubicBezTo>
                    <a:cubicBezTo>
                      <a:pt x="7843" y="7031"/>
                      <a:pt x="8073" y="7345"/>
                      <a:pt x="8303" y="7638"/>
                    </a:cubicBezTo>
                    <a:cubicBezTo>
                      <a:pt x="8659" y="8119"/>
                      <a:pt x="9015" y="8600"/>
                      <a:pt x="9370" y="9081"/>
                    </a:cubicBezTo>
                    <a:cubicBezTo>
                      <a:pt x="9370" y="8767"/>
                      <a:pt x="9370" y="8454"/>
                      <a:pt x="9370" y="8140"/>
                    </a:cubicBezTo>
                    <a:cubicBezTo>
                      <a:pt x="9852" y="8600"/>
                      <a:pt x="10166" y="9207"/>
                      <a:pt x="10249" y="9876"/>
                    </a:cubicBezTo>
                    <a:cubicBezTo>
                      <a:pt x="10354" y="9395"/>
                      <a:pt x="10438" y="8914"/>
                      <a:pt x="10542" y="8454"/>
                    </a:cubicBezTo>
                    <a:cubicBezTo>
                      <a:pt x="10751" y="8726"/>
                      <a:pt x="10856" y="9081"/>
                      <a:pt x="10835" y="9437"/>
                    </a:cubicBezTo>
                    <a:cubicBezTo>
                      <a:pt x="11002" y="8475"/>
                      <a:pt x="11526" y="7575"/>
                      <a:pt x="12300" y="6989"/>
                    </a:cubicBezTo>
                    <a:cubicBezTo>
                      <a:pt x="12300" y="7073"/>
                      <a:pt x="12300" y="7177"/>
                      <a:pt x="12300" y="7282"/>
                    </a:cubicBezTo>
                    <a:cubicBezTo>
                      <a:pt x="12300" y="7219"/>
                      <a:pt x="12739" y="7010"/>
                      <a:pt x="12802" y="6947"/>
                    </a:cubicBezTo>
                    <a:cubicBezTo>
                      <a:pt x="13262" y="6612"/>
                      <a:pt x="13660" y="6236"/>
                      <a:pt x="14141" y="5901"/>
                    </a:cubicBezTo>
                    <a:cubicBezTo>
                      <a:pt x="14664" y="5545"/>
                      <a:pt x="15166" y="5210"/>
                      <a:pt x="15689" y="4855"/>
                    </a:cubicBezTo>
                    <a:cubicBezTo>
                      <a:pt x="16694" y="4143"/>
                      <a:pt x="17698" y="3411"/>
                      <a:pt x="18577" y="2532"/>
                    </a:cubicBezTo>
                    <a:cubicBezTo>
                      <a:pt x="18828" y="2281"/>
                      <a:pt x="20732" y="231"/>
                      <a:pt x="20083" y="0"/>
                    </a:cubicBezTo>
                    <a:lnTo>
                      <a:pt x="19958" y="0"/>
                    </a:lnTo>
                    <a:cubicBezTo>
                      <a:pt x="19953" y="0"/>
                      <a:pt x="19949" y="0"/>
                      <a:pt x="19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7"/>
              <p:cNvSpPr/>
              <p:nvPr/>
            </p:nvSpPr>
            <p:spPr>
              <a:xfrm>
                <a:off x="8009625" y="703150"/>
                <a:ext cx="94700" cy="59125"/>
              </a:xfrm>
              <a:custGeom>
                <a:avLst/>
                <a:gdLst/>
                <a:ahLst/>
                <a:cxnLst/>
                <a:rect l="l" t="t" r="r" b="b"/>
                <a:pathLst>
                  <a:path w="3788" h="2365" extrusionOk="0">
                    <a:moveTo>
                      <a:pt x="754" y="0"/>
                    </a:moveTo>
                    <a:cubicBezTo>
                      <a:pt x="293" y="0"/>
                      <a:pt x="0" y="460"/>
                      <a:pt x="168" y="879"/>
                    </a:cubicBezTo>
                    <a:lnTo>
                      <a:pt x="335" y="1297"/>
                    </a:lnTo>
                    <a:cubicBezTo>
                      <a:pt x="586" y="1946"/>
                      <a:pt x="1193" y="2364"/>
                      <a:pt x="1883" y="2364"/>
                    </a:cubicBezTo>
                    <a:cubicBezTo>
                      <a:pt x="2595" y="2364"/>
                      <a:pt x="3202" y="1946"/>
                      <a:pt x="3453" y="1297"/>
                    </a:cubicBezTo>
                    <a:lnTo>
                      <a:pt x="3620" y="879"/>
                    </a:lnTo>
                    <a:cubicBezTo>
                      <a:pt x="3787" y="460"/>
                      <a:pt x="3494" y="0"/>
                      <a:pt x="3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7"/>
              <p:cNvSpPr/>
              <p:nvPr/>
            </p:nvSpPr>
            <p:spPr>
              <a:xfrm>
                <a:off x="7863150" y="807750"/>
                <a:ext cx="387650" cy="193575"/>
              </a:xfrm>
              <a:custGeom>
                <a:avLst/>
                <a:gdLst/>
                <a:ahLst/>
                <a:cxnLst/>
                <a:rect l="l" t="t" r="r" b="b"/>
                <a:pathLst>
                  <a:path w="15506" h="7743" extrusionOk="0">
                    <a:moveTo>
                      <a:pt x="1" y="1"/>
                    </a:moveTo>
                    <a:cubicBezTo>
                      <a:pt x="1" y="4269"/>
                      <a:pt x="3474" y="7743"/>
                      <a:pt x="7742" y="7743"/>
                    </a:cubicBezTo>
                    <a:cubicBezTo>
                      <a:pt x="12032" y="7743"/>
                      <a:pt x="15505" y="4269"/>
                      <a:pt x="15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7"/>
              <p:cNvSpPr/>
              <p:nvPr/>
            </p:nvSpPr>
            <p:spPr>
              <a:xfrm>
                <a:off x="7900300" y="841225"/>
                <a:ext cx="313350" cy="160100"/>
              </a:xfrm>
              <a:custGeom>
                <a:avLst/>
                <a:gdLst/>
                <a:ahLst/>
                <a:cxnLst/>
                <a:rect l="l" t="t" r="r" b="b"/>
                <a:pathLst>
                  <a:path w="12534" h="6404" extrusionOk="0">
                    <a:moveTo>
                      <a:pt x="6256" y="1"/>
                    </a:moveTo>
                    <a:cubicBezTo>
                      <a:pt x="2804" y="1"/>
                      <a:pt x="0" y="1445"/>
                      <a:pt x="0" y="3202"/>
                    </a:cubicBezTo>
                    <a:cubicBezTo>
                      <a:pt x="0" y="4981"/>
                      <a:pt x="2804" y="6404"/>
                      <a:pt x="6256" y="6404"/>
                    </a:cubicBezTo>
                    <a:cubicBezTo>
                      <a:pt x="9730" y="6404"/>
                      <a:pt x="12533" y="4981"/>
                      <a:pt x="12533" y="3202"/>
                    </a:cubicBezTo>
                    <a:cubicBezTo>
                      <a:pt x="12533" y="1445"/>
                      <a:pt x="9730" y="1"/>
                      <a:pt x="6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7"/>
              <p:cNvSpPr/>
              <p:nvPr/>
            </p:nvSpPr>
            <p:spPr>
              <a:xfrm>
                <a:off x="7900300" y="841225"/>
                <a:ext cx="313350" cy="94725"/>
              </a:xfrm>
              <a:custGeom>
                <a:avLst/>
                <a:gdLst/>
                <a:ahLst/>
                <a:cxnLst/>
                <a:rect l="l" t="t" r="r" b="b"/>
                <a:pathLst>
                  <a:path w="12534" h="3789" extrusionOk="0">
                    <a:moveTo>
                      <a:pt x="6256" y="1"/>
                    </a:moveTo>
                    <a:cubicBezTo>
                      <a:pt x="3683" y="1"/>
                      <a:pt x="1402" y="1277"/>
                      <a:pt x="0" y="3202"/>
                    </a:cubicBezTo>
                    <a:cubicBezTo>
                      <a:pt x="147" y="3411"/>
                      <a:pt x="293" y="3600"/>
                      <a:pt x="461" y="3788"/>
                    </a:cubicBezTo>
                    <a:cubicBezTo>
                      <a:pt x="1883" y="2177"/>
                      <a:pt x="3955" y="1173"/>
                      <a:pt x="6256" y="1173"/>
                    </a:cubicBezTo>
                    <a:cubicBezTo>
                      <a:pt x="8579" y="1173"/>
                      <a:pt x="10650" y="2177"/>
                      <a:pt x="12073" y="3788"/>
                    </a:cubicBezTo>
                    <a:cubicBezTo>
                      <a:pt x="12241" y="3600"/>
                      <a:pt x="12387" y="3411"/>
                      <a:pt x="12533" y="3202"/>
                    </a:cubicBezTo>
                    <a:cubicBezTo>
                      <a:pt x="11132" y="1277"/>
                      <a:pt x="8851" y="1"/>
                      <a:pt x="6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7"/>
              <p:cNvSpPr/>
              <p:nvPr/>
            </p:nvSpPr>
            <p:spPr>
              <a:xfrm>
                <a:off x="8150325" y="807750"/>
                <a:ext cx="53900" cy="45650"/>
              </a:xfrm>
              <a:custGeom>
                <a:avLst/>
                <a:gdLst/>
                <a:ahLst/>
                <a:cxnLst/>
                <a:rect l="l" t="t" r="r" b="b"/>
                <a:pathLst>
                  <a:path w="2156" h="1826" extrusionOk="0">
                    <a:moveTo>
                      <a:pt x="1" y="1"/>
                    </a:moveTo>
                    <a:lnTo>
                      <a:pt x="1068" y="1758"/>
                    </a:lnTo>
                    <a:cubicBezTo>
                      <a:pt x="1099" y="1805"/>
                      <a:pt x="1156" y="1826"/>
                      <a:pt x="1216" y="1826"/>
                    </a:cubicBezTo>
                    <a:cubicBezTo>
                      <a:pt x="1316" y="1826"/>
                      <a:pt x="1424" y="1767"/>
                      <a:pt x="1424" y="1675"/>
                    </a:cubicBezTo>
                    <a:lnTo>
                      <a:pt x="21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a:off x="7909700" y="807750"/>
                <a:ext cx="53900" cy="45650"/>
              </a:xfrm>
              <a:custGeom>
                <a:avLst/>
                <a:gdLst/>
                <a:ahLst/>
                <a:cxnLst/>
                <a:rect l="l" t="t" r="r" b="b"/>
                <a:pathLst>
                  <a:path w="2156" h="1826" extrusionOk="0">
                    <a:moveTo>
                      <a:pt x="1" y="1"/>
                    </a:moveTo>
                    <a:lnTo>
                      <a:pt x="796" y="1675"/>
                    </a:lnTo>
                    <a:cubicBezTo>
                      <a:pt x="796" y="1767"/>
                      <a:pt x="895" y="1826"/>
                      <a:pt x="995" y="1826"/>
                    </a:cubicBezTo>
                    <a:cubicBezTo>
                      <a:pt x="1054" y="1826"/>
                      <a:pt x="1113" y="1805"/>
                      <a:pt x="1152" y="1758"/>
                    </a:cubicBezTo>
                    <a:lnTo>
                      <a:pt x="21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7"/>
              <p:cNvSpPr/>
              <p:nvPr/>
            </p:nvSpPr>
            <p:spPr>
              <a:xfrm>
                <a:off x="7761675" y="672800"/>
                <a:ext cx="135500" cy="60700"/>
              </a:xfrm>
              <a:custGeom>
                <a:avLst/>
                <a:gdLst/>
                <a:ahLst/>
                <a:cxnLst/>
                <a:rect l="l" t="t" r="r" b="b"/>
                <a:pathLst>
                  <a:path w="5420" h="2428" extrusionOk="0">
                    <a:moveTo>
                      <a:pt x="2721" y="1"/>
                    </a:moveTo>
                    <a:cubicBezTo>
                      <a:pt x="1214" y="1"/>
                      <a:pt x="0" y="545"/>
                      <a:pt x="0" y="1214"/>
                    </a:cubicBezTo>
                    <a:cubicBezTo>
                      <a:pt x="0" y="1884"/>
                      <a:pt x="1214" y="2428"/>
                      <a:pt x="2721" y="2428"/>
                    </a:cubicBezTo>
                    <a:cubicBezTo>
                      <a:pt x="4206" y="2428"/>
                      <a:pt x="5420" y="1884"/>
                      <a:pt x="5420" y="1214"/>
                    </a:cubicBezTo>
                    <a:cubicBezTo>
                      <a:pt x="5420" y="545"/>
                      <a:pt x="4206" y="1"/>
                      <a:pt x="2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7"/>
              <p:cNvSpPr/>
              <p:nvPr/>
            </p:nvSpPr>
            <p:spPr>
              <a:xfrm>
                <a:off x="8216775" y="672800"/>
                <a:ext cx="135500" cy="60700"/>
              </a:xfrm>
              <a:custGeom>
                <a:avLst/>
                <a:gdLst/>
                <a:ahLst/>
                <a:cxnLst/>
                <a:rect l="l" t="t" r="r" b="b"/>
                <a:pathLst>
                  <a:path w="5420" h="2428" extrusionOk="0">
                    <a:moveTo>
                      <a:pt x="2699" y="1"/>
                    </a:moveTo>
                    <a:cubicBezTo>
                      <a:pt x="1214" y="1"/>
                      <a:pt x="0" y="545"/>
                      <a:pt x="0" y="1214"/>
                    </a:cubicBezTo>
                    <a:cubicBezTo>
                      <a:pt x="0" y="1884"/>
                      <a:pt x="1214" y="2428"/>
                      <a:pt x="2699" y="2428"/>
                    </a:cubicBezTo>
                    <a:cubicBezTo>
                      <a:pt x="4206" y="2428"/>
                      <a:pt x="5419" y="1884"/>
                      <a:pt x="5419" y="1214"/>
                    </a:cubicBezTo>
                    <a:cubicBezTo>
                      <a:pt x="5419" y="545"/>
                      <a:pt x="4206" y="1"/>
                      <a:pt x="2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a:off x="7746500" y="1283775"/>
                <a:ext cx="618325" cy="1072350"/>
              </a:xfrm>
              <a:custGeom>
                <a:avLst/>
                <a:gdLst/>
                <a:ahLst/>
                <a:cxnLst/>
                <a:rect l="l" t="t" r="r" b="b"/>
                <a:pathLst>
                  <a:path w="24733" h="42894" extrusionOk="0">
                    <a:moveTo>
                      <a:pt x="12367" y="0"/>
                    </a:moveTo>
                    <a:cubicBezTo>
                      <a:pt x="5545" y="0"/>
                      <a:pt x="1" y="9604"/>
                      <a:pt x="1" y="21447"/>
                    </a:cubicBezTo>
                    <a:cubicBezTo>
                      <a:pt x="1" y="33290"/>
                      <a:pt x="5545" y="42894"/>
                      <a:pt x="12367" y="42894"/>
                    </a:cubicBezTo>
                    <a:cubicBezTo>
                      <a:pt x="19188" y="42894"/>
                      <a:pt x="24732" y="33290"/>
                      <a:pt x="24732" y="21447"/>
                    </a:cubicBezTo>
                    <a:cubicBezTo>
                      <a:pt x="24732" y="9604"/>
                      <a:pt x="19188" y="0"/>
                      <a:pt x="12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a:off x="7435275" y="2629150"/>
                <a:ext cx="337400" cy="147025"/>
              </a:xfrm>
              <a:custGeom>
                <a:avLst/>
                <a:gdLst/>
                <a:ahLst/>
                <a:cxnLst/>
                <a:rect l="l" t="t" r="r" b="b"/>
                <a:pathLst>
                  <a:path w="13496" h="5881" extrusionOk="0">
                    <a:moveTo>
                      <a:pt x="2553" y="1"/>
                    </a:moveTo>
                    <a:cubicBezTo>
                      <a:pt x="1151" y="1"/>
                      <a:pt x="0" y="1131"/>
                      <a:pt x="0" y="2554"/>
                    </a:cubicBezTo>
                    <a:lnTo>
                      <a:pt x="0" y="4583"/>
                    </a:lnTo>
                    <a:cubicBezTo>
                      <a:pt x="0" y="5315"/>
                      <a:pt x="586" y="5880"/>
                      <a:pt x="1318" y="5880"/>
                    </a:cubicBezTo>
                    <a:lnTo>
                      <a:pt x="12199" y="5880"/>
                    </a:lnTo>
                    <a:cubicBezTo>
                      <a:pt x="12910" y="5880"/>
                      <a:pt x="13496" y="5315"/>
                      <a:pt x="13496" y="4583"/>
                    </a:cubicBezTo>
                    <a:lnTo>
                      <a:pt x="13496" y="2554"/>
                    </a:lnTo>
                    <a:cubicBezTo>
                      <a:pt x="13496" y="1131"/>
                      <a:pt x="12366" y="1"/>
                      <a:pt x="10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7"/>
              <p:cNvSpPr/>
              <p:nvPr/>
            </p:nvSpPr>
            <p:spPr>
              <a:xfrm>
                <a:off x="7478150" y="2702925"/>
                <a:ext cx="70650" cy="73250"/>
              </a:xfrm>
              <a:custGeom>
                <a:avLst/>
                <a:gdLst/>
                <a:ahLst/>
                <a:cxnLst/>
                <a:rect l="l" t="t" r="r" b="b"/>
                <a:pathLst>
                  <a:path w="2826" h="2930" extrusionOk="0">
                    <a:moveTo>
                      <a:pt x="1424" y="0"/>
                    </a:moveTo>
                    <a:cubicBezTo>
                      <a:pt x="629" y="0"/>
                      <a:pt x="1" y="628"/>
                      <a:pt x="1" y="1402"/>
                    </a:cubicBezTo>
                    <a:lnTo>
                      <a:pt x="1" y="2929"/>
                    </a:lnTo>
                    <a:lnTo>
                      <a:pt x="2826" y="2929"/>
                    </a:lnTo>
                    <a:lnTo>
                      <a:pt x="2826" y="1402"/>
                    </a:lnTo>
                    <a:cubicBezTo>
                      <a:pt x="2826" y="1025"/>
                      <a:pt x="2679" y="670"/>
                      <a:pt x="2407" y="398"/>
                    </a:cubicBezTo>
                    <a:cubicBezTo>
                      <a:pt x="2156" y="147"/>
                      <a:pt x="1800" y="0"/>
                      <a:pt x="1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7"/>
              <p:cNvSpPr/>
              <p:nvPr/>
            </p:nvSpPr>
            <p:spPr>
              <a:xfrm>
                <a:off x="7570750" y="2702925"/>
                <a:ext cx="70625" cy="73250"/>
              </a:xfrm>
              <a:custGeom>
                <a:avLst/>
                <a:gdLst/>
                <a:ahLst/>
                <a:cxnLst/>
                <a:rect l="l" t="t" r="r" b="b"/>
                <a:pathLst>
                  <a:path w="2825" h="2930" extrusionOk="0">
                    <a:moveTo>
                      <a:pt x="1423" y="0"/>
                    </a:moveTo>
                    <a:cubicBezTo>
                      <a:pt x="628" y="0"/>
                      <a:pt x="0" y="628"/>
                      <a:pt x="0" y="1402"/>
                    </a:cubicBezTo>
                    <a:lnTo>
                      <a:pt x="0" y="2929"/>
                    </a:lnTo>
                    <a:lnTo>
                      <a:pt x="2825" y="2929"/>
                    </a:lnTo>
                    <a:lnTo>
                      <a:pt x="2825" y="1402"/>
                    </a:lnTo>
                    <a:cubicBezTo>
                      <a:pt x="2825" y="1025"/>
                      <a:pt x="2679" y="670"/>
                      <a:pt x="2427" y="398"/>
                    </a:cubicBezTo>
                    <a:cubicBezTo>
                      <a:pt x="2155" y="147"/>
                      <a:pt x="1800" y="0"/>
                      <a:pt x="1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a:off x="7663325" y="2702925"/>
                <a:ext cx="71175" cy="73250"/>
              </a:xfrm>
              <a:custGeom>
                <a:avLst/>
                <a:gdLst/>
                <a:ahLst/>
                <a:cxnLst/>
                <a:rect l="l" t="t" r="r" b="b"/>
                <a:pathLst>
                  <a:path w="2847" h="2930" extrusionOk="0">
                    <a:moveTo>
                      <a:pt x="1424" y="0"/>
                    </a:moveTo>
                    <a:cubicBezTo>
                      <a:pt x="629" y="0"/>
                      <a:pt x="1" y="628"/>
                      <a:pt x="1" y="1402"/>
                    </a:cubicBezTo>
                    <a:lnTo>
                      <a:pt x="1" y="2929"/>
                    </a:lnTo>
                    <a:lnTo>
                      <a:pt x="2846" y="2929"/>
                    </a:lnTo>
                    <a:lnTo>
                      <a:pt x="2846" y="1402"/>
                    </a:lnTo>
                    <a:cubicBezTo>
                      <a:pt x="2846" y="1025"/>
                      <a:pt x="2679" y="670"/>
                      <a:pt x="2428" y="398"/>
                    </a:cubicBezTo>
                    <a:cubicBezTo>
                      <a:pt x="2177" y="147"/>
                      <a:pt x="1800" y="0"/>
                      <a:pt x="1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a:off x="8341775" y="2629150"/>
                <a:ext cx="337425" cy="147025"/>
              </a:xfrm>
              <a:custGeom>
                <a:avLst/>
                <a:gdLst/>
                <a:ahLst/>
                <a:cxnLst/>
                <a:rect l="l" t="t" r="r" b="b"/>
                <a:pathLst>
                  <a:path w="13497" h="5881" extrusionOk="0">
                    <a:moveTo>
                      <a:pt x="2553" y="1"/>
                    </a:moveTo>
                    <a:cubicBezTo>
                      <a:pt x="1131" y="1"/>
                      <a:pt x="1" y="1131"/>
                      <a:pt x="1" y="2554"/>
                    </a:cubicBezTo>
                    <a:lnTo>
                      <a:pt x="1" y="4583"/>
                    </a:lnTo>
                    <a:cubicBezTo>
                      <a:pt x="1" y="5315"/>
                      <a:pt x="587" y="5880"/>
                      <a:pt x="1298" y="5880"/>
                    </a:cubicBezTo>
                    <a:lnTo>
                      <a:pt x="12178" y="5880"/>
                    </a:lnTo>
                    <a:cubicBezTo>
                      <a:pt x="12911" y="5880"/>
                      <a:pt x="13496" y="5315"/>
                      <a:pt x="13496" y="4583"/>
                    </a:cubicBezTo>
                    <a:lnTo>
                      <a:pt x="13496" y="2554"/>
                    </a:lnTo>
                    <a:cubicBezTo>
                      <a:pt x="13496" y="1131"/>
                      <a:pt x="12346" y="1"/>
                      <a:pt x="10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7"/>
              <p:cNvSpPr/>
              <p:nvPr/>
            </p:nvSpPr>
            <p:spPr>
              <a:xfrm>
                <a:off x="8384150" y="2702925"/>
                <a:ext cx="71175" cy="73250"/>
              </a:xfrm>
              <a:custGeom>
                <a:avLst/>
                <a:gdLst/>
                <a:ahLst/>
                <a:cxnLst/>
                <a:rect l="l" t="t" r="r" b="b"/>
                <a:pathLst>
                  <a:path w="2847" h="2930" extrusionOk="0">
                    <a:moveTo>
                      <a:pt x="1423" y="0"/>
                    </a:moveTo>
                    <a:cubicBezTo>
                      <a:pt x="649" y="0"/>
                      <a:pt x="1" y="628"/>
                      <a:pt x="1" y="1402"/>
                    </a:cubicBezTo>
                    <a:lnTo>
                      <a:pt x="1" y="2929"/>
                    </a:lnTo>
                    <a:lnTo>
                      <a:pt x="2846" y="2929"/>
                    </a:lnTo>
                    <a:lnTo>
                      <a:pt x="2846" y="1402"/>
                    </a:lnTo>
                    <a:cubicBezTo>
                      <a:pt x="2846" y="1025"/>
                      <a:pt x="2679" y="670"/>
                      <a:pt x="2428" y="398"/>
                    </a:cubicBezTo>
                    <a:cubicBezTo>
                      <a:pt x="2177" y="147"/>
                      <a:pt x="1821" y="0"/>
                      <a:pt x="1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7"/>
              <p:cNvSpPr/>
              <p:nvPr/>
            </p:nvSpPr>
            <p:spPr>
              <a:xfrm>
                <a:off x="8476750" y="2702925"/>
                <a:ext cx="71150" cy="73250"/>
              </a:xfrm>
              <a:custGeom>
                <a:avLst/>
                <a:gdLst/>
                <a:ahLst/>
                <a:cxnLst/>
                <a:rect l="l" t="t" r="r" b="b"/>
                <a:pathLst>
                  <a:path w="2846" h="2930" extrusionOk="0">
                    <a:moveTo>
                      <a:pt x="1423" y="0"/>
                    </a:moveTo>
                    <a:cubicBezTo>
                      <a:pt x="649" y="0"/>
                      <a:pt x="0" y="628"/>
                      <a:pt x="0" y="1402"/>
                    </a:cubicBezTo>
                    <a:lnTo>
                      <a:pt x="0" y="2929"/>
                    </a:lnTo>
                    <a:lnTo>
                      <a:pt x="2846" y="2929"/>
                    </a:lnTo>
                    <a:lnTo>
                      <a:pt x="2846" y="1402"/>
                    </a:lnTo>
                    <a:cubicBezTo>
                      <a:pt x="2846" y="1025"/>
                      <a:pt x="2678" y="670"/>
                      <a:pt x="2427" y="398"/>
                    </a:cubicBezTo>
                    <a:cubicBezTo>
                      <a:pt x="2176" y="147"/>
                      <a:pt x="1820" y="0"/>
                      <a:pt x="1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7"/>
              <p:cNvSpPr/>
              <p:nvPr/>
            </p:nvSpPr>
            <p:spPr>
              <a:xfrm>
                <a:off x="8569850" y="2702925"/>
                <a:ext cx="70650" cy="73250"/>
              </a:xfrm>
              <a:custGeom>
                <a:avLst/>
                <a:gdLst/>
                <a:ahLst/>
                <a:cxnLst/>
                <a:rect l="l" t="t" r="r" b="b"/>
                <a:pathLst>
                  <a:path w="2826" h="2930" extrusionOk="0">
                    <a:moveTo>
                      <a:pt x="1402" y="0"/>
                    </a:moveTo>
                    <a:cubicBezTo>
                      <a:pt x="628" y="0"/>
                      <a:pt x="0" y="628"/>
                      <a:pt x="0" y="1402"/>
                    </a:cubicBezTo>
                    <a:lnTo>
                      <a:pt x="0" y="2929"/>
                    </a:lnTo>
                    <a:lnTo>
                      <a:pt x="2825" y="2929"/>
                    </a:lnTo>
                    <a:lnTo>
                      <a:pt x="2825" y="1402"/>
                    </a:lnTo>
                    <a:cubicBezTo>
                      <a:pt x="2825" y="1025"/>
                      <a:pt x="2658" y="670"/>
                      <a:pt x="2407" y="398"/>
                    </a:cubicBezTo>
                    <a:cubicBezTo>
                      <a:pt x="2156" y="147"/>
                      <a:pt x="1800"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7"/>
              <p:cNvSpPr/>
              <p:nvPr/>
            </p:nvSpPr>
            <p:spPr>
              <a:xfrm>
                <a:off x="8148750" y="523200"/>
                <a:ext cx="131850" cy="62425"/>
              </a:xfrm>
              <a:custGeom>
                <a:avLst/>
                <a:gdLst/>
                <a:ahLst/>
                <a:cxnLst/>
                <a:rect l="l" t="t" r="r" b="b"/>
                <a:pathLst>
                  <a:path w="5274" h="2497" extrusionOk="0">
                    <a:moveTo>
                      <a:pt x="2373" y="0"/>
                    </a:moveTo>
                    <a:cubicBezTo>
                      <a:pt x="644" y="0"/>
                      <a:pt x="189" y="1570"/>
                      <a:pt x="189" y="1570"/>
                    </a:cubicBezTo>
                    <a:cubicBezTo>
                      <a:pt x="189" y="1570"/>
                      <a:pt x="1" y="1863"/>
                      <a:pt x="273" y="2260"/>
                    </a:cubicBezTo>
                    <a:cubicBezTo>
                      <a:pt x="346" y="2360"/>
                      <a:pt x="453" y="2401"/>
                      <a:pt x="583" y="2401"/>
                    </a:cubicBezTo>
                    <a:cubicBezTo>
                      <a:pt x="971" y="2401"/>
                      <a:pt x="1560" y="2025"/>
                      <a:pt x="2031" y="1695"/>
                    </a:cubicBezTo>
                    <a:cubicBezTo>
                      <a:pt x="2194" y="1577"/>
                      <a:pt x="2395" y="1528"/>
                      <a:pt x="2611" y="1528"/>
                    </a:cubicBezTo>
                    <a:cubicBezTo>
                      <a:pt x="3196" y="1528"/>
                      <a:pt x="3885" y="1886"/>
                      <a:pt x="4207" y="2176"/>
                    </a:cubicBezTo>
                    <a:cubicBezTo>
                      <a:pt x="4407" y="2377"/>
                      <a:pt x="4618" y="2496"/>
                      <a:pt x="4794" y="2496"/>
                    </a:cubicBezTo>
                    <a:cubicBezTo>
                      <a:pt x="4985" y="2496"/>
                      <a:pt x="5136" y="2356"/>
                      <a:pt x="5190" y="2030"/>
                    </a:cubicBezTo>
                    <a:cubicBezTo>
                      <a:pt x="5274" y="1381"/>
                      <a:pt x="4144" y="42"/>
                      <a:pt x="2407" y="0"/>
                    </a:cubicBezTo>
                    <a:cubicBezTo>
                      <a:pt x="2396" y="0"/>
                      <a:pt x="2384" y="0"/>
                      <a:pt x="2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7"/>
              <p:cNvSpPr/>
              <p:nvPr/>
            </p:nvSpPr>
            <p:spPr>
              <a:xfrm>
                <a:off x="7829675" y="523200"/>
                <a:ext cx="132375" cy="62425"/>
              </a:xfrm>
              <a:custGeom>
                <a:avLst/>
                <a:gdLst/>
                <a:ahLst/>
                <a:cxnLst/>
                <a:rect l="l" t="t" r="r" b="b"/>
                <a:pathLst>
                  <a:path w="5295" h="2497" extrusionOk="0">
                    <a:moveTo>
                      <a:pt x="2373" y="0"/>
                    </a:moveTo>
                    <a:cubicBezTo>
                      <a:pt x="664" y="0"/>
                      <a:pt x="189" y="1570"/>
                      <a:pt x="189" y="1570"/>
                    </a:cubicBezTo>
                    <a:cubicBezTo>
                      <a:pt x="189" y="1570"/>
                      <a:pt x="1" y="1863"/>
                      <a:pt x="273" y="2260"/>
                    </a:cubicBezTo>
                    <a:cubicBezTo>
                      <a:pt x="346" y="2360"/>
                      <a:pt x="454" y="2401"/>
                      <a:pt x="585" y="2401"/>
                    </a:cubicBezTo>
                    <a:cubicBezTo>
                      <a:pt x="979" y="2401"/>
                      <a:pt x="1575" y="2025"/>
                      <a:pt x="2030" y="1695"/>
                    </a:cubicBezTo>
                    <a:cubicBezTo>
                      <a:pt x="2193" y="1577"/>
                      <a:pt x="2396" y="1528"/>
                      <a:pt x="2614" y="1528"/>
                    </a:cubicBezTo>
                    <a:cubicBezTo>
                      <a:pt x="3203" y="1528"/>
                      <a:pt x="3900" y="1886"/>
                      <a:pt x="4206" y="2176"/>
                    </a:cubicBezTo>
                    <a:cubicBezTo>
                      <a:pt x="4407" y="2377"/>
                      <a:pt x="4622" y="2496"/>
                      <a:pt x="4801" y="2496"/>
                    </a:cubicBezTo>
                    <a:cubicBezTo>
                      <a:pt x="4995" y="2496"/>
                      <a:pt x="5146" y="2356"/>
                      <a:pt x="5190" y="2030"/>
                    </a:cubicBezTo>
                    <a:cubicBezTo>
                      <a:pt x="5294" y="1381"/>
                      <a:pt x="4164" y="42"/>
                      <a:pt x="2407" y="0"/>
                    </a:cubicBezTo>
                    <a:cubicBezTo>
                      <a:pt x="2395" y="0"/>
                      <a:pt x="2384" y="0"/>
                      <a:pt x="2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Title 2">
            <a:extLst>
              <a:ext uri="{FF2B5EF4-FFF2-40B4-BE49-F238E27FC236}">
                <a16:creationId xmlns:a16="http://schemas.microsoft.com/office/drawing/2014/main" id="{8DFE7814-E57E-43B0-BC76-371617553C7A}"/>
              </a:ext>
            </a:extLst>
          </p:cNvPr>
          <p:cNvSpPr>
            <a:spLocks noGrp="1"/>
          </p:cNvSpPr>
          <p:nvPr>
            <p:ph type="title"/>
          </p:nvPr>
        </p:nvSpPr>
        <p:spPr>
          <a:xfrm>
            <a:off x="1014679" y="1581447"/>
            <a:ext cx="4838454" cy="928665"/>
          </a:xfrm>
        </p:spPr>
        <p:txBody>
          <a:bodyPr/>
          <a:lstStyle/>
          <a:p>
            <a:r>
              <a:rPr lang="en-US" sz="4400" dirty="0" err="1">
                <a:latin typeface="Times New Roman" panose="02020603050405020304" pitchFamily="18" charset="0"/>
                <a:cs typeface="Times New Roman" panose="02020603050405020304" pitchFamily="18" charset="0"/>
              </a:rPr>
              <a:t>Luyện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endParaRPr lang="en-US" sz="4400" dirty="0">
              <a:latin typeface="Times New Roman" panose="02020603050405020304" pitchFamily="18" charset="0"/>
              <a:cs typeface="Times New Roman" panose="02020603050405020304" pitchFamily="18" charset="0"/>
            </a:endParaRPr>
          </a:p>
        </p:txBody>
      </p:sp>
      <p:sp>
        <p:nvSpPr>
          <p:cNvPr id="83" name="Title 2">
            <a:extLst>
              <a:ext uri="{FF2B5EF4-FFF2-40B4-BE49-F238E27FC236}">
                <a16:creationId xmlns:a16="http://schemas.microsoft.com/office/drawing/2014/main" id="{B7938CF2-02A8-4DFC-A2FA-D507221A9205}"/>
              </a:ext>
            </a:extLst>
          </p:cNvPr>
          <p:cNvSpPr txBox="1">
            <a:spLocks/>
          </p:cNvSpPr>
          <p:nvPr/>
        </p:nvSpPr>
        <p:spPr>
          <a:xfrm>
            <a:off x="2158569" y="2571750"/>
            <a:ext cx="1873045" cy="9286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800"/>
              <a:buFont typeface="Didact Gothic"/>
              <a:buNone/>
              <a:defRPr sz="8500" b="1" i="0" u="none" strike="noStrike" cap="none">
                <a:solidFill>
                  <a:schemeClr val="dk1"/>
                </a:solidFill>
                <a:latin typeface="Didact Gothic"/>
                <a:ea typeface="Didact Gothic"/>
                <a:cs typeface="Didact Gothic"/>
                <a:sym typeface="Didact Gothic"/>
              </a:defRPr>
            </a:lvl1pPr>
            <a:lvl2pPr marR="0" lvl="1"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2pPr>
            <a:lvl3pPr marR="0" lvl="2"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3pPr>
            <a:lvl4pPr marR="0" lvl="3"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4pPr>
            <a:lvl5pPr marR="0" lvl="4"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5pPr>
            <a:lvl6pPr marR="0" lvl="5"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6pPr>
            <a:lvl7pPr marR="0" lvl="6"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7pPr>
            <a:lvl8pPr marR="0" lvl="7"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8pPr>
            <a:lvl9pPr marR="0" lvl="8" algn="l" rtl="0">
              <a:lnSpc>
                <a:spcPct val="100000"/>
              </a:lnSpc>
              <a:spcBef>
                <a:spcPts val="0"/>
              </a:spcBef>
              <a:spcAft>
                <a:spcPts val="0"/>
              </a:spcAft>
              <a:buClr>
                <a:schemeClr val="dk1"/>
              </a:buClr>
              <a:buSzPts val="4800"/>
              <a:buFont typeface="Mitr"/>
              <a:buNone/>
              <a:defRPr sz="4800" b="0" i="0" u="none" strike="noStrike" cap="none">
                <a:solidFill>
                  <a:schemeClr val="dk1"/>
                </a:solidFill>
                <a:latin typeface="Mitr"/>
                <a:ea typeface="Mitr"/>
                <a:cs typeface="Mitr"/>
                <a:sym typeface="Mitr"/>
              </a:defRPr>
            </a:lvl9pPr>
          </a:lstStyle>
          <a:p>
            <a:r>
              <a:rPr lang="en-US" sz="4400" dirty="0" err="1">
                <a:solidFill>
                  <a:schemeClr val="accent4"/>
                </a:solidFill>
                <a:latin typeface="Times New Roman" panose="02020603050405020304" pitchFamily="18" charset="0"/>
                <a:cs typeface="Times New Roman" panose="02020603050405020304" pitchFamily="18" charset="0"/>
              </a:rPr>
              <a:t>Thi</a:t>
            </a:r>
            <a:r>
              <a:rPr lang="en-US" sz="4400" dirty="0">
                <a:solidFill>
                  <a:schemeClr val="accent4"/>
                </a:solidFill>
                <a:latin typeface="Times New Roman" panose="02020603050405020304" pitchFamily="18" charset="0"/>
                <a:cs typeface="Times New Roman" panose="02020603050405020304" pitchFamily="18" charset="0"/>
              </a:rPr>
              <a:t> </a:t>
            </a:r>
            <a:r>
              <a:rPr lang="en-US" sz="4400" dirty="0" err="1">
                <a:solidFill>
                  <a:schemeClr val="accent4"/>
                </a:solidFill>
                <a:latin typeface="Times New Roman" panose="02020603050405020304" pitchFamily="18" charset="0"/>
                <a:cs typeface="Times New Roman" panose="02020603050405020304" pitchFamily="18" charset="0"/>
              </a:rPr>
              <a:t>đọc</a:t>
            </a:r>
            <a:endParaRPr lang="en-US" sz="4400" dirty="0">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4"/>
        <p:cNvGrpSpPr/>
        <p:nvPr/>
      </p:nvGrpSpPr>
      <p:grpSpPr>
        <a:xfrm>
          <a:off x="0" y="0"/>
          <a:ext cx="0" cy="0"/>
          <a:chOff x="0" y="0"/>
          <a:chExt cx="0" cy="0"/>
        </a:xfrm>
      </p:grpSpPr>
      <p:grpSp>
        <p:nvGrpSpPr>
          <p:cNvPr id="4055" name="Google Shape;4055;p66"/>
          <p:cNvGrpSpPr/>
          <p:nvPr/>
        </p:nvGrpSpPr>
        <p:grpSpPr>
          <a:xfrm>
            <a:off x="3372757" y="3972027"/>
            <a:ext cx="1097357" cy="639945"/>
            <a:chOff x="3133967" y="1006086"/>
            <a:chExt cx="810396" cy="472598"/>
          </a:xfrm>
        </p:grpSpPr>
        <p:sp>
          <p:nvSpPr>
            <p:cNvPr id="4056" name="Google Shape;4056;p66"/>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6"/>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8" name="Google Shape;4058;p66"/>
          <p:cNvGrpSpPr/>
          <p:nvPr/>
        </p:nvGrpSpPr>
        <p:grpSpPr>
          <a:xfrm>
            <a:off x="417362" y="453199"/>
            <a:ext cx="1859253" cy="793650"/>
            <a:chOff x="4855975" y="4265550"/>
            <a:chExt cx="2218150" cy="946850"/>
          </a:xfrm>
        </p:grpSpPr>
        <p:sp>
          <p:nvSpPr>
            <p:cNvPr id="4059" name="Google Shape;4059;p66"/>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6"/>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1" name="Google Shape;4061;p66"/>
          <p:cNvSpPr/>
          <p:nvPr/>
        </p:nvSpPr>
        <p:spPr>
          <a:xfrm rot="209467">
            <a:off x="4862089" y="1425412"/>
            <a:ext cx="3157960" cy="2469115"/>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4" name="Google Shape;4064;p66"/>
          <p:cNvGrpSpPr/>
          <p:nvPr/>
        </p:nvGrpSpPr>
        <p:grpSpPr>
          <a:xfrm>
            <a:off x="1082591" y="781650"/>
            <a:ext cx="2643003" cy="3580203"/>
            <a:chOff x="2641950" y="3481825"/>
            <a:chExt cx="469125" cy="635475"/>
          </a:xfrm>
        </p:grpSpPr>
        <p:sp>
          <p:nvSpPr>
            <p:cNvPr id="4065" name="Google Shape;4065;p66"/>
            <p:cNvSpPr/>
            <p:nvPr/>
          </p:nvSpPr>
          <p:spPr>
            <a:xfrm>
              <a:off x="2641950" y="3481825"/>
              <a:ext cx="469125" cy="635475"/>
            </a:xfrm>
            <a:custGeom>
              <a:avLst/>
              <a:gdLst/>
              <a:ahLst/>
              <a:cxnLst/>
              <a:rect l="l" t="t" r="r" b="b"/>
              <a:pathLst>
                <a:path w="18765" h="25419" extrusionOk="0">
                  <a:moveTo>
                    <a:pt x="17861" y="1055"/>
                  </a:moveTo>
                  <a:lnTo>
                    <a:pt x="17861" y="24364"/>
                  </a:lnTo>
                  <a:lnTo>
                    <a:pt x="896" y="24364"/>
                  </a:lnTo>
                  <a:lnTo>
                    <a:pt x="896" y="1055"/>
                  </a:lnTo>
                  <a:close/>
                  <a:moveTo>
                    <a:pt x="419" y="1"/>
                  </a:moveTo>
                  <a:cubicBezTo>
                    <a:pt x="185" y="1"/>
                    <a:pt x="1" y="193"/>
                    <a:pt x="1" y="428"/>
                  </a:cubicBezTo>
                  <a:lnTo>
                    <a:pt x="1" y="24992"/>
                  </a:lnTo>
                  <a:cubicBezTo>
                    <a:pt x="1" y="25226"/>
                    <a:pt x="185" y="25418"/>
                    <a:pt x="419" y="25418"/>
                  </a:cubicBezTo>
                  <a:lnTo>
                    <a:pt x="18338" y="25418"/>
                  </a:lnTo>
                  <a:cubicBezTo>
                    <a:pt x="18572" y="25418"/>
                    <a:pt x="18764" y="25226"/>
                    <a:pt x="18764" y="24992"/>
                  </a:cubicBezTo>
                  <a:lnTo>
                    <a:pt x="18764" y="428"/>
                  </a:lnTo>
                  <a:cubicBezTo>
                    <a:pt x="18764" y="193"/>
                    <a:pt x="18572" y="1"/>
                    <a:pt x="18338" y="1"/>
                  </a:cubicBezTo>
                  <a:close/>
                </a:path>
              </a:pathLst>
            </a:custGeom>
            <a:solidFill>
              <a:schemeClr val="accent2"/>
            </a:solidFill>
            <a:ln w="3810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6"/>
            <p:cNvSpPr/>
            <p:nvPr/>
          </p:nvSpPr>
          <p:spPr>
            <a:xfrm>
              <a:off x="2872325" y="3491050"/>
              <a:ext cx="8175" cy="7975"/>
            </a:xfrm>
            <a:custGeom>
              <a:avLst/>
              <a:gdLst/>
              <a:ahLst/>
              <a:cxnLst/>
              <a:rect l="l" t="t" r="r" b="b"/>
              <a:pathLst>
                <a:path w="327" h="319" extrusionOk="0">
                  <a:moveTo>
                    <a:pt x="168" y="0"/>
                  </a:moveTo>
                  <a:cubicBezTo>
                    <a:pt x="75" y="0"/>
                    <a:pt x="0" y="76"/>
                    <a:pt x="0" y="159"/>
                  </a:cubicBezTo>
                  <a:cubicBezTo>
                    <a:pt x="0" y="251"/>
                    <a:pt x="75" y="318"/>
                    <a:pt x="168" y="318"/>
                  </a:cubicBezTo>
                  <a:cubicBezTo>
                    <a:pt x="251" y="318"/>
                    <a:pt x="327" y="251"/>
                    <a:pt x="327" y="159"/>
                  </a:cubicBezTo>
                  <a:cubicBezTo>
                    <a:pt x="327" y="76"/>
                    <a:pt x="251" y="0"/>
                    <a:pt x="168"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6"/>
            <p:cNvSpPr/>
            <p:nvPr/>
          </p:nvSpPr>
          <p:spPr>
            <a:xfrm>
              <a:off x="2874825" y="3493550"/>
              <a:ext cx="4000" cy="3800"/>
            </a:xfrm>
            <a:custGeom>
              <a:avLst/>
              <a:gdLst/>
              <a:ahLst/>
              <a:cxnLst/>
              <a:rect l="l" t="t" r="r" b="b"/>
              <a:pathLst>
                <a:path w="160" h="152" extrusionOk="0">
                  <a:moveTo>
                    <a:pt x="76" y="1"/>
                  </a:moveTo>
                  <a:cubicBezTo>
                    <a:pt x="34" y="1"/>
                    <a:pt x="1" y="34"/>
                    <a:pt x="1" y="76"/>
                  </a:cubicBezTo>
                  <a:cubicBezTo>
                    <a:pt x="1" y="118"/>
                    <a:pt x="34" y="151"/>
                    <a:pt x="76" y="151"/>
                  </a:cubicBezTo>
                  <a:cubicBezTo>
                    <a:pt x="118" y="151"/>
                    <a:pt x="160" y="118"/>
                    <a:pt x="160" y="76"/>
                  </a:cubicBezTo>
                  <a:cubicBezTo>
                    <a:pt x="160" y="34"/>
                    <a:pt x="118" y="1"/>
                    <a:pt x="76" y="1"/>
                  </a:cubicBezTo>
                  <a:close/>
                </a:path>
              </a:pathLst>
            </a:cu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8" name="Google Shape;4068;p66"/>
          <p:cNvGrpSpPr/>
          <p:nvPr/>
        </p:nvGrpSpPr>
        <p:grpSpPr>
          <a:xfrm rot="-927010">
            <a:off x="4581615" y="1245260"/>
            <a:ext cx="1316192" cy="250671"/>
            <a:chOff x="1549225" y="1762925"/>
            <a:chExt cx="1935065" cy="368536"/>
          </a:xfrm>
        </p:grpSpPr>
        <p:sp>
          <p:nvSpPr>
            <p:cNvPr id="4069" name="Google Shape;4069;p66"/>
            <p:cNvSpPr/>
            <p:nvPr/>
          </p:nvSpPr>
          <p:spPr>
            <a:xfrm>
              <a:off x="1549225" y="1762925"/>
              <a:ext cx="1935065" cy="368536"/>
            </a:xfrm>
            <a:custGeom>
              <a:avLst/>
              <a:gdLst/>
              <a:ahLst/>
              <a:cxnLst/>
              <a:rect l="l" t="t" r="r" b="b"/>
              <a:pathLst>
                <a:path w="169817" h="23142" extrusionOk="0">
                  <a:moveTo>
                    <a:pt x="0" y="0"/>
                  </a:moveTo>
                  <a:lnTo>
                    <a:pt x="7846" y="11571"/>
                  </a:lnTo>
                  <a:lnTo>
                    <a:pt x="0" y="23142"/>
                  </a:lnTo>
                  <a:lnTo>
                    <a:pt x="169816" y="23142"/>
                  </a:lnTo>
                  <a:lnTo>
                    <a:pt x="161970" y="11571"/>
                  </a:lnTo>
                  <a:lnTo>
                    <a:pt x="169816"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0" name="Google Shape;4070;p66"/>
            <p:cNvGrpSpPr/>
            <p:nvPr/>
          </p:nvGrpSpPr>
          <p:grpSpPr>
            <a:xfrm>
              <a:off x="2947975" y="1828689"/>
              <a:ext cx="266585" cy="213331"/>
              <a:chOff x="3633775" y="1828689"/>
              <a:chExt cx="266585" cy="213331"/>
            </a:xfrm>
          </p:grpSpPr>
          <p:sp>
            <p:nvSpPr>
              <p:cNvPr id="4071" name="Google Shape;4071;p66"/>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6"/>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6"/>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6"/>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6"/>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6" name="Google Shape;4076;p66"/>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6"/>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6"/>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6"/>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6"/>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81" name="Google Shape;4081;p66"/>
          <p:cNvPicPr preferRelativeResize="0"/>
          <p:nvPr/>
        </p:nvPicPr>
        <p:blipFill rotWithShape="1">
          <a:blip r:embed="rId3">
            <a:alphaModFix/>
          </a:blip>
          <a:srcRect l="53971" r="1435"/>
          <a:stretch/>
        </p:blipFill>
        <p:spPr>
          <a:xfrm>
            <a:off x="1173325" y="913050"/>
            <a:ext cx="2461548" cy="3337274"/>
          </a:xfrm>
          <a:prstGeom prst="rect">
            <a:avLst/>
          </a:prstGeom>
          <a:noFill/>
          <a:ln w="9525" cap="flat" cmpd="sng">
            <a:solidFill>
              <a:schemeClr val="accent2"/>
            </a:solidFill>
            <a:prstDash val="solid"/>
            <a:round/>
            <a:headEnd type="none" w="sm" len="sm"/>
            <a:tailEnd type="none" w="sm" len="sm"/>
          </a:ln>
        </p:spPr>
      </p:pic>
      <p:grpSp>
        <p:nvGrpSpPr>
          <p:cNvPr id="4082" name="Google Shape;4082;p66"/>
          <p:cNvGrpSpPr/>
          <p:nvPr/>
        </p:nvGrpSpPr>
        <p:grpSpPr>
          <a:xfrm>
            <a:off x="6521215" y="287736"/>
            <a:ext cx="1794360" cy="1230701"/>
            <a:chOff x="7875740" y="11"/>
            <a:chExt cx="1794360" cy="1230701"/>
          </a:xfrm>
        </p:grpSpPr>
        <p:sp>
          <p:nvSpPr>
            <p:cNvPr id="4083" name="Google Shape;4083;p66"/>
            <p:cNvSpPr/>
            <p:nvPr/>
          </p:nvSpPr>
          <p:spPr>
            <a:xfrm>
              <a:off x="7875740" y="11"/>
              <a:ext cx="1794360" cy="1230701"/>
            </a:xfrm>
            <a:custGeom>
              <a:avLst/>
              <a:gdLst/>
              <a:ahLst/>
              <a:cxnLst/>
              <a:rect l="l" t="t" r="r" b="b"/>
              <a:pathLst>
                <a:path w="39417" h="27035" extrusionOk="0">
                  <a:moveTo>
                    <a:pt x="19082" y="15055"/>
                  </a:moveTo>
                  <a:lnTo>
                    <a:pt x="19065" y="15105"/>
                  </a:lnTo>
                  <a:lnTo>
                    <a:pt x="19049" y="15105"/>
                  </a:lnTo>
                  <a:cubicBezTo>
                    <a:pt x="19065" y="15088"/>
                    <a:pt x="19065" y="15072"/>
                    <a:pt x="19082" y="15055"/>
                  </a:cubicBezTo>
                  <a:close/>
                  <a:moveTo>
                    <a:pt x="5982" y="1"/>
                  </a:moveTo>
                  <a:cubicBezTo>
                    <a:pt x="5815" y="1"/>
                    <a:pt x="5648" y="34"/>
                    <a:pt x="5481" y="84"/>
                  </a:cubicBezTo>
                  <a:cubicBezTo>
                    <a:pt x="4729" y="368"/>
                    <a:pt x="4328" y="1204"/>
                    <a:pt x="4612" y="1955"/>
                  </a:cubicBezTo>
                  <a:cubicBezTo>
                    <a:pt x="4930" y="2808"/>
                    <a:pt x="5297" y="3643"/>
                    <a:pt x="5732" y="4529"/>
                  </a:cubicBezTo>
                  <a:cubicBezTo>
                    <a:pt x="5982" y="4996"/>
                    <a:pt x="6200" y="5397"/>
                    <a:pt x="6434" y="5782"/>
                  </a:cubicBezTo>
                  <a:cubicBezTo>
                    <a:pt x="6166" y="6216"/>
                    <a:pt x="6049" y="6751"/>
                    <a:pt x="6149" y="7285"/>
                  </a:cubicBezTo>
                  <a:cubicBezTo>
                    <a:pt x="6266" y="7887"/>
                    <a:pt x="6601" y="8388"/>
                    <a:pt x="7085" y="8706"/>
                  </a:cubicBezTo>
                  <a:cubicBezTo>
                    <a:pt x="7336" y="9224"/>
                    <a:pt x="7770" y="9641"/>
                    <a:pt x="8355" y="9842"/>
                  </a:cubicBezTo>
                  <a:cubicBezTo>
                    <a:pt x="8572" y="9909"/>
                    <a:pt x="8806" y="9959"/>
                    <a:pt x="9057" y="9959"/>
                  </a:cubicBezTo>
                  <a:cubicBezTo>
                    <a:pt x="9408" y="9959"/>
                    <a:pt x="9742" y="9875"/>
                    <a:pt x="10043" y="9708"/>
                  </a:cubicBezTo>
                  <a:cubicBezTo>
                    <a:pt x="10093" y="9725"/>
                    <a:pt x="10160" y="9725"/>
                    <a:pt x="10210" y="9725"/>
                  </a:cubicBezTo>
                  <a:cubicBezTo>
                    <a:pt x="10544" y="9725"/>
                    <a:pt x="10861" y="9641"/>
                    <a:pt x="11145" y="9508"/>
                  </a:cubicBezTo>
                  <a:lnTo>
                    <a:pt x="11145" y="9508"/>
                  </a:lnTo>
                  <a:cubicBezTo>
                    <a:pt x="11012" y="9875"/>
                    <a:pt x="10962" y="10276"/>
                    <a:pt x="10995" y="10677"/>
                  </a:cubicBezTo>
                  <a:cubicBezTo>
                    <a:pt x="10644" y="11112"/>
                    <a:pt x="10427" y="11646"/>
                    <a:pt x="10377" y="12214"/>
                  </a:cubicBezTo>
                  <a:cubicBezTo>
                    <a:pt x="10327" y="12231"/>
                    <a:pt x="10277" y="12248"/>
                    <a:pt x="10243" y="12265"/>
                  </a:cubicBezTo>
                  <a:cubicBezTo>
                    <a:pt x="10226" y="12265"/>
                    <a:pt x="10210" y="12248"/>
                    <a:pt x="10193" y="12248"/>
                  </a:cubicBezTo>
                  <a:cubicBezTo>
                    <a:pt x="10043" y="12214"/>
                    <a:pt x="9859" y="12148"/>
                    <a:pt x="9675" y="12081"/>
                  </a:cubicBezTo>
                  <a:cubicBezTo>
                    <a:pt x="8789" y="11730"/>
                    <a:pt x="7904" y="11245"/>
                    <a:pt x="7085" y="10761"/>
                  </a:cubicBezTo>
                  <a:cubicBezTo>
                    <a:pt x="6968" y="10677"/>
                    <a:pt x="6835" y="10594"/>
                    <a:pt x="6701" y="10527"/>
                  </a:cubicBezTo>
                  <a:cubicBezTo>
                    <a:pt x="6701" y="10360"/>
                    <a:pt x="6684" y="10193"/>
                    <a:pt x="6651" y="10042"/>
                  </a:cubicBezTo>
                  <a:cubicBezTo>
                    <a:pt x="6517" y="9424"/>
                    <a:pt x="6149" y="8940"/>
                    <a:pt x="5632" y="8639"/>
                  </a:cubicBezTo>
                  <a:cubicBezTo>
                    <a:pt x="5381" y="8121"/>
                    <a:pt x="4913" y="7737"/>
                    <a:pt x="4345" y="7553"/>
                  </a:cubicBezTo>
                  <a:cubicBezTo>
                    <a:pt x="4144" y="7486"/>
                    <a:pt x="3927" y="7453"/>
                    <a:pt x="3710" y="7453"/>
                  </a:cubicBezTo>
                  <a:cubicBezTo>
                    <a:pt x="3376" y="7453"/>
                    <a:pt x="3042" y="7536"/>
                    <a:pt x="2758" y="7686"/>
                  </a:cubicBezTo>
                  <a:lnTo>
                    <a:pt x="2624" y="7686"/>
                  </a:lnTo>
                  <a:cubicBezTo>
                    <a:pt x="2123" y="7686"/>
                    <a:pt x="1621" y="7854"/>
                    <a:pt x="1237" y="8188"/>
                  </a:cubicBezTo>
                  <a:cubicBezTo>
                    <a:pt x="753" y="8589"/>
                    <a:pt x="485" y="9140"/>
                    <a:pt x="452" y="9742"/>
                  </a:cubicBezTo>
                  <a:cubicBezTo>
                    <a:pt x="134" y="10193"/>
                    <a:pt x="1" y="10778"/>
                    <a:pt x="118" y="11362"/>
                  </a:cubicBezTo>
                  <a:cubicBezTo>
                    <a:pt x="218" y="11947"/>
                    <a:pt x="569" y="12448"/>
                    <a:pt x="1053" y="12766"/>
                  </a:cubicBezTo>
                  <a:cubicBezTo>
                    <a:pt x="1287" y="13300"/>
                    <a:pt x="1738" y="13718"/>
                    <a:pt x="2307" y="13902"/>
                  </a:cubicBezTo>
                  <a:cubicBezTo>
                    <a:pt x="2540" y="13986"/>
                    <a:pt x="2774" y="14019"/>
                    <a:pt x="3008" y="14019"/>
                  </a:cubicBezTo>
                  <a:cubicBezTo>
                    <a:pt x="3359" y="14019"/>
                    <a:pt x="3693" y="13935"/>
                    <a:pt x="4011" y="13785"/>
                  </a:cubicBezTo>
                  <a:lnTo>
                    <a:pt x="4178" y="13785"/>
                  </a:lnTo>
                  <a:cubicBezTo>
                    <a:pt x="4596" y="13785"/>
                    <a:pt x="4997" y="13668"/>
                    <a:pt x="5347" y="13434"/>
                  </a:cubicBezTo>
                  <a:cubicBezTo>
                    <a:pt x="5364" y="13451"/>
                    <a:pt x="5381" y="13468"/>
                    <a:pt x="5381" y="13468"/>
                  </a:cubicBezTo>
                  <a:cubicBezTo>
                    <a:pt x="6233" y="14036"/>
                    <a:pt x="7252" y="14671"/>
                    <a:pt x="8372" y="15172"/>
                  </a:cubicBezTo>
                  <a:cubicBezTo>
                    <a:pt x="8706" y="15339"/>
                    <a:pt x="9023" y="15456"/>
                    <a:pt x="9324" y="15539"/>
                  </a:cubicBezTo>
                  <a:cubicBezTo>
                    <a:pt x="9424" y="15573"/>
                    <a:pt x="9525" y="15590"/>
                    <a:pt x="9642" y="15606"/>
                  </a:cubicBezTo>
                  <a:cubicBezTo>
                    <a:pt x="9759" y="15640"/>
                    <a:pt x="9876" y="15656"/>
                    <a:pt x="10009" y="15673"/>
                  </a:cubicBezTo>
                  <a:cubicBezTo>
                    <a:pt x="10059" y="15690"/>
                    <a:pt x="10143" y="15690"/>
                    <a:pt x="10260" y="15690"/>
                  </a:cubicBezTo>
                  <a:lnTo>
                    <a:pt x="10527" y="15690"/>
                  </a:lnTo>
                  <a:cubicBezTo>
                    <a:pt x="10678" y="15673"/>
                    <a:pt x="10811" y="15656"/>
                    <a:pt x="10895" y="15640"/>
                  </a:cubicBezTo>
                  <a:lnTo>
                    <a:pt x="10928" y="15640"/>
                  </a:lnTo>
                  <a:cubicBezTo>
                    <a:pt x="11363" y="15539"/>
                    <a:pt x="11747" y="15422"/>
                    <a:pt x="12098" y="15289"/>
                  </a:cubicBezTo>
                  <a:cubicBezTo>
                    <a:pt x="12432" y="15957"/>
                    <a:pt x="13033" y="16492"/>
                    <a:pt x="13785" y="16726"/>
                  </a:cubicBezTo>
                  <a:cubicBezTo>
                    <a:pt x="14069" y="16809"/>
                    <a:pt x="14353" y="16843"/>
                    <a:pt x="14637" y="16843"/>
                  </a:cubicBezTo>
                  <a:cubicBezTo>
                    <a:pt x="15222" y="16843"/>
                    <a:pt x="15790" y="16659"/>
                    <a:pt x="16258" y="16341"/>
                  </a:cubicBezTo>
                  <a:cubicBezTo>
                    <a:pt x="16308" y="16341"/>
                    <a:pt x="16358" y="16358"/>
                    <a:pt x="16409" y="16358"/>
                  </a:cubicBezTo>
                  <a:cubicBezTo>
                    <a:pt x="16258" y="16592"/>
                    <a:pt x="16141" y="16843"/>
                    <a:pt x="16058" y="17110"/>
                  </a:cubicBezTo>
                  <a:cubicBezTo>
                    <a:pt x="15339" y="17544"/>
                    <a:pt x="14838" y="18263"/>
                    <a:pt x="14721" y="19115"/>
                  </a:cubicBezTo>
                  <a:cubicBezTo>
                    <a:pt x="14688" y="19316"/>
                    <a:pt x="14688" y="19499"/>
                    <a:pt x="14688" y="19683"/>
                  </a:cubicBezTo>
                  <a:cubicBezTo>
                    <a:pt x="14387" y="19817"/>
                    <a:pt x="14103" y="19950"/>
                    <a:pt x="13802" y="20067"/>
                  </a:cubicBezTo>
                  <a:cubicBezTo>
                    <a:pt x="13752" y="20084"/>
                    <a:pt x="13685" y="20118"/>
                    <a:pt x="13618" y="20151"/>
                  </a:cubicBezTo>
                  <a:cubicBezTo>
                    <a:pt x="13535" y="19700"/>
                    <a:pt x="13317" y="19282"/>
                    <a:pt x="13017" y="18948"/>
                  </a:cubicBezTo>
                  <a:cubicBezTo>
                    <a:pt x="12950" y="18280"/>
                    <a:pt x="12599" y="17661"/>
                    <a:pt x="12031" y="17244"/>
                  </a:cubicBezTo>
                  <a:cubicBezTo>
                    <a:pt x="11613" y="16960"/>
                    <a:pt x="11129" y="16793"/>
                    <a:pt x="10627" y="16793"/>
                  </a:cubicBezTo>
                  <a:cubicBezTo>
                    <a:pt x="10477" y="16793"/>
                    <a:pt x="10343" y="16809"/>
                    <a:pt x="10210" y="16826"/>
                  </a:cubicBezTo>
                  <a:cubicBezTo>
                    <a:pt x="9909" y="16692"/>
                    <a:pt x="9558" y="16609"/>
                    <a:pt x="9224" y="16609"/>
                  </a:cubicBezTo>
                  <a:cubicBezTo>
                    <a:pt x="8923" y="16609"/>
                    <a:pt x="8639" y="16659"/>
                    <a:pt x="8355" y="16759"/>
                  </a:cubicBezTo>
                  <a:cubicBezTo>
                    <a:pt x="7687" y="17026"/>
                    <a:pt x="7169" y="17561"/>
                    <a:pt x="6952" y="18213"/>
                  </a:cubicBezTo>
                  <a:cubicBezTo>
                    <a:pt x="6400" y="18580"/>
                    <a:pt x="6016" y="19165"/>
                    <a:pt x="5916" y="19850"/>
                  </a:cubicBezTo>
                  <a:cubicBezTo>
                    <a:pt x="5815" y="20552"/>
                    <a:pt x="6016" y="21237"/>
                    <a:pt x="6450" y="21755"/>
                  </a:cubicBezTo>
                  <a:cubicBezTo>
                    <a:pt x="6500" y="22423"/>
                    <a:pt x="6818" y="23075"/>
                    <a:pt x="7386" y="23509"/>
                  </a:cubicBezTo>
                  <a:cubicBezTo>
                    <a:pt x="7804" y="23827"/>
                    <a:pt x="8322" y="24011"/>
                    <a:pt x="8856" y="24011"/>
                  </a:cubicBezTo>
                  <a:cubicBezTo>
                    <a:pt x="9007" y="24011"/>
                    <a:pt x="9157" y="23994"/>
                    <a:pt x="9307" y="23961"/>
                  </a:cubicBezTo>
                  <a:cubicBezTo>
                    <a:pt x="9625" y="24128"/>
                    <a:pt x="9976" y="24211"/>
                    <a:pt x="10343" y="24211"/>
                  </a:cubicBezTo>
                  <a:cubicBezTo>
                    <a:pt x="10678" y="24211"/>
                    <a:pt x="10978" y="24144"/>
                    <a:pt x="11279" y="24011"/>
                  </a:cubicBezTo>
                  <a:cubicBezTo>
                    <a:pt x="11680" y="23844"/>
                    <a:pt x="12014" y="23593"/>
                    <a:pt x="12265" y="23259"/>
                  </a:cubicBezTo>
                  <a:cubicBezTo>
                    <a:pt x="12415" y="23309"/>
                    <a:pt x="12582" y="23342"/>
                    <a:pt x="12749" y="23392"/>
                  </a:cubicBezTo>
                  <a:cubicBezTo>
                    <a:pt x="12933" y="23426"/>
                    <a:pt x="13134" y="23443"/>
                    <a:pt x="13317" y="23443"/>
                  </a:cubicBezTo>
                  <a:lnTo>
                    <a:pt x="13518" y="23443"/>
                  </a:lnTo>
                  <a:cubicBezTo>
                    <a:pt x="13735" y="23426"/>
                    <a:pt x="13919" y="23392"/>
                    <a:pt x="14069" y="23359"/>
                  </a:cubicBezTo>
                  <a:lnTo>
                    <a:pt x="14086" y="23359"/>
                  </a:lnTo>
                  <a:cubicBezTo>
                    <a:pt x="14387" y="23292"/>
                    <a:pt x="14671" y="23209"/>
                    <a:pt x="14921" y="23125"/>
                  </a:cubicBezTo>
                  <a:cubicBezTo>
                    <a:pt x="15222" y="23025"/>
                    <a:pt x="15523" y="22925"/>
                    <a:pt x="15807" y="22808"/>
                  </a:cubicBezTo>
                  <a:cubicBezTo>
                    <a:pt x="15991" y="23142"/>
                    <a:pt x="16241" y="23443"/>
                    <a:pt x="16542" y="23676"/>
                  </a:cubicBezTo>
                  <a:cubicBezTo>
                    <a:pt x="17043" y="24061"/>
                    <a:pt x="17645" y="24261"/>
                    <a:pt x="18280" y="24261"/>
                  </a:cubicBezTo>
                  <a:cubicBezTo>
                    <a:pt x="18514" y="24261"/>
                    <a:pt x="18731" y="24245"/>
                    <a:pt x="18948" y="24194"/>
                  </a:cubicBezTo>
                  <a:cubicBezTo>
                    <a:pt x="19366" y="24412"/>
                    <a:pt x="19834" y="24529"/>
                    <a:pt x="20318" y="24529"/>
                  </a:cubicBezTo>
                  <a:cubicBezTo>
                    <a:pt x="20686" y="24529"/>
                    <a:pt x="21054" y="24462"/>
                    <a:pt x="21404" y="24311"/>
                  </a:cubicBezTo>
                  <a:cubicBezTo>
                    <a:pt x="21605" y="24228"/>
                    <a:pt x="21789" y="24128"/>
                    <a:pt x="21973" y="24011"/>
                  </a:cubicBezTo>
                  <a:lnTo>
                    <a:pt x="23493" y="26083"/>
                  </a:lnTo>
                  <a:cubicBezTo>
                    <a:pt x="23526" y="26116"/>
                    <a:pt x="23560" y="26166"/>
                    <a:pt x="23593" y="26199"/>
                  </a:cubicBezTo>
                  <a:cubicBezTo>
                    <a:pt x="24044" y="26734"/>
                    <a:pt x="24696" y="27035"/>
                    <a:pt x="25398" y="27035"/>
                  </a:cubicBezTo>
                  <a:cubicBezTo>
                    <a:pt x="25949" y="27035"/>
                    <a:pt x="26484" y="26851"/>
                    <a:pt x="26918" y="26484"/>
                  </a:cubicBezTo>
                  <a:cubicBezTo>
                    <a:pt x="27403" y="26083"/>
                    <a:pt x="27687" y="25514"/>
                    <a:pt x="27754" y="24896"/>
                  </a:cubicBezTo>
                  <a:cubicBezTo>
                    <a:pt x="27804" y="24261"/>
                    <a:pt x="27620" y="23643"/>
                    <a:pt x="27202" y="23159"/>
                  </a:cubicBezTo>
                  <a:lnTo>
                    <a:pt x="26384" y="22173"/>
                  </a:lnTo>
                  <a:lnTo>
                    <a:pt x="26400" y="22173"/>
                  </a:lnTo>
                  <a:cubicBezTo>
                    <a:pt x="27536" y="22373"/>
                    <a:pt x="28706" y="22574"/>
                    <a:pt x="29859" y="22774"/>
                  </a:cubicBezTo>
                  <a:cubicBezTo>
                    <a:pt x="30978" y="23259"/>
                    <a:pt x="32098" y="23710"/>
                    <a:pt x="33167" y="24111"/>
                  </a:cubicBezTo>
                  <a:cubicBezTo>
                    <a:pt x="33785" y="24345"/>
                    <a:pt x="34420" y="24562"/>
                    <a:pt x="34972" y="24763"/>
                  </a:cubicBezTo>
                  <a:cubicBezTo>
                    <a:pt x="34988" y="24763"/>
                    <a:pt x="35105" y="24813"/>
                    <a:pt x="35105" y="24813"/>
                  </a:cubicBezTo>
                  <a:cubicBezTo>
                    <a:pt x="35674" y="24996"/>
                    <a:pt x="36258" y="25197"/>
                    <a:pt x="36860" y="25364"/>
                  </a:cubicBezTo>
                  <a:cubicBezTo>
                    <a:pt x="37027" y="25414"/>
                    <a:pt x="37211" y="25431"/>
                    <a:pt x="37378" y="25431"/>
                  </a:cubicBezTo>
                  <a:cubicBezTo>
                    <a:pt x="38213" y="25431"/>
                    <a:pt x="38965" y="24880"/>
                    <a:pt x="39182" y="24061"/>
                  </a:cubicBezTo>
                  <a:cubicBezTo>
                    <a:pt x="39416" y="23242"/>
                    <a:pt x="39065" y="22357"/>
                    <a:pt x="38330" y="21922"/>
                  </a:cubicBezTo>
                  <a:cubicBezTo>
                    <a:pt x="37796" y="21605"/>
                    <a:pt x="37244" y="21321"/>
                    <a:pt x="36709" y="21053"/>
                  </a:cubicBezTo>
                  <a:cubicBezTo>
                    <a:pt x="36709" y="21053"/>
                    <a:pt x="36593" y="20986"/>
                    <a:pt x="36593" y="20986"/>
                  </a:cubicBezTo>
                  <a:cubicBezTo>
                    <a:pt x="36058" y="20719"/>
                    <a:pt x="35456" y="20418"/>
                    <a:pt x="34855" y="20134"/>
                  </a:cubicBezTo>
                  <a:cubicBezTo>
                    <a:pt x="33735" y="19600"/>
                    <a:pt x="32566" y="19065"/>
                    <a:pt x="31363" y="18564"/>
                  </a:cubicBezTo>
                  <a:lnTo>
                    <a:pt x="31246" y="18514"/>
                  </a:lnTo>
                  <a:cubicBezTo>
                    <a:pt x="31162" y="18463"/>
                    <a:pt x="31062" y="18447"/>
                    <a:pt x="30962" y="18430"/>
                  </a:cubicBezTo>
                  <a:lnTo>
                    <a:pt x="30861" y="18413"/>
                  </a:lnTo>
                  <a:cubicBezTo>
                    <a:pt x="28973" y="18096"/>
                    <a:pt x="27135" y="17879"/>
                    <a:pt x="25214" y="17762"/>
                  </a:cubicBezTo>
                  <a:cubicBezTo>
                    <a:pt x="24729" y="17093"/>
                    <a:pt x="24312" y="16542"/>
                    <a:pt x="23894" y="16024"/>
                  </a:cubicBezTo>
                  <a:cubicBezTo>
                    <a:pt x="23877" y="16024"/>
                    <a:pt x="23877" y="16007"/>
                    <a:pt x="23877" y="16007"/>
                  </a:cubicBezTo>
                  <a:cubicBezTo>
                    <a:pt x="23777" y="15874"/>
                    <a:pt x="23660" y="15757"/>
                    <a:pt x="23560" y="15623"/>
                  </a:cubicBezTo>
                  <a:cubicBezTo>
                    <a:pt x="23409" y="15456"/>
                    <a:pt x="23242" y="15339"/>
                    <a:pt x="23042" y="15255"/>
                  </a:cubicBezTo>
                  <a:cubicBezTo>
                    <a:pt x="22975" y="15239"/>
                    <a:pt x="22925" y="15222"/>
                    <a:pt x="22875" y="15205"/>
                  </a:cubicBezTo>
                  <a:lnTo>
                    <a:pt x="22958" y="13785"/>
                  </a:lnTo>
                  <a:cubicBezTo>
                    <a:pt x="23008" y="12933"/>
                    <a:pt x="22424" y="12164"/>
                    <a:pt x="21588" y="11981"/>
                  </a:cubicBezTo>
                  <a:cubicBezTo>
                    <a:pt x="21120" y="11864"/>
                    <a:pt x="20636" y="11730"/>
                    <a:pt x="20118" y="11580"/>
                  </a:cubicBezTo>
                  <a:cubicBezTo>
                    <a:pt x="20118" y="11329"/>
                    <a:pt x="20084" y="11062"/>
                    <a:pt x="20018" y="10811"/>
                  </a:cubicBezTo>
                  <a:cubicBezTo>
                    <a:pt x="19800" y="9925"/>
                    <a:pt x="19182" y="9224"/>
                    <a:pt x="18380" y="8873"/>
                  </a:cubicBezTo>
                  <a:cubicBezTo>
                    <a:pt x="18046" y="8087"/>
                    <a:pt x="17361" y="7486"/>
                    <a:pt x="16509" y="7252"/>
                  </a:cubicBezTo>
                  <a:cubicBezTo>
                    <a:pt x="16258" y="7185"/>
                    <a:pt x="16008" y="7152"/>
                    <a:pt x="15757" y="7152"/>
                  </a:cubicBezTo>
                  <a:cubicBezTo>
                    <a:pt x="15423" y="7152"/>
                    <a:pt x="15105" y="7202"/>
                    <a:pt x="14805" y="7319"/>
                  </a:cubicBezTo>
                  <a:cubicBezTo>
                    <a:pt x="14788" y="7269"/>
                    <a:pt x="14754" y="7235"/>
                    <a:pt x="14721" y="7185"/>
                  </a:cubicBezTo>
                  <a:cubicBezTo>
                    <a:pt x="14721" y="7168"/>
                    <a:pt x="14721" y="7168"/>
                    <a:pt x="14704" y="7152"/>
                  </a:cubicBezTo>
                  <a:cubicBezTo>
                    <a:pt x="14437" y="6784"/>
                    <a:pt x="14069" y="6450"/>
                    <a:pt x="13635" y="6216"/>
                  </a:cubicBezTo>
                  <a:cubicBezTo>
                    <a:pt x="13267" y="6016"/>
                    <a:pt x="12950" y="5899"/>
                    <a:pt x="12699" y="5832"/>
                  </a:cubicBezTo>
                  <a:cubicBezTo>
                    <a:pt x="12683" y="5815"/>
                    <a:pt x="12666" y="5815"/>
                    <a:pt x="12649" y="5815"/>
                  </a:cubicBezTo>
                  <a:cubicBezTo>
                    <a:pt x="12482" y="5280"/>
                    <a:pt x="12131" y="4829"/>
                    <a:pt x="11680" y="4562"/>
                  </a:cubicBezTo>
                  <a:cubicBezTo>
                    <a:pt x="11413" y="4061"/>
                    <a:pt x="10962" y="3660"/>
                    <a:pt x="10377" y="3493"/>
                  </a:cubicBezTo>
                  <a:cubicBezTo>
                    <a:pt x="10176" y="3426"/>
                    <a:pt x="9959" y="3392"/>
                    <a:pt x="9759" y="3392"/>
                  </a:cubicBezTo>
                  <a:cubicBezTo>
                    <a:pt x="9475" y="3392"/>
                    <a:pt x="9190" y="3442"/>
                    <a:pt x="8940" y="3543"/>
                  </a:cubicBezTo>
                  <a:cubicBezTo>
                    <a:pt x="8806" y="3359"/>
                    <a:pt x="8672" y="3158"/>
                    <a:pt x="8539" y="2925"/>
                  </a:cubicBezTo>
                  <a:cubicBezTo>
                    <a:pt x="8138" y="2290"/>
                    <a:pt x="7737" y="1605"/>
                    <a:pt x="7252" y="752"/>
                  </a:cubicBezTo>
                  <a:cubicBezTo>
                    <a:pt x="7002" y="285"/>
                    <a:pt x="6517" y="1"/>
                    <a:pt x="5982"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6"/>
            <p:cNvSpPr/>
            <p:nvPr/>
          </p:nvSpPr>
          <p:spPr>
            <a:xfrm>
              <a:off x="8271295" y="683820"/>
              <a:ext cx="1315919" cy="393451"/>
            </a:xfrm>
            <a:custGeom>
              <a:avLst/>
              <a:gdLst/>
              <a:ahLst/>
              <a:cxnLst/>
              <a:rect l="l" t="t" r="r" b="b"/>
              <a:pathLst>
                <a:path w="28907" h="8643" extrusionOk="0">
                  <a:moveTo>
                    <a:pt x="11178" y="0"/>
                  </a:moveTo>
                  <a:cubicBezTo>
                    <a:pt x="11329" y="101"/>
                    <a:pt x="11462" y="201"/>
                    <a:pt x="11613" y="301"/>
                  </a:cubicBezTo>
                  <a:cubicBezTo>
                    <a:pt x="11713" y="385"/>
                    <a:pt x="11796" y="452"/>
                    <a:pt x="11880" y="518"/>
                  </a:cubicBezTo>
                  <a:cubicBezTo>
                    <a:pt x="11964" y="602"/>
                    <a:pt x="12047" y="669"/>
                    <a:pt x="12114" y="752"/>
                  </a:cubicBezTo>
                  <a:cubicBezTo>
                    <a:pt x="12431" y="1087"/>
                    <a:pt x="12732" y="1488"/>
                    <a:pt x="12999" y="1889"/>
                  </a:cubicBezTo>
                  <a:cubicBezTo>
                    <a:pt x="13350" y="2373"/>
                    <a:pt x="13685" y="2891"/>
                    <a:pt x="14002" y="3409"/>
                  </a:cubicBezTo>
                  <a:cubicBezTo>
                    <a:pt x="13735" y="3409"/>
                    <a:pt x="13467" y="3392"/>
                    <a:pt x="13217" y="3392"/>
                  </a:cubicBezTo>
                  <a:cubicBezTo>
                    <a:pt x="12749" y="3392"/>
                    <a:pt x="12264" y="3392"/>
                    <a:pt x="11780" y="3409"/>
                  </a:cubicBezTo>
                  <a:cubicBezTo>
                    <a:pt x="11546" y="3426"/>
                    <a:pt x="11295" y="3459"/>
                    <a:pt x="11045" y="3493"/>
                  </a:cubicBezTo>
                  <a:cubicBezTo>
                    <a:pt x="10794" y="3526"/>
                    <a:pt x="10543" y="3576"/>
                    <a:pt x="10309" y="3643"/>
                  </a:cubicBezTo>
                  <a:cubicBezTo>
                    <a:pt x="9374" y="3894"/>
                    <a:pt x="8505" y="4244"/>
                    <a:pt x="7653" y="4612"/>
                  </a:cubicBezTo>
                  <a:cubicBezTo>
                    <a:pt x="6801" y="4996"/>
                    <a:pt x="5982" y="5397"/>
                    <a:pt x="5146" y="5731"/>
                  </a:cubicBezTo>
                  <a:cubicBezTo>
                    <a:pt x="4946" y="5815"/>
                    <a:pt x="4729" y="5899"/>
                    <a:pt x="4528" y="5949"/>
                  </a:cubicBezTo>
                  <a:cubicBezTo>
                    <a:pt x="4428" y="5982"/>
                    <a:pt x="4328" y="5999"/>
                    <a:pt x="4244" y="6016"/>
                  </a:cubicBezTo>
                  <a:cubicBezTo>
                    <a:pt x="4202" y="6024"/>
                    <a:pt x="4161" y="6028"/>
                    <a:pt x="4117" y="6028"/>
                  </a:cubicBezTo>
                  <a:cubicBezTo>
                    <a:pt x="4073" y="6028"/>
                    <a:pt x="4027" y="6024"/>
                    <a:pt x="3977" y="6016"/>
                  </a:cubicBezTo>
                  <a:cubicBezTo>
                    <a:pt x="3576" y="5965"/>
                    <a:pt x="3141" y="5815"/>
                    <a:pt x="2724" y="5665"/>
                  </a:cubicBezTo>
                  <a:cubicBezTo>
                    <a:pt x="1888" y="5330"/>
                    <a:pt x="1053" y="4946"/>
                    <a:pt x="251" y="4512"/>
                  </a:cubicBezTo>
                  <a:cubicBezTo>
                    <a:pt x="228" y="4503"/>
                    <a:pt x="206" y="4499"/>
                    <a:pt x="184" y="4499"/>
                  </a:cubicBezTo>
                  <a:cubicBezTo>
                    <a:pt x="125" y="4499"/>
                    <a:pt x="70" y="4530"/>
                    <a:pt x="34" y="4579"/>
                  </a:cubicBezTo>
                  <a:cubicBezTo>
                    <a:pt x="0" y="4662"/>
                    <a:pt x="17" y="4746"/>
                    <a:pt x="100" y="4796"/>
                  </a:cubicBezTo>
                  <a:cubicBezTo>
                    <a:pt x="886" y="5280"/>
                    <a:pt x="1688" y="5731"/>
                    <a:pt x="2523" y="6133"/>
                  </a:cubicBezTo>
                  <a:cubicBezTo>
                    <a:pt x="2958" y="6333"/>
                    <a:pt x="3375" y="6517"/>
                    <a:pt x="3893" y="6617"/>
                  </a:cubicBezTo>
                  <a:cubicBezTo>
                    <a:pt x="4010" y="6650"/>
                    <a:pt x="4161" y="6650"/>
                    <a:pt x="4311" y="6650"/>
                  </a:cubicBezTo>
                  <a:cubicBezTo>
                    <a:pt x="4445" y="6634"/>
                    <a:pt x="4562" y="6617"/>
                    <a:pt x="4695" y="6584"/>
                  </a:cubicBezTo>
                  <a:cubicBezTo>
                    <a:pt x="4929" y="6534"/>
                    <a:pt x="5163" y="6467"/>
                    <a:pt x="5397" y="6400"/>
                  </a:cubicBezTo>
                  <a:cubicBezTo>
                    <a:pt x="6283" y="6099"/>
                    <a:pt x="7135" y="5765"/>
                    <a:pt x="7987" y="5447"/>
                  </a:cubicBezTo>
                  <a:cubicBezTo>
                    <a:pt x="8839" y="5147"/>
                    <a:pt x="9708" y="4863"/>
                    <a:pt x="10543" y="4712"/>
                  </a:cubicBezTo>
                  <a:cubicBezTo>
                    <a:pt x="10761" y="4679"/>
                    <a:pt x="10978" y="4645"/>
                    <a:pt x="11178" y="4629"/>
                  </a:cubicBezTo>
                  <a:cubicBezTo>
                    <a:pt x="11379" y="4612"/>
                    <a:pt x="11596" y="4612"/>
                    <a:pt x="11813" y="4612"/>
                  </a:cubicBezTo>
                  <a:cubicBezTo>
                    <a:pt x="12248" y="4629"/>
                    <a:pt x="12682" y="4662"/>
                    <a:pt x="13133" y="4712"/>
                  </a:cubicBezTo>
                  <a:cubicBezTo>
                    <a:pt x="14019" y="4813"/>
                    <a:pt x="14921" y="4946"/>
                    <a:pt x="15823" y="5113"/>
                  </a:cubicBezTo>
                  <a:cubicBezTo>
                    <a:pt x="17578" y="5414"/>
                    <a:pt x="19332" y="5731"/>
                    <a:pt x="21086" y="6032"/>
                  </a:cubicBezTo>
                  <a:cubicBezTo>
                    <a:pt x="22206" y="6500"/>
                    <a:pt x="23342" y="6968"/>
                    <a:pt x="24495" y="7402"/>
                  </a:cubicBezTo>
                  <a:cubicBezTo>
                    <a:pt x="25080" y="7620"/>
                    <a:pt x="25681" y="7837"/>
                    <a:pt x="26266" y="8037"/>
                  </a:cubicBezTo>
                  <a:cubicBezTo>
                    <a:pt x="26868" y="8238"/>
                    <a:pt x="27469" y="8455"/>
                    <a:pt x="28087" y="8622"/>
                  </a:cubicBezTo>
                  <a:cubicBezTo>
                    <a:pt x="28139" y="8636"/>
                    <a:pt x="28191" y="8642"/>
                    <a:pt x="28243" y="8642"/>
                  </a:cubicBezTo>
                  <a:cubicBezTo>
                    <a:pt x="28507" y="8642"/>
                    <a:pt x="28755" y="8470"/>
                    <a:pt x="28839" y="8204"/>
                  </a:cubicBezTo>
                  <a:cubicBezTo>
                    <a:pt x="28906" y="7920"/>
                    <a:pt x="28789" y="7653"/>
                    <a:pt x="28555" y="7503"/>
                  </a:cubicBezTo>
                  <a:cubicBezTo>
                    <a:pt x="28004" y="7185"/>
                    <a:pt x="27452" y="6901"/>
                    <a:pt x="26884" y="6600"/>
                  </a:cubicBezTo>
                  <a:cubicBezTo>
                    <a:pt x="26316" y="6316"/>
                    <a:pt x="25765" y="6032"/>
                    <a:pt x="25180" y="5765"/>
                  </a:cubicBezTo>
                  <a:cubicBezTo>
                    <a:pt x="24044" y="5214"/>
                    <a:pt x="22891" y="4696"/>
                    <a:pt x="21738" y="4211"/>
                  </a:cubicBezTo>
                  <a:lnTo>
                    <a:pt x="21621" y="4161"/>
                  </a:lnTo>
                  <a:lnTo>
                    <a:pt x="21521" y="4144"/>
                  </a:lnTo>
                  <a:cubicBezTo>
                    <a:pt x="19683" y="3843"/>
                    <a:pt x="17862" y="3626"/>
                    <a:pt x="16007" y="3509"/>
                  </a:cubicBezTo>
                  <a:cubicBezTo>
                    <a:pt x="15807" y="3493"/>
                    <a:pt x="15606" y="3493"/>
                    <a:pt x="15406" y="3476"/>
                  </a:cubicBezTo>
                  <a:cubicBezTo>
                    <a:pt x="14888" y="2741"/>
                    <a:pt x="14353" y="2005"/>
                    <a:pt x="13768" y="1304"/>
                  </a:cubicBezTo>
                  <a:cubicBezTo>
                    <a:pt x="13668" y="1170"/>
                    <a:pt x="13568" y="1053"/>
                    <a:pt x="13451" y="936"/>
                  </a:cubicBezTo>
                  <a:cubicBezTo>
                    <a:pt x="12682" y="635"/>
                    <a:pt x="11930" y="335"/>
                    <a:pt x="1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6"/>
            <p:cNvSpPr/>
            <p:nvPr/>
          </p:nvSpPr>
          <p:spPr>
            <a:xfrm>
              <a:off x="8280400" y="799587"/>
              <a:ext cx="117175" cy="103473"/>
            </a:xfrm>
            <a:custGeom>
              <a:avLst/>
              <a:gdLst/>
              <a:ahLst/>
              <a:cxnLst/>
              <a:rect l="l" t="t" r="r" b="b"/>
              <a:pathLst>
                <a:path w="2574" h="2273" extrusionOk="0">
                  <a:moveTo>
                    <a:pt x="1299" y="0"/>
                  </a:moveTo>
                  <a:cubicBezTo>
                    <a:pt x="944" y="0"/>
                    <a:pt x="592" y="167"/>
                    <a:pt x="368" y="482"/>
                  </a:cubicBezTo>
                  <a:cubicBezTo>
                    <a:pt x="1" y="983"/>
                    <a:pt x="118" y="1685"/>
                    <a:pt x="619" y="2052"/>
                  </a:cubicBezTo>
                  <a:cubicBezTo>
                    <a:pt x="827" y="2200"/>
                    <a:pt x="1064" y="2272"/>
                    <a:pt x="1298" y="2272"/>
                  </a:cubicBezTo>
                  <a:cubicBezTo>
                    <a:pt x="1647" y="2272"/>
                    <a:pt x="1986" y="2112"/>
                    <a:pt x="2206" y="1802"/>
                  </a:cubicBezTo>
                  <a:cubicBezTo>
                    <a:pt x="2574" y="1300"/>
                    <a:pt x="2457" y="582"/>
                    <a:pt x="1956" y="214"/>
                  </a:cubicBezTo>
                  <a:cubicBezTo>
                    <a:pt x="1759" y="70"/>
                    <a:pt x="1529" y="0"/>
                    <a:pt x="1299"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6"/>
            <p:cNvSpPr/>
            <p:nvPr/>
          </p:nvSpPr>
          <p:spPr>
            <a:xfrm>
              <a:off x="8280400" y="792576"/>
              <a:ext cx="117175" cy="117175"/>
            </a:xfrm>
            <a:custGeom>
              <a:avLst/>
              <a:gdLst/>
              <a:ahLst/>
              <a:cxnLst/>
              <a:rect l="l" t="t" r="r" b="b"/>
              <a:pathLst>
                <a:path w="2574" h="2574" fill="none" extrusionOk="0">
                  <a:moveTo>
                    <a:pt x="2206" y="1956"/>
                  </a:moveTo>
                  <a:cubicBezTo>
                    <a:pt x="1839" y="2474"/>
                    <a:pt x="1137" y="2574"/>
                    <a:pt x="619" y="2206"/>
                  </a:cubicBezTo>
                  <a:cubicBezTo>
                    <a:pt x="118" y="1839"/>
                    <a:pt x="1" y="1137"/>
                    <a:pt x="368" y="636"/>
                  </a:cubicBezTo>
                  <a:cubicBezTo>
                    <a:pt x="736" y="118"/>
                    <a:pt x="1454" y="1"/>
                    <a:pt x="1956" y="368"/>
                  </a:cubicBezTo>
                  <a:cubicBezTo>
                    <a:pt x="2457" y="736"/>
                    <a:pt x="2574" y="1454"/>
                    <a:pt x="2206" y="1956"/>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6"/>
            <p:cNvSpPr/>
            <p:nvPr/>
          </p:nvSpPr>
          <p:spPr>
            <a:xfrm>
              <a:off x="8313132" y="863047"/>
              <a:ext cx="109573" cy="103336"/>
            </a:xfrm>
            <a:custGeom>
              <a:avLst/>
              <a:gdLst/>
              <a:ahLst/>
              <a:cxnLst/>
              <a:rect l="l" t="t" r="r" b="b"/>
              <a:pathLst>
                <a:path w="2407" h="2270" extrusionOk="0">
                  <a:moveTo>
                    <a:pt x="1212" y="0"/>
                  </a:moveTo>
                  <a:cubicBezTo>
                    <a:pt x="631" y="0"/>
                    <a:pt x="145" y="432"/>
                    <a:pt x="67" y="1009"/>
                  </a:cubicBezTo>
                  <a:cubicBezTo>
                    <a:pt x="0" y="1627"/>
                    <a:pt x="451" y="2196"/>
                    <a:pt x="1070" y="2262"/>
                  </a:cubicBezTo>
                  <a:cubicBezTo>
                    <a:pt x="1112" y="2267"/>
                    <a:pt x="1153" y="2269"/>
                    <a:pt x="1195" y="2269"/>
                  </a:cubicBezTo>
                  <a:cubicBezTo>
                    <a:pt x="1763" y="2269"/>
                    <a:pt x="2260" y="1852"/>
                    <a:pt x="2323" y="1260"/>
                  </a:cubicBezTo>
                  <a:cubicBezTo>
                    <a:pt x="2406" y="642"/>
                    <a:pt x="1955" y="74"/>
                    <a:pt x="1337" y="7"/>
                  </a:cubicBezTo>
                  <a:cubicBezTo>
                    <a:pt x="1295" y="2"/>
                    <a:pt x="1253" y="0"/>
                    <a:pt x="1212"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6"/>
            <p:cNvSpPr/>
            <p:nvPr/>
          </p:nvSpPr>
          <p:spPr>
            <a:xfrm>
              <a:off x="8313132" y="860270"/>
              <a:ext cx="109573" cy="108844"/>
            </a:xfrm>
            <a:custGeom>
              <a:avLst/>
              <a:gdLst/>
              <a:ahLst/>
              <a:cxnLst/>
              <a:rect l="l" t="t" r="r" b="b"/>
              <a:pathLst>
                <a:path w="2407" h="2391" fill="none" extrusionOk="0">
                  <a:moveTo>
                    <a:pt x="1070" y="2323"/>
                  </a:moveTo>
                  <a:cubicBezTo>
                    <a:pt x="451" y="2257"/>
                    <a:pt x="0" y="1688"/>
                    <a:pt x="67" y="1070"/>
                  </a:cubicBezTo>
                  <a:cubicBezTo>
                    <a:pt x="151" y="452"/>
                    <a:pt x="702" y="1"/>
                    <a:pt x="1337" y="68"/>
                  </a:cubicBezTo>
                  <a:cubicBezTo>
                    <a:pt x="1955" y="135"/>
                    <a:pt x="2406" y="703"/>
                    <a:pt x="2323" y="1321"/>
                  </a:cubicBezTo>
                  <a:cubicBezTo>
                    <a:pt x="2256" y="1956"/>
                    <a:pt x="1688" y="2390"/>
                    <a:pt x="1070" y="2323"/>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6"/>
            <p:cNvSpPr/>
            <p:nvPr/>
          </p:nvSpPr>
          <p:spPr>
            <a:xfrm>
              <a:off x="8268245" y="917720"/>
              <a:ext cx="117175" cy="103473"/>
            </a:xfrm>
            <a:custGeom>
              <a:avLst/>
              <a:gdLst/>
              <a:ahLst/>
              <a:cxnLst/>
              <a:rect l="l" t="t" r="r" b="b"/>
              <a:pathLst>
                <a:path w="2574" h="2273" extrusionOk="0">
                  <a:moveTo>
                    <a:pt x="1287" y="1"/>
                  </a:moveTo>
                  <a:cubicBezTo>
                    <a:pt x="1142" y="1"/>
                    <a:pt x="994" y="30"/>
                    <a:pt x="853" y="92"/>
                  </a:cubicBezTo>
                  <a:cubicBezTo>
                    <a:pt x="268" y="343"/>
                    <a:pt x="0" y="995"/>
                    <a:pt x="234" y="1579"/>
                  </a:cubicBezTo>
                  <a:cubicBezTo>
                    <a:pt x="423" y="2006"/>
                    <a:pt x="846" y="2272"/>
                    <a:pt x="1287" y="2272"/>
                  </a:cubicBezTo>
                  <a:cubicBezTo>
                    <a:pt x="1432" y="2272"/>
                    <a:pt x="1580" y="2243"/>
                    <a:pt x="1721" y="2181"/>
                  </a:cubicBezTo>
                  <a:cubicBezTo>
                    <a:pt x="2306" y="1947"/>
                    <a:pt x="2573" y="1279"/>
                    <a:pt x="2340" y="694"/>
                  </a:cubicBezTo>
                  <a:cubicBezTo>
                    <a:pt x="2151" y="267"/>
                    <a:pt x="1727" y="1"/>
                    <a:pt x="1287"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6"/>
            <p:cNvSpPr/>
            <p:nvPr/>
          </p:nvSpPr>
          <p:spPr>
            <a:xfrm>
              <a:off x="8268245" y="910482"/>
              <a:ext cx="117175" cy="117949"/>
            </a:xfrm>
            <a:custGeom>
              <a:avLst/>
              <a:gdLst/>
              <a:ahLst/>
              <a:cxnLst/>
              <a:rect l="l" t="t" r="r" b="b"/>
              <a:pathLst>
                <a:path w="2574" h="2591" fill="none" extrusionOk="0">
                  <a:moveTo>
                    <a:pt x="234" y="1738"/>
                  </a:moveTo>
                  <a:cubicBezTo>
                    <a:pt x="0" y="1154"/>
                    <a:pt x="268" y="502"/>
                    <a:pt x="853" y="251"/>
                  </a:cubicBezTo>
                  <a:cubicBezTo>
                    <a:pt x="1421" y="1"/>
                    <a:pt x="2089" y="285"/>
                    <a:pt x="2340" y="853"/>
                  </a:cubicBezTo>
                  <a:cubicBezTo>
                    <a:pt x="2573" y="1438"/>
                    <a:pt x="2306" y="2106"/>
                    <a:pt x="1721" y="2340"/>
                  </a:cubicBezTo>
                  <a:cubicBezTo>
                    <a:pt x="1153" y="2590"/>
                    <a:pt x="485" y="2306"/>
                    <a:pt x="234" y="1738"/>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6"/>
            <p:cNvSpPr/>
            <p:nvPr/>
          </p:nvSpPr>
          <p:spPr>
            <a:xfrm>
              <a:off x="8204330" y="908525"/>
              <a:ext cx="109573" cy="103609"/>
            </a:xfrm>
            <a:custGeom>
              <a:avLst/>
              <a:gdLst/>
              <a:ahLst/>
              <a:cxnLst/>
              <a:rect l="l" t="t" r="r" b="b"/>
              <a:pathLst>
                <a:path w="2407" h="2276" extrusionOk="0">
                  <a:moveTo>
                    <a:pt x="1218" y="0"/>
                  </a:moveTo>
                  <a:cubicBezTo>
                    <a:pt x="1169" y="0"/>
                    <a:pt x="1120" y="3"/>
                    <a:pt x="1070" y="10"/>
                  </a:cubicBezTo>
                  <a:cubicBezTo>
                    <a:pt x="435" y="94"/>
                    <a:pt x="1" y="662"/>
                    <a:pt x="84" y="1280"/>
                  </a:cubicBezTo>
                  <a:cubicBezTo>
                    <a:pt x="146" y="1849"/>
                    <a:pt x="631" y="2276"/>
                    <a:pt x="1190" y="2276"/>
                  </a:cubicBezTo>
                  <a:cubicBezTo>
                    <a:pt x="1239" y="2276"/>
                    <a:pt x="1288" y="2273"/>
                    <a:pt x="1338" y="2266"/>
                  </a:cubicBezTo>
                  <a:cubicBezTo>
                    <a:pt x="1972" y="2182"/>
                    <a:pt x="2407" y="1614"/>
                    <a:pt x="2323" y="996"/>
                  </a:cubicBezTo>
                  <a:cubicBezTo>
                    <a:pt x="2262" y="427"/>
                    <a:pt x="1776" y="0"/>
                    <a:pt x="1218"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6"/>
            <p:cNvSpPr/>
            <p:nvPr/>
          </p:nvSpPr>
          <p:spPr>
            <a:xfrm>
              <a:off x="8204330" y="905156"/>
              <a:ext cx="109573" cy="110347"/>
            </a:xfrm>
            <a:custGeom>
              <a:avLst/>
              <a:gdLst/>
              <a:ahLst/>
              <a:cxnLst/>
              <a:rect l="l" t="t" r="r" b="b"/>
              <a:pathLst>
                <a:path w="2407" h="2424" fill="none" extrusionOk="0">
                  <a:moveTo>
                    <a:pt x="2323" y="1070"/>
                  </a:moveTo>
                  <a:cubicBezTo>
                    <a:pt x="2407" y="1688"/>
                    <a:pt x="1972" y="2256"/>
                    <a:pt x="1338" y="2340"/>
                  </a:cubicBezTo>
                  <a:cubicBezTo>
                    <a:pt x="719" y="2423"/>
                    <a:pt x="151" y="1972"/>
                    <a:pt x="84" y="1354"/>
                  </a:cubicBezTo>
                  <a:cubicBezTo>
                    <a:pt x="1" y="736"/>
                    <a:pt x="435" y="168"/>
                    <a:pt x="1070" y="84"/>
                  </a:cubicBezTo>
                  <a:cubicBezTo>
                    <a:pt x="1688" y="1"/>
                    <a:pt x="2257" y="452"/>
                    <a:pt x="2323" y="1070"/>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6"/>
            <p:cNvSpPr/>
            <p:nvPr/>
          </p:nvSpPr>
          <p:spPr>
            <a:xfrm>
              <a:off x="8178473" y="845338"/>
              <a:ext cx="110347" cy="103700"/>
            </a:xfrm>
            <a:custGeom>
              <a:avLst/>
              <a:gdLst/>
              <a:ahLst/>
              <a:cxnLst/>
              <a:rect l="l" t="t" r="r" b="b"/>
              <a:pathLst>
                <a:path w="2424" h="2278" extrusionOk="0">
                  <a:moveTo>
                    <a:pt x="1214" y="1"/>
                  </a:moveTo>
                  <a:cubicBezTo>
                    <a:pt x="659" y="1"/>
                    <a:pt x="176" y="398"/>
                    <a:pt x="84" y="964"/>
                  </a:cubicBezTo>
                  <a:cubicBezTo>
                    <a:pt x="1" y="1582"/>
                    <a:pt x="418" y="2167"/>
                    <a:pt x="1037" y="2267"/>
                  </a:cubicBezTo>
                  <a:cubicBezTo>
                    <a:pt x="1089" y="2274"/>
                    <a:pt x="1142" y="2278"/>
                    <a:pt x="1194" y="2278"/>
                  </a:cubicBezTo>
                  <a:cubicBezTo>
                    <a:pt x="1751" y="2278"/>
                    <a:pt x="2247" y="1879"/>
                    <a:pt x="2323" y="1298"/>
                  </a:cubicBezTo>
                  <a:cubicBezTo>
                    <a:pt x="2423" y="680"/>
                    <a:pt x="1989" y="112"/>
                    <a:pt x="1371" y="11"/>
                  </a:cubicBezTo>
                  <a:cubicBezTo>
                    <a:pt x="1318" y="4"/>
                    <a:pt x="1265" y="1"/>
                    <a:pt x="1214"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6"/>
            <p:cNvSpPr/>
            <p:nvPr/>
          </p:nvSpPr>
          <p:spPr>
            <a:xfrm>
              <a:off x="8178473" y="842015"/>
              <a:ext cx="110347" cy="110347"/>
            </a:xfrm>
            <a:custGeom>
              <a:avLst/>
              <a:gdLst/>
              <a:ahLst/>
              <a:cxnLst/>
              <a:rect l="l" t="t" r="r" b="b"/>
              <a:pathLst>
                <a:path w="2424" h="2424" fill="none" extrusionOk="0">
                  <a:moveTo>
                    <a:pt x="1371" y="84"/>
                  </a:moveTo>
                  <a:cubicBezTo>
                    <a:pt x="1989" y="185"/>
                    <a:pt x="2423" y="753"/>
                    <a:pt x="2323" y="1371"/>
                  </a:cubicBezTo>
                  <a:cubicBezTo>
                    <a:pt x="2240" y="2006"/>
                    <a:pt x="1655" y="2424"/>
                    <a:pt x="1037" y="2340"/>
                  </a:cubicBezTo>
                  <a:cubicBezTo>
                    <a:pt x="418" y="2240"/>
                    <a:pt x="1" y="1655"/>
                    <a:pt x="84" y="1037"/>
                  </a:cubicBezTo>
                  <a:cubicBezTo>
                    <a:pt x="185" y="419"/>
                    <a:pt x="753" y="1"/>
                    <a:pt x="1371" y="84"/>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6"/>
            <p:cNvSpPr/>
            <p:nvPr/>
          </p:nvSpPr>
          <p:spPr>
            <a:xfrm>
              <a:off x="8217259" y="791575"/>
              <a:ext cx="116447" cy="103245"/>
            </a:xfrm>
            <a:custGeom>
              <a:avLst/>
              <a:gdLst/>
              <a:ahLst/>
              <a:cxnLst/>
              <a:rect l="l" t="t" r="r" b="b"/>
              <a:pathLst>
                <a:path w="2558" h="2268" extrusionOk="0">
                  <a:moveTo>
                    <a:pt x="1273" y="0"/>
                  </a:moveTo>
                  <a:cubicBezTo>
                    <a:pt x="1139" y="0"/>
                    <a:pt x="1002" y="24"/>
                    <a:pt x="870" y="73"/>
                  </a:cubicBezTo>
                  <a:cubicBezTo>
                    <a:pt x="285" y="290"/>
                    <a:pt x="1" y="958"/>
                    <a:pt x="218" y="1543"/>
                  </a:cubicBezTo>
                  <a:cubicBezTo>
                    <a:pt x="386" y="1995"/>
                    <a:pt x="814" y="2268"/>
                    <a:pt x="1277" y="2268"/>
                  </a:cubicBezTo>
                  <a:cubicBezTo>
                    <a:pt x="1413" y="2268"/>
                    <a:pt x="1552" y="2244"/>
                    <a:pt x="1688" y="2195"/>
                  </a:cubicBezTo>
                  <a:cubicBezTo>
                    <a:pt x="2273" y="1978"/>
                    <a:pt x="2557" y="1309"/>
                    <a:pt x="2340" y="725"/>
                  </a:cubicBezTo>
                  <a:cubicBezTo>
                    <a:pt x="2159" y="272"/>
                    <a:pt x="1729" y="0"/>
                    <a:pt x="1273"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6"/>
            <p:cNvSpPr/>
            <p:nvPr/>
          </p:nvSpPr>
          <p:spPr>
            <a:xfrm>
              <a:off x="8217259" y="784974"/>
              <a:ext cx="116447" cy="116447"/>
            </a:xfrm>
            <a:custGeom>
              <a:avLst/>
              <a:gdLst/>
              <a:ahLst/>
              <a:cxnLst/>
              <a:rect l="l" t="t" r="r" b="b"/>
              <a:pathLst>
                <a:path w="2558" h="2558" fill="none" extrusionOk="0">
                  <a:moveTo>
                    <a:pt x="2340" y="870"/>
                  </a:moveTo>
                  <a:cubicBezTo>
                    <a:pt x="2557" y="1454"/>
                    <a:pt x="2273" y="2123"/>
                    <a:pt x="1688" y="2340"/>
                  </a:cubicBezTo>
                  <a:cubicBezTo>
                    <a:pt x="1087" y="2557"/>
                    <a:pt x="435" y="2273"/>
                    <a:pt x="218" y="1688"/>
                  </a:cubicBezTo>
                  <a:cubicBezTo>
                    <a:pt x="1" y="1103"/>
                    <a:pt x="285" y="435"/>
                    <a:pt x="870" y="218"/>
                  </a:cubicBezTo>
                  <a:cubicBezTo>
                    <a:pt x="1455" y="1"/>
                    <a:pt x="2106" y="285"/>
                    <a:pt x="2340" y="870"/>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6"/>
            <p:cNvSpPr/>
            <p:nvPr/>
          </p:nvSpPr>
          <p:spPr>
            <a:xfrm>
              <a:off x="8289550" y="846658"/>
              <a:ext cx="66190" cy="58496"/>
            </a:xfrm>
            <a:custGeom>
              <a:avLst/>
              <a:gdLst/>
              <a:ahLst/>
              <a:cxnLst/>
              <a:rect l="l" t="t" r="r" b="b"/>
              <a:pathLst>
                <a:path w="1454" h="1285" extrusionOk="0">
                  <a:moveTo>
                    <a:pt x="737" y="0"/>
                  </a:moveTo>
                  <a:cubicBezTo>
                    <a:pt x="537" y="0"/>
                    <a:pt x="340" y="93"/>
                    <a:pt x="217" y="266"/>
                  </a:cubicBezTo>
                  <a:cubicBezTo>
                    <a:pt x="0" y="550"/>
                    <a:pt x="67" y="951"/>
                    <a:pt x="351" y="1169"/>
                  </a:cubicBezTo>
                  <a:cubicBezTo>
                    <a:pt x="462" y="1247"/>
                    <a:pt x="590" y="1284"/>
                    <a:pt x="718" y="1284"/>
                  </a:cubicBezTo>
                  <a:cubicBezTo>
                    <a:pt x="919" y="1284"/>
                    <a:pt x="1121" y="1192"/>
                    <a:pt x="1253" y="1018"/>
                  </a:cubicBezTo>
                  <a:cubicBezTo>
                    <a:pt x="1454" y="734"/>
                    <a:pt x="1404" y="333"/>
                    <a:pt x="1103" y="116"/>
                  </a:cubicBezTo>
                  <a:cubicBezTo>
                    <a:pt x="992" y="38"/>
                    <a:pt x="864" y="0"/>
                    <a:pt x="737"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6"/>
            <p:cNvSpPr/>
            <p:nvPr/>
          </p:nvSpPr>
          <p:spPr>
            <a:xfrm>
              <a:off x="8307805" y="882075"/>
              <a:ext cx="61637" cy="58405"/>
            </a:xfrm>
            <a:custGeom>
              <a:avLst/>
              <a:gdLst/>
              <a:ahLst/>
              <a:cxnLst/>
              <a:rect l="l" t="t" r="r" b="b"/>
              <a:pathLst>
                <a:path w="1354" h="1283" extrusionOk="0">
                  <a:moveTo>
                    <a:pt x="667" y="0"/>
                  </a:moveTo>
                  <a:cubicBezTo>
                    <a:pt x="351" y="0"/>
                    <a:pt x="80" y="252"/>
                    <a:pt x="34" y="574"/>
                  </a:cubicBezTo>
                  <a:cubicBezTo>
                    <a:pt x="0" y="925"/>
                    <a:pt x="251" y="1243"/>
                    <a:pt x="602" y="1276"/>
                  </a:cubicBezTo>
                  <a:cubicBezTo>
                    <a:pt x="632" y="1281"/>
                    <a:pt x="662" y="1283"/>
                    <a:pt x="691" y="1283"/>
                  </a:cubicBezTo>
                  <a:cubicBezTo>
                    <a:pt x="1005" y="1283"/>
                    <a:pt x="1274" y="1044"/>
                    <a:pt x="1320" y="708"/>
                  </a:cubicBezTo>
                  <a:cubicBezTo>
                    <a:pt x="1354" y="357"/>
                    <a:pt x="1103" y="40"/>
                    <a:pt x="752" y="6"/>
                  </a:cubicBezTo>
                  <a:cubicBezTo>
                    <a:pt x="724" y="2"/>
                    <a:pt x="695" y="0"/>
                    <a:pt x="667"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6"/>
            <p:cNvSpPr/>
            <p:nvPr/>
          </p:nvSpPr>
          <p:spPr>
            <a:xfrm>
              <a:off x="8281948" y="912849"/>
              <a:ext cx="66964" cy="58815"/>
            </a:xfrm>
            <a:custGeom>
              <a:avLst/>
              <a:gdLst/>
              <a:ahLst/>
              <a:cxnLst/>
              <a:rect l="l" t="t" r="r" b="b"/>
              <a:pathLst>
                <a:path w="1471" h="1292" extrusionOk="0">
                  <a:moveTo>
                    <a:pt x="726" y="0"/>
                  </a:moveTo>
                  <a:cubicBezTo>
                    <a:pt x="645" y="0"/>
                    <a:pt x="563" y="16"/>
                    <a:pt x="485" y="49"/>
                  </a:cubicBezTo>
                  <a:cubicBezTo>
                    <a:pt x="150" y="199"/>
                    <a:pt x="0" y="567"/>
                    <a:pt x="134" y="901"/>
                  </a:cubicBezTo>
                  <a:cubicBezTo>
                    <a:pt x="246" y="1138"/>
                    <a:pt x="479" y="1291"/>
                    <a:pt x="729" y="1291"/>
                  </a:cubicBezTo>
                  <a:cubicBezTo>
                    <a:pt x="814" y="1291"/>
                    <a:pt x="901" y="1273"/>
                    <a:pt x="986" y="1235"/>
                  </a:cubicBezTo>
                  <a:cubicBezTo>
                    <a:pt x="1303" y="1102"/>
                    <a:pt x="1470" y="734"/>
                    <a:pt x="1320" y="400"/>
                  </a:cubicBezTo>
                  <a:cubicBezTo>
                    <a:pt x="1219" y="148"/>
                    <a:pt x="976" y="0"/>
                    <a:pt x="726"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6"/>
            <p:cNvSpPr/>
            <p:nvPr/>
          </p:nvSpPr>
          <p:spPr>
            <a:xfrm>
              <a:off x="8243890" y="908161"/>
              <a:ext cx="66235" cy="58724"/>
            </a:xfrm>
            <a:custGeom>
              <a:avLst/>
              <a:gdLst/>
              <a:ahLst/>
              <a:cxnLst/>
              <a:rect l="l" t="t" r="r" b="b"/>
              <a:pathLst>
                <a:path w="1455" h="1290" extrusionOk="0">
                  <a:moveTo>
                    <a:pt x="725" y="0"/>
                  </a:moveTo>
                  <a:cubicBezTo>
                    <a:pt x="534" y="0"/>
                    <a:pt x="345" y="87"/>
                    <a:pt x="218" y="252"/>
                  </a:cubicBezTo>
                  <a:cubicBezTo>
                    <a:pt x="1" y="519"/>
                    <a:pt x="51" y="937"/>
                    <a:pt x="335" y="1154"/>
                  </a:cubicBezTo>
                  <a:cubicBezTo>
                    <a:pt x="446" y="1245"/>
                    <a:pt x="584" y="1289"/>
                    <a:pt x="722" y="1289"/>
                  </a:cubicBezTo>
                  <a:cubicBezTo>
                    <a:pt x="916" y="1289"/>
                    <a:pt x="1111" y="1203"/>
                    <a:pt x="1237" y="1037"/>
                  </a:cubicBezTo>
                  <a:cubicBezTo>
                    <a:pt x="1454" y="753"/>
                    <a:pt x="1404" y="352"/>
                    <a:pt x="1120" y="135"/>
                  </a:cubicBezTo>
                  <a:cubicBezTo>
                    <a:pt x="1002" y="45"/>
                    <a:pt x="863" y="0"/>
                    <a:pt x="72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6"/>
            <p:cNvSpPr/>
            <p:nvPr/>
          </p:nvSpPr>
          <p:spPr>
            <a:xfrm>
              <a:off x="8008851" y="35201"/>
              <a:ext cx="1058853" cy="1115165"/>
            </a:xfrm>
            <a:custGeom>
              <a:avLst/>
              <a:gdLst/>
              <a:ahLst/>
              <a:cxnLst/>
              <a:rect l="l" t="t" r="r" b="b"/>
              <a:pathLst>
                <a:path w="23260" h="24497" extrusionOk="0">
                  <a:moveTo>
                    <a:pt x="2624" y="0"/>
                  </a:moveTo>
                  <a:cubicBezTo>
                    <a:pt x="2601" y="0"/>
                    <a:pt x="2579" y="4"/>
                    <a:pt x="2557" y="13"/>
                  </a:cubicBezTo>
                  <a:cubicBezTo>
                    <a:pt x="2457" y="46"/>
                    <a:pt x="2407" y="146"/>
                    <a:pt x="2440" y="247"/>
                  </a:cubicBezTo>
                  <a:cubicBezTo>
                    <a:pt x="2758" y="1082"/>
                    <a:pt x="3109" y="1884"/>
                    <a:pt x="3510" y="2669"/>
                  </a:cubicBezTo>
                  <a:cubicBezTo>
                    <a:pt x="3911" y="3471"/>
                    <a:pt x="4362" y="4240"/>
                    <a:pt x="4946" y="4959"/>
                  </a:cubicBezTo>
                  <a:lnTo>
                    <a:pt x="5197" y="5226"/>
                  </a:lnTo>
                  <a:cubicBezTo>
                    <a:pt x="5281" y="5309"/>
                    <a:pt x="5381" y="5393"/>
                    <a:pt x="5481" y="5477"/>
                  </a:cubicBezTo>
                  <a:cubicBezTo>
                    <a:pt x="5682" y="5627"/>
                    <a:pt x="5899" y="5761"/>
                    <a:pt x="6116" y="5861"/>
                  </a:cubicBezTo>
                  <a:cubicBezTo>
                    <a:pt x="6551" y="6095"/>
                    <a:pt x="6985" y="6228"/>
                    <a:pt x="7419" y="6345"/>
                  </a:cubicBezTo>
                  <a:cubicBezTo>
                    <a:pt x="7854" y="6462"/>
                    <a:pt x="8288" y="6563"/>
                    <a:pt x="8656" y="6680"/>
                  </a:cubicBezTo>
                  <a:cubicBezTo>
                    <a:pt x="9040" y="6813"/>
                    <a:pt x="9358" y="6980"/>
                    <a:pt x="9491" y="7197"/>
                  </a:cubicBezTo>
                  <a:cubicBezTo>
                    <a:pt x="9525" y="7231"/>
                    <a:pt x="9575" y="7331"/>
                    <a:pt x="9608" y="7415"/>
                  </a:cubicBezTo>
                  <a:cubicBezTo>
                    <a:pt x="9658" y="7498"/>
                    <a:pt x="9692" y="7598"/>
                    <a:pt x="9725" y="7682"/>
                  </a:cubicBezTo>
                  <a:cubicBezTo>
                    <a:pt x="9809" y="7866"/>
                    <a:pt x="9859" y="8050"/>
                    <a:pt x="9909" y="8250"/>
                  </a:cubicBezTo>
                  <a:cubicBezTo>
                    <a:pt x="10026" y="8651"/>
                    <a:pt x="10126" y="9102"/>
                    <a:pt x="10327" y="9570"/>
                  </a:cubicBezTo>
                  <a:cubicBezTo>
                    <a:pt x="10427" y="9804"/>
                    <a:pt x="10561" y="10038"/>
                    <a:pt x="10711" y="10238"/>
                  </a:cubicBezTo>
                  <a:lnTo>
                    <a:pt x="10828" y="10389"/>
                  </a:lnTo>
                  <a:cubicBezTo>
                    <a:pt x="10845" y="10389"/>
                    <a:pt x="10845" y="10389"/>
                    <a:pt x="10845" y="10406"/>
                  </a:cubicBezTo>
                  <a:cubicBezTo>
                    <a:pt x="10076" y="10840"/>
                    <a:pt x="9291" y="11291"/>
                    <a:pt x="8505" y="11675"/>
                  </a:cubicBezTo>
                  <a:cubicBezTo>
                    <a:pt x="8054" y="11893"/>
                    <a:pt x="7553" y="12126"/>
                    <a:pt x="7135" y="12243"/>
                  </a:cubicBezTo>
                  <a:cubicBezTo>
                    <a:pt x="7085" y="12243"/>
                    <a:pt x="7035" y="12260"/>
                    <a:pt x="6985" y="12260"/>
                  </a:cubicBezTo>
                  <a:cubicBezTo>
                    <a:pt x="6977" y="12269"/>
                    <a:pt x="6968" y="12269"/>
                    <a:pt x="6960" y="12269"/>
                  </a:cubicBezTo>
                  <a:cubicBezTo>
                    <a:pt x="6952" y="12269"/>
                    <a:pt x="6943" y="12269"/>
                    <a:pt x="6935" y="12277"/>
                  </a:cubicBezTo>
                  <a:cubicBezTo>
                    <a:pt x="6935" y="12277"/>
                    <a:pt x="6885" y="12260"/>
                    <a:pt x="6868" y="12260"/>
                  </a:cubicBezTo>
                  <a:cubicBezTo>
                    <a:pt x="6818" y="12260"/>
                    <a:pt x="6768" y="12260"/>
                    <a:pt x="6718" y="12243"/>
                  </a:cubicBezTo>
                  <a:cubicBezTo>
                    <a:pt x="6651" y="12243"/>
                    <a:pt x="6601" y="12227"/>
                    <a:pt x="6551" y="12210"/>
                  </a:cubicBezTo>
                  <a:cubicBezTo>
                    <a:pt x="6317" y="12160"/>
                    <a:pt x="6083" y="12093"/>
                    <a:pt x="5849" y="11993"/>
                  </a:cubicBezTo>
                  <a:cubicBezTo>
                    <a:pt x="4896" y="11625"/>
                    <a:pt x="3977" y="11107"/>
                    <a:pt x="3075" y="10573"/>
                  </a:cubicBezTo>
                  <a:cubicBezTo>
                    <a:pt x="2173" y="10038"/>
                    <a:pt x="1287" y="9470"/>
                    <a:pt x="418" y="8868"/>
                  </a:cubicBezTo>
                  <a:cubicBezTo>
                    <a:pt x="372" y="8842"/>
                    <a:pt x="320" y="8828"/>
                    <a:pt x="270" y="8828"/>
                  </a:cubicBezTo>
                  <a:cubicBezTo>
                    <a:pt x="195" y="8828"/>
                    <a:pt x="124" y="8858"/>
                    <a:pt x="84" y="8918"/>
                  </a:cubicBezTo>
                  <a:cubicBezTo>
                    <a:pt x="1" y="9035"/>
                    <a:pt x="17" y="9186"/>
                    <a:pt x="118" y="9269"/>
                  </a:cubicBezTo>
                  <a:cubicBezTo>
                    <a:pt x="970" y="9921"/>
                    <a:pt x="1839" y="10539"/>
                    <a:pt x="2724" y="11124"/>
                  </a:cubicBezTo>
                  <a:cubicBezTo>
                    <a:pt x="3627" y="11725"/>
                    <a:pt x="4529" y="12294"/>
                    <a:pt x="5531" y="12745"/>
                  </a:cubicBezTo>
                  <a:cubicBezTo>
                    <a:pt x="5782" y="12862"/>
                    <a:pt x="6049" y="12962"/>
                    <a:pt x="6333" y="13045"/>
                  </a:cubicBezTo>
                  <a:cubicBezTo>
                    <a:pt x="6400" y="13062"/>
                    <a:pt x="6467" y="13079"/>
                    <a:pt x="6551" y="13096"/>
                  </a:cubicBezTo>
                  <a:cubicBezTo>
                    <a:pt x="6617" y="13112"/>
                    <a:pt x="6701" y="13129"/>
                    <a:pt x="6784" y="13146"/>
                  </a:cubicBezTo>
                  <a:lnTo>
                    <a:pt x="7068" y="13146"/>
                  </a:lnTo>
                  <a:cubicBezTo>
                    <a:pt x="7152" y="13146"/>
                    <a:pt x="7236" y="13129"/>
                    <a:pt x="7319" y="13112"/>
                  </a:cubicBezTo>
                  <a:cubicBezTo>
                    <a:pt x="7921" y="12995"/>
                    <a:pt x="8405" y="12795"/>
                    <a:pt x="8923" y="12594"/>
                  </a:cubicBezTo>
                  <a:cubicBezTo>
                    <a:pt x="9926" y="12177"/>
                    <a:pt x="10878" y="11709"/>
                    <a:pt x="11847" y="11224"/>
                  </a:cubicBezTo>
                  <a:cubicBezTo>
                    <a:pt x="11847" y="11208"/>
                    <a:pt x="11864" y="11208"/>
                    <a:pt x="11881" y="11208"/>
                  </a:cubicBezTo>
                  <a:cubicBezTo>
                    <a:pt x="11914" y="11174"/>
                    <a:pt x="11931" y="11157"/>
                    <a:pt x="11964" y="11124"/>
                  </a:cubicBezTo>
                  <a:cubicBezTo>
                    <a:pt x="12181" y="11224"/>
                    <a:pt x="12399" y="11324"/>
                    <a:pt x="12599" y="11408"/>
                  </a:cubicBezTo>
                  <a:cubicBezTo>
                    <a:pt x="13434" y="11742"/>
                    <a:pt x="14287" y="12010"/>
                    <a:pt x="15139" y="12260"/>
                  </a:cubicBezTo>
                  <a:cubicBezTo>
                    <a:pt x="15824" y="12461"/>
                    <a:pt x="16509" y="12644"/>
                    <a:pt x="17211" y="12828"/>
                  </a:cubicBezTo>
                  <a:lnTo>
                    <a:pt x="16342" y="17122"/>
                  </a:lnTo>
                  <a:cubicBezTo>
                    <a:pt x="16308" y="17306"/>
                    <a:pt x="16342" y="17523"/>
                    <a:pt x="16475" y="17690"/>
                  </a:cubicBezTo>
                  <a:lnTo>
                    <a:pt x="16509" y="17757"/>
                  </a:lnTo>
                  <a:lnTo>
                    <a:pt x="21154" y="24056"/>
                  </a:lnTo>
                  <a:cubicBezTo>
                    <a:pt x="21171" y="24073"/>
                    <a:pt x="21187" y="24090"/>
                    <a:pt x="21204" y="24107"/>
                  </a:cubicBezTo>
                  <a:cubicBezTo>
                    <a:pt x="21417" y="24366"/>
                    <a:pt x="21722" y="24497"/>
                    <a:pt x="22031" y="24497"/>
                  </a:cubicBezTo>
                  <a:cubicBezTo>
                    <a:pt x="22280" y="24497"/>
                    <a:pt x="22532" y="24412"/>
                    <a:pt x="22741" y="24240"/>
                  </a:cubicBezTo>
                  <a:cubicBezTo>
                    <a:pt x="23192" y="23856"/>
                    <a:pt x="23259" y="23171"/>
                    <a:pt x="22875" y="22703"/>
                  </a:cubicBezTo>
                  <a:lnTo>
                    <a:pt x="18046" y="16939"/>
                  </a:lnTo>
                  <a:lnTo>
                    <a:pt x="18313" y="12527"/>
                  </a:lnTo>
                  <a:lnTo>
                    <a:pt x="18330" y="12444"/>
                  </a:lnTo>
                  <a:cubicBezTo>
                    <a:pt x="18330" y="12210"/>
                    <a:pt x="18163" y="11993"/>
                    <a:pt x="17929" y="11959"/>
                  </a:cubicBezTo>
                  <a:cubicBezTo>
                    <a:pt x="16258" y="11508"/>
                    <a:pt x="14571" y="11040"/>
                    <a:pt x="13000" y="10422"/>
                  </a:cubicBezTo>
                  <a:cubicBezTo>
                    <a:pt x="12599" y="10272"/>
                    <a:pt x="12215" y="10105"/>
                    <a:pt x="11897" y="9904"/>
                  </a:cubicBezTo>
                  <a:cubicBezTo>
                    <a:pt x="11814" y="9871"/>
                    <a:pt x="11747" y="9821"/>
                    <a:pt x="11697" y="9771"/>
                  </a:cubicBezTo>
                  <a:cubicBezTo>
                    <a:pt x="11663" y="9754"/>
                    <a:pt x="11663" y="9737"/>
                    <a:pt x="11630" y="9720"/>
                  </a:cubicBezTo>
                  <a:lnTo>
                    <a:pt x="11546" y="9604"/>
                  </a:lnTo>
                  <a:cubicBezTo>
                    <a:pt x="11446" y="9470"/>
                    <a:pt x="11346" y="9319"/>
                    <a:pt x="11262" y="9152"/>
                  </a:cubicBezTo>
                  <a:cubicBezTo>
                    <a:pt x="11112" y="8818"/>
                    <a:pt x="11028" y="8417"/>
                    <a:pt x="10895" y="7966"/>
                  </a:cubicBezTo>
                  <a:cubicBezTo>
                    <a:pt x="10828" y="7749"/>
                    <a:pt x="10761" y="7532"/>
                    <a:pt x="10661" y="7298"/>
                  </a:cubicBezTo>
                  <a:cubicBezTo>
                    <a:pt x="10611" y="7197"/>
                    <a:pt x="10561" y="7081"/>
                    <a:pt x="10510" y="6980"/>
                  </a:cubicBezTo>
                  <a:cubicBezTo>
                    <a:pt x="10444" y="6863"/>
                    <a:pt x="10410" y="6763"/>
                    <a:pt x="10310" y="6629"/>
                  </a:cubicBezTo>
                  <a:cubicBezTo>
                    <a:pt x="10126" y="6379"/>
                    <a:pt x="9892" y="6178"/>
                    <a:pt x="9658" y="6061"/>
                  </a:cubicBezTo>
                  <a:cubicBezTo>
                    <a:pt x="9424" y="5928"/>
                    <a:pt x="9190" y="5844"/>
                    <a:pt x="8957" y="5777"/>
                  </a:cubicBezTo>
                  <a:cubicBezTo>
                    <a:pt x="8505" y="5627"/>
                    <a:pt x="8071" y="5543"/>
                    <a:pt x="7670" y="5443"/>
                  </a:cubicBezTo>
                  <a:cubicBezTo>
                    <a:pt x="7252" y="5343"/>
                    <a:pt x="6868" y="5226"/>
                    <a:pt x="6517" y="5059"/>
                  </a:cubicBezTo>
                  <a:cubicBezTo>
                    <a:pt x="6333" y="4975"/>
                    <a:pt x="6166" y="4875"/>
                    <a:pt x="6033" y="4758"/>
                  </a:cubicBezTo>
                  <a:cubicBezTo>
                    <a:pt x="5949" y="4708"/>
                    <a:pt x="5882" y="4641"/>
                    <a:pt x="5815" y="4591"/>
                  </a:cubicBezTo>
                  <a:lnTo>
                    <a:pt x="5598" y="4374"/>
                  </a:lnTo>
                  <a:cubicBezTo>
                    <a:pt x="5047" y="3789"/>
                    <a:pt x="4562" y="3054"/>
                    <a:pt x="4094" y="2335"/>
                  </a:cubicBezTo>
                  <a:cubicBezTo>
                    <a:pt x="3643" y="1617"/>
                    <a:pt x="3209" y="848"/>
                    <a:pt x="2774" y="96"/>
                  </a:cubicBezTo>
                  <a:cubicBezTo>
                    <a:pt x="2750" y="34"/>
                    <a:pt x="2688" y="0"/>
                    <a:pt x="2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6"/>
            <p:cNvSpPr/>
            <p:nvPr/>
          </p:nvSpPr>
          <p:spPr>
            <a:xfrm>
              <a:off x="8230961" y="872151"/>
              <a:ext cx="62411" cy="58451"/>
            </a:xfrm>
            <a:custGeom>
              <a:avLst/>
              <a:gdLst/>
              <a:ahLst/>
              <a:cxnLst/>
              <a:rect l="l" t="t" r="r" b="b"/>
              <a:pathLst>
                <a:path w="1371" h="1284" extrusionOk="0">
                  <a:moveTo>
                    <a:pt x="691" y="0"/>
                  </a:moveTo>
                  <a:cubicBezTo>
                    <a:pt x="377" y="0"/>
                    <a:pt x="96" y="223"/>
                    <a:pt x="51" y="542"/>
                  </a:cubicBezTo>
                  <a:cubicBezTo>
                    <a:pt x="1" y="893"/>
                    <a:pt x="235" y="1227"/>
                    <a:pt x="602" y="1277"/>
                  </a:cubicBezTo>
                  <a:cubicBezTo>
                    <a:pt x="634" y="1282"/>
                    <a:pt x="665" y="1284"/>
                    <a:pt x="697" y="1284"/>
                  </a:cubicBezTo>
                  <a:cubicBezTo>
                    <a:pt x="1008" y="1284"/>
                    <a:pt x="1275" y="1061"/>
                    <a:pt x="1321" y="742"/>
                  </a:cubicBezTo>
                  <a:cubicBezTo>
                    <a:pt x="1371" y="391"/>
                    <a:pt x="1137" y="57"/>
                    <a:pt x="786" y="7"/>
                  </a:cubicBezTo>
                  <a:cubicBezTo>
                    <a:pt x="754" y="3"/>
                    <a:pt x="722" y="0"/>
                    <a:pt x="691"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6"/>
            <p:cNvSpPr/>
            <p:nvPr/>
          </p:nvSpPr>
          <p:spPr>
            <a:xfrm>
              <a:off x="8253769" y="841833"/>
              <a:ext cx="66235" cy="58633"/>
            </a:xfrm>
            <a:custGeom>
              <a:avLst/>
              <a:gdLst/>
              <a:ahLst/>
              <a:cxnLst/>
              <a:rect l="l" t="t" r="r" b="b"/>
              <a:pathLst>
                <a:path w="1455" h="1288" extrusionOk="0">
                  <a:moveTo>
                    <a:pt x="707" y="1"/>
                  </a:moveTo>
                  <a:cubicBezTo>
                    <a:pt x="633" y="1"/>
                    <a:pt x="558" y="13"/>
                    <a:pt x="485" y="38"/>
                  </a:cubicBezTo>
                  <a:cubicBezTo>
                    <a:pt x="168" y="172"/>
                    <a:pt x="1" y="540"/>
                    <a:pt x="118" y="874"/>
                  </a:cubicBezTo>
                  <a:cubicBezTo>
                    <a:pt x="220" y="1130"/>
                    <a:pt x="460" y="1287"/>
                    <a:pt x="716" y="1287"/>
                  </a:cubicBezTo>
                  <a:cubicBezTo>
                    <a:pt x="795" y="1287"/>
                    <a:pt x="875" y="1273"/>
                    <a:pt x="953" y="1241"/>
                  </a:cubicBezTo>
                  <a:cubicBezTo>
                    <a:pt x="1287" y="1124"/>
                    <a:pt x="1455" y="740"/>
                    <a:pt x="1321" y="406"/>
                  </a:cubicBezTo>
                  <a:cubicBezTo>
                    <a:pt x="1229" y="157"/>
                    <a:pt x="974" y="1"/>
                    <a:pt x="707"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6"/>
            <p:cNvSpPr/>
            <p:nvPr/>
          </p:nvSpPr>
          <p:spPr>
            <a:xfrm>
              <a:off x="8260643" y="869739"/>
              <a:ext cx="79118" cy="73929"/>
            </a:xfrm>
            <a:custGeom>
              <a:avLst/>
              <a:gdLst/>
              <a:ahLst/>
              <a:cxnLst/>
              <a:rect l="l" t="t" r="r" b="b"/>
              <a:pathLst>
                <a:path w="1738" h="1624" extrusionOk="0">
                  <a:moveTo>
                    <a:pt x="861" y="1"/>
                  </a:moveTo>
                  <a:cubicBezTo>
                    <a:pt x="463" y="1"/>
                    <a:pt x="128" y="286"/>
                    <a:pt x="67" y="695"/>
                  </a:cubicBezTo>
                  <a:cubicBezTo>
                    <a:pt x="0" y="1146"/>
                    <a:pt x="301" y="1547"/>
                    <a:pt x="752" y="1614"/>
                  </a:cubicBezTo>
                  <a:cubicBezTo>
                    <a:pt x="793" y="1620"/>
                    <a:pt x="833" y="1623"/>
                    <a:pt x="873" y="1623"/>
                  </a:cubicBezTo>
                  <a:cubicBezTo>
                    <a:pt x="1262" y="1623"/>
                    <a:pt x="1611" y="1338"/>
                    <a:pt x="1671" y="929"/>
                  </a:cubicBezTo>
                  <a:cubicBezTo>
                    <a:pt x="1738" y="495"/>
                    <a:pt x="1437" y="77"/>
                    <a:pt x="986" y="10"/>
                  </a:cubicBezTo>
                  <a:cubicBezTo>
                    <a:pt x="944" y="4"/>
                    <a:pt x="902" y="1"/>
                    <a:pt x="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6"/>
            <p:cNvSpPr/>
            <p:nvPr/>
          </p:nvSpPr>
          <p:spPr>
            <a:xfrm>
              <a:off x="8717791" y="733623"/>
              <a:ext cx="159010" cy="141529"/>
            </a:xfrm>
            <a:custGeom>
              <a:avLst/>
              <a:gdLst/>
              <a:ahLst/>
              <a:cxnLst/>
              <a:rect l="l" t="t" r="r" b="b"/>
              <a:pathLst>
                <a:path w="3493" h="3109" extrusionOk="0">
                  <a:moveTo>
                    <a:pt x="1745" y="1"/>
                  </a:moveTo>
                  <a:cubicBezTo>
                    <a:pt x="1290" y="1"/>
                    <a:pt x="839" y="197"/>
                    <a:pt x="535" y="577"/>
                  </a:cubicBezTo>
                  <a:cubicBezTo>
                    <a:pt x="0" y="1246"/>
                    <a:pt x="100" y="2231"/>
                    <a:pt x="769" y="2766"/>
                  </a:cubicBezTo>
                  <a:cubicBezTo>
                    <a:pt x="1057" y="2996"/>
                    <a:pt x="1404" y="3109"/>
                    <a:pt x="1748" y="3109"/>
                  </a:cubicBezTo>
                  <a:cubicBezTo>
                    <a:pt x="2203" y="3109"/>
                    <a:pt x="2653" y="2913"/>
                    <a:pt x="2958" y="2532"/>
                  </a:cubicBezTo>
                  <a:cubicBezTo>
                    <a:pt x="3492" y="1864"/>
                    <a:pt x="3392" y="878"/>
                    <a:pt x="2724" y="343"/>
                  </a:cubicBezTo>
                  <a:cubicBezTo>
                    <a:pt x="2436" y="113"/>
                    <a:pt x="2089" y="1"/>
                    <a:pt x="1745"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6"/>
            <p:cNvSpPr/>
            <p:nvPr/>
          </p:nvSpPr>
          <p:spPr>
            <a:xfrm>
              <a:off x="8717791" y="724883"/>
              <a:ext cx="159010" cy="159010"/>
            </a:xfrm>
            <a:custGeom>
              <a:avLst/>
              <a:gdLst/>
              <a:ahLst/>
              <a:cxnLst/>
              <a:rect l="l" t="t" r="r" b="b"/>
              <a:pathLst>
                <a:path w="3493" h="3493" fill="none" extrusionOk="0">
                  <a:moveTo>
                    <a:pt x="2724" y="535"/>
                  </a:moveTo>
                  <a:cubicBezTo>
                    <a:pt x="3392" y="1070"/>
                    <a:pt x="3492" y="2056"/>
                    <a:pt x="2958" y="2724"/>
                  </a:cubicBezTo>
                  <a:cubicBezTo>
                    <a:pt x="2423" y="3393"/>
                    <a:pt x="1437" y="3493"/>
                    <a:pt x="769" y="2958"/>
                  </a:cubicBezTo>
                  <a:cubicBezTo>
                    <a:pt x="100" y="2423"/>
                    <a:pt x="0" y="1438"/>
                    <a:pt x="535" y="769"/>
                  </a:cubicBezTo>
                  <a:cubicBezTo>
                    <a:pt x="1069" y="101"/>
                    <a:pt x="2055" y="1"/>
                    <a:pt x="2724" y="535"/>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6"/>
            <p:cNvSpPr/>
            <p:nvPr/>
          </p:nvSpPr>
          <p:spPr>
            <a:xfrm>
              <a:off x="8761904" y="820255"/>
              <a:ext cx="149132" cy="140983"/>
            </a:xfrm>
            <a:custGeom>
              <a:avLst/>
              <a:gdLst/>
              <a:ahLst/>
              <a:cxnLst/>
              <a:rect l="l" t="t" r="r" b="b"/>
              <a:pathLst>
                <a:path w="3276" h="3097" extrusionOk="0">
                  <a:moveTo>
                    <a:pt x="1640" y="0"/>
                  </a:moveTo>
                  <a:cubicBezTo>
                    <a:pt x="863" y="0"/>
                    <a:pt x="194" y="590"/>
                    <a:pt x="100" y="1381"/>
                  </a:cubicBezTo>
                  <a:cubicBezTo>
                    <a:pt x="0" y="2217"/>
                    <a:pt x="618" y="3002"/>
                    <a:pt x="1471" y="3085"/>
                  </a:cubicBezTo>
                  <a:cubicBezTo>
                    <a:pt x="1533" y="3093"/>
                    <a:pt x="1595" y="3096"/>
                    <a:pt x="1656" y="3096"/>
                  </a:cubicBezTo>
                  <a:cubicBezTo>
                    <a:pt x="2432" y="3096"/>
                    <a:pt x="3099" y="2522"/>
                    <a:pt x="3192" y="1732"/>
                  </a:cubicBezTo>
                  <a:cubicBezTo>
                    <a:pt x="3275" y="880"/>
                    <a:pt x="2674" y="111"/>
                    <a:pt x="1821" y="11"/>
                  </a:cubicBezTo>
                  <a:cubicBezTo>
                    <a:pt x="1761" y="4"/>
                    <a:pt x="1700" y="0"/>
                    <a:pt x="1640"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6"/>
            <p:cNvSpPr/>
            <p:nvPr/>
          </p:nvSpPr>
          <p:spPr>
            <a:xfrm>
              <a:off x="8761904" y="816157"/>
              <a:ext cx="149132" cy="149132"/>
            </a:xfrm>
            <a:custGeom>
              <a:avLst/>
              <a:gdLst/>
              <a:ahLst/>
              <a:cxnLst/>
              <a:rect l="l" t="t" r="r" b="b"/>
              <a:pathLst>
                <a:path w="3276" h="3276" fill="none" extrusionOk="0">
                  <a:moveTo>
                    <a:pt x="1471" y="3175"/>
                  </a:moveTo>
                  <a:cubicBezTo>
                    <a:pt x="618" y="3092"/>
                    <a:pt x="0" y="2307"/>
                    <a:pt x="100" y="1471"/>
                  </a:cubicBezTo>
                  <a:cubicBezTo>
                    <a:pt x="201" y="619"/>
                    <a:pt x="969" y="1"/>
                    <a:pt x="1821" y="101"/>
                  </a:cubicBezTo>
                  <a:cubicBezTo>
                    <a:pt x="2674" y="201"/>
                    <a:pt x="3275" y="970"/>
                    <a:pt x="3192" y="1822"/>
                  </a:cubicBezTo>
                  <a:cubicBezTo>
                    <a:pt x="3091" y="2674"/>
                    <a:pt x="2323" y="3276"/>
                    <a:pt x="1471" y="3175"/>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6"/>
            <p:cNvSpPr/>
            <p:nvPr/>
          </p:nvSpPr>
          <p:spPr>
            <a:xfrm>
              <a:off x="8700265" y="895186"/>
              <a:ext cx="161332" cy="141302"/>
            </a:xfrm>
            <a:custGeom>
              <a:avLst/>
              <a:gdLst/>
              <a:ahLst/>
              <a:cxnLst/>
              <a:rect l="l" t="t" r="r" b="b"/>
              <a:pathLst>
                <a:path w="3544" h="3104" extrusionOk="0">
                  <a:moveTo>
                    <a:pt x="1757" y="0"/>
                  </a:moveTo>
                  <a:cubicBezTo>
                    <a:pt x="1532" y="0"/>
                    <a:pt x="1304" y="49"/>
                    <a:pt x="1087" y="153"/>
                  </a:cubicBezTo>
                  <a:cubicBezTo>
                    <a:pt x="318" y="537"/>
                    <a:pt x="1" y="1456"/>
                    <a:pt x="368" y="2225"/>
                  </a:cubicBezTo>
                  <a:cubicBezTo>
                    <a:pt x="644" y="2776"/>
                    <a:pt x="1194" y="3103"/>
                    <a:pt x="1766" y="3103"/>
                  </a:cubicBezTo>
                  <a:cubicBezTo>
                    <a:pt x="1993" y="3103"/>
                    <a:pt x="2223" y="3052"/>
                    <a:pt x="2440" y="2943"/>
                  </a:cubicBezTo>
                  <a:cubicBezTo>
                    <a:pt x="3209" y="2576"/>
                    <a:pt x="3543" y="1640"/>
                    <a:pt x="3159" y="871"/>
                  </a:cubicBezTo>
                  <a:cubicBezTo>
                    <a:pt x="2883" y="319"/>
                    <a:pt x="2331" y="0"/>
                    <a:pt x="1757"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6"/>
            <p:cNvSpPr/>
            <p:nvPr/>
          </p:nvSpPr>
          <p:spPr>
            <a:xfrm>
              <a:off x="8700265" y="885399"/>
              <a:ext cx="161332" cy="161286"/>
            </a:xfrm>
            <a:custGeom>
              <a:avLst/>
              <a:gdLst/>
              <a:ahLst/>
              <a:cxnLst/>
              <a:rect l="l" t="t" r="r" b="b"/>
              <a:pathLst>
                <a:path w="3544" h="3543" fill="none" extrusionOk="0">
                  <a:moveTo>
                    <a:pt x="3159" y="1086"/>
                  </a:moveTo>
                  <a:cubicBezTo>
                    <a:pt x="3543" y="1855"/>
                    <a:pt x="3209" y="2791"/>
                    <a:pt x="2440" y="3158"/>
                  </a:cubicBezTo>
                  <a:cubicBezTo>
                    <a:pt x="1672" y="3542"/>
                    <a:pt x="753" y="3208"/>
                    <a:pt x="368" y="2440"/>
                  </a:cubicBezTo>
                  <a:cubicBezTo>
                    <a:pt x="1" y="1671"/>
                    <a:pt x="318" y="752"/>
                    <a:pt x="1087" y="368"/>
                  </a:cubicBezTo>
                  <a:cubicBezTo>
                    <a:pt x="1855" y="0"/>
                    <a:pt x="2774" y="318"/>
                    <a:pt x="3159" y="1086"/>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6"/>
            <p:cNvSpPr/>
            <p:nvPr/>
          </p:nvSpPr>
          <p:spPr>
            <a:xfrm>
              <a:off x="8610538" y="883123"/>
              <a:ext cx="154458" cy="140756"/>
            </a:xfrm>
            <a:custGeom>
              <a:avLst/>
              <a:gdLst/>
              <a:ahLst/>
              <a:cxnLst/>
              <a:rect l="l" t="t" r="r" b="b"/>
              <a:pathLst>
                <a:path w="3393" h="3092" extrusionOk="0">
                  <a:moveTo>
                    <a:pt x="1696" y="0"/>
                  </a:moveTo>
                  <a:cubicBezTo>
                    <a:pt x="1299" y="0"/>
                    <a:pt x="902" y="150"/>
                    <a:pt x="602" y="451"/>
                  </a:cubicBezTo>
                  <a:cubicBezTo>
                    <a:pt x="0" y="1053"/>
                    <a:pt x="0" y="2039"/>
                    <a:pt x="602" y="2640"/>
                  </a:cubicBezTo>
                  <a:cubicBezTo>
                    <a:pt x="902" y="2941"/>
                    <a:pt x="1299" y="3091"/>
                    <a:pt x="1696" y="3091"/>
                  </a:cubicBezTo>
                  <a:cubicBezTo>
                    <a:pt x="2093" y="3091"/>
                    <a:pt x="2490" y="2941"/>
                    <a:pt x="2791" y="2640"/>
                  </a:cubicBezTo>
                  <a:cubicBezTo>
                    <a:pt x="3392" y="2039"/>
                    <a:pt x="3392" y="1053"/>
                    <a:pt x="2791" y="451"/>
                  </a:cubicBezTo>
                  <a:cubicBezTo>
                    <a:pt x="2490" y="150"/>
                    <a:pt x="2093" y="0"/>
                    <a:pt x="1696"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6"/>
            <p:cNvSpPr/>
            <p:nvPr/>
          </p:nvSpPr>
          <p:spPr>
            <a:xfrm>
              <a:off x="8610538" y="876248"/>
              <a:ext cx="154458" cy="154458"/>
            </a:xfrm>
            <a:custGeom>
              <a:avLst/>
              <a:gdLst/>
              <a:ahLst/>
              <a:cxnLst/>
              <a:rect l="l" t="t" r="r" b="b"/>
              <a:pathLst>
                <a:path w="3393" h="3393" fill="none" extrusionOk="0">
                  <a:moveTo>
                    <a:pt x="2791" y="602"/>
                  </a:moveTo>
                  <a:cubicBezTo>
                    <a:pt x="3392" y="1204"/>
                    <a:pt x="3392" y="2190"/>
                    <a:pt x="2791" y="2791"/>
                  </a:cubicBezTo>
                  <a:cubicBezTo>
                    <a:pt x="2189" y="3393"/>
                    <a:pt x="1203" y="3393"/>
                    <a:pt x="602" y="2791"/>
                  </a:cubicBezTo>
                  <a:cubicBezTo>
                    <a:pt x="0" y="2190"/>
                    <a:pt x="0" y="1204"/>
                    <a:pt x="602" y="602"/>
                  </a:cubicBezTo>
                  <a:cubicBezTo>
                    <a:pt x="1203" y="1"/>
                    <a:pt x="2189" y="1"/>
                    <a:pt x="2791" y="602"/>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6"/>
            <p:cNvSpPr/>
            <p:nvPr/>
          </p:nvSpPr>
          <p:spPr>
            <a:xfrm>
              <a:off x="8580856" y="796264"/>
              <a:ext cx="144579" cy="141029"/>
            </a:xfrm>
            <a:custGeom>
              <a:avLst/>
              <a:gdLst/>
              <a:ahLst/>
              <a:cxnLst/>
              <a:rect l="l" t="t" r="r" b="b"/>
              <a:pathLst>
                <a:path w="3176" h="3098" extrusionOk="0">
                  <a:moveTo>
                    <a:pt x="1596" y="1"/>
                  </a:moveTo>
                  <a:cubicBezTo>
                    <a:pt x="1566" y="1"/>
                    <a:pt x="1535" y="2"/>
                    <a:pt x="1504" y="3"/>
                  </a:cubicBezTo>
                  <a:cubicBezTo>
                    <a:pt x="652" y="37"/>
                    <a:pt x="1" y="772"/>
                    <a:pt x="34" y="1624"/>
                  </a:cubicBezTo>
                  <a:cubicBezTo>
                    <a:pt x="82" y="2446"/>
                    <a:pt x="753" y="3097"/>
                    <a:pt x="1580" y="3097"/>
                  </a:cubicBezTo>
                  <a:cubicBezTo>
                    <a:pt x="1610" y="3097"/>
                    <a:pt x="1641" y="3096"/>
                    <a:pt x="1671" y="3094"/>
                  </a:cubicBezTo>
                  <a:cubicBezTo>
                    <a:pt x="2524" y="3061"/>
                    <a:pt x="3175" y="2326"/>
                    <a:pt x="3142" y="1474"/>
                  </a:cubicBezTo>
                  <a:cubicBezTo>
                    <a:pt x="3093" y="652"/>
                    <a:pt x="2423" y="1"/>
                    <a:pt x="1596"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6"/>
            <p:cNvSpPr/>
            <p:nvPr/>
          </p:nvSpPr>
          <p:spPr>
            <a:xfrm>
              <a:off x="8580856" y="794124"/>
              <a:ext cx="144579" cy="145308"/>
            </a:xfrm>
            <a:custGeom>
              <a:avLst/>
              <a:gdLst/>
              <a:ahLst/>
              <a:cxnLst/>
              <a:rect l="l" t="t" r="r" b="b"/>
              <a:pathLst>
                <a:path w="3176" h="3192" fill="none" extrusionOk="0">
                  <a:moveTo>
                    <a:pt x="3142" y="1521"/>
                  </a:moveTo>
                  <a:cubicBezTo>
                    <a:pt x="3175" y="2373"/>
                    <a:pt x="2524" y="3108"/>
                    <a:pt x="1671" y="3141"/>
                  </a:cubicBezTo>
                  <a:cubicBezTo>
                    <a:pt x="803" y="3192"/>
                    <a:pt x="84" y="2523"/>
                    <a:pt x="34" y="1671"/>
                  </a:cubicBezTo>
                  <a:cubicBezTo>
                    <a:pt x="1" y="819"/>
                    <a:pt x="652" y="84"/>
                    <a:pt x="1504" y="50"/>
                  </a:cubicBezTo>
                  <a:cubicBezTo>
                    <a:pt x="2373" y="0"/>
                    <a:pt x="3092" y="669"/>
                    <a:pt x="3142" y="1521"/>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6"/>
            <p:cNvSpPr/>
            <p:nvPr/>
          </p:nvSpPr>
          <p:spPr>
            <a:xfrm>
              <a:off x="8631843" y="722197"/>
              <a:ext cx="156734" cy="141575"/>
            </a:xfrm>
            <a:custGeom>
              <a:avLst/>
              <a:gdLst/>
              <a:ahLst/>
              <a:cxnLst/>
              <a:rect l="l" t="t" r="r" b="b"/>
              <a:pathLst>
                <a:path w="3443" h="3110" extrusionOk="0">
                  <a:moveTo>
                    <a:pt x="1720" y="1"/>
                  </a:moveTo>
                  <a:cubicBezTo>
                    <a:pt x="1043" y="1"/>
                    <a:pt x="411" y="453"/>
                    <a:pt x="217" y="1146"/>
                  </a:cubicBezTo>
                  <a:cubicBezTo>
                    <a:pt x="0" y="1965"/>
                    <a:pt x="468" y="2817"/>
                    <a:pt x="1303" y="3051"/>
                  </a:cubicBezTo>
                  <a:cubicBezTo>
                    <a:pt x="1443" y="3090"/>
                    <a:pt x="1584" y="3109"/>
                    <a:pt x="1722" y="3109"/>
                  </a:cubicBezTo>
                  <a:cubicBezTo>
                    <a:pt x="2395" y="3109"/>
                    <a:pt x="3014" y="2660"/>
                    <a:pt x="3208" y="1981"/>
                  </a:cubicBezTo>
                  <a:cubicBezTo>
                    <a:pt x="3442" y="1162"/>
                    <a:pt x="2957" y="294"/>
                    <a:pt x="2139" y="60"/>
                  </a:cubicBezTo>
                  <a:cubicBezTo>
                    <a:pt x="1999" y="20"/>
                    <a:pt x="1859" y="1"/>
                    <a:pt x="1720"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6"/>
            <p:cNvSpPr/>
            <p:nvPr/>
          </p:nvSpPr>
          <p:spPr>
            <a:xfrm>
              <a:off x="8631843" y="714230"/>
              <a:ext cx="156734" cy="157508"/>
            </a:xfrm>
            <a:custGeom>
              <a:avLst/>
              <a:gdLst/>
              <a:ahLst/>
              <a:cxnLst/>
              <a:rect l="l" t="t" r="r" b="b"/>
              <a:pathLst>
                <a:path w="3443" h="3460" fill="none" extrusionOk="0">
                  <a:moveTo>
                    <a:pt x="2139" y="235"/>
                  </a:moveTo>
                  <a:cubicBezTo>
                    <a:pt x="2957" y="469"/>
                    <a:pt x="3442" y="1337"/>
                    <a:pt x="3208" y="2156"/>
                  </a:cubicBezTo>
                  <a:cubicBezTo>
                    <a:pt x="2974" y="2975"/>
                    <a:pt x="2122" y="3459"/>
                    <a:pt x="1303" y="3226"/>
                  </a:cubicBezTo>
                  <a:cubicBezTo>
                    <a:pt x="468" y="2992"/>
                    <a:pt x="0" y="2140"/>
                    <a:pt x="217" y="1321"/>
                  </a:cubicBezTo>
                  <a:cubicBezTo>
                    <a:pt x="451" y="485"/>
                    <a:pt x="1320" y="1"/>
                    <a:pt x="2139" y="235"/>
                  </a:cubicBezTo>
                  <a:close/>
                </a:path>
              </a:pathLst>
            </a:custGeom>
            <a:noFill/>
            <a:ln w="627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6"/>
            <p:cNvSpPr/>
            <p:nvPr/>
          </p:nvSpPr>
          <p:spPr>
            <a:xfrm>
              <a:off x="8729946" y="797356"/>
              <a:ext cx="90544" cy="80256"/>
            </a:xfrm>
            <a:custGeom>
              <a:avLst/>
              <a:gdLst/>
              <a:ahLst/>
              <a:cxnLst/>
              <a:rect l="l" t="t" r="r" b="b"/>
              <a:pathLst>
                <a:path w="1989" h="1763" extrusionOk="0">
                  <a:moveTo>
                    <a:pt x="1005" y="0"/>
                  </a:moveTo>
                  <a:cubicBezTo>
                    <a:pt x="731" y="0"/>
                    <a:pt x="458" y="129"/>
                    <a:pt x="285" y="364"/>
                  </a:cubicBezTo>
                  <a:cubicBezTo>
                    <a:pt x="0" y="765"/>
                    <a:pt x="84" y="1316"/>
                    <a:pt x="468" y="1600"/>
                  </a:cubicBezTo>
                  <a:cubicBezTo>
                    <a:pt x="624" y="1711"/>
                    <a:pt x="803" y="1763"/>
                    <a:pt x="980" y="1763"/>
                  </a:cubicBezTo>
                  <a:cubicBezTo>
                    <a:pt x="1258" y="1763"/>
                    <a:pt x="1531" y="1634"/>
                    <a:pt x="1705" y="1400"/>
                  </a:cubicBezTo>
                  <a:cubicBezTo>
                    <a:pt x="1989" y="999"/>
                    <a:pt x="1905" y="447"/>
                    <a:pt x="1504" y="163"/>
                  </a:cubicBezTo>
                  <a:cubicBezTo>
                    <a:pt x="1355" y="53"/>
                    <a:pt x="1180" y="0"/>
                    <a:pt x="100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6"/>
            <p:cNvSpPr/>
            <p:nvPr/>
          </p:nvSpPr>
          <p:spPr>
            <a:xfrm>
              <a:off x="8754301" y="846203"/>
              <a:ext cx="84444" cy="79892"/>
            </a:xfrm>
            <a:custGeom>
              <a:avLst/>
              <a:gdLst/>
              <a:ahLst/>
              <a:cxnLst/>
              <a:rect l="l" t="t" r="r" b="b"/>
              <a:pathLst>
                <a:path w="1855" h="1755" extrusionOk="0">
                  <a:moveTo>
                    <a:pt x="918" y="1"/>
                  </a:moveTo>
                  <a:cubicBezTo>
                    <a:pt x="483" y="1"/>
                    <a:pt x="112" y="333"/>
                    <a:pt x="50" y="778"/>
                  </a:cubicBezTo>
                  <a:cubicBezTo>
                    <a:pt x="0" y="1262"/>
                    <a:pt x="351" y="1697"/>
                    <a:pt x="836" y="1747"/>
                  </a:cubicBezTo>
                  <a:cubicBezTo>
                    <a:pt x="874" y="1752"/>
                    <a:pt x="912" y="1755"/>
                    <a:pt x="951" y="1755"/>
                  </a:cubicBezTo>
                  <a:cubicBezTo>
                    <a:pt x="1375" y="1755"/>
                    <a:pt x="1759" y="1423"/>
                    <a:pt x="1805" y="978"/>
                  </a:cubicBezTo>
                  <a:cubicBezTo>
                    <a:pt x="1855" y="494"/>
                    <a:pt x="1504" y="59"/>
                    <a:pt x="1036" y="9"/>
                  </a:cubicBezTo>
                  <a:cubicBezTo>
                    <a:pt x="996" y="4"/>
                    <a:pt x="957" y="1"/>
                    <a:pt x="918"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6"/>
            <p:cNvSpPr/>
            <p:nvPr/>
          </p:nvSpPr>
          <p:spPr>
            <a:xfrm>
              <a:off x="8719294" y="888403"/>
              <a:ext cx="91318" cy="80302"/>
            </a:xfrm>
            <a:custGeom>
              <a:avLst/>
              <a:gdLst/>
              <a:ahLst/>
              <a:cxnLst/>
              <a:rect l="l" t="t" r="r" b="b"/>
              <a:pathLst>
                <a:path w="2006" h="1764" extrusionOk="0">
                  <a:moveTo>
                    <a:pt x="997" y="0"/>
                  </a:moveTo>
                  <a:cubicBezTo>
                    <a:pt x="882" y="0"/>
                    <a:pt x="765" y="22"/>
                    <a:pt x="652" y="68"/>
                  </a:cubicBezTo>
                  <a:cubicBezTo>
                    <a:pt x="201" y="252"/>
                    <a:pt x="1" y="770"/>
                    <a:pt x="184" y="1221"/>
                  </a:cubicBezTo>
                  <a:cubicBezTo>
                    <a:pt x="321" y="1557"/>
                    <a:pt x="644" y="1764"/>
                    <a:pt x="987" y="1764"/>
                  </a:cubicBezTo>
                  <a:cubicBezTo>
                    <a:pt x="1104" y="1764"/>
                    <a:pt x="1223" y="1740"/>
                    <a:pt x="1337" y="1689"/>
                  </a:cubicBezTo>
                  <a:cubicBezTo>
                    <a:pt x="1788" y="1505"/>
                    <a:pt x="2006" y="987"/>
                    <a:pt x="1805" y="536"/>
                  </a:cubicBezTo>
                  <a:cubicBezTo>
                    <a:pt x="1667" y="197"/>
                    <a:pt x="1341" y="0"/>
                    <a:pt x="997"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6"/>
            <p:cNvSpPr/>
            <p:nvPr/>
          </p:nvSpPr>
          <p:spPr>
            <a:xfrm>
              <a:off x="8666805" y="881393"/>
              <a:ext cx="90544" cy="80302"/>
            </a:xfrm>
            <a:custGeom>
              <a:avLst/>
              <a:gdLst/>
              <a:ahLst/>
              <a:cxnLst/>
              <a:rect l="l" t="t" r="r" b="b"/>
              <a:pathLst>
                <a:path w="1989" h="1764" extrusionOk="0">
                  <a:moveTo>
                    <a:pt x="995" y="0"/>
                  </a:moveTo>
                  <a:cubicBezTo>
                    <a:pt x="734" y="0"/>
                    <a:pt x="475" y="116"/>
                    <a:pt x="301" y="339"/>
                  </a:cubicBezTo>
                  <a:cubicBezTo>
                    <a:pt x="1" y="723"/>
                    <a:pt x="67" y="1275"/>
                    <a:pt x="452" y="1575"/>
                  </a:cubicBezTo>
                  <a:cubicBezTo>
                    <a:pt x="614" y="1702"/>
                    <a:pt x="805" y="1763"/>
                    <a:pt x="995" y="1763"/>
                  </a:cubicBezTo>
                  <a:cubicBezTo>
                    <a:pt x="1256" y="1763"/>
                    <a:pt x="1514" y="1647"/>
                    <a:pt x="1688" y="1425"/>
                  </a:cubicBezTo>
                  <a:cubicBezTo>
                    <a:pt x="1989" y="1041"/>
                    <a:pt x="1922" y="489"/>
                    <a:pt x="1538" y="188"/>
                  </a:cubicBezTo>
                  <a:cubicBezTo>
                    <a:pt x="1376" y="62"/>
                    <a:pt x="1184" y="0"/>
                    <a:pt x="99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6"/>
            <p:cNvSpPr/>
            <p:nvPr/>
          </p:nvSpPr>
          <p:spPr>
            <a:xfrm>
              <a:off x="8649324" y="832500"/>
              <a:ext cx="85992" cy="79938"/>
            </a:xfrm>
            <a:custGeom>
              <a:avLst/>
              <a:gdLst/>
              <a:ahLst/>
              <a:cxnLst/>
              <a:rect l="l" t="t" r="r" b="b"/>
              <a:pathLst>
                <a:path w="1889" h="1756" extrusionOk="0">
                  <a:moveTo>
                    <a:pt x="945" y="0"/>
                  </a:moveTo>
                  <a:cubicBezTo>
                    <a:pt x="524" y="0"/>
                    <a:pt x="143" y="303"/>
                    <a:pt x="67" y="745"/>
                  </a:cubicBezTo>
                  <a:cubicBezTo>
                    <a:pt x="0" y="1229"/>
                    <a:pt x="335" y="1680"/>
                    <a:pt x="819" y="1747"/>
                  </a:cubicBezTo>
                  <a:cubicBezTo>
                    <a:pt x="861" y="1753"/>
                    <a:pt x="902" y="1756"/>
                    <a:pt x="942" y="1756"/>
                  </a:cubicBezTo>
                  <a:cubicBezTo>
                    <a:pt x="1376" y="1756"/>
                    <a:pt x="1745" y="1440"/>
                    <a:pt x="1822" y="1012"/>
                  </a:cubicBezTo>
                  <a:cubicBezTo>
                    <a:pt x="1888" y="527"/>
                    <a:pt x="1554" y="76"/>
                    <a:pt x="1070" y="9"/>
                  </a:cubicBezTo>
                  <a:cubicBezTo>
                    <a:pt x="1028" y="3"/>
                    <a:pt x="986" y="0"/>
                    <a:pt x="94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6"/>
            <p:cNvSpPr/>
            <p:nvPr/>
          </p:nvSpPr>
          <p:spPr>
            <a:xfrm>
              <a:off x="8680507" y="790892"/>
              <a:ext cx="90544" cy="80256"/>
            </a:xfrm>
            <a:custGeom>
              <a:avLst/>
              <a:gdLst/>
              <a:ahLst/>
              <a:cxnLst/>
              <a:rect l="l" t="t" r="r" b="b"/>
              <a:pathLst>
                <a:path w="1989" h="1763" extrusionOk="0">
                  <a:moveTo>
                    <a:pt x="986" y="0"/>
                  </a:moveTo>
                  <a:cubicBezTo>
                    <a:pt x="886" y="0"/>
                    <a:pt x="784" y="18"/>
                    <a:pt x="685" y="55"/>
                  </a:cubicBezTo>
                  <a:cubicBezTo>
                    <a:pt x="218" y="238"/>
                    <a:pt x="0" y="740"/>
                    <a:pt x="167" y="1191"/>
                  </a:cubicBezTo>
                  <a:cubicBezTo>
                    <a:pt x="298" y="1543"/>
                    <a:pt x="642" y="1763"/>
                    <a:pt x="1002" y="1763"/>
                  </a:cubicBezTo>
                  <a:cubicBezTo>
                    <a:pt x="1103" y="1763"/>
                    <a:pt x="1205" y="1745"/>
                    <a:pt x="1304" y="1709"/>
                  </a:cubicBezTo>
                  <a:cubicBezTo>
                    <a:pt x="1755" y="1525"/>
                    <a:pt x="1989" y="1024"/>
                    <a:pt x="1822" y="572"/>
                  </a:cubicBezTo>
                  <a:cubicBezTo>
                    <a:pt x="1678" y="220"/>
                    <a:pt x="1341" y="0"/>
                    <a:pt x="986"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6"/>
            <p:cNvSpPr/>
            <p:nvPr/>
          </p:nvSpPr>
          <p:spPr>
            <a:xfrm>
              <a:off x="8689612" y="829177"/>
              <a:ext cx="108844" cy="101606"/>
            </a:xfrm>
            <a:custGeom>
              <a:avLst/>
              <a:gdLst/>
              <a:ahLst/>
              <a:cxnLst/>
              <a:rect l="l" t="t" r="r" b="b"/>
              <a:pathLst>
                <a:path w="2391" h="2232" extrusionOk="0">
                  <a:moveTo>
                    <a:pt x="1176" y="1"/>
                  </a:moveTo>
                  <a:cubicBezTo>
                    <a:pt x="644" y="1"/>
                    <a:pt x="175" y="395"/>
                    <a:pt x="84" y="951"/>
                  </a:cubicBezTo>
                  <a:cubicBezTo>
                    <a:pt x="1" y="1553"/>
                    <a:pt x="419" y="2121"/>
                    <a:pt x="1037" y="2221"/>
                  </a:cubicBezTo>
                  <a:cubicBezTo>
                    <a:pt x="1088" y="2228"/>
                    <a:pt x="1140" y="2232"/>
                    <a:pt x="1190" y="2232"/>
                  </a:cubicBezTo>
                  <a:cubicBezTo>
                    <a:pt x="1732" y="2232"/>
                    <a:pt x="2214" y="1835"/>
                    <a:pt x="2290" y="1285"/>
                  </a:cubicBezTo>
                  <a:cubicBezTo>
                    <a:pt x="2390" y="667"/>
                    <a:pt x="1973" y="99"/>
                    <a:pt x="1354" y="16"/>
                  </a:cubicBezTo>
                  <a:cubicBezTo>
                    <a:pt x="1294" y="6"/>
                    <a:pt x="1235"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6"/>
            <p:cNvSpPr/>
            <p:nvPr/>
          </p:nvSpPr>
          <p:spPr>
            <a:xfrm>
              <a:off x="8501008" y="360558"/>
              <a:ext cx="143806" cy="143806"/>
            </a:xfrm>
            <a:custGeom>
              <a:avLst/>
              <a:gdLst/>
              <a:ahLst/>
              <a:cxnLst/>
              <a:rect l="l" t="t" r="r" b="b"/>
              <a:pathLst>
                <a:path w="3159" h="3159" extrusionOk="0">
                  <a:moveTo>
                    <a:pt x="1588" y="0"/>
                  </a:moveTo>
                  <a:cubicBezTo>
                    <a:pt x="702" y="0"/>
                    <a:pt x="0" y="719"/>
                    <a:pt x="0" y="1588"/>
                  </a:cubicBezTo>
                  <a:cubicBezTo>
                    <a:pt x="0" y="2457"/>
                    <a:pt x="702" y="3158"/>
                    <a:pt x="1588" y="3158"/>
                  </a:cubicBezTo>
                  <a:cubicBezTo>
                    <a:pt x="2456" y="3158"/>
                    <a:pt x="3158" y="2457"/>
                    <a:pt x="3158" y="1588"/>
                  </a:cubicBezTo>
                  <a:cubicBezTo>
                    <a:pt x="3158" y="719"/>
                    <a:pt x="2456" y="0"/>
                    <a:pt x="1588"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6"/>
            <p:cNvSpPr/>
            <p:nvPr/>
          </p:nvSpPr>
          <p:spPr>
            <a:xfrm>
              <a:off x="8501008" y="360558"/>
              <a:ext cx="143806" cy="143806"/>
            </a:xfrm>
            <a:custGeom>
              <a:avLst/>
              <a:gdLst/>
              <a:ahLst/>
              <a:cxnLst/>
              <a:rect l="l" t="t" r="r" b="b"/>
              <a:pathLst>
                <a:path w="3159" h="3159" fill="none" extrusionOk="0">
                  <a:moveTo>
                    <a:pt x="3158" y="1588"/>
                  </a:moveTo>
                  <a:cubicBezTo>
                    <a:pt x="3158" y="2457"/>
                    <a:pt x="2456" y="3158"/>
                    <a:pt x="1588" y="3158"/>
                  </a:cubicBezTo>
                  <a:cubicBezTo>
                    <a:pt x="702" y="3158"/>
                    <a:pt x="0" y="2457"/>
                    <a:pt x="0" y="1588"/>
                  </a:cubicBezTo>
                  <a:cubicBezTo>
                    <a:pt x="0" y="719"/>
                    <a:pt x="702" y="0"/>
                    <a:pt x="1588" y="0"/>
                  </a:cubicBezTo>
                  <a:cubicBezTo>
                    <a:pt x="2456" y="0"/>
                    <a:pt x="3158" y="719"/>
                    <a:pt x="3158" y="1588"/>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6"/>
            <p:cNvSpPr/>
            <p:nvPr/>
          </p:nvSpPr>
          <p:spPr>
            <a:xfrm>
              <a:off x="8561827" y="429025"/>
              <a:ext cx="159010" cy="144261"/>
            </a:xfrm>
            <a:custGeom>
              <a:avLst/>
              <a:gdLst/>
              <a:ahLst/>
              <a:cxnLst/>
              <a:rect l="l" t="t" r="r" b="b"/>
              <a:pathLst>
                <a:path w="3493" h="3169" extrusionOk="0">
                  <a:moveTo>
                    <a:pt x="1757" y="1"/>
                  </a:moveTo>
                  <a:cubicBezTo>
                    <a:pt x="1629" y="1"/>
                    <a:pt x="1500" y="17"/>
                    <a:pt x="1371" y="50"/>
                  </a:cubicBezTo>
                  <a:cubicBezTo>
                    <a:pt x="519" y="267"/>
                    <a:pt x="1" y="1120"/>
                    <a:pt x="218" y="1972"/>
                  </a:cubicBezTo>
                  <a:cubicBezTo>
                    <a:pt x="403" y="2697"/>
                    <a:pt x="1049" y="3169"/>
                    <a:pt x="1762" y="3169"/>
                  </a:cubicBezTo>
                  <a:cubicBezTo>
                    <a:pt x="1887" y="3169"/>
                    <a:pt x="2013" y="3154"/>
                    <a:pt x="2140" y="3125"/>
                  </a:cubicBezTo>
                  <a:cubicBezTo>
                    <a:pt x="2975" y="2907"/>
                    <a:pt x="3493" y="2039"/>
                    <a:pt x="3276" y="1203"/>
                  </a:cubicBezTo>
                  <a:cubicBezTo>
                    <a:pt x="3106" y="482"/>
                    <a:pt x="2458" y="1"/>
                    <a:pt x="1757"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6"/>
            <p:cNvSpPr/>
            <p:nvPr/>
          </p:nvSpPr>
          <p:spPr>
            <a:xfrm>
              <a:off x="8561827" y="421423"/>
              <a:ext cx="159010" cy="159010"/>
            </a:xfrm>
            <a:custGeom>
              <a:avLst/>
              <a:gdLst/>
              <a:ahLst/>
              <a:cxnLst/>
              <a:rect l="l" t="t" r="r" b="b"/>
              <a:pathLst>
                <a:path w="3493" h="3493" fill="none" extrusionOk="0">
                  <a:moveTo>
                    <a:pt x="2140" y="3292"/>
                  </a:moveTo>
                  <a:cubicBezTo>
                    <a:pt x="1287" y="3492"/>
                    <a:pt x="435" y="2991"/>
                    <a:pt x="218" y="2139"/>
                  </a:cubicBezTo>
                  <a:cubicBezTo>
                    <a:pt x="1" y="1287"/>
                    <a:pt x="519" y="434"/>
                    <a:pt x="1371" y="217"/>
                  </a:cubicBezTo>
                  <a:cubicBezTo>
                    <a:pt x="2206" y="0"/>
                    <a:pt x="3075" y="518"/>
                    <a:pt x="3276" y="1370"/>
                  </a:cubicBezTo>
                  <a:cubicBezTo>
                    <a:pt x="3493" y="2206"/>
                    <a:pt x="2975" y="3074"/>
                    <a:pt x="2140" y="3292"/>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6"/>
            <p:cNvSpPr/>
            <p:nvPr/>
          </p:nvSpPr>
          <p:spPr>
            <a:xfrm>
              <a:off x="8535241" y="520755"/>
              <a:ext cx="159010" cy="143942"/>
            </a:xfrm>
            <a:custGeom>
              <a:avLst/>
              <a:gdLst/>
              <a:ahLst/>
              <a:cxnLst/>
              <a:rect l="l" t="t" r="r" b="b"/>
              <a:pathLst>
                <a:path w="3493" h="3162" extrusionOk="0">
                  <a:moveTo>
                    <a:pt x="1751" y="0"/>
                  </a:moveTo>
                  <a:cubicBezTo>
                    <a:pt x="1363" y="0"/>
                    <a:pt x="975" y="142"/>
                    <a:pt x="668" y="425"/>
                  </a:cubicBezTo>
                  <a:cubicBezTo>
                    <a:pt x="33" y="1026"/>
                    <a:pt x="0" y="2029"/>
                    <a:pt x="602" y="2664"/>
                  </a:cubicBezTo>
                  <a:cubicBezTo>
                    <a:pt x="915" y="2994"/>
                    <a:pt x="1336" y="3161"/>
                    <a:pt x="1758" y="3161"/>
                  </a:cubicBezTo>
                  <a:cubicBezTo>
                    <a:pt x="2147" y="3161"/>
                    <a:pt x="2536" y="3019"/>
                    <a:pt x="2841" y="2730"/>
                  </a:cubicBezTo>
                  <a:cubicBezTo>
                    <a:pt x="3475" y="2129"/>
                    <a:pt x="3492" y="1126"/>
                    <a:pt x="2891" y="491"/>
                  </a:cubicBezTo>
                  <a:cubicBezTo>
                    <a:pt x="2580" y="163"/>
                    <a:pt x="2166" y="0"/>
                    <a:pt x="1751"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6"/>
            <p:cNvSpPr/>
            <p:nvPr/>
          </p:nvSpPr>
          <p:spPr>
            <a:xfrm>
              <a:off x="8535241" y="513426"/>
              <a:ext cx="159010" cy="159010"/>
            </a:xfrm>
            <a:custGeom>
              <a:avLst/>
              <a:gdLst/>
              <a:ahLst/>
              <a:cxnLst/>
              <a:rect l="l" t="t" r="r" b="b"/>
              <a:pathLst>
                <a:path w="3493" h="3493" fill="none" extrusionOk="0">
                  <a:moveTo>
                    <a:pt x="602" y="2825"/>
                  </a:moveTo>
                  <a:cubicBezTo>
                    <a:pt x="0" y="2190"/>
                    <a:pt x="33" y="1187"/>
                    <a:pt x="668" y="586"/>
                  </a:cubicBezTo>
                  <a:cubicBezTo>
                    <a:pt x="1303" y="1"/>
                    <a:pt x="2289" y="17"/>
                    <a:pt x="2891" y="652"/>
                  </a:cubicBezTo>
                  <a:cubicBezTo>
                    <a:pt x="3492" y="1287"/>
                    <a:pt x="3475" y="2290"/>
                    <a:pt x="2841" y="2891"/>
                  </a:cubicBezTo>
                  <a:cubicBezTo>
                    <a:pt x="2206" y="3493"/>
                    <a:pt x="1203" y="3459"/>
                    <a:pt x="602" y="2825"/>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6"/>
            <p:cNvSpPr/>
            <p:nvPr/>
          </p:nvSpPr>
          <p:spPr>
            <a:xfrm>
              <a:off x="8441645" y="542288"/>
              <a:ext cx="161332" cy="143942"/>
            </a:xfrm>
            <a:custGeom>
              <a:avLst/>
              <a:gdLst/>
              <a:ahLst/>
              <a:cxnLst/>
              <a:rect l="l" t="t" r="r" b="b"/>
              <a:pathLst>
                <a:path w="3544" h="3162" extrusionOk="0">
                  <a:moveTo>
                    <a:pt x="1781" y="1"/>
                  </a:moveTo>
                  <a:cubicBezTo>
                    <a:pt x="1102" y="1"/>
                    <a:pt x="470" y="438"/>
                    <a:pt x="252" y="1121"/>
                  </a:cubicBezTo>
                  <a:cubicBezTo>
                    <a:pt x="1" y="1957"/>
                    <a:pt x="469" y="2842"/>
                    <a:pt x="1304" y="3093"/>
                  </a:cubicBezTo>
                  <a:cubicBezTo>
                    <a:pt x="1460" y="3139"/>
                    <a:pt x="1617" y="3162"/>
                    <a:pt x="1772" y="3162"/>
                  </a:cubicBezTo>
                  <a:cubicBezTo>
                    <a:pt x="2448" y="3162"/>
                    <a:pt x="3072" y="2737"/>
                    <a:pt x="3276" y="2057"/>
                  </a:cubicBezTo>
                  <a:cubicBezTo>
                    <a:pt x="3543" y="1221"/>
                    <a:pt x="3075" y="336"/>
                    <a:pt x="2240" y="69"/>
                  </a:cubicBezTo>
                  <a:cubicBezTo>
                    <a:pt x="2087" y="23"/>
                    <a:pt x="1933" y="1"/>
                    <a:pt x="1781"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6"/>
            <p:cNvSpPr/>
            <p:nvPr/>
          </p:nvSpPr>
          <p:spPr>
            <a:xfrm>
              <a:off x="8441645" y="533957"/>
              <a:ext cx="161332" cy="160558"/>
            </a:xfrm>
            <a:custGeom>
              <a:avLst/>
              <a:gdLst/>
              <a:ahLst/>
              <a:cxnLst/>
              <a:rect l="l" t="t" r="r" b="b"/>
              <a:pathLst>
                <a:path w="3544" h="3527" fill="none" extrusionOk="0">
                  <a:moveTo>
                    <a:pt x="252" y="1304"/>
                  </a:moveTo>
                  <a:cubicBezTo>
                    <a:pt x="519" y="469"/>
                    <a:pt x="1404" y="1"/>
                    <a:pt x="2240" y="252"/>
                  </a:cubicBezTo>
                  <a:cubicBezTo>
                    <a:pt x="3075" y="519"/>
                    <a:pt x="3543" y="1404"/>
                    <a:pt x="3276" y="2240"/>
                  </a:cubicBezTo>
                  <a:cubicBezTo>
                    <a:pt x="3025" y="3075"/>
                    <a:pt x="2140" y="3526"/>
                    <a:pt x="1304" y="3276"/>
                  </a:cubicBezTo>
                  <a:cubicBezTo>
                    <a:pt x="469" y="3025"/>
                    <a:pt x="1" y="2140"/>
                    <a:pt x="252" y="1304"/>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6"/>
            <p:cNvSpPr/>
            <p:nvPr/>
          </p:nvSpPr>
          <p:spPr>
            <a:xfrm>
              <a:off x="8379277" y="472227"/>
              <a:ext cx="157508" cy="144033"/>
            </a:xfrm>
            <a:custGeom>
              <a:avLst/>
              <a:gdLst/>
              <a:ahLst/>
              <a:cxnLst/>
              <a:rect l="l" t="t" r="r" b="b"/>
              <a:pathLst>
                <a:path w="3460" h="3164" extrusionOk="0">
                  <a:moveTo>
                    <a:pt x="1726" y="1"/>
                  </a:moveTo>
                  <a:cubicBezTo>
                    <a:pt x="1614" y="1"/>
                    <a:pt x="1501" y="13"/>
                    <a:pt x="1388" y="37"/>
                  </a:cubicBezTo>
                  <a:cubicBezTo>
                    <a:pt x="535" y="221"/>
                    <a:pt x="1" y="1056"/>
                    <a:pt x="185" y="1908"/>
                  </a:cubicBezTo>
                  <a:cubicBezTo>
                    <a:pt x="345" y="2650"/>
                    <a:pt x="998" y="3163"/>
                    <a:pt x="1726" y="3163"/>
                  </a:cubicBezTo>
                  <a:cubicBezTo>
                    <a:pt x="1835" y="3163"/>
                    <a:pt x="1945" y="3152"/>
                    <a:pt x="2056" y="3128"/>
                  </a:cubicBezTo>
                  <a:cubicBezTo>
                    <a:pt x="2908" y="2944"/>
                    <a:pt x="3459" y="2092"/>
                    <a:pt x="3276" y="1240"/>
                  </a:cubicBezTo>
                  <a:cubicBezTo>
                    <a:pt x="3116" y="501"/>
                    <a:pt x="2454" y="1"/>
                    <a:pt x="1726"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6"/>
            <p:cNvSpPr/>
            <p:nvPr/>
          </p:nvSpPr>
          <p:spPr>
            <a:xfrm>
              <a:off x="8379277" y="465535"/>
              <a:ext cx="157508" cy="157462"/>
            </a:xfrm>
            <a:custGeom>
              <a:avLst/>
              <a:gdLst/>
              <a:ahLst/>
              <a:cxnLst/>
              <a:rect l="l" t="t" r="r" b="b"/>
              <a:pathLst>
                <a:path w="3460" h="3459" fill="none" extrusionOk="0">
                  <a:moveTo>
                    <a:pt x="1388" y="184"/>
                  </a:moveTo>
                  <a:cubicBezTo>
                    <a:pt x="2240" y="0"/>
                    <a:pt x="3092" y="535"/>
                    <a:pt x="3276" y="1387"/>
                  </a:cubicBezTo>
                  <a:cubicBezTo>
                    <a:pt x="3459" y="2239"/>
                    <a:pt x="2908" y="3091"/>
                    <a:pt x="2056" y="3275"/>
                  </a:cubicBezTo>
                  <a:cubicBezTo>
                    <a:pt x="1204" y="3459"/>
                    <a:pt x="368" y="2907"/>
                    <a:pt x="185" y="2055"/>
                  </a:cubicBezTo>
                  <a:cubicBezTo>
                    <a:pt x="1" y="1203"/>
                    <a:pt x="535" y="368"/>
                    <a:pt x="1388" y="184"/>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6"/>
            <p:cNvSpPr/>
            <p:nvPr/>
          </p:nvSpPr>
          <p:spPr>
            <a:xfrm>
              <a:off x="8405909" y="381134"/>
              <a:ext cx="159784" cy="143806"/>
            </a:xfrm>
            <a:custGeom>
              <a:avLst/>
              <a:gdLst/>
              <a:ahLst/>
              <a:cxnLst/>
              <a:rect l="l" t="t" r="r" b="b"/>
              <a:pathLst>
                <a:path w="3510" h="3159" extrusionOk="0">
                  <a:moveTo>
                    <a:pt x="1748" y="1"/>
                  </a:moveTo>
                  <a:cubicBezTo>
                    <a:pt x="1375" y="1"/>
                    <a:pt x="1002" y="132"/>
                    <a:pt x="702" y="400"/>
                  </a:cubicBezTo>
                  <a:cubicBezTo>
                    <a:pt x="51" y="969"/>
                    <a:pt x="1" y="1971"/>
                    <a:pt x="569" y="2623"/>
                  </a:cubicBezTo>
                  <a:cubicBezTo>
                    <a:pt x="887" y="2977"/>
                    <a:pt x="1329" y="3159"/>
                    <a:pt x="1771" y="3159"/>
                  </a:cubicBezTo>
                  <a:cubicBezTo>
                    <a:pt x="2141" y="3159"/>
                    <a:pt x="2511" y="3032"/>
                    <a:pt x="2808" y="2773"/>
                  </a:cubicBezTo>
                  <a:cubicBezTo>
                    <a:pt x="3459" y="2188"/>
                    <a:pt x="3509" y="1186"/>
                    <a:pt x="2941" y="534"/>
                  </a:cubicBezTo>
                  <a:cubicBezTo>
                    <a:pt x="2625" y="182"/>
                    <a:pt x="2187" y="1"/>
                    <a:pt x="1748"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6"/>
            <p:cNvSpPr/>
            <p:nvPr/>
          </p:nvSpPr>
          <p:spPr>
            <a:xfrm>
              <a:off x="8405909" y="372712"/>
              <a:ext cx="159784" cy="160558"/>
            </a:xfrm>
            <a:custGeom>
              <a:avLst/>
              <a:gdLst/>
              <a:ahLst/>
              <a:cxnLst/>
              <a:rect l="l" t="t" r="r" b="b"/>
              <a:pathLst>
                <a:path w="3510" h="3527" fill="none" extrusionOk="0">
                  <a:moveTo>
                    <a:pt x="2941" y="719"/>
                  </a:moveTo>
                  <a:cubicBezTo>
                    <a:pt x="3509" y="1371"/>
                    <a:pt x="3459" y="2373"/>
                    <a:pt x="2808" y="2958"/>
                  </a:cubicBezTo>
                  <a:cubicBezTo>
                    <a:pt x="2156" y="3526"/>
                    <a:pt x="1154" y="3459"/>
                    <a:pt x="569" y="2808"/>
                  </a:cubicBezTo>
                  <a:cubicBezTo>
                    <a:pt x="1" y="2156"/>
                    <a:pt x="51" y="1154"/>
                    <a:pt x="702" y="585"/>
                  </a:cubicBezTo>
                  <a:cubicBezTo>
                    <a:pt x="1354" y="1"/>
                    <a:pt x="2357" y="68"/>
                    <a:pt x="2941" y="719"/>
                  </a:cubicBezTo>
                  <a:close/>
                </a:path>
              </a:pathLst>
            </a:custGeom>
            <a:noFill/>
            <a:ln w="460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6"/>
            <p:cNvSpPr/>
            <p:nvPr/>
          </p:nvSpPr>
          <p:spPr>
            <a:xfrm>
              <a:off x="8518489" y="431574"/>
              <a:ext cx="90544" cy="81895"/>
            </a:xfrm>
            <a:custGeom>
              <a:avLst/>
              <a:gdLst/>
              <a:ahLst/>
              <a:cxnLst/>
              <a:rect l="l" t="t" r="r" b="b"/>
              <a:pathLst>
                <a:path w="1989" h="1799" extrusionOk="0">
                  <a:moveTo>
                    <a:pt x="998" y="0"/>
                  </a:moveTo>
                  <a:cubicBezTo>
                    <a:pt x="604" y="0"/>
                    <a:pt x="233" y="254"/>
                    <a:pt x="134" y="663"/>
                  </a:cubicBezTo>
                  <a:cubicBezTo>
                    <a:pt x="0" y="1147"/>
                    <a:pt x="285" y="1632"/>
                    <a:pt x="752" y="1765"/>
                  </a:cubicBezTo>
                  <a:cubicBezTo>
                    <a:pt x="833" y="1788"/>
                    <a:pt x="914" y="1798"/>
                    <a:pt x="994" y="1798"/>
                  </a:cubicBezTo>
                  <a:cubicBezTo>
                    <a:pt x="1389" y="1798"/>
                    <a:pt x="1744" y="1534"/>
                    <a:pt x="1855" y="1130"/>
                  </a:cubicBezTo>
                  <a:cubicBezTo>
                    <a:pt x="1989" y="663"/>
                    <a:pt x="1705" y="161"/>
                    <a:pt x="1220" y="28"/>
                  </a:cubicBezTo>
                  <a:cubicBezTo>
                    <a:pt x="1146" y="9"/>
                    <a:pt x="1072" y="0"/>
                    <a:pt x="998"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6"/>
            <p:cNvSpPr/>
            <p:nvPr/>
          </p:nvSpPr>
          <p:spPr>
            <a:xfrm>
              <a:off x="8556501" y="470406"/>
              <a:ext cx="89816" cy="81531"/>
            </a:xfrm>
            <a:custGeom>
              <a:avLst/>
              <a:gdLst/>
              <a:ahLst/>
              <a:cxnLst/>
              <a:rect l="l" t="t" r="r" b="b"/>
              <a:pathLst>
                <a:path w="1973" h="1791" extrusionOk="0">
                  <a:moveTo>
                    <a:pt x="989" y="1"/>
                  </a:moveTo>
                  <a:cubicBezTo>
                    <a:pt x="916" y="1"/>
                    <a:pt x="843" y="9"/>
                    <a:pt x="770" y="27"/>
                  </a:cubicBezTo>
                  <a:cubicBezTo>
                    <a:pt x="285" y="144"/>
                    <a:pt x="1" y="628"/>
                    <a:pt x="118" y="1113"/>
                  </a:cubicBezTo>
                  <a:cubicBezTo>
                    <a:pt x="217" y="1524"/>
                    <a:pt x="593" y="1791"/>
                    <a:pt x="990" y="1791"/>
                  </a:cubicBezTo>
                  <a:cubicBezTo>
                    <a:pt x="1061" y="1791"/>
                    <a:pt x="1133" y="1782"/>
                    <a:pt x="1204" y="1764"/>
                  </a:cubicBezTo>
                  <a:cubicBezTo>
                    <a:pt x="1688" y="1648"/>
                    <a:pt x="1973" y="1146"/>
                    <a:pt x="1856" y="678"/>
                  </a:cubicBezTo>
                  <a:cubicBezTo>
                    <a:pt x="1756" y="267"/>
                    <a:pt x="1393" y="1"/>
                    <a:pt x="989"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6"/>
            <p:cNvSpPr/>
            <p:nvPr/>
          </p:nvSpPr>
          <p:spPr>
            <a:xfrm>
              <a:off x="8541296" y="522257"/>
              <a:ext cx="90590" cy="81258"/>
            </a:xfrm>
            <a:custGeom>
              <a:avLst/>
              <a:gdLst/>
              <a:ahLst/>
              <a:cxnLst/>
              <a:rect l="l" t="t" r="r" b="b"/>
              <a:pathLst>
                <a:path w="1990" h="1785" extrusionOk="0">
                  <a:moveTo>
                    <a:pt x="991" y="1"/>
                  </a:moveTo>
                  <a:cubicBezTo>
                    <a:pt x="769" y="1"/>
                    <a:pt x="545" y="80"/>
                    <a:pt x="368" y="241"/>
                  </a:cubicBezTo>
                  <a:cubicBezTo>
                    <a:pt x="17" y="575"/>
                    <a:pt x="1" y="1143"/>
                    <a:pt x="335" y="1511"/>
                  </a:cubicBezTo>
                  <a:cubicBezTo>
                    <a:pt x="517" y="1693"/>
                    <a:pt x="757" y="1785"/>
                    <a:pt x="995" y="1785"/>
                  </a:cubicBezTo>
                  <a:cubicBezTo>
                    <a:pt x="1216" y="1785"/>
                    <a:pt x="1436" y="1705"/>
                    <a:pt x="1605" y="1544"/>
                  </a:cubicBezTo>
                  <a:cubicBezTo>
                    <a:pt x="1972" y="1210"/>
                    <a:pt x="1989" y="642"/>
                    <a:pt x="1638" y="275"/>
                  </a:cubicBezTo>
                  <a:cubicBezTo>
                    <a:pt x="1465" y="93"/>
                    <a:pt x="1229" y="1"/>
                    <a:pt x="991"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6"/>
            <p:cNvSpPr/>
            <p:nvPr/>
          </p:nvSpPr>
          <p:spPr>
            <a:xfrm>
              <a:off x="8487305" y="534139"/>
              <a:ext cx="92820" cy="81940"/>
            </a:xfrm>
            <a:custGeom>
              <a:avLst/>
              <a:gdLst/>
              <a:ahLst/>
              <a:cxnLst/>
              <a:rect l="l" t="t" r="r" b="b"/>
              <a:pathLst>
                <a:path w="2039" h="1800" extrusionOk="0">
                  <a:moveTo>
                    <a:pt x="1030" y="1"/>
                  </a:moveTo>
                  <a:cubicBezTo>
                    <a:pt x="673" y="1"/>
                    <a:pt x="325" y="219"/>
                    <a:pt x="184" y="565"/>
                  </a:cubicBezTo>
                  <a:cubicBezTo>
                    <a:pt x="0" y="1033"/>
                    <a:pt x="234" y="1551"/>
                    <a:pt x="685" y="1735"/>
                  </a:cubicBezTo>
                  <a:cubicBezTo>
                    <a:pt x="798" y="1779"/>
                    <a:pt x="913" y="1800"/>
                    <a:pt x="1026" y="1800"/>
                  </a:cubicBezTo>
                  <a:cubicBezTo>
                    <a:pt x="1383" y="1800"/>
                    <a:pt x="1715" y="1589"/>
                    <a:pt x="1855" y="1233"/>
                  </a:cubicBezTo>
                  <a:cubicBezTo>
                    <a:pt x="2039" y="782"/>
                    <a:pt x="1822" y="248"/>
                    <a:pt x="1354" y="64"/>
                  </a:cubicBezTo>
                  <a:cubicBezTo>
                    <a:pt x="1249" y="21"/>
                    <a:pt x="1139" y="1"/>
                    <a:pt x="1030"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6"/>
            <p:cNvSpPr/>
            <p:nvPr/>
          </p:nvSpPr>
          <p:spPr>
            <a:xfrm>
              <a:off x="8452297" y="494351"/>
              <a:ext cx="89816" cy="81849"/>
            </a:xfrm>
            <a:custGeom>
              <a:avLst/>
              <a:gdLst/>
              <a:ahLst/>
              <a:cxnLst/>
              <a:rect l="l" t="t" r="r" b="b"/>
              <a:pathLst>
                <a:path w="1973" h="1798" extrusionOk="0">
                  <a:moveTo>
                    <a:pt x="983" y="0"/>
                  </a:moveTo>
                  <a:cubicBezTo>
                    <a:pt x="923" y="0"/>
                    <a:pt x="863" y="6"/>
                    <a:pt x="803" y="19"/>
                  </a:cubicBezTo>
                  <a:cubicBezTo>
                    <a:pt x="318" y="136"/>
                    <a:pt x="1" y="604"/>
                    <a:pt x="118" y="1088"/>
                  </a:cubicBezTo>
                  <a:cubicBezTo>
                    <a:pt x="204" y="1504"/>
                    <a:pt x="562" y="1797"/>
                    <a:pt x="968" y="1797"/>
                  </a:cubicBezTo>
                  <a:cubicBezTo>
                    <a:pt x="1034" y="1797"/>
                    <a:pt x="1102" y="1790"/>
                    <a:pt x="1170" y="1773"/>
                  </a:cubicBezTo>
                  <a:cubicBezTo>
                    <a:pt x="1655" y="1673"/>
                    <a:pt x="1972" y="1205"/>
                    <a:pt x="1872" y="721"/>
                  </a:cubicBezTo>
                  <a:cubicBezTo>
                    <a:pt x="1770" y="296"/>
                    <a:pt x="1399" y="0"/>
                    <a:pt x="983"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6"/>
            <p:cNvSpPr/>
            <p:nvPr/>
          </p:nvSpPr>
          <p:spPr>
            <a:xfrm>
              <a:off x="8468276" y="443456"/>
              <a:ext cx="91318" cy="81440"/>
            </a:xfrm>
            <a:custGeom>
              <a:avLst/>
              <a:gdLst/>
              <a:ahLst/>
              <a:cxnLst/>
              <a:rect l="l" t="t" r="r" b="b"/>
              <a:pathLst>
                <a:path w="2006" h="1789" extrusionOk="0">
                  <a:moveTo>
                    <a:pt x="1005" y="1"/>
                  </a:moveTo>
                  <a:cubicBezTo>
                    <a:pt x="797" y="1"/>
                    <a:pt x="587" y="73"/>
                    <a:pt x="418" y="218"/>
                  </a:cubicBezTo>
                  <a:cubicBezTo>
                    <a:pt x="51" y="552"/>
                    <a:pt x="1" y="1120"/>
                    <a:pt x="335" y="1488"/>
                  </a:cubicBezTo>
                  <a:cubicBezTo>
                    <a:pt x="516" y="1687"/>
                    <a:pt x="766" y="1788"/>
                    <a:pt x="1016" y="1788"/>
                  </a:cubicBezTo>
                  <a:cubicBezTo>
                    <a:pt x="1227" y="1788"/>
                    <a:pt x="1437" y="1716"/>
                    <a:pt x="1605" y="1571"/>
                  </a:cubicBezTo>
                  <a:cubicBezTo>
                    <a:pt x="1972" y="1237"/>
                    <a:pt x="2006" y="669"/>
                    <a:pt x="1672" y="301"/>
                  </a:cubicBezTo>
                  <a:cubicBezTo>
                    <a:pt x="1499" y="102"/>
                    <a:pt x="1253" y="1"/>
                    <a:pt x="1005"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6"/>
            <p:cNvSpPr/>
            <p:nvPr/>
          </p:nvSpPr>
          <p:spPr>
            <a:xfrm>
              <a:off x="8490355" y="472181"/>
              <a:ext cx="117175" cy="103473"/>
            </a:xfrm>
            <a:custGeom>
              <a:avLst/>
              <a:gdLst/>
              <a:ahLst/>
              <a:cxnLst/>
              <a:rect l="l" t="t" r="r" b="b"/>
              <a:pathLst>
                <a:path w="2574" h="2273" extrusionOk="0">
                  <a:moveTo>
                    <a:pt x="1286" y="1"/>
                  </a:moveTo>
                  <a:cubicBezTo>
                    <a:pt x="1154" y="1"/>
                    <a:pt x="1019" y="23"/>
                    <a:pt x="886" y="71"/>
                  </a:cubicBezTo>
                  <a:cubicBezTo>
                    <a:pt x="301" y="289"/>
                    <a:pt x="0" y="940"/>
                    <a:pt x="217" y="1525"/>
                  </a:cubicBezTo>
                  <a:cubicBezTo>
                    <a:pt x="385" y="1988"/>
                    <a:pt x="809" y="2273"/>
                    <a:pt x="1270" y="2273"/>
                  </a:cubicBezTo>
                  <a:cubicBezTo>
                    <a:pt x="1408" y="2273"/>
                    <a:pt x="1549" y="2247"/>
                    <a:pt x="1688" y="2193"/>
                  </a:cubicBezTo>
                  <a:cubicBezTo>
                    <a:pt x="2273" y="1976"/>
                    <a:pt x="2573" y="1324"/>
                    <a:pt x="2356" y="740"/>
                  </a:cubicBezTo>
                  <a:cubicBezTo>
                    <a:pt x="2187" y="284"/>
                    <a:pt x="1754" y="1"/>
                    <a:pt x="1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6"/>
            <p:cNvSpPr/>
            <p:nvPr/>
          </p:nvSpPr>
          <p:spPr>
            <a:xfrm>
              <a:off x="8254543" y="189799"/>
              <a:ext cx="90544" cy="81167"/>
            </a:xfrm>
            <a:custGeom>
              <a:avLst/>
              <a:gdLst/>
              <a:ahLst/>
              <a:cxnLst/>
              <a:rect l="l" t="t" r="r" b="b"/>
              <a:pathLst>
                <a:path w="1989" h="1783" extrusionOk="0">
                  <a:moveTo>
                    <a:pt x="987" y="0"/>
                  </a:moveTo>
                  <a:cubicBezTo>
                    <a:pt x="609" y="0"/>
                    <a:pt x="256" y="248"/>
                    <a:pt x="134" y="627"/>
                  </a:cubicBezTo>
                  <a:cubicBezTo>
                    <a:pt x="1" y="1095"/>
                    <a:pt x="268" y="1596"/>
                    <a:pt x="736" y="1746"/>
                  </a:cubicBezTo>
                  <a:cubicBezTo>
                    <a:pt x="820" y="1770"/>
                    <a:pt x="906" y="1782"/>
                    <a:pt x="990" y="1782"/>
                  </a:cubicBezTo>
                  <a:cubicBezTo>
                    <a:pt x="1372" y="1782"/>
                    <a:pt x="1729" y="1542"/>
                    <a:pt x="1839" y="1145"/>
                  </a:cubicBezTo>
                  <a:cubicBezTo>
                    <a:pt x="1989" y="677"/>
                    <a:pt x="1722" y="176"/>
                    <a:pt x="1254" y="42"/>
                  </a:cubicBezTo>
                  <a:cubicBezTo>
                    <a:pt x="1165" y="14"/>
                    <a:pt x="1075" y="0"/>
                    <a:pt x="987"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6"/>
            <p:cNvSpPr/>
            <p:nvPr/>
          </p:nvSpPr>
          <p:spPr>
            <a:xfrm>
              <a:off x="8254543" y="184837"/>
              <a:ext cx="90544" cy="90544"/>
            </a:xfrm>
            <a:custGeom>
              <a:avLst/>
              <a:gdLst/>
              <a:ahLst/>
              <a:cxnLst/>
              <a:rect l="l" t="t" r="r" b="b"/>
              <a:pathLst>
                <a:path w="1989" h="1989" fill="none" extrusionOk="0">
                  <a:moveTo>
                    <a:pt x="1839" y="1254"/>
                  </a:moveTo>
                  <a:cubicBezTo>
                    <a:pt x="1705" y="1738"/>
                    <a:pt x="1204" y="1989"/>
                    <a:pt x="736" y="1855"/>
                  </a:cubicBezTo>
                  <a:cubicBezTo>
                    <a:pt x="268" y="1705"/>
                    <a:pt x="1" y="1204"/>
                    <a:pt x="134" y="736"/>
                  </a:cubicBezTo>
                  <a:cubicBezTo>
                    <a:pt x="285" y="268"/>
                    <a:pt x="786" y="1"/>
                    <a:pt x="1254" y="151"/>
                  </a:cubicBezTo>
                  <a:cubicBezTo>
                    <a:pt x="1722" y="285"/>
                    <a:pt x="1989" y="786"/>
                    <a:pt x="1839" y="1254"/>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6"/>
            <p:cNvSpPr/>
            <p:nvPr/>
          </p:nvSpPr>
          <p:spPr>
            <a:xfrm>
              <a:off x="8292600" y="229586"/>
              <a:ext cx="88996" cy="81167"/>
            </a:xfrm>
            <a:custGeom>
              <a:avLst/>
              <a:gdLst/>
              <a:ahLst/>
              <a:cxnLst/>
              <a:rect l="l" t="t" r="r" b="b"/>
              <a:pathLst>
                <a:path w="1955" h="1783" extrusionOk="0">
                  <a:moveTo>
                    <a:pt x="972" y="1"/>
                  </a:moveTo>
                  <a:cubicBezTo>
                    <a:pt x="911" y="1"/>
                    <a:pt x="848" y="7"/>
                    <a:pt x="785" y="20"/>
                  </a:cubicBezTo>
                  <a:cubicBezTo>
                    <a:pt x="301" y="120"/>
                    <a:pt x="0" y="605"/>
                    <a:pt x="100" y="1090"/>
                  </a:cubicBezTo>
                  <a:cubicBezTo>
                    <a:pt x="201" y="1491"/>
                    <a:pt x="560" y="1782"/>
                    <a:pt x="966" y="1782"/>
                  </a:cubicBezTo>
                  <a:cubicBezTo>
                    <a:pt x="1033" y="1782"/>
                    <a:pt x="1101" y="1774"/>
                    <a:pt x="1170" y="1758"/>
                  </a:cubicBezTo>
                  <a:cubicBezTo>
                    <a:pt x="1654" y="1658"/>
                    <a:pt x="1955" y="1173"/>
                    <a:pt x="1855" y="705"/>
                  </a:cubicBezTo>
                  <a:cubicBezTo>
                    <a:pt x="1753" y="283"/>
                    <a:pt x="1385" y="1"/>
                    <a:pt x="972"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6"/>
            <p:cNvSpPr/>
            <p:nvPr/>
          </p:nvSpPr>
          <p:spPr>
            <a:xfrm>
              <a:off x="8292600" y="225899"/>
              <a:ext cx="88996" cy="89042"/>
            </a:xfrm>
            <a:custGeom>
              <a:avLst/>
              <a:gdLst/>
              <a:ahLst/>
              <a:cxnLst/>
              <a:rect l="l" t="t" r="r" b="b"/>
              <a:pathLst>
                <a:path w="1955" h="1956" fill="none" extrusionOk="0">
                  <a:moveTo>
                    <a:pt x="1170" y="1839"/>
                  </a:moveTo>
                  <a:cubicBezTo>
                    <a:pt x="685" y="1956"/>
                    <a:pt x="217" y="1638"/>
                    <a:pt x="100" y="1171"/>
                  </a:cubicBezTo>
                  <a:cubicBezTo>
                    <a:pt x="0" y="686"/>
                    <a:pt x="301" y="201"/>
                    <a:pt x="785" y="101"/>
                  </a:cubicBezTo>
                  <a:cubicBezTo>
                    <a:pt x="1270" y="1"/>
                    <a:pt x="1738" y="302"/>
                    <a:pt x="1855" y="786"/>
                  </a:cubicBezTo>
                  <a:cubicBezTo>
                    <a:pt x="1955" y="1254"/>
                    <a:pt x="1654" y="1739"/>
                    <a:pt x="1170" y="1839"/>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6"/>
            <p:cNvSpPr/>
            <p:nvPr/>
          </p:nvSpPr>
          <p:spPr>
            <a:xfrm>
              <a:off x="8275074" y="280709"/>
              <a:ext cx="90590" cy="81258"/>
            </a:xfrm>
            <a:custGeom>
              <a:avLst/>
              <a:gdLst/>
              <a:ahLst/>
              <a:cxnLst/>
              <a:rect l="l" t="t" r="r" b="b"/>
              <a:pathLst>
                <a:path w="1990" h="1785" extrusionOk="0">
                  <a:moveTo>
                    <a:pt x="990" y="0"/>
                  </a:moveTo>
                  <a:cubicBezTo>
                    <a:pt x="780" y="0"/>
                    <a:pt x="570" y="72"/>
                    <a:pt x="402" y="217"/>
                  </a:cubicBezTo>
                  <a:cubicBezTo>
                    <a:pt x="34" y="551"/>
                    <a:pt x="1" y="1119"/>
                    <a:pt x="335" y="1487"/>
                  </a:cubicBezTo>
                  <a:cubicBezTo>
                    <a:pt x="514" y="1684"/>
                    <a:pt x="755" y="1785"/>
                    <a:pt x="997" y="1785"/>
                  </a:cubicBezTo>
                  <a:cubicBezTo>
                    <a:pt x="1207" y="1785"/>
                    <a:pt x="1417" y="1709"/>
                    <a:pt x="1588" y="1554"/>
                  </a:cubicBezTo>
                  <a:cubicBezTo>
                    <a:pt x="1956" y="1236"/>
                    <a:pt x="1989" y="668"/>
                    <a:pt x="1672" y="301"/>
                  </a:cubicBezTo>
                  <a:cubicBezTo>
                    <a:pt x="1490" y="101"/>
                    <a:pt x="1240" y="0"/>
                    <a:pt x="990"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6"/>
            <p:cNvSpPr/>
            <p:nvPr/>
          </p:nvSpPr>
          <p:spPr>
            <a:xfrm>
              <a:off x="8275074" y="276111"/>
              <a:ext cx="90590" cy="90590"/>
            </a:xfrm>
            <a:custGeom>
              <a:avLst/>
              <a:gdLst/>
              <a:ahLst/>
              <a:cxnLst/>
              <a:rect l="l" t="t" r="r" b="b"/>
              <a:pathLst>
                <a:path w="1990" h="1990" fill="none" extrusionOk="0">
                  <a:moveTo>
                    <a:pt x="335" y="1588"/>
                  </a:moveTo>
                  <a:cubicBezTo>
                    <a:pt x="1" y="1220"/>
                    <a:pt x="34" y="652"/>
                    <a:pt x="402" y="318"/>
                  </a:cubicBezTo>
                  <a:cubicBezTo>
                    <a:pt x="769" y="1"/>
                    <a:pt x="1337" y="34"/>
                    <a:pt x="1672" y="402"/>
                  </a:cubicBezTo>
                  <a:cubicBezTo>
                    <a:pt x="1989" y="769"/>
                    <a:pt x="1956" y="1337"/>
                    <a:pt x="1588" y="1655"/>
                  </a:cubicBezTo>
                  <a:cubicBezTo>
                    <a:pt x="1220" y="1989"/>
                    <a:pt x="669" y="1956"/>
                    <a:pt x="335" y="1588"/>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6"/>
            <p:cNvSpPr/>
            <p:nvPr/>
          </p:nvSpPr>
          <p:spPr>
            <a:xfrm>
              <a:off x="8221857" y="291271"/>
              <a:ext cx="92046" cy="81258"/>
            </a:xfrm>
            <a:custGeom>
              <a:avLst/>
              <a:gdLst/>
              <a:ahLst/>
              <a:cxnLst/>
              <a:rect l="l" t="t" r="r" b="b"/>
              <a:pathLst>
                <a:path w="2022" h="1785" extrusionOk="0">
                  <a:moveTo>
                    <a:pt x="1007" y="0"/>
                  </a:moveTo>
                  <a:cubicBezTo>
                    <a:pt x="639" y="0"/>
                    <a:pt x="299" y="234"/>
                    <a:pt x="167" y="603"/>
                  </a:cubicBezTo>
                  <a:cubicBezTo>
                    <a:pt x="0" y="1071"/>
                    <a:pt x="251" y="1572"/>
                    <a:pt x="719" y="1740"/>
                  </a:cubicBezTo>
                  <a:cubicBezTo>
                    <a:pt x="814" y="1770"/>
                    <a:pt x="911" y="1785"/>
                    <a:pt x="1006" y="1785"/>
                  </a:cubicBezTo>
                  <a:cubicBezTo>
                    <a:pt x="1377" y="1785"/>
                    <a:pt x="1722" y="1561"/>
                    <a:pt x="1855" y="1188"/>
                  </a:cubicBezTo>
                  <a:cubicBezTo>
                    <a:pt x="2022" y="720"/>
                    <a:pt x="1771" y="202"/>
                    <a:pt x="1303" y="52"/>
                  </a:cubicBezTo>
                  <a:cubicBezTo>
                    <a:pt x="1205" y="17"/>
                    <a:pt x="1105" y="0"/>
                    <a:pt x="1007"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6"/>
            <p:cNvSpPr/>
            <p:nvPr/>
          </p:nvSpPr>
          <p:spPr>
            <a:xfrm>
              <a:off x="8221857" y="285990"/>
              <a:ext cx="92046" cy="91318"/>
            </a:xfrm>
            <a:custGeom>
              <a:avLst/>
              <a:gdLst/>
              <a:ahLst/>
              <a:cxnLst/>
              <a:rect l="l" t="t" r="r" b="b"/>
              <a:pathLst>
                <a:path w="2022" h="2006" fill="none" extrusionOk="0">
                  <a:moveTo>
                    <a:pt x="167" y="719"/>
                  </a:moveTo>
                  <a:cubicBezTo>
                    <a:pt x="334" y="252"/>
                    <a:pt x="836" y="1"/>
                    <a:pt x="1303" y="168"/>
                  </a:cubicBezTo>
                  <a:cubicBezTo>
                    <a:pt x="1771" y="318"/>
                    <a:pt x="2022" y="836"/>
                    <a:pt x="1855" y="1304"/>
                  </a:cubicBezTo>
                  <a:cubicBezTo>
                    <a:pt x="1688" y="1772"/>
                    <a:pt x="1186" y="2006"/>
                    <a:pt x="719" y="1856"/>
                  </a:cubicBezTo>
                  <a:cubicBezTo>
                    <a:pt x="251" y="1688"/>
                    <a:pt x="0" y="1187"/>
                    <a:pt x="167" y="719"/>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6"/>
            <p:cNvSpPr/>
            <p:nvPr/>
          </p:nvSpPr>
          <p:spPr>
            <a:xfrm>
              <a:off x="8189125" y="250391"/>
              <a:ext cx="87540" cy="81349"/>
            </a:xfrm>
            <a:custGeom>
              <a:avLst/>
              <a:gdLst/>
              <a:ahLst/>
              <a:cxnLst/>
              <a:rect l="l" t="t" r="r" b="b"/>
              <a:pathLst>
                <a:path w="1923" h="1787" extrusionOk="0">
                  <a:moveTo>
                    <a:pt x="958" y="1"/>
                  </a:moveTo>
                  <a:cubicBezTo>
                    <a:pt x="907" y="1"/>
                    <a:pt x="855" y="5"/>
                    <a:pt x="803" y="14"/>
                  </a:cubicBezTo>
                  <a:cubicBezTo>
                    <a:pt x="318" y="115"/>
                    <a:pt x="1" y="566"/>
                    <a:pt x="84" y="1050"/>
                  </a:cubicBezTo>
                  <a:cubicBezTo>
                    <a:pt x="158" y="1477"/>
                    <a:pt x="529" y="1787"/>
                    <a:pt x="947" y="1787"/>
                  </a:cubicBezTo>
                  <a:cubicBezTo>
                    <a:pt x="1004" y="1787"/>
                    <a:pt x="1062" y="1781"/>
                    <a:pt x="1120" y="1769"/>
                  </a:cubicBezTo>
                  <a:cubicBezTo>
                    <a:pt x="1605" y="1685"/>
                    <a:pt x="1922" y="1217"/>
                    <a:pt x="1839" y="733"/>
                  </a:cubicBezTo>
                  <a:cubicBezTo>
                    <a:pt x="1764" y="300"/>
                    <a:pt x="1383" y="1"/>
                    <a:pt x="958"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6"/>
            <p:cNvSpPr/>
            <p:nvPr/>
          </p:nvSpPr>
          <p:spPr>
            <a:xfrm>
              <a:off x="8189125" y="247204"/>
              <a:ext cx="87540" cy="88268"/>
            </a:xfrm>
            <a:custGeom>
              <a:avLst/>
              <a:gdLst/>
              <a:ahLst/>
              <a:cxnLst/>
              <a:rect l="l" t="t" r="r" b="b"/>
              <a:pathLst>
                <a:path w="1923" h="1939" fill="none" extrusionOk="0">
                  <a:moveTo>
                    <a:pt x="803" y="84"/>
                  </a:moveTo>
                  <a:cubicBezTo>
                    <a:pt x="1287" y="1"/>
                    <a:pt x="1755" y="318"/>
                    <a:pt x="1839" y="803"/>
                  </a:cubicBezTo>
                  <a:cubicBezTo>
                    <a:pt x="1922" y="1287"/>
                    <a:pt x="1605" y="1755"/>
                    <a:pt x="1120" y="1839"/>
                  </a:cubicBezTo>
                  <a:cubicBezTo>
                    <a:pt x="636" y="1939"/>
                    <a:pt x="168" y="1605"/>
                    <a:pt x="84" y="1120"/>
                  </a:cubicBezTo>
                  <a:cubicBezTo>
                    <a:pt x="1" y="636"/>
                    <a:pt x="318" y="185"/>
                    <a:pt x="803" y="84"/>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6"/>
            <p:cNvSpPr/>
            <p:nvPr/>
          </p:nvSpPr>
          <p:spPr>
            <a:xfrm>
              <a:off x="8204330" y="199677"/>
              <a:ext cx="91318" cy="81394"/>
            </a:xfrm>
            <a:custGeom>
              <a:avLst/>
              <a:gdLst/>
              <a:ahLst/>
              <a:cxnLst/>
              <a:rect l="l" t="t" r="r" b="b"/>
              <a:pathLst>
                <a:path w="2006" h="1788" extrusionOk="0">
                  <a:moveTo>
                    <a:pt x="1006" y="1"/>
                  </a:moveTo>
                  <a:cubicBezTo>
                    <a:pt x="806" y="1"/>
                    <a:pt x="605" y="69"/>
                    <a:pt x="435" y="209"/>
                  </a:cubicBezTo>
                  <a:cubicBezTo>
                    <a:pt x="51" y="527"/>
                    <a:pt x="1" y="1078"/>
                    <a:pt x="318" y="1462"/>
                  </a:cubicBezTo>
                  <a:cubicBezTo>
                    <a:pt x="496" y="1677"/>
                    <a:pt x="752" y="1788"/>
                    <a:pt x="1007" y="1788"/>
                  </a:cubicBezTo>
                  <a:cubicBezTo>
                    <a:pt x="1209" y="1788"/>
                    <a:pt x="1409" y="1719"/>
                    <a:pt x="1571" y="1579"/>
                  </a:cubicBezTo>
                  <a:cubicBezTo>
                    <a:pt x="1956" y="1262"/>
                    <a:pt x="2006" y="694"/>
                    <a:pt x="1688" y="326"/>
                  </a:cubicBezTo>
                  <a:cubicBezTo>
                    <a:pt x="1511" y="111"/>
                    <a:pt x="1260" y="1"/>
                    <a:pt x="1006"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6"/>
            <p:cNvSpPr/>
            <p:nvPr/>
          </p:nvSpPr>
          <p:spPr>
            <a:xfrm>
              <a:off x="8204330" y="194715"/>
              <a:ext cx="91318" cy="91318"/>
            </a:xfrm>
            <a:custGeom>
              <a:avLst/>
              <a:gdLst/>
              <a:ahLst/>
              <a:cxnLst/>
              <a:rect l="l" t="t" r="r" b="b"/>
              <a:pathLst>
                <a:path w="2006" h="2006" fill="none" extrusionOk="0">
                  <a:moveTo>
                    <a:pt x="1688" y="435"/>
                  </a:moveTo>
                  <a:cubicBezTo>
                    <a:pt x="2006" y="803"/>
                    <a:pt x="1956" y="1371"/>
                    <a:pt x="1571" y="1688"/>
                  </a:cubicBezTo>
                  <a:cubicBezTo>
                    <a:pt x="1204" y="2006"/>
                    <a:pt x="636" y="1956"/>
                    <a:pt x="318" y="1571"/>
                  </a:cubicBezTo>
                  <a:cubicBezTo>
                    <a:pt x="1" y="1187"/>
                    <a:pt x="51" y="636"/>
                    <a:pt x="435" y="318"/>
                  </a:cubicBezTo>
                  <a:cubicBezTo>
                    <a:pt x="820" y="1"/>
                    <a:pt x="1371" y="51"/>
                    <a:pt x="1688" y="435"/>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6"/>
            <p:cNvSpPr/>
            <p:nvPr/>
          </p:nvSpPr>
          <p:spPr>
            <a:xfrm>
              <a:off x="8268245" y="229450"/>
              <a:ext cx="50985" cy="46251"/>
            </a:xfrm>
            <a:custGeom>
              <a:avLst/>
              <a:gdLst/>
              <a:ahLst/>
              <a:cxnLst/>
              <a:rect l="l" t="t" r="r" b="b"/>
              <a:pathLst>
                <a:path w="1120" h="1016" extrusionOk="0">
                  <a:moveTo>
                    <a:pt x="552" y="0"/>
                  </a:moveTo>
                  <a:cubicBezTo>
                    <a:pt x="336" y="0"/>
                    <a:pt x="138" y="140"/>
                    <a:pt x="84" y="357"/>
                  </a:cubicBezTo>
                  <a:cubicBezTo>
                    <a:pt x="0" y="625"/>
                    <a:pt x="151" y="909"/>
                    <a:pt x="418" y="992"/>
                  </a:cubicBezTo>
                  <a:cubicBezTo>
                    <a:pt x="468" y="1008"/>
                    <a:pt x="519" y="1015"/>
                    <a:pt x="569" y="1015"/>
                  </a:cubicBezTo>
                  <a:cubicBezTo>
                    <a:pt x="784" y="1015"/>
                    <a:pt x="982" y="875"/>
                    <a:pt x="1036" y="658"/>
                  </a:cubicBezTo>
                  <a:cubicBezTo>
                    <a:pt x="1120" y="391"/>
                    <a:pt x="969" y="107"/>
                    <a:pt x="702" y="23"/>
                  </a:cubicBezTo>
                  <a:cubicBezTo>
                    <a:pt x="652" y="8"/>
                    <a:pt x="601" y="0"/>
                    <a:pt x="552"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6"/>
            <p:cNvSpPr/>
            <p:nvPr/>
          </p:nvSpPr>
          <p:spPr>
            <a:xfrm>
              <a:off x="8289550" y="251893"/>
              <a:ext cx="50211" cy="46205"/>
            </a:xfrm>
            <a:custGeom>
              <a:avLst/>
              <a:gdLst/>
              <a:ahLst/>
              <a:cxnLst/>
              <a:rect l="l" t="t" r="r" b="b"/>
              <a:pathLst>
                <a:path w="1103" h="1015" extrusionOk="0">
                  <a:moveTo>
                    <a:pt x="552" y="1"/>
                  </a:moveTo>
                  <a:cubicBezTo>
                    <a:pt x="514" y="1"/>
                    <a:pt x="474" y="5"/>
                    <a:pt x="435" y="15"/>
                  </a:cubicBezTo>
                  <a:cubicBezTo>
                    <a:pt x="167" y="65"/>
                    <a:pt x="0" y="349"/>
                    <a:pt x="50" y="616"/>
                  </a:cubicBezTo>
                  <a:cubicBezTo>
                    <a:pt x="108" y="846"/>
                    <a:pt x="314" y="1014"/>
                    <a:pt x="540" y="1014"/>
                  </a:cubicBezTo>
                  <a:cubicBezTo>
                    <a:pt x="577" y="1014"/>
                    <a:pt x="614" y="1010"/>
                    <a:pt x="652" y="1001"/>
                  </a:cubicBezTo>
                  <a:cubicBezTo>
                    <a:pt x="936" y="934"/>
                    <a:pt x="1103" y="666"/>
                    <a:pt x="1036" y="399"/>
                  </a:cubicBezTo>
                  <a:cubicBezTo>
                    <a:pt x="993" y="169"/>
                    <a:pt x="789" y="1"/>
                    <a:pt x="552"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6"/>
            <p:cNvSpPr/>
            <p:nvPr/>
          </p:nvSpPr>
          <p:spPr>
            <a:xfrm>
              <a:off x="8279626" y="281028"/>
              <a:ext cx="51031" cy="45841"/>
            </a:xfrm>
            <a:custGeom>
              <a:avLst/>
              <a:gdLst/>
              <a:ahLst/>
              <a:cxnLst/>
              <a:rect l="l" t="t" r="r" b="b"/>
              <a:pathLst>
                <a:path w="1121" h="1007" extrusionOk="0">
                  <a:moveTo>
                    <a:pt x="558" y="0"/>
                  </a:moveTo>
                  <a:cubicBezTo>
                    <a:pt x="438" y="0"/>
                    <a:pt x="318" y="42"/>
                    <a:pt x="218" y="127"/>
                  </a:cubicBezTo>
                  <a:cubicBezTo>
                    <a:pt x="18" y="310"/>
                    <a:pt x="1" y="628"/>
                    <a:pt x="185" y="845"/>
                  </a:cubicBezTo>
                  <a:cubicBezTo>
                    <a:pt x="283" y="952"/>
                    <a:pt x="418" y="1007"/>
                    <a:pt x="557" y="1007"/>
                  </a:cubicBezTo>
                  <a:cubicBezTo>
                    <a:pt x="678" y="1007"/>
                    <a:pt x="802" y="964"/>
                    <a:pt x="903" y="879"/>
                  </a:cubicBezTo>
                  <a:cubicBezTo>
                    <a:pt x="1104" y="695"/>
                    <a:pt x="1120" y="377"/>
                    <a:pt x="937" y="177"/>
                  </a:cubicBezTo>
                  <a:cubicBezTo>
                    <a:pt x="837" y="59"/>
                    <a:pt x="698" y="0"/>
                    <a:pt x="558"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6"/>
            <p:cNvSpPr/>
            <p:nvPr/>
          </p:nvSpPr>
          <p:spPr>
            <a:xfrm>
              <a:off x="8249216" y="287174"/>
              <a:ext cx="51759" cy="45932"/>
            </a:xfrm>
            <a:custGeom>
              <a:avLst/>
              <a:gdLst/>
              <a:ahLst/>
              <a:cxnLst/>
              <a:rect l="l" t="t" r="r" b="b"/>
              <a:pathLst>
                <a:path w="1137" h="1009" extrusionOk="0">
                  <a:moveTo>
                    <a:pt x="575" y="0"/>
                  </a:moveTo>
                  <a:cubicBezTo>
                    <a:pt x="362" y="0"/>
                    <a:pt x="164" y="129"/>
                    <a:pt x="84" y="343"/>
                  </a:cubicBezTo>
                  <a:cubicBezTo>
                    <a:pt x="1" y="610"/>
                    <a:pt x="134" y="894"/>
                    <a:pt x="402" y="977"/>
                  </a:cubicBezTo>
                  <a:cubicBezTo>
                    <a:pt x="458" y="999"/>
                    <a:pt x="516" y="1009"/>
                    <a:pt x="572" y="1009"/>
                  </a:cubicBezTo>
                  <a:cubicBezTo>
                    <a:pt x="781" y="1009"/>
                    <a:pt x="974" y="871"/>
                    <a:pt x="1053" y="660"/>
                  </a:cubicBezTo>
                  <a:cubicBezTo>
                    <a:pt x="1137" y="409"/>
                    <a:pt x="1003" y="109"/>
                    <a:pt x="736" y="25"/>
                  </a:cubicBezTo>
                  <a:cubicBezTo>
                    <a:pt x="682" y="8"/>
                    <a:pt x="628" y="0"/>
                    <a:pt x="57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6"/>
            <p:cNvSpPr/>
            <p:nvPr/>
          </p:nvSpPr>
          <p:spPr>
            <a:xfrm>
              <a:off x="8230187" y="263592"/>
              <a:ext cx="50257" cy="46433"/>
            </a:xfrm>
            <a:custGeom>
              <a:avLst/>
              <a:gdLst/>
              <a:ahLst/>
              <a:cxnLst/>
              <a:rect l="l" t="t" r="r" b="b"/>
              <a:pathLst>
                <a:path w="1104" h="1020" extrusionOk="0">
                  <a:moveTo>
                    <a:pt x="545" y="0"/>
                  </a:moveTo>
                  <a:cubicBezTo>
                    <a:pt x="515" y="0"/>
                    <a:pt x="483" y="3"/>
                    <a:pt x="452" y="8"/>
                  </a:cubicBezTo>
                  <a:cubicBezTo>
                    <a:pt x="185" y="58"/>
                    <a:pt x="1" y="326"/>
                    <a:pt x="51" y="610"/>
                  </a:cubicBezTo>
                  <a:cubicBezTo>
                    <a:pt x="96" y="848"/>
                    <a:pt x="312" y="1019"/>
                    <a:pt x="547" y="1019"/>
                  </a:cubicBezTo>
                  <a:cubicBezTo>
                    <a:pt x="576" y="1019"/>
                    <a:pt x="606" y="1016"/>
                    <a:pt x="636" y="1011"/>
                  </a:cubicBezTo>
                  <a:cubicBezTo>
                    <a:pt x="920" y="961"/>
                    <a:pt x="1104" y="693"/>
                    <a:pt x="1054" y="426"/>
                  </a:cubicBezTo>
                  <a:cubicBezTo>
                    <a:pt x="1009" y="173"/>
                    <a:pt x="793" y="0"/>
                    <a:pt x="545"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6"/>
            <p:cNvSpPr/>
            <p:nvPr/>
          </p:nvSpPr>
          <p:spPr>
            <a:xfrm>
              <a:off x="8240112" y="235277"/>
              <a:ext cx="50985" cy="46023"/>
            </a:xfrm>
            <a:custGeom>
              <a:avLst/>
              <a:gdLst/>
              <a:ahLst/>
              <a:cxnLst/>
              <a:rect l="l" t="t" r="r" b="b"/>
              <a:pathLst>
                <a:path w="1120" h="1011" extrusionOk="0">
                  <a:moveTo>
                    <a:pt x="563" y="0"/>
                  </a:moveTo>
                  <a:cubicBezTo>
                    <a:pt x="448" y="0"/>
                    <a:pt x="331" y="38"/>
                    <a:pt x="234" y="112"/>
                  </a:cubicBezTo>
                  <a:cubicBezTo>
                    <a:pt x="17" y="296"/>
                    <a:pt x="0" y="614"/>
                    <a:pt x="167" y="831"/>
                  </a:cubicBezTo>
                  <a:cubicBezTo>
                    <a:pt x="269" y="951"/>
                    <a:pt x="412" y="1010"/>
                    <a:pt x="556" y="1010"/>
                  </a:cubicBezTo>
                  <a:cubicBezTo>
                    <a:pt x="672" y="1010"/>
                    <a:pt x="789" y="972"/>
                    <a:pt x="886" y="898"/>
                  </a:cubicBezTo>
                  <a:cubicBezTo>
                    <a:pt x="1103" y="714"/>
                    <a:pt x="1120" y="396"/>
                    <a:pt x="953" y="179"/>
                  </a:cubicBezTo>
                  <a:cubicBezTo>
                    <a:pt x="851" y="59"/>
                    <a:pt x="708" y="0"/>
                    <a:pt x="563"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6"/>
            <p:cNvSpPr/>
            <p:nvPr/>
          </p:nvSpPr>
          <p:spPr>
            <a:xfrm>
              <a:off x="8253040" y="252029"/>
              <a:ext cx="63140" cy="58679"/>
            </a:xfrm>
            <a:custGeom>
              <a:avLst/>
              <a:gdLst/>
              <a:ahLst/>
              <a:cxnLst/>
              <a:rect l="l" t="t" r="r" b="b"/>
              <a:pathLst>
                <a:path w="1387" h="1289" extrusionOk="0">
                  <a:moveTo>
                    <a:pt x="705" y="0"/>
                  </a:moveTo>
                  <a:cubicBezTo>
                    <a:pt x="666" y="0"/>
                    <a:pt x="625" y="4"/>
                    <a:pt x="585" y="12"/>
                  </a:cubicBezTo>
                  <a:cubicBezTo>
                    <a:pt x="234" y="79"/>
                    <a:pt x="0" y="413"/>
                    <a:pt x="67" y="764"/>
                  </a:cubicBezTo>
                  <a:cubicBezTo>
                    <a:pt x="127" y="1081"/>
                    <a:pt x="406" y="1289"/>
                    <a:pt x="718" y="1289"/>
                  </a:cubicBezTo>
                  <a:cubicBezTo>
                    <a:pt x="752" y="1289"/>
                    <a:pt x="785" y="1286"/>
                    <a:pt x="819" y="1282"/>
                  </a:cubicBezTo>
                  <a:cubicBezTo>
                    <a:pt x="1153" y="1215"/>
                    <a:pt x="1387" y="881"/>
                    <a:pt x="1320" y="530"/>
                  </a:cubicBezTo>
                  <a:cubicBezTo>
                    <a:pt x="1276" y="219"/>
                    <a:pt x="1009" y="0"/>
                    <a:pt x="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6"/>
            <p:cNvSpPr/>
            <p:nvPr/>
          </p:nvSpPr>
          <p:spPr>
            <a:xfrm>
              <a:off x="7979216" y="374898"/>
              <a:ext cx="91318" cy="81167"/>
            </a:xfrm>
            <a:custGeom>
              <a:avLst/>
              <a:gdLst/>
              <a:ahLst/>
              <a:cxnLst/>
              <a:rect l="l" t="t" r="r" b="b"/>
              <a:pathLst>
                <a:path w="2006" h="1783" extrusionOk="0">
                  <a:moveTo>
                    <a:pt x="1009" y="1"/>
                  </a:moveTo>
                  <a:cubicBezTo>
                    <a:pt x="617" y="1"/>
                    <a:pt x="260" y="241"/>
                    <a:pt x="150" y="638"/>
                  </a:cubicBezTo>
                  <a:cubicBezTo>
                    <a:pt x="0" y="1106"/>
                    <a:pt x="267" y="1607"/>
                    <a:pt x="735" y="1741"/>
                  </a:cubicBezTo>
                  <a:cubicBezTo>
                    <a:pt x="827" y="1769"/>
                    <a:pt x="919" y="1782"/>
                    <a:pt x="1008" y="1782"/>
                  </a:cubicBezTo>
                  <a:cubicBezTo>
                    <a:pt x="1391" y="1782"/>
                    <a:pt x="1733" y="1535"/>
                    <a:pt x="1855" y="1156"/>
                  </a:cubicBezTo>
                  <a:cubicBezTo>
                    <a:pt x="2005" y="688"/>
                    <a:pt x="1738" y="187"/>
                    <a:pt x="1270" y="36"/>
                  </a:cubicBezTo>
                  <a:cubicBezTo>
                    <a:pt x="1183" y="12"/>
                    <a:pt x="1095" y="1"/>
                    <a:pt x="1009"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6"/>
            <p:cNvSpPr/>
            <p:nvPr/>
          </p:nvSpPr>
          <p:spPr>
            <a:xfrm>
              <a:off x="7979216" y="370436"/>
              <a:ext cx="91318" cy="90544"/>
            </a:xfrm>
            <a:custGeom>
              <a:avLst/>
              <a:gdLst/>
              <a:ahLst/>
              <a:cxnLst/>
              <a:rect l="l" t="t" r="r" b="b"/>
              <a:pathLst>
                <a:path w="2006" h="1989" fill="none" extrusionOk="0">
                  <a:moveTo>
                    <a:pt x="1855" y="1254"/>
                  </a:moveTo>
                  <a:cubicBezTo>
                    <a:pt x="1704" y="1722"/>
                    <a:pt x="1220" y="1989"/>
                    <a:pt x="735" y="1839"/>
                  </a:cubicBezTo>
                  <a:cubicBezTo>
                    <a:pt x="267" y="1705"/>
                    <a:pt x="0" y="1204"/>
                    <a:pt x="150" y="736"/>
                  </a:cubicBezTo>
                  <a:cubicBezTo>
                    <a:pt x="284" y="251"/>
                    <a:pt x="785" y="1"/>
                    <a:pt x="1270" y="134"/>
                  </a:cubicBezTo>
                  <a:cubicBezTo>
                    <a:pt x="1738" y="285"/>
                    <a:pt x="2005" y="786"/>
                    <a:pt x="1855" y="1254"/>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6"/>
            <p:cNvSpPr/>
            <p:nvPr/>
          </p:nvSpPr>
          <p:spPr>
            <a:xfrm>
              <a:off x="8015726" y="414867"/>
              <a:ext cx="92820" cy="81121"/>
            </a:xfrm>
            <a:custGeom>
              <a:avLst/>
              <a:gdLst/>
              <a:ahLst/>
              <a:cxnLst/>
              <a:rect l="l" t="t" r="r" b="b"/>
              <a:pathLst>
                <a:path w="2039" h="1782" extrusionOk="0">
                  <a:moveTo>
                    <a:pt x="1022" y="1"/>
                  </a:moveTo>
                  <a:cubicBezTo>
                    <a:pt x="710" y="1"/>
                    <a:pt x="410" y="165"/>
                    <a:pt x="251" y="461"/>
                  </a:cubicBezTo>
                  <a:cubicBezTo>
                    <a:pt x="0" y="896"/>
                    <a:pt x="167" y="1431"/>
                    <a:pt x="602" y="1665"/>
                  </a:cubicBezTo>
                  <a:cubicBezTo>
                    <a:pt x="735" y="1744"/>
                    <a:pt x="881" y="1782"/>
                    <a:pt x="1026" y="1782"/>
                  </a:cubicBezTo>
                  <a:cubicBezTo>
                    <a:pt x="1338" y="1782"/>
                    <a:pt x="1645" y="1610"/>
                    <a:pt x="1805" y="1314"/>
                  </a:cubicBezTo>
                  <a:cubicBezTo>
                    <a:pt x="2039" y="896"/>
                    <a:pt x="1888" y="345"/>
                    <a:pt x="1454" y="111"/>
                  </a:cubicBezTo>
                  <a:cubicBezTo>
                    <a:pt x="1316" y="36"/>
                    <a:pt x="1168" y="1"/>
                    <a:pt x="1022"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6"/>
            <p:cNvSpPr/>
            <p:nvPr/>
          </p:nvSpPr>
          <p:spPr>
            <a:xfrm>
              <a:off x="8015726" y="409222"/>
              <a:ext cx="92820" cy="92866"/>
            </a:xfrm>
            <a:custGeom>
              <a:avLst/>
              <a:gdLst/>
              <a:ahLst/>
              <a:cxnLst/>
              <a:rect l="l" t="t" r="r" b="b"/>
              <a:pathLst>
                <a:path w="2039" h="2040" fill="none" extrusionOk="0">
                  <a:moveTo>
                    <a:pt x="1454" y="235"/>
                  </a:moveTo>
                  <a:cubicBezTo>
                    <a:pt x="1888" y="469"/>
                    <a:pt x="2039" y="1020"/>
                    <a:pt x="1805" y="1438"/>
                  </a:cubicBezTo>
                  <a:cubicBezTo>
                    <a:pt x="1571" y="1872"/>
                    <a:pt x="1019" y="2039"/>
                    <a:pt x="602" y="1789"/>
                  </a:cubicBezTo>
                  <a:cubicBezTo>
                    <a:pt x="167" y="1555"/>
                    <a:pt x="0" y="1020"/>
                    <a:pt x="251" y="585"/>
                  </a:cubicBezTo>
                  <a:cubicBezTo>
                    <a:pt x="485" y="151"/>
                    <a:pt x="1019" y="1"/>
                    <a:pt x="1454" y="235"/>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6"/>
            <p:cNvSpPr/>
            <p:nvPr/>
          </p:nvSpPr>
          <p:spPr>
            <a:xfrm>
              <a:off x="8000475" y="465626"/>
              <a:ext cx="90590" cy="81303"/>
            </a:xfrm>
            <a:custGeom>
              <a:avLst/>
              <a:gdLst/>
              <a:ahLst/>
              <a:cxnLst/>
              <a:rect l="l" t="t" r="r" b="b"/>
              <a:pathLst>
                <a:path w="1990" h="1786" extrusionOk="0">
                  <a:moveTo>
                    <a:pt x="999" y="1"/>
                  </a:moveTo>
                  <a:cubicBezTo>
                    <a:pt x="787" y="1"/>
                    <a:pt x="573" y="77"/>
                    <a:pt x="402" y="232"/>
                  </a:cubicBezTo>
                  <a:cubicBezTo>
                    <a:pt x="34" y="566"/>
                    <a:pt x="1" y="1118"/>
                    <a:pt x="335" y="1485"/>
                  </a:cubicBezTo>
                  <a:cubicBezTo>
                    <a:pt x="507" y="1685"/>
                    <a:pt x="753" y="1786"/>
                    <a:pt x="1001" y="1786"/>
                  </a:cubicBezTo>
                  <a:cubicBezTo>
                    <a:pt x="1210" y="1786"/>
                    <a:pt x="1420" y="1714"/>
                    <a:pt x="1588" y="1569"/>
                  </a:cubicBezTo>
                  <a:cubicBezTo>
                    <a:pt x="1956" y="1235"/>
                    <a:pt x="1989" y="666"/>
                    <a:pt x="1655" y="299"/>
                  </a:cubicBezTo>
                  <a:cubicBezTo>
                    <a:pt x="1485" y="102"/>
                    <a:pt x="1243" y="1"/>
                    <a:pt x="999" y="1"/>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6"/>
            <p:cNvSpPr/>
            <p:nvPr/>
          </p:nvSpPr>
          <p:spPr>
            <a:xfrm>
              <a:off x="8000475" y="460937"/>
              <a:ext cx="90590" cy="90590"/>
            </a:xfrm>
            <a:custGeom>
              <a:avLst/>
              <a:gdLst/>
              <a:ahLst/>
              <a:cxnLst/>
              <a:rect l="l" t="t" r="r" b="b"/>
              <a:pathLst>
                <a:path w="1990" h="1990" fill="none" extrusionOk="0">
                  <a:moveTo>
                    <a:pt x="335" y="1588"/>
                  </a:moveTo>
                  <a:cubicBezTo>
                    <a:pt x="1" y="1221"/>
                    <a:pt x="34" y="669"/>
                    <a:pt x="402" y="335"/>
                  </a:cubicBezTo>
                  <a:cubicBezTo>
                    <a:pt x="770" y="1"/>
                    <a:pt x="1338" y="34"/>
                    <a:pt x="1655" y="402"/>
                  </a:cubicBezTo>
                  <a:cubicBezTo>
                    <a:pt x="1989" y="769"/>
                    <a:pt x="1956" y="1338"/>
                    <a:pt x="1588" y="1672"/>
                  </a:cubicBezTo>
                  <a:cubicBezTo>
                    <a:pt x="1221" y="1989"/>
                    <a:pt x="653" y="1956"/>
                    <a:pt x="335" y="1588"/>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6"/>
            <p:cNvSpPr/>
            <p:nvPr/>
          </p:nvSpPr>
          <p:spPr>
            <a:xfrm>
              <a:off x="7947258" y="476461"/>
              <a:ext cx="91318" cy="81212"/>
            </a:xfrm>
            <a:custGeom>
              <a:avLst/>
              <a:gdLst/>
              <a:ahLst/>
              <a:cxnLst/>
              <a:rect l="l" t="t" r="r" b="b"/>
              <a:pathLst>
                <a:path w="2006" h="1784" extrusionOk="0">
                  <a:moveTo>
                    <a:pt x="1016" y="0"/>
                  </a:moveTo>
                  <a:cubicBezTo>
                    <a:pt x="646" y="0"/>
                    <a:pt x="288" y="233"/>
                    <a:pt x="167" y="596"/>
                  </a:cubicBezTo>
                  <a:cubicBezTo>
                    <a:pt x="0" y="1063"/>
                    <a:pt x="251" y="1581"/>
                    <a:pt x="719" y="1732"/>
                  </a:cubicBezTo>
                  <a:cubicBezTo>
                    <a:pt x="817" y="1767"/>
                    <a:pt x="917" y="1784"/>
                    <a:pt x="1015" y="1784"/>
                  </a:cubicBezTo>
                  <a:cubicBezTo>
                    <a:pt x="1383" y="1784"/>
                    <a:pt x="1723" y="1550"/>
                    <a:pt x="1855" y="1180"/>
                  </a:cubicBezTo>
                  <a:cubicBezTo>
                    <a:pt x="2005" y="713"/>
                    <a:pt x="1755" y="211"/>
                    <a:pt x="1287" y="44"/>
                  </a:cubicBezTo>
                  <a:cubicBezTo>
                    <a:pt x="1198" y="15"/>
                    <a:pt x="1106" y="0"/>
                    <a:pt x="1016"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6"/>
            <p:cNvSpPr/>
            <p:nvPr/>
          </p:nvSpPr>
          <p:spPr>
            <a:xfrm>
              <a:off x="7947258" y="471590"/>
              <a:ext cx="91318" cy="91318"/>
            </a:xfrm>
            <a:custGeom>
              <a:avLst/>
              <a:gdLst/>
              <a:ahLst/>
              <a:cxnLst/>
              <a:rect l="l" t="t" r="r" b="b"/>
              <a:pathLst>
                <a:path w="2006" h="2006" fill="none" extrusionOk="0">
                  <a:moveTo>
                    <a:pt x="167" y="703"/>
                  </a:moveTo>
                  <a:cubicBezTo>
                    <a:pt x="318" y="251"/>
                    <a:pt x="836" y="1"/>
                    <a:pt x="1287" y="151"/>
                  </a:cubicBezTo>
                  <a:cubicBezTo>
                    <a:pt x="1755" y="318"/>
                    <a:pt x="2005" y="820"/>
                    <a:pt x="1855" y="1287"/>
                  </a:cubicBezTo>
                  <a:cubicBezTo>
                    <a:pt x="1688" y="1755"/>
                    <a:pt x="1187" y="2006"/>
                    <a:pt x="719" y="1839"/>
                  </a:cubicBezTo>
                  <a:cubicBezTo>
                    <a:pt x="251" y="1688"/>
                    <a:pt x="0" y="1170"/>
                    <a:pt x="167" y="703"/>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6"/>
            <p:cNvSpPr/>
            <p:nvPr/>
          </p:nvSpPr>
          <p:spPr>
            <a:xfrm>
              <a:off x="7913798" y="435808"/>
              <a:ext cx="88268" cy="81303"/>
            </a:xfrm>
            <a:custGeom>
              <a:avLst/>
              <a:gdLst/>
              <a:ahLst/>
              <a:cxnLst/>
              <a:rect l="l" t="t" r="r" b="b"/>
              <a:pathLst>
                <a:path w="1939" h="1786" extrusionOk="0">
                  <a:moveTo>
                    <a:pt x="975" y="0"/>
                  </a:moveTo>
                  <a:cubicBezTo>
                    <a:pt x="918" y="0"/>
                    <a:pt x="860" y="6"/>
                    <a:pt x="802" y="18"/>
                  </a:cubicBezTo>
                  <a:cubicBezTo>
                    <a:pt x="318" y="102"/>
                    <a:pt x="0" y="570"/>
                    <a:pt x="84" y="1054"/>
                  </a:cubicBezTo>
                  <a:cubicBezTo>
                    <a:pt x="173" y="1487"/>
                    <a:pt x="555" y="1786"/>
                    <a:pt x="981" y="1786"/>
                  </a:cubicBezTo>
                  <a:cubicBezTo>
                    <a:pt x="1032" y="1786"/>
                    <a:pt x="1084" y="1782"/>
                    <a:pt x="1136" y="1773"/>
                  </a:cubicBezTo>
                  <a:cubicBezTo>
                    <a:pt x="1621" y="1672"/>
                    <a:pt x="1938" y="1221"/>
                    <a:pt x="1838" y="737"/>
                  </a:cubicBezTo>
                  <a:cubicBezTo>
                    <a:pt x="1765" y="310"/>
                    <a:pt x="1394" y="0"/>
                    <a:pt x="975"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6"/>
            <p:cNvSpPr/>
            <p:nvPr/>
          </p:nvSpPr>
          <p:spPr>
            <a:xfrm>
              <a:off x="7913798" y="432030"/>
              <a:ext cx="88268" cy="88314"/>
            </a:xfrm>
            <a:custGeom>
              <a:avLst/>
              <a:gdLst/>
              <a:ahLst/>
              <a:cxnLst/>
              <a:rect l="l" t="t" r="r" b="b"/>
              <a:pathLst>
                <a:path w="1939" h="1940" fill="none" extrusionOk="0">
                  <a:moveTo>
                    <a:pt x="802" y="101"/>
                  </a:moveTo>
                  <a:cubicBezTo>
                    <a:pt x="1287" y="1"/>
                    <a:pt x="1755" y="335"/>
                    <a:pt x="1838" y="820"/>
                  </a:cubicBezTo>
                  <a:cubicBezTo>
                    <a:pt x="1938" y="1304"/>
                    <a:pt x="1621" y="1755"/>
                    <a:pt x="1136" y="1856"/>
                  </a:cubicBezTo>
                  <a:cubicBezTo>
                    <a:pt x="652" y="1939"/>
                    <a:pt x="184" y="1622"/>
                    <a:pt x="84" y="1137"/>
                  </a:cubicBezTo>
                  <a:cubicBezTo>
                    <a:pt x="0" y="653"/>
                    <a:pt x="318" y="185"/>
                    <a:pt x="802" y="101"/>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6"/>
            <p:cNvSpPr/>
            <p:nvPr/>
          </p:nvSpPr>
          <p:spPr>
            <a:xfrm>
              <a:off x="7929777" y="385095"/>
              <a:ext cx="91318" cy="80893"/>
            </a:xfrm>
            <a:custGeom>
              <a:avLst/>
              <a:gdLst/>
              <a:ahLst/>
              <a:cxnLst/>
              <a:rect l="l" t="t" r="r" b="b"/>
              <a:pathLst>
                <a:path w="2006" h="1777" extrusionOk="0">
                  <a:moveTo>
                    <a:pt x="995" y="0"/>
                  </a:moveTo>
                  <a:cubicBezTo>
                    <a:pt x="795" y="0"/>
                    <a:pt x="595" y="65"/>
                    <a:pt x="434" y="197"/>
                  </a:cubicBezTo>
                  <a:cubicBezTo>
                    <a:pt x="50" y="514"/>
                    <a:pt x="0" y="1082"/>
                    <a:pt x="318" y="1466"/>
                  </a:cubicBezTo>
                  <a:cubicBezTo>
                    <a:pt x="494" y="1670"/>
                    <a:pt x="742" y="1776"/>
                    <a:pt x="993" y="1776"/>
                  </a:cubicBezTo>
                  <a:cubicBezTo>
                    <a:pt x="1195" y="1776"/>
                    <a:pt x="1400" y="1708"/>
                    <a:pt x="1571" y="1567"/>
                  </a:cubicBezTo>
                  <a:cubicBezTo>
                    <a:pt x="1955" y="1266"/>
                    <a:pt x="2005" y="698"/>
                    <a:pt x="1688" y="313"/>
                  </a:cubicBezTo>
                  <a:cubicBezTo>
                    <a:pt x="1509" y="107"/>
                    <a:pt x="1251" y="0"/>
                    <a:pt x="995" y="0"/>
                  </a:cubicBezTo>
                  <a:close/>
                </a:path>
              </a:pathLst>
            </a:custGeom>
            <a:solidFill>
              <a:srgbClr val="EC7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6"/>
            <p:cNvSpPr/>
            <p:nvPr/>
          </p:nvSpPr>
          <p:spPr>
            <a:xfrm>
              <a:off x="7929777" y="380315"/>
              <a:ext cx="91318" cy="90590"/>
            </a:xfrm>
            <a:custGeom>
              <a:avLst/>
              <a:gdLst/>
              <a:ahLst/>
              <a:cxnLst/>
              <a:rect l="l" t="t" r="r" b="b"/>
              <a:pathLst>
                <a:path w="2006" h="1990" fill="none" extrusionOk="0">
                  <a:moveTo>
                    <a:pt x="1688" y="418"/>
                  </a:moveTo>
                  <a:cubicBezTo>
                    <a:pt x="2005" y="803"/>
                    <a:pt x="1955" y="1371"/>
                    <a:pt x="1571" y="1672"/>
                  </a:cubicBezTo>
                  <a:cubicBezTo>
                    <a:pt x="1186" y="1989"/>
                    <a:pt x="635" y="1939"/>
                    <a:pt x="318" y="1571"/>
                  </a:cubicBezTo>
                  <a:cubicBezTo>
                    <a:pt x="0" y="1187"/>
                    <a:pt x="50" y="619"/>
                    <a:pt x="434" y="302"/>
                  </a:cubicBezTo>
                  <a:cubicBezTo>
                    <a:pt x="802" y="1"/>
                    <a:pt x="1370" y="51"/>
                    <a:pt x="1688" y="418"/>
                  </a:cubicBezTo>
                  <a:close/>
                </a:path>
              </a:pathLst>
            </a:custGeom>
            <a:noFill/>
            <a:ln w="37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6"/>
            <p:cNvSpPr/>
            <p:nvPr/>
          </p:nvSpPr>
          <p:spPr>
            <a:xfrm>
              <a:off x="7992873" y="415004"/>
              <a:ext cx="51805" cy="45523"/>
            </a:xfrm>
            <a:custGeom>
              <a:avLst/>
              <a:gdLst/>
              <a:ahLst/>
              <a:cxnLst/>
              <a:rect l="l" t="t" r="r" b="b"/>
              <a:pathLst>
                <a:path w="1138" h="1000" extrusionOk="0">
                  <a:moveTo>
                    <a:pt x="569" y="1"/>
                  </a:moveTo>
                  <a:cubicBezTo>
                    <a:pt x="353" y="1"/>
                    <a:pt x="152" y="141"/>
                    <a:pt x="84" y="358"/>
                  </a:cubicBezTo>
                  <a:cubicBezTo>
                    <a:pt x="1" y="626"/>
                    <a:pt x="151" y="910"/>
                    <a:pt x="419" y="976"/>
                  </a:cubicBezTo>
                  <a:cubicBezTo>
                    <a:pt x="469" y="992"/>
                    <a:pt x="519" y="1000"/>
                    <a:pt x="569" y="1000"/>
                  </a:cubicBezTo>
                  <a:cubicBezTo>
                    <a:pt x="785" y="1000"/>
                    <a:pt x="986" y="860"/>
                    <a:pt x="1054" y="642"/>
                  </a:cubicBezTo>
                  <a:cubicBezTo>
                    <a:pt x="1137" y="375"/>
                    <a:pt x="987" y="91"/>
                    <a:pt x="719" y="24"/>
                  </a:cubicBezTo>
                  <a:cubicBezTo>
                    <a:pt x="669" y="8"/>
                    <a:pt x="619" y="1"/>
                    <a:pt x="569"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6"/>
            <p:cNvSpPr/>
            <p:nvPr/>
          </p:nvSpPr>
          <p:spPr>
            <a:xfrm>
              <a:off x="8014178" y="436992"/>
              <a:ext cx="50257" cy="46478"/>
            </a:xfrm>
            <a:custGeom>
              <a:avLst/>
              <a:gdLst/>
              <a:ahLst/>
              <a:cxnLst/>
              <a:rect l="l" t="t" r="r" b="b"/>
              <a:pathLst>
                <a:path w="1104" h="1021" extrusionOk="0">
                  <a:moveTo>
                    <a:pt x="547" y="0"/>
                  </a:moveTo>
                  <a:cubicBezTo>
                    <a:pt x="516" y="0"/>
                    <a:pt x="484" y="3"/>
                    <a:pt x="452" y="9"/>
                  </a:cubicBezTo>
                  <a:cubicBezTo>
                    <a:pt x="184" y="76"/>
                    <a:pt x="1" y="343"/>
                    <a:pt x="68" y="610"/>
                  </a:cubicBezTo>
                  <a:cubicBezTo>
                    <a:pt x="112" y="861"/>
                    <a:pt x="325" y="1020"/>
                    <a:pt x="569" y="1020"/>
                  </a:cubicBezTo>
                  <a:cubicBezTo>
                    <a:pt x="602" y="1020"/>
                    <a:pt x="635" y="1017"/>
                    <a:pt x="669" y="1011"/>
                  </a:cubicBezTo>
                  <a:cubicBezTo>
                    <a:pt x="936" y="945"/>
                    <a:pt x="1103" y="677"/>
                    <a:pt x="1053" y="393"/>
                  </a:cubicBezTo>
                  <a:cubicBezTo>
                    <a:pt x="994" y="158"/>
                    <a:pt x="780" y="0"/>
                    <a:pt x="547"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6"/>
            <p:cNvSpPr/>
            <p:nvPr/>
          </p:nvSpPr>
          <p:spPr>
            <a:xfrm>
              <a:off x="8004299" y="465990"/>
              <a:ext cx="51759" cy="46387"/>
            </a:xfrm>
            <a:custGeom>
              <a:avLst/>
              <a:gdLst/>
              <a:ahLst/>
              <a:cxnLst/>
              <a:rect l="l" t="t" r="r" b="b"/>
              <a:pathLst>
                <a:path w="1137" h="1019" extrusionOk="0">
                  <a:moveTo>
                    <a:pt x="570" y="0"/>
                  </a:moveTo>
                  <a:cubicBezTo>
                    <a:pt x="449" y="0"/>
                    <a:pt x="329" y="46"/>
                    <a:pt x="234" y="141"/>
                  </a:cubicBezTo>
                  <a:cubicBezTo>
                    <a:pt x="17" y="324"/>
                    <a:pt x="0" y="642"/>
                    <a:pt x="184" y="842"/>
                  </a:cubicBezTo>
                  <a:cubicBezTo>
                    <a:pt x="293" y="960"/>
                    <a:pt x="436" y="1019"/>
                    <a:pt x="576" y="1019"/>
                  </a:cubicBezTo>
                  <a:cubicBezTo>
                    <a:pt x="694" y="1019"/>
                    <a:pt x="811" y="977"/>
                    <a:pt x="903" y="892"/>
                  </a:cubicBezTo>
                  <a:cubicBezTo>
                    <a:pt x="1120" y="709"/>
                    <a:pt x="1137" y="374"/>
                    <a:pt x="953" y="174"/>
                  </a:cubicBezTo>
                  <a:cubicBezTo>
                    <a:pt x="847" y="59"/>
                    <a:pt x="708" y="0"/>
                    <a:pt x="570"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6"/>
            <p:cNvSpPr/>
            <p:nvPr/>
          </p:nvSpPr>
          <p:spPr>
            <a:xfrm>
              <a:off x="7974618" y="471999"/>
              <a:ext cx="51805" cy="46433"/>
            </a:xfrm>
            <a:custGeom>
              <a:avLst/>
              <a:gdLst/>
              <a:ahLst/>
              <a:cxnLst/>
              <a:rect l="l" t="t" r="r" b="b"/>
              <a:pathLst>
                <a:path w="1138" h="1020" extrusionOk="0">
                  <a:moveTo>
                    <a:pt x="574" y="0"/>
                  </a:moveTo>
                  <a:cubicBezTo>
                    <a:pt x="357" y="0"/>
                    <a:pt x="151" y="129"/>
                    <a:pt x="84" y="343"/>
                  </a:cubicBezTo>
                  <a:cubicBezTo>
                    <a:pt x="1" y="610"/>
                    <a:pt x="135" y="894"/>
                    <a:pt x="402" y="994"/>
                  </a:cubicBezTo>
                  <a:cubicBezTo>
                    <a:pt x="455" y="1011"/>
                    <a:pt x="509" y="1019"/>
                    <a:pt x="563" y="1019"/>
                  </a:cubicBezTo>
                  <a:cubicBezTo>
                    <a:pt x="775" y="1019"/>
                    <a:pt x="970" y="891"/>
                    <a:pt x="1037" y="677"/>
                  </a:cubicBezTo>
                  <a:cubicBezTo>
                    <a:pt x="1137" y="410"/>
                    <a:pt x="987" y="125"/>
                    <a:pt x="736" y="25"/>
                  </a:cubicBezTo>
                  <a:cubicBezTo>
                    <a:pt x="683" y="9"/>
                    <a:pt x="628" y="0"/>
                    <a:pt x="574"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6"/>
            <p:cNvSpPr/>
            <p:nvPr/>
          </p:nvSpPr>
          <p:spPr>
            <a:xfrm>
              <a:off x="7955634" y="449192"/>
              <a:ext cx="49483" cy="45887"/>
            </a:xfrm>
            <a:custGeom>
              <a:avLst/>
              <a:gdLst/>
              <a:ahLst/>
              <a:cxnLst/>
              <a:rect l="l" t="t" r="r" b="b"/>
              <a:pathLst>
                <a:path w="1087" h="1008" extrusionOk="0">
                  <a:moveTo>
                    <a:pt x="540" y="0"/>
                  </a:moveTo>
                  <a:cubicBezTo>
                    <a:pt x="511" y="0"/>
                    <a:pt x="481" y="3"/>
                    <a:pt x="451" y="8"/>
                  </a:cubicBezTo>
                  <a:cubicBezTo>
                    <a:pt x="184" y="58"/>
                    <a:pt x="0" y="326"/>
                    <a:pt x="50" y="593"/>
                  </a:cubicBezTo>
                  <a:cubicBezTo>
                    <a:pt x="93" y="838"/>
                    <a:pt x="298" y="1008"/>
                    <a:pt x="524" y="1008"/>
                  </a:cubicBezTo>
                  <a:cubicBezTo>
                    <a:pt x="561" y="1008"/>
                    <a:pt x="598" y="1003"/>
                    <a:pt x="635" y="994"/>
                  </a:cubicBezTo>
                  <a:cubicBezTo>
                    <a:pt x="902" y="944"/>
                    <a:pt x="1086" y="693"/>
                    <a:pt x="1036" y="409"/>
                  </a:cubicBezTo>
                  <a:cubicBezTo>
                    <a:pt x="992" y="172"/>
                    <a:pt x="775" y="0"/>
                    <a:pt x="540"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6"/>
            <p:cNvSpPr/>
            <p:nvPr/>
          </p:nvSpPr>
          <p:spPr>
            <a:xfrm>
              <a:off x="7964739" y="420512"/>
              <a:ext cx="51759" cy="45932"/>
            </a:xfrm>
            <a:custGeom>
              <a:avLst/>
              <a:gdLst/>
              <a:ahLst/>
              <a:cxnLst/>
              <a:rect l="l" t="t" r="r" b="b"/>
              <a:pathLst>
                <a:path w="1137" h="1009" extrusionOk="0">
                  <a:moveTo>
                    <a:pt x="573" y="1"/>
                  </a:moveTo>
                  <a:cubicBezTo>
                    <a:pt x="461" y="1"/>
                    <a:pt x="346" y="40"/>
                    <a:pt x="251" y="120"/>
                  </a:cubicBezTo>
                  <a:cubicBezTo>
                    <a:pt x="34" y="287"/>
                    <a:pt x="1" y="622"/>
                    <a:pt x="184" y="822"/>
                  </a:cubicBezTo>
                  <a:cubicBezTo>
                    <a:pt x="288" y="944"/>
                    <a:pt x="433" y="1008"/>
                    <a:pt x="577" y="1008"/>
                  </a:cubicBezTo>
                  <a:cubicBezTo>
                    <a:pt x="688" y="1008"/>
                    <a:pt x="798" y="969"/>
                    <a:pt x="886" y="889"/>
                  </a:cubicBezTo>
                  <a:cubicBezTo>
                    <a:pt x="1103" y="722"/>
                    <a:pt x="1137" y="388"/>
                    <a:pt x="953" y="187"/>
                  </a:cubicBezTo>
                  <a:cubicBezTo>
                    <a:pt x="859" y="65"/>
                    <a:pt x="718" y="1"/>
                    <a:pt x="573"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6"/>
            <p:cNvSpPr/>
            <p:nvPr/>
          </p:nvSpPr>
          <p:spPr>
            <a:xfrm>
              <a:off x="7978442" y="437629"/>
              <a:ext cx="63185" cy="58132"/>
            </a:xfrm>
            <a:custGeom>
              <a:avLst/>
              <a:gdLst/>
              <a:ahLst/>
              <a:cxnLst/>
              <a:rect l="l" t="t" r="r" b="b"/>
              <a:pathLst>
                <a:path w="1388" h="1277" extrusionOk="0">
                  <a:moveTo>
                    <a:pt x="689" y="0"/>
                  </a:moveTo>
                  <a:cubicBezTo>
                    <a:pt x="649" y="0"/>
                    <a:pt x="609" y="4"/>
                    <a:pt x="568" y="12"/>
                  </a:cubicBezTo>
                  <a:cubicBezTo>
                    <a:pt x="218" y="78"/>
                    <a:pt x="0" y="413"/>
                    <a:pt x="67" y="747"/>
                  </a:cubicBezTo>
                  <a:cubicBezTo>
                    <a:pt x="112" y="1057"/>
                    <a:pt x="378" y="1276"/>
                    <a:pt x="682" y="1276"/>
                  </a:cubicBezTo>
                  <a:cubicBezTo>
                    <a:pt x="722" y="1276"/>
                    <a:pt x="762" y="1272"/>
                    <a:pt x="802" y="1265"/>
                  </a:cubicBezTo>
                  <a:cubicBezTo>
                    <a:pt x="1153" y="1198"/>
                    <a:pt x="1387" y="864"/>
                    <a:pt x="1320" y="513"/>
                  </a:cubicBezTo>
                  <a:cubicBezTo>
                    <a:pt x="1261" y="217"/>
                    <a:pt x="993" y="0"/>
                    <a:pt x="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3544;p37">
            <a:extLst>
              <a:ext uri="{FF2B5EF4-FFF2-40B4-BE49-F238E27FC236}">
                <a16:creationId xmlns:a16="http://schemas.microsoft.com/office/drawing/2014/main" id="{31459D0A-C527-47DB-81B4-995B38E9EEBD}"/>
              </a:ext>
            </a:extLst>
          </p:cNvPr>
          <p:cNvSpPr txBox="1">
            <a:spLocks noGrp="1"/>
          </p:cNvSpPr>
          <p:nvPr>
            <p:ph type="title"/>
          </p:nvPr>
        </p:nvSpPr>
        <p:spPr>
          <a:xfrm>
            <a:off x="3797864" y="2107654"/>
            <a:ext cx="4219102" cy="918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3600" b="1" dirty="0">
                <a:latin typeface="Times New Roman" panose="02020603050405020304" pitchFamily="18" charset="0"/>
                <a:cs typeface="Times New Roman" panose="02020603050405020304" pitchFamily="18" charset="0"/>
              </a:rPr>
              <a:t>TÌM HIỂU BÀI</a:t>
            </a:r>
            <a:endParaRPr sz="36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6" name="TextBox 5">
            <a:extLst>
              <a:ext uri="{FF2B5EF4-FFF2-40B4-BE49-F238E27FC236}">
                <a16:creationId xmlns:a16="http://schemas.microsoft.com/office/drawing/2014/main" id="{9D50EF5B-92EC-4CC1-A294-9DE10513B39B}"/>
              </a:ext>
            </a:extLst>
          </p:cNvPr>
          <p:cNvSpPr txBox="1"/>
          <p:nvPr/>
        </p:nvSpPr>
        <p:spPr>
          <a:xfrm>
            <a:off x="657628" y="1070101"/>
            <a:ext cx="3074504"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30B3C026-233E-49FB-8560-069F581034AB}"/>
              </a:ext>
            </a:extLst>
          </p:cNvPr>
          <p:cNvPicPr>
            <a:picLocks noChangeAspect="1"/>
          </p:cNvPicPr>
          <p:nvPr/>
        </p:nvPicPr>
        <p:blipFill rotWithShape="1">
          <a:blip r:embed="rId3"/>
          <a:srcRect l="32753" t="35700" r="32609" b="24185"/>
          <a:stretch/>
        </p:blipFill>
        <p:spPr>
          <a:xfrm>
            <a:off x="4055166" y="1365430"/>
            <a:ext cx="4145208" cy="2860097"/>
          </a:xfrm>
          <a:prstGeom prst="rect">
            <a:avLst/>
          </a:prstGeom>
        </p:spPr>
      </p:pic>
      <p:grpSp>
        <p:nvGrpSpPr>
          <p:cNvPr id="1194" name="Google Shape;1194;p43"/>
          <p:cNvGrpSpPr/>
          <p:nvPr/>
        </p:nvGrpSpPr>
        <p:grpSpPr>
          <a:xfrm>
            <a:off x="3902761" y="3873571"/>
            <a:ext cx="430700" cy="421075"/>
            <a:chOff x="6526800" y="1144650"/>
            <a:chExt cx="430700" cy="421075"/>
          </a:xfrm>
        </p:grpSpPr>
        <p:sp>
          <p:nvSpPr>
            <p:cNvPr id="1195" name="Google Shape;1195;p43"/>
            <p:cNvSpPr/>
            <p:nvPr/>
          </p:nvSpPr>
          <p:spPr>
            <a:xfrm>
              <a:off x="6526800" y="1144650"/>
              <a:ext cx="430700" cy="421075"/>
            </a:xfrm>
            <a:custGeom>
              <a:avLst/>
              <a:gdLst/>
              <a:ahLst/>
              <a:cxnLst/>
              <a:rect l="l" t="t" r="r" b="b"/>
              <a:pathLst>
                <a:path w="17228" h="16843" extrusionOk="0">
                  <a:moveTo>
                    <a:pt x="7687" y="1"/>
                  </a:moveTo>
                  <a:cubicBezTo>
                    <a:pt x="7302" y="1"/>
                    <a:pt x="6935" y="51"/>
                    <a:pt x="6567" y="134"/>
                  </a:cubicBezTo>
                  <a:cubicBezTo>
                    <a:pt x="5013" y="519"/>
                    <a:pt x="3827" y="1638"/>
                    <a:pt x="3309" y="3075"/>
                  </a:cubicBezTo>
                  <a:cubicBezTo>
                    <a:pt x="1905" y="3576"/>
                    <a:pt x="803" y="4729"/>
                    <a:pt x="385" y="6216"/>
                  </a:cubicBezTo>
                  <a:cubicBezTo>
                    <a:pt x="1" y="7620"/>
                    <a:pt x="301" y="9090"/>
                    <a:pt x="1137" y="10210"/>
                  </a:cubicBezTo>
                  <a:cubicBezTo>
                    <a:pt x="886" y="11580"/>
                    <a:pt x="1270" y="13033"/>
                    <a:pt x="2223" y="14103"/>
                  </a:cubicBezTo>
                  <a:cubicBezTo>
                    <a:pt x="3092" y="15105"/>
                    <a:pt x="4362" y="15690"/>
                    <a:pt x="5698" y="15690"/>
                  </a:cubicBezTo>
                  <a:cubicBezTo>
                    <a:pt x="5915" y="15690"/>
                    <a:pt x="6116" y="15673"/>
                    <a:pt x="6333" y="15640"/>
                  </a:cubicBezTo>
                  <a:cubicBezTo>
                    <a:pt x="7169" y="16408"/>
                    <a:pt x="8288" y="16843"/>
                    <a:pt x="9441" y="16843"/>
                  </a:cubicBezTo>
                  <a:cubicBezTo>
                    <a:pt x="9758" y="16843"/>
                    <a:pt x="10093" y="16809"/>
                    <a:pt x="10410" y="16743"/>
                  </a:cubicBezTo>
                  <a:cubicBezTo>
                    <a:pt x="11930" y="16408"/>
                    <a:pt x="13150" y="15373"/>
                    <a:pt x="13718" y="13986"/>
                  </a:cubicBezTo>
                  <a:cubicBezTo>
                    <a:pt x="15155" y="13535"/>
                    <a:pt x="16308" y="12415"/>
                    <a:pt x="16759" y="10945"/>
                  </a:cubicBezTo>
                  <a:cubicBezTo>
                    <a:pt x="17227" y="9458"/>
                    <a:pt x="16910" y="7870"/>
                    <a:pt x="15991" y="6701"/>
                  </a:cubicBezTo>
                  <a:cubicBezTo>
                    <a:pt x="16291" y="5230"/>
                    <a:pt x="15890" y="3693"/>
                    <a:pt x="14821" y="2557"/>
                  </a:cubicBezTo>
                  <a:cubicBezTo>
                    <a:pt x="13952" y="1638"/>
                    <a:pt x="12716" y="1103"/>
                    <a:pt x="11446" y="1103"/>
                  </a:cubicBezTo>
                  <a:cubicBezTo>
                    <a:pt x="11212" y="1103"/>
                    <a:pt x="10978" y="1120"/>
                    <a:pt x="10744" y="1154"/>
                  </a:cubicBezTo>
                  <a:cubicBezTo>
                    <a:pt x="9909" y="435"/>
                    <a:pt x="8823" y="1"/>
                    <a:pt x="7687"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3"/>
            <p:cNvSpPr/>
            <p:nvPr/>
          </p:nvSpPr>
          <p:spPr>
            <a:xfrm>
              <a:off x="6558125" y="1254625"/>
              <a:ext cx="172125" cy="154125"/>
            </a:xfrm>
            <a:custGeom>
              <a:avLst/>
              <a:gdLst/>
              <a:ahLst/>
              <a:cxnLst/>
              <a:rect l="l" t="t" r="r" b="b"/>
              <a:pathLst>
                <a:path w="6885" h="6165" extrusionOk="0">
                  <a:moveTo>
                    <a:pt x="3464" y="0"/>
                  </a:moveTo>
                  <a:cubicBezTo>
                    <a:pt x="2142" y="0"/>
                    <a:pt x="913" y="857"/>
                    <a:pt x="502" y="2185"/>
                  </a:cubicBezTo>
                  <a:cubicBezTo>
                    <a:pt x="1" y="3822"/>
                    <a:pt x="920" y="5527"/>
                    <a:pt x="2557" y="6028"/>
                  </a:cubicBezTo>
                  <a:cubicBezTo>
                    <a:pt x="2857" y="6121"/>
                    <a:pt x="3160" y="6165"/>
                    <a:pt x="3458" y="6165"/>
                  </a:cubicBezTo>
                  <a:cubicBezTo>
                    <a:pt x="4773" y="6165"/>
                    <a:pt x="5992" y="5307"/>
                    <a:pt x="6400" y="3973"/>
                  </a:cubicBezTo>
                  <a:cubicBezTo>
                    <a:pt x="6885" y="2352"/>
                    <a:pt x="5966" y="631"/>
                    <a:pt x="4345" y="130"/>
                  </a:cubicBezTo>
                  <a:cubicBezTo>
                    <a:pt x="4052" y="42"/>
                    <a:pt x="3756" y="0"/>
                    <a:pt x="3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3"/>
            <p:cNvSpPr/>
            <p:nvPr/>
          </p:nvSpPr>
          <p:spPr>
            <a:xfrm>
              <a:off x="6632475" y="1183425"/>
              <a:ext cx="172550" cy="153900"/>
            </a:xfrm>
            <a:custGeom>
              <a:avLst/>
              <a:gdLst/>
              <a:ahLst/>
              <a:cxnLst/>
              <a:rect l="l" t="t" r="r" b="b"/>
              <a:pathLst>
                <a:path w="6902" h="6156" extrusionOk="0">
                  <a:moveTo>
                    <a:pt x="3452" y="0"/>
                  </a:moveTo>
                  <a:cubicBezTo>
                    <a:pt x="2129" y="0"/>
                    <a:pt x="911" y="855"/>
                    <a:pt x="502" y="2176"/>
                  </a:cubicBezTo>
                  <a:cubicBezTo>
                    <a:pt x="1" y="3796"/>
                    <a:pt x="920" y="5517"/>
                    <a:pt x="2557" y="6019"/>
                  </a:cubicBezTo>
                  <a:cubicBezTo>
                    <a:pt x="2857" y="6111"/>
                    <a:pt x="3161" y="6156"/>
                    <a:pt x="3459" y="6156"/>
                  </a:cubicBezTo>
                  <a:cubicBezTo>
                    <a:pt x="4773" y="6156"/>
                    <a:pt x="5992" y="5301"/>
                    <a:pt x="6400" y="3980"/>
                  </a:cubicBezTo>
                  <a:cubicBezTo>
                    <a:pt x="6901" y="2360"/>
                    <a:pt x="5983" y="639"/>
                    <a:pt x="4362" y="137"/>
                  </a:cubicBezTo>
                  <a:cubicBezTo>
                    <a:pt x="4059" y="44"/>
                    <a:pt x="3753" y="0"/>
                    <a:pt x="3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6730650" y="1213950"/>
              <a:ext cx="171275" cy="153950"/>
            </a:xfrm>
            <a:custGeom>
              <a:avLst/>
              <a:gdLst/>
              <a:ahLst/>
              <a:cxnLst/>
              <a:rect l="l" t="t" r="r" b="b"/>
              <a:pathLst>
                <a:path w="6851" h="6158" extrusionOk="0">
                  <a:moveTo>
                    <a:pt x="3422" y="1"/>
                  </a:moveTo>
                  <a:cubicBezTo>
                    <a:pt x="2686" y="1"/>
                    <a:pt x="1947" y="266"/>
                    <a:pt x="1354" y="804"/>
                  </a:cubicBezTo>
                  <a:cubicBezTo>
                    <a:pt x="101" y="1941"/>
                    <a:pt x="0" y="3879"/>
                    <a:pt x="1137" y="5149"/>
                  </a:cubicBezTo>
                  <a:cubicBezTo>
                    <a:pt x="1742" y="5817"/>
                    <a:pt x="2581" y="6157"/>
                    <a:pt x="3424" y="6157"/>
                  </a:cubicBezTo>
                  <a:cubicBezTo>
                    <a:pt x="4163" y="6157"/>
                    <a:pt x="4905" y="5896"/>
                    <a:pt x="5497" y="5366"/>
                  </a:cubicBezTo>
                  <a:cubicBezTo>
                    <a:pt x="6751" y="4230"/>
                    <a:pt x="6851" y="2275"/>
                    <a:pt x="5698" y="1022"/>
                  </a:cubicBezTo>
                  <a:cubicBezTo>
                    <a:pt x="5093" y="345"/>
                    <a:pt x="4260" y="1"/>
                    <a:pt x="3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6749850" y="1314100"/>
              <a:ext cx="174650" cy="154025"/>
            </a:xfrm>
            <a:custGeom>
              <a:avLst/>
              <a:gdLst/>
              <a:ahLst/>
              <a:cxnLst/>
              <a:rect l="l" t="t" r="r" b="b"/>
              <a:pathLst>
                <a:path w="6986" h="6161" extrusionOk="0">
                  <a:moveTo>
                    <a:pt x="3495" y="1"/>
                  </a:moveTo>
                  <a:cubicBezTo>
                    <a:pt x="2272" y="1"/>
                    <a:pt x="1119" y="732"/>
                    <a:pt x="636" y="1928"/>
                  </a:cubicBezTo>
                  <a:cubicBezTo>
                    <a:pt x="1" y="3515"/>
                    <a:pt x="770" y="5303"/>
                    <a:pt x="2357" y="5938"/>
                  </a:cubicBezTo>
                  <a:cubicBezTo>
                    <a:pt x="2731" y="6089"/>
                    <a:pt x="3117" y="6161"/>
                    <a:pt x="3497" y="6161"/>
                  </a:cubicBezTo>
                  <a:cubicBezTo>
                    <a:pt x="4713" y="6161"/>
                    <a:pt x="5866" y="5426"/>
                    <a:pt x="6350" y="4217"/>
                  </a:cubicBezTo>
                  <a:cubicBezTo>
                    <a:pt x="6985" y="2646"/>
                    <a:pt x="6217" y="842"/>
                    <a:pt x="4646" y="224"/>
                  </a:cubicBezTo>
                  <a:cubicBezTo>
                    <a:pt x="4268" y="72"/>
                    <a:pt x="3878"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6676750" y="1380950"/>
              <a:ext cx="167550" cy="154000"/>
            </a:xfrm>
            <a:custGeom>
              <a:avLst/>
              <a:gdLst/>
              <a:ahLst/>
              <a:cxnLst/>
              <a:rect l="l" t="t" r="r" b="b"/>
              <a:pathLst>
                <a:path w="6702" h="6160" extrusionOk="0">
                  <a:moveTo>
                    <a:pt x="3357" y="1"/>
                  </a:moveTo>
                  <a:cubicBezTo>
                    <a:pt x="3165" y="1"/>
                    <a:pt x="2970" y="19"/>
                    <a:pt x="2775" y="56"/>
                  </a:cubicBezTo>
                  <a:cubicBezTo>
                    <a:pt x="1104" y="373"/>
                    <a:pt x="1" y="1994"/>
                    <a:pt x="318" y="3665"/>
                  </a:cubicBezTo>
                  <a:cubicBezTo>
                    <a:pt x="613" y="5140"/>
                    <a:pt x="1898" y="6159"/>
                    <a:pt x="3345" y="6159"/>
                  </a:cubicBezTo>
                  <a:cubicBezTo>
                    <a:pt x="3537" y="6159"/>
                    <a:pt x="3732" y="6142"/>
                    <a:pt x="3927" y="6104"/>
                  </a:cubicBezTo>
                  <a:cubicBezTo>
                    <a:pt x="5598" y="5787"/>
                    <a:pt x="6701" y="4166"/>
                    <a:pt x="6367" y="2495"/>
                  </a:cubicBezTo>
                  <a:cubicBezTo>
                    <a:pt x="6087" y="1020"/>
                    <a:pt x="4803" y="1"/>
                    <a:pt x="3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6586950" y="1348925"/>
              <a:ext cx="153750" cy="153725"/>
            </a:xfrm>
            <a:custGeom>
              <a:avLst/>
              <a:gdLst/>
              <a:ahLst/>
              <a:cxnLst/>
              <a:rect l="l" t="t" r="r" b="b"/>
              <a:pathLst>
                <a:path w="6150" h="6149" extrusionOk="0">
                  <a:moveTo>
                    <a:pt x="3075" y="0"/>
                  </a:moveTo>
                  <a:cubicBezTo>
                    <a:pt x="1371" y="0"/>
                    <a:pt x="1" y="1370"/>
                    <a:pt x="1" y="3075"/>
                  </a:cubicBezTo>
                  <a:cubicBezTo>
                    <a:pt x="1" y="4779"/>
                    <a:pt x="1371" y="6149"/>
                    <a:pt x="3075" y="6149"/>
                  </a:cubicBezTo>
                  <a:cubicBezTo>
                    <a:pt x="4779" y="6149"/>
                    <a:pt x="6149" y="4779"/>
                    <a:pt x="6149" y="3075"/>
                  </a:cubicBezTo>
                  <a:cubicBezTo>
                    <a:pt x="6149" y="1370"/>
                    <a:pt x="4779" y="0"/>
                    <a:pt x="3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6637500" y="1299125"/>
              <a:ext cx="97775" cy="87500"/>
            </a:xfrm>
            <a:custGeom>
              <a:avLst/>
              <a:gdLst/>
              <a:ahLst/>
              <a:cxnLst/>
              <a:rect l="l" t="t" r="r" b="b"/>
              <a:pathLst>
                <a:path w="3911" h="3500" extrusionOk="0">
                  <a:moveTo>
                    <a:pt x="1959" y="1"/>
                  </a:moveTo>
                  <a:cubicBezTo>
                    <a:pt x="1199" y="1"/>
                    <a:pt x="504" y="488"/>
                    <a:pt x="284" y="1257"/>
                  </a:cubicBezTo>
                  <a:cubicBezTo>
                    <a:pt x="0" y="2176"/>
                    <a:pt x="535" y="3145"/>
                    <a:pt x="1454" y="3429"/>
                  </a:cubicBezTo>
                  <a:cubicBezTo>
                    <a:pt x="1620" y="3477"/>
                    <a:pt x="1787" y="3499"/>
                    <a:pt x="1952" y="3499"/>
                  </a:cubicBezTo>
                  <a:cubicBezTo>
                    <a:pt x="2712" y="3499"/>
                    <a:pt x="3406" y="3012"/>
                    <a:pt x="3626" y="2243"/>
                  </a:cubicBezTo>
                  <a:cubicBezTo>
                    <a:pt x="3910" y="1324"/>
                    <a:pt x="3375" y="355"/>
                    <a:pt x="2457" y="71"/>
                  </a:cubicBezTo>
                  <a:cubicBezTo>
                    <a:pt x="2290" y="23"/>
                    <a:pt x="2123"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6680525" y="1259650"/>
              <a:ext cx="96100" cy="87350"/>
            </a:xfrm>
            <a:custGeom>
              <a:avLst/>
              <a:gdLst/>
              <a:ahLst/>
              <a:cxnLst/>
              <a:rect l="l" t="t" r="r" b="b"/>
              <a:pathLst>
                <a:path w="3844" h="3494" extrusionOk="0">
                  <a:moveTo>
                    <a:pt x="1931" y="0"/>
                  </a:moveTo>
                  <a:cubicBezTo>
                    <a:pt x="1801" y="0"/>
                    <a:pt x="1669" y="15"/>
                    <a:pt x="1538" y="46"/>
                  </a:cubicBezTo>
                  <a:cubicBezTo>
                    <a:pt x="585" y="263"/>
                    <a:pt x="0" y="1199"/>
                    <a:pt x="218" y="2134"/>
                  </a:cubicBezTo>
                  <a:cubicBezTo>
                    <a:pt x="406" y="2946"/>
                    <a:pt x="1135" y="3494"/>
                    <a:pt x="1936" y="3494"/>
                  </a:cubicBezTo>
                  <a:cubicBezTo>
                    <a:pt x="2058" y="3494"/>
                    <a:pt x="2182" y="3481"/>
                    <a:pt x="2306" y="3454"/>
                  </a:cubicBezTo>
                  <a:cubicBezTo>
                    <a:pt x="3242" y="3237"/>
                    <a:pt x="3843" y="2301"/>
                    <a:pt x="3626" y="1366"/>
                  </a:cubicBezTo>
                  <a:cubicBezTo>
                    <a:pt x="3439" y="547"/>
                    <a:pt x="2722" y="0"/>
                    <a:pt x="1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3"/>
            <p:cNvSpPr/>
            <p:nvPr/>
          </p:nvSpPr>
          <p:spPr>
            <a:xfrm>
              <a:off x="6734000" y="1276700"/>
              <a:ext cx="99425" cy="87400"/>
            </a:xfrm>
            <a:custGeom>
              <a:avLst/>
              <a:gdLst/>
              <a:ahLst/>
              <a:cxnLst/>
              <a:rect l="l" t="t" r="r" b="b"/>
              <a:pathLst>
                <a:path w="3977" h="3496" extrusionOk="0">
                  <a:moveTo>
                    <a:pt x="1986" y="1"/>
                  </a:moveTo>
                  <a:cubicBezTo>
                    <a:pt x="1647" y="1"/>
                    <a:pt x="1305" y="98"/>
                    <a:pt x="1003" y="299"/>
                  </a:cubicBezTo>
                  <a:cubicBezTo>
                    <a:pt x="201" y="851"/>
                    <a:pt x="0" y="1937"/>
                    <a:pt x="535" y="2722"/>
                  </a:cubicBezTo>
                  <a:cubicBezTo>
                    <a:pt x="879" y="3223"/>
                    <a:pt x="1432" y="3496"/>
                    <a:pt x="1994" y="3496"/>
                  </a:cubicBezTo>
                  <a:cubicBezTo>
                    <a:pt x="2332" y="3496"/>
                    <a:pt x="2673" y="3397"/>
                    <a:pt x="2974" y="3190"/>
                  </a:cubicBezTo>
                  <a:cubicBezTo>
                    <a:pt x="3759" y="2655"/>
                    <a:pt x="3977" y="1569"/>
                    <a:pt x="3442" y="767"/>
                  </a:cubicBezTo>
                  <a:cubicBezTo>
                    <a:pt x="3098" y="267"/>
                    <a:pt x="2547" y="1"/>
                    <a:pt x="1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3"/>
            <p:cNvSpPr/>
            <p:nvPr/>
          </p:nvSpPr>
          <p:spPr>
            <a:xfrm>
              <a:off x="6746525" y="1333575"/>
              <a:ext cx="98175" cy="87350"/>
            </a:xfrm>
            <a:custGeom>
              <a:avLst/>
              <a:gdLst/>
              <a:ahLst/>
              <a:cxnLst/>
              <a:rect l="l" t="t" r="r" b="b"/>
              <a:pathLst>
                <a:path w="3927" h="3494" extrusionOk="0">
                  <a:moveTo>
                    <a:pt x="1959" y="1"/>
                  </a:moveTo>
                  <a:cubicBezTo>
                    <a:pt x="1230" y="1"/>
                    <a:pt x="554" y="468"/>
                    <a:pt x="301" y="1199"/>
                  </a:cubicBezTo>
                  <a:cubicBezTo>
                    <a:pt x="0" y="2101"/>
                    <a:pt x="502" y="3104"/>
                    <a:pt x="1404" y="3405"/>
                  </a:cubicBezTo>
                  <a:cubicBezTo>
                    <a:pt x="1588" y="3465"/>
                    <a:pt x="1775" y="3494"/>
                    <a:pt x="1959" y="3494"/>
                  </a:cubicBezTo>
                  <a:cubicBezTo>
                    <a:pt x="2691" y="3494"/>
                    <a:pt x="3372" y="3036"/>
                    <a:pt x="3626" y="2302"/>
                  </a:cubicBezTo>
                  <a:cubicBezTo>
                    <a:pt x="3927" y="1383"/>
                    <a:pt x="3426" y="397"/>
                    <a:pt x="2523" y="96"/>
                  </a:cubicBezTo>
                  <a:cubicBezTo>
                    <a:pt x="2336" y="31"/>
                    <a:pt x="2145"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6704750" y="1371525"/>
              <a:ext cx="94850" cy="87650"/>
            </a:xfrm>
            <a:custGeom>
              <a:avLst/>
              <a:gdLst/>
              <a:ahLst/>
              <a:cxnLst/>
              <a:rect l="l" t="t" r="r" b="b"/>
              <a:pathLst>
                <a:path w="3794" h="3506" extrusionOk="0">
                  <a:moveTo>
                    <a:pt x="1896" y="0"/>
                  </a:moveTo>
                  <a:cubicBezTo>
                    <a:pt x="1789" y="0"/>
                    <a:pt x="1680" y="10"/>
                    <a:pt x="1571" y="32"/>
                  </a:cubicBezTo>
                  <a:cubicBezTo>
                    <a:pt x="619" y="216"/>
                    <a:pt x="0" y="1135"/>
                    <a:pt x="184" y="2087"/>
                  </a:cubicBezTo>
                  <a:cubicBezTo>
                    <a:pt x="347" y="2914"/>
                    <a:pt x="1070" y="3506"/>
                    <a:pt x="1893" y="3506"/>
                  </a:cubicBezTo>
                  <a:cubicBezTo>
                    <a:pt x="2001" y="3506"/>
                    <a:pt x="2112" y="3495"/>
                    <a:pt x="2223" y="3474"/>
                  </a:cubicBezTo>
                  <a:cubicBezTo>
                    <a:pt x="3175" y="3290"/>
                    <a:pt x="3793" y="2371"/>
                    <a:pt x="3609" y="1419"/>
                  </a:cubicBezTo>
                  <a:cubicBezTo>
                    <a:pt x="3447" y="592"/>
                    <a:pt x="2711"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6648775" y="1352425"/>
              <a:ext cx="97775" cy="87425"/>
            </a:xfrm>
            <a:custGeom>
              <a:avLst/>
              <a:gdLst/>
              <a:ahLst/>
              <a:cxnLst/>
              <a:rect l="l" t="t" r="r" b="b"/>
              <a:pathLst>
                <a:path w="3911" h="3497" extrusionOk="0">
                  <a:moveTo>
                    <a:pt x="1946" y="0"/>
                  </a:moveTo>
                  <a:cubicBezTo>
                    <a:pt x="1547" y="0"/>
                    <a:pt x="1146" y="136"/>
                    <a:pt x="819" y="412"/>
                  </a:cubicBezTo>
                  <a:cubicBezTo>
                    <a:pt x="84" y="1030"/>
                    <a:pt x="0" y="2133"/>
                    <a:pt x="619" y="2868"/>
                  </a:cubicBezTo>
                  <a:cubicBezTo>
                    <a:pt x="962" y="3285"/>
                    <a:pt x="1454" y="3496"/>
                    <a:pt x="1950" y="3496"/>
                  </a:cubicBezTo>
                  <a:cubicBezTo>
                    <a:pt x="2347" y="3496"/>
                    <a:pt x="2748" y="3360"/>
                    <a:pt x="3075" y="3085"/>
                  </a:cubicBezTo>
                  <a:cubicBezTo>
                    <a:pt x="3810" y="2467"/>
                    <a:pt x="3910" y="1364"/>
                    <a:pt x="3292" y="629"/>
                  </a:cubicBezTo>
                  <a:cubicBezTo>
                    <a:pt x="2940" y="212"/>
                    <a:pt x="2444" y="0"/>
                    <a:pt x="1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6680950" y="1304150"/>
              <a:ext cx="120325" cy="110850"/>
            </a:xfrm>
            <a:custGeom>
              <a:avLst/>
              <a:gdLst/>
              <a:ahLst/>
              <a:cxnLst/>
              <a:rect l="l" t="t" r="r" b="b"/>
              <a:pathLst>
                <a:path w="4813" h="4434" extrusionOk="0">
                  <a:moveTo>
                    <a:pt x="2389" y="1"/>
                  </a:moveTo>
                  <a:cubicBezTo>
                    <a:pt x="2257" y="1"/>
                    <a:pt x="2123" y="12"/>
                    <a:pt x="1988" y="37"/>
                  </a:cubicBezTo>
                  <a:cubicBezTo>
                    <a:pt x="785" y="271"/>
                    <a:pt x="0" y="1440"/>
                    <a:pt x="234" y="2627"/>
                  </a:cubicBezTo>
                  <a:cubicBezTo>
                    <a:pt x="442" y="3695"/>
                    <a:pt x="1374" y="4434"/>
                    <a:pt x="2423" y="4434"/>
                  </a:cubicBezTo>
                  <a:cubicBezTo>
                    <a:pt x="2555" y="4434"/>
                    <a:pt x="2689" y="4422"/>
                    <a:pt x="2824" y="4398"/>
                  </a:cubicBezTo>
                  <a:cubicBezTo>
                    <a:pt x="4027" y="4164"/>
                    <a:pt x="4812" y="2994"/>
                    <a:pt x="4578" y="1808"/>
                  </a:cubicBezTo>
                  <a:cubicBezTo>
                    <a:pt x="4370" y="740"/>
                    <a:pt x="3438"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43"/>
          <p:cNvGrpSpPr/>
          <p:nvPr/>
        </p:nvGrpSpPr>
        <p:grpSpPr>
          <a:xfrm rot="3057014">
            <a:off x="7612306" y="1321565"/>
            <a:ext cx="734150" cy="366067"/>
            <a:chOff x="2832495" y="2907621"/>
            <a:chExt cx="642600" cy="320400"/>
          </a:xfrm>
        </p:grpSpPr>
        <p:sp>
          <p:nvSpPr>
            <p:cNvPr id="1210" name="Google Shape;1210;p43"/>
            <p:cNvSpPr/>
            <p:nvPr/>
          </p:nvSpPr>
          <p:spPr>
            <a:xfrm rot="-898988">
              <a:off x="2843392" y="2985043"/>
              <a:ext cx="620806" cy="165555"/>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43"/>
            <p:cNvGrpSpPr/>
            <p:nvPr/>
          </p:nvGrpSpPr>
          <p:grpSpPr>
            <a:xfrm>
              <a:off x="2846111" y="2939580"/>
              <a:ext cx="609938" cy="253738"/>
              <a:chOff x="2846111" y="2939580"/>
              <a:chExt cx="609938" cy="253738"/>
            </a:xfrm>
          </p:grpSpPr>
          <p:grpSp>
            <p:nvGrpSpPr>
              <p:cNvPr id="1212" name="Google Shape;1212;p43"/>
              <p:cNvGrpSpPr/>
              <p:nvPr/>
            </p:nvGrpSpPr>
            <p:grpSpPr>
              <a:xfrm rot="-239782">
                <a:off x="2851109" y="3025579"/>
                <a:ext cx="350487" cy="155714"/>
                <a:chOff x="2867274" y="3004227"/>
                <a:chExt cx="388958" cy="172749"/>
              </a:xfrm>
            </p:grpSpPr>
            <p:sp>
              <p:nvSpPr>
                <p:cNvPr id="1213" name="Google Shape;1213;p43"/>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43"/>
              <p:cNvGrpSpPr/>
              <p:nvPr/>
            </p:nvGrpSpPr>
            <p:grpSpPr>
              <a:xfrm rot="-239782">
                <a:off x="3100564" y="2951604"/>
                <a:ext cx="350487" cy="155714"/>
                <a:chOff x="2867274" y="3004227"/>
                <a:chExt cx="388958" cy="172749"/>
              </a:xfrm>
            </p:grpSpPr>
            <p:sp>
              <p:nvSpPr>
                <p:cNvPr id="1235" name="Google Shape;1235;p43"/>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3"/>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3"/>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3"/>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3"/>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3"/>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3"/>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3"/>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3"/>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3"/>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3"/>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3"/>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3"/>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3"/>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3"/>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3"/>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3"/>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3"/>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3"/>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3"/>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 name="Arrow: Down 8">
            <a:extLst>
              <a:ext uri="{FF2B5EF4-FFF2-40B4-BE49-F238E27FC236}">
                <a16:creationId xmlns:a16="http://schemas.microsoft.com/office/drawing/2014/main" id="{4324D94F-77CD-42AD-8D6C-FCD575F29605}"/>
              </a:ext>
            </a:extLst>
          </p:cNvPr>
          <p:cNvSpPr/>
          <p:nvPr/>
        </p:nvSpPr>
        <p:spPr>
          <a:xfrm>
            <a:off x="1853002" y="2212382"/>
            <a:ext cx="331304" cy="58309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4BBC7937-E7A9-4393-8353-C240708A694A}"/>
              </a:ext>
            </a:extLst>
          </p:cNvPr>
          <p:cNvSpPr txBox="1"/>
          <p:nvPr/>
        </p:nvSpPr>
        <p:spPr>
          <a:xfrm>
            <a:off x="772415" y="2983652"/>
            <a:ext cx="3074504"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hơi trò chơi lớp học</a:t>
            </a:r>
            <a:r>
              <a:rPr lang="en-US" sz="2800" dirty="0">
                <a:latin typeface="Times New Roman" panose="02020603050405020304" pitchFamily="18" charset="0"/>
                <a:cs typeface="Times New Roman" panose="02020603050405020304" pitchFamily="18" charset="0"/>
              </a:rPr>
              <a:t>.</a:t>
            </a:r>
          </a:p>
        </p:txBody>
      </p:sp>
      <p:grpSp>
        <p:nvGrpSpPr>
          <p:cNvPr id="11" name="Group 10">
            <a:extLst>
              <a:ext uri="{FF2B5EF4-FFF2-40B4-BE49-F238E27FC236}">
                <a16:creationId xmlns:a16="http://schemas.microsoft.com/office/drawing/2014/main" id="{7687D973-11D3-48DB-91BA-3586085EFBE9}"/>
              </a:ext>
            </a:extLst>
          </p:cNvPr>
          <p:cNvGrpSpPr/>
          <p:nvPr/>
        </p:nvGrpSpPr>
        <p:grpSpPr>
          <a:xfrm>
            <a:off x="630211" y="644579"/>
            <a:ext cx="3189291" cy="1468991"/>
            <a:chOff x="657628" y="684649"/>
            <a:chExt cx="3189291" cy="1468991"/>
          </a:xfrm>
        </p:grpSpPr>
        <p:sp>
          <p:nvSpPr>
            <p:cNvPr id="10" name="Rectangle: Rounded Corners 9">
              <a:extLst>
                <a:ext uri="{FF2B5EF4-FFF2-40B4-BE49-F238E27FC236}">
                  <a16:creationId xmlns:a16="http://schemas.microsoft.com/office/drawing/2014/main" id="{687AD75B-CCB3-427D-ABC2-298FA1900D88}"/>
                </a:ext>
              </a:extLst>
            </p:cNvPr>
            <p:cNvSpPr/>
            <p:nvPr/>
          </p:nvSpPr>
          <p:spPr>
            <a:xfrm>
              <a:off x="657628" y="684649"/>
              <a:ext cx="3189291" cy="146899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4B15066B-7185-46ED-8B51-9442FDD228E7}"/>
                </a:ext>
              </a:extLst>
            </p:cNvPr>
            <p:cNvSpPr txBox="1"/>
            <p:nvPr/>
          </p:nvSpPr>
          <p:spPr>
            <a:xfrm>
              <a:off x="784186" y="809593"/>
              <a:ext cx="2981863" cy="1200329"/>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Ai là “cô giáo”, cô giáo có mấy “học trò”, đó là những ai?</a:t>
              </a:r>
              <a:endParaRPr lang="en-US" sz="2400" dirty="0">
                <a:solidFill>
                  <a:schemeClr val="bg1"/>
                </a:solidFill>
                <a:latin typeface="Times New Roman" panose="02020603050405020304" pitchFamily="18" charset="0"/>
                <a:cs typeface="Times New Roman" panose="02020603050405020304" pitchFamily="18" charset="0"/>
              </a:endParaRPr>
            </a:p>
          </p:txBody>
        </p:sp>
      </p:grpSp>
      <p:sp>
        <p:nvSpPr>
          <p:cNvPr id="79" name="Arrow: Down 78">
            <a:extLst>
              <a:ext uri="{FF2B5EF4-FFF2-40B4-BE49-F238E27FC236}">
                <a16:creationId xmlns:a16="http://schemas.microsoft.com/office/drawing/2014/main" id="{9DCA0AF4-84DF-4120-BB5B-D1FE608F86DC}"/>
              </a:ext>
            </a:extLst>
          </p:cNvPr>
          <p:cNvSpPr/>
          <p:nvPr/>
        </p:nvSpPr>
        <p:spPr>
          <a:xfrm>
            <a:off x="2025209" y="2306469"/>
            <a:ext cx="331304" cy="583096"/>
          </a:xfrm>
          <a:prstGeom prst="downArrow">
            <a:avLst/>
          </a:prstGeom>
          <a:solidFill>
            <a:schemeClr val="bg2">
              <a:lumMod val="40000"/>
              <a:lumOff val="60000"/>
            </a:schemeClr>
          </a:solidFill>
          <a:ln>
            <a:solidFill>
              <a:schemeClr val="bg2">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6A8774EE-FA86-466E-B96B-72EFBC0A256B}"/>
              </a:ext>
            </a:extLst>
          </p:cNvPr>
          <p:cNvGrpSpPr/>
          <p:nvPr/>
        </p:nvGrpSpPr>
        <p:grpSpPr>
          <a:xfrm>
            <a:off x="667642" y="2949435"/>
            <a:ext cx="3440644" cy="1468991"/>
            <a:chOff x="657628" y="684649"/>
            <a:chExt cx="3440644" cy="1468991"/>
          </a:xfrm>
        </p:grpSpPr>
        <p:sp>
          <p:nvSpPr>
            <p:cNvPr id="82" name="Rectangle: Rounded Corners 81">
              <a:extLst>
                <a:ext uri="{FF2B5EF4-FFF2-40B4-BE49-F238E27FC236}">
                  <a16:creationId xmlns:a16="http://schemas.microsoft.com/office/drawing/2014/main" id="{71565079-0A7F-499B-AF64-652E064A8227}"/>
                </a:ext>
              </a:extLst>
            </p:cNvPr>
            <p:cNvSpPr/>
            <p:nvPr/>
          </p:nvSpPr>
          <p:spPr>
            <a:xfrm>
              <a:off x="657628" y="684649"/>
              <a:ext cx="3189291" cy="146899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C02FBE64-82AB-4621-ACC4-48AD925D024F}"/>
                </a:ext>
              </a:extLst>
            </p:cNvPr>
            <p:cNvSpPr txBox="1"/>
            <p:nvPr/>
          </p:nvSpPr>
          <p:spPr>
            <a:xfrm>
              <a:off x="779519" y="818979"/>
              <a:ext cx="3318753" cy="1200329"/>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Bé là “cô giáo”, cô giáo có 3 “học trò”, đó là Hiển, Anh, Thanh.</a:t>
              </a:r>
              <a:endParaRPr lang="en-US" sz="24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par>
                          <p:cTn id="14" fill="hold">
                            <p:stCondLst>
                              <p:cond delay="500"/>
                            </p:stCondLst>
                            <p:childTnLst>
                              <p:par>
                                <p:cTn id="15" presetID="17" presetClass="entr" presetSubtype="10"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6"/>
                                        </p:tgtEl>
                                        <p:attrNameLst>
                                          <p:attrName>style.visibility</p:attrName>
                                        </p:attrNameLst>
                                      </p:cBhvr>
                                      <p:to>
                                        <p:strVal val="hidden"/>
                                      </p:to>
                                    </p:set>
                                  </p:childTnLst>
                                </p:cTn>
                              </p:par>
                              <p:par>
                                <p:cTn id="27" presetID="2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down)">
                                      <p:cBhvr>
                                        <p:cTn id="35" dur="500"/>
                                        <p:tgtEl>
                                          <p:spTgt spid="79"/>
                                        </p:tgtEl>
                                      </p:cBhvr>
                                    </p:animEffect>
                                  </p:childTnLst>
                                </p:cTn>
                              </p:par>
                            </p:childTnLst>
                          </p:cTn>
                        </p:par>
                        <p:par>
                          <p:cTn id="36" fill="hold">
                            <p:stCondLst>
                              <p:cond delay="500"/>
                            </p:stCondLst>
                            <p:childTnLst>
                              <p:par>
                                <p:cTn id="37" presetID="23" presetClass="entr" presetSubtype="16" fill="hold" nodeType="after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animBg="1"/>
      <p:bldP spid="9" grpId="1" animBg="1"/>
      <p:bldP spid="76" grpId="0"/>
      <p:bldP spid="76" grpId="1"/>
      <p:bldP spid="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6"/>
        <p:cNvGrpSpPr/>
        <p:nvPr/>
      </p:nvGrpSpPr>
      <p:grpSpPr>
        <a:xfrm>
          <a:off x="0" y="0"/>
          <a:ext cx="0" cy="0"/>
          <a:chOff x="0" y="0"/>
          <a:chExt cx="0" cy="0"/>
        </a:xfrm>
      </p:grpSpPr>
      <p:sp>
        <p:nvSpPr>
          <p:cNvPr id="2407" name="Google Shape;2407;p50"/>
          <p:cNvSpPr txBox="1">
            <a:spLocks noGrp="1"/>
          </p:cNvSpPr>
          <p:nvPr>
            <p:ph type="title"/>
          </p:nvPr>
        </p:nvSpPr>
        <p:spPr>
          <a:xfrm>
            <a:off x="1762978" y="287013"/>
            <a:ext cx="5408638" cy="76810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r>
              <a:rPr lang="nl-NL" sz="2400" dirty="0">
                <a:latin typeface="Times New Roman" panose="02020603050405020304" pitchFamily="18" charset="0"/>
                <a:cs typeface="Times New Roman" panose="02020603050405020304" pitchFamily="18" charset="0"/>
              </a:rPr>
              <a:t>Tìm những cử chỉ của “cô giáo” Bé làm em thích thú?</a:t>
            </a:r>
            <a:endParaRPr lang="en-US" sz="2400" dirty="0">
              <a:latin typeface="Times New Roman" panose="02020603050405020304" pitchFamily="18" charset="0"/>
              <a:cs typeface="Times New Roman" panose="02020603050405020304" pitchFamily="18" charset="0"/>
            </a:endParaRPr>
          </a:p>
        </p:txBody>
      </p:sp>
      <p:sp>
        <p:nvSpPr>
          <p:cNvPr id="2453" name="Google Shape;2453;p50"/>
          <p:cNvSpPr/>
          <p:nvPr/>
        </p:nvSpPr>
        <p:spPr>
          <a:xfrm flipV="1">
            <a:off x="5124635" y="1639906"/>
            <a:ext cx="755849" cy="324919"/>
          </a:xfrm>
          <a:prstGeom prst="rightArrow">
            <a:avLst>
              <a:gd name="adj1" fmla="val 50000"/>
              <a:gd name="adj2" fmla="val 50000"/>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0"/>
          <p:cNvSpPr/>
          <p:nvPr/>
        </p:nvSpPr>
        <p:spPr>
          <a:xfrm flipH="1">
            <a:off x="2613685" y="2571750"/>
            <a:ext cx="755849" cy="299919"/>
          </a:xfrm>
          <a:prstGeom prst="rightArrow">
            <a:avLst>
              <a:gd name="adj1" fmla="val 50000"/>
              <a:gd name="adj2" fmla="val 50000"/>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TextBox 52">
            <a:extLst>
              <a:ext uri="{FF2B5EF4-FFF2-40B4-BE49-F238E27FC236}">
                <a16:creationId xmlns:a16="http://schemas.microsoft.com/office/drawing/2014/main" id="{D65C1A6C-F7D3-486F-9BA4-E5FC42F79188}"/>
              </a:ext>
            </a:extLst>
          </p:cNvPr>
          <p:cNvSpPr txBox="1"/>
          <p:nvPr/>
        </p:nvSpPr>
        <p:spPr>
          <a:xfrm>
            <a:off x="299362" y="2149384"/>
            <a:ext cx="2437140" cy="1323439"/>
          </a:xfrm>
          <a:prstGeom prst="rect">
            <a:avLst/>
          </a:prstGeom>
          <a:noFill/>
        </p:spPr>
        <p:txBody>
          <a:bodyPr wrap="square">
            <a:spAutoFit/>
          </a:bodyPr>
          <a:lstStyle/>
          <a:p>
            <a:r>
              <a:rPr lang="vi-VN" sz="2000" b="1" i="1" dirty="0">
                <a:effectLst/>
                <a:latin typeface="+mj-lt"/>
              </a:rPr>
              <a:t>Bé ra vẻ người lớn : </a:t>
            </a:r>
            <a:r>
              <a:rPr lang="vi-VN" sz="2000" b="0" i="0" dirty="0">
                <a:effectLst/>
                <a:latin typeface="+mj-lt"/>
              </a:rPr>
              <a:t>Thả ống quần xuống, kẹp lại tóc, lấy nón của má đội lên đầu.</a:t>
            </a:r>
            <a:endParaRPr lang="en-US" sz="2000" dirty="0">
              <a:latin typeface="+mj-lt"/>
            </a:endParaRPr>
          </a:p>
        </p:txBody>
      </p:sp>
      <p:sp>
        <p:nvSpPr>
          <p:cNvPr id="55" name="TextBox 54">
            <a:extLst>
              <a:ext uri="{FF2B5EF4-FFF2-40B4-BE49-F238E27FC236}">
                <a16:creationId xmlns:a16="http://schemas.microsoft.com/office/drawing/2014/main" id="{26F10091-E5BB-4FCC-8E1A-FDD228EC40B5}"/>
              </a:ext>
            </a:extLst>
          </p:cNvPr>
          <p:cNvSpPr txBox="1"/>
          <p:nvPr/>
        </p:nvSpPr>
        <p:spPr>
          <a:xfrm>
            <a:off x="5998819" y="1404169"/>
            <a:ext cx="2616190" cy="1631216"/>
          </a:xfrm>
          <a:prstGeom prst="rect">
            <a:avLst/>
          </a:prstGeom>
          <a:noFill/>
        </p:spPr>
        <p:txBody>
          <a:bodyPr wrap="square">
            <a:spAutoFit/>
          </a:bodyPr>
          <a:lstStyle/>
          <a:p>
            <a:r>
              <a:rPr lang="vi-VN" sz="2000" b="1" i="1" dirty="0">
                <a:effectLst/>
                <a:latin typeface="+mj-lt"/>
              </a:rPr>
              <a:t>Bé bắt chước cô giáo </a:t>
            </a:r>
            <a:r>
              <a:rPr lang="vi-VN" sz="2000" b="0" i="0" dirty="0">
                <a:effectLst/>
                <a:latin typeface="+mj-lt"/>
              </a:rPr>
              <a:t>khoan thai bước vào lớp, treo n</a:t>
            </a:r>
            <a:r>
              <a:rPr lang="en-US" sz="2000" dirty="0">
                <a:latin typeface="Times New Roman" panose="02020603050405020304" pitchFamily="18" charset="0"/>
                <a:cs typeface="Times New Roman" panose="02020603050405020304" pitchFamily="18" charset="0"/>
              </a:rPr>
              <a:t>ó</a:t>
            </a:r>
            <a:r>
              <a:rPr lang="vi-VN" sz="2000" b="0" i="0" dirty="0">
                <a:effectLst/>
                <a:latin typeface="+mj-lt"/>
              </a:rPr>
              <a:t>n, mặt tỉnh khô, đưa mắt nhìn đám "học trò".</a:t>
            </a:r>
            <a:endParaRPr lang="en-US" sz="2000" dirty="0">
              <a:latin typeface="+mj-lt"/>
            </a:endParaRPr>
          </a:p>
        </p:txBody>
      </p:sp>
      <p:sp>
        <p:nvSpPr>
          <p:cNvPr id="56" name="Google Shape;2453;p50">
            <a:extLst>
              <a:ext uri="{FF2B5EF4-FFF2-40B4-BE49-F238E27FC236}">
                <a16:creationId xmlns:a16="http://schemas.microsoft.com/office/drawing/2014/main" id="{9A654316-58D3-4882-911F-9753DB8832E1}"/>
              </a:ext>
            </a:extLst>
          </p:cNvPr>
          <p:cNvSpPr/>
          <p:nvPr/>
        </p:nvSpPr>
        <p:spPr>
          <a:xfrm flipV="1">
            <a:off x="5124635" y="3653120"/>
            <a:ext cx="755849" cy="324919"/>
          </a:xfrm>
          <a:prstGeom prst="rightArrow">
            <a:avLst>
              <a:gd name="adj1" fmla="val 50000"/>
              <a:gd name="adj2" fmla="val 50000"/>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TextBox 57">
            <a:extLst>
              <a:ext uri="{FF2B5EF4-FFF2-40B4-BE49-F238E27FC236}">
                <a16:creationId xmlns:a16="http://schemas.microsoft.com/office/drawing/2014/main" id="{D8CBBA57-2063-4896-9655-797BCE235EC0}"/>
              </a:ext>
            </a:extLst>
          </p:cNvPr>
          <p:cNvSpPr txBox="1"/>
          <p:nvPr/>
        </p:nvSpPr>
        <p:spPr>
          <a:xfrm>
            <a:off x="5910713" y="3225271"/>
            <a:ext cx="3019031" cy="1631216"/>
          </a:xfrm>
          <a:prstGeom prst="rect">
            <a:avLst/>
          </a:prstGeom>
          <a:noFill/>
        </p:spPr>
        <p:txBody>
          <a:bodyPr wrap="square">
            <a:spAutoFit/>
          </a:bodyPr>
          <a:lstStyle/>
          <a:p>
            <a:r>
              <a:rPr lang="vi-VN" sz="2000" b="1" i="1" dirty="0">
                <a:effectLst/>
                <a:latin typeface="+mj-lt"/>
              </a:rPr>
              <a:t>Bé bắt chước cô giáo dạy học:</a:t>
            </a:r>
            <a:r>
              <a:rPr lang="vi-VN" sz="2000" b="0" i="0" dirty="0">
                <a:effectLst/>
                <a:latin typeface="+mj-lt"/>
              </a:rPr>
              <a:t> lấy nhánh trâm bầu làm thước, nhịp nhịp trên bảng, bé đánh vần và yêu cầu các em đánh vần theo.</a:t>
            </a:r>
            <a:endParaRPr lang="en-US" sz="2000" dirty="0">
              <a:latin typeface="+mj-lt"/>
            </a:endParaRPr>
          </a:p>
        </p:txBody>
      </p:sp>
      <p:pic>
        <p:nvPicPr>
          <p:cNvPr id="11" name="Picture 10">
            <a:extLst>
              <a:ext uri="{FF2B5EF4-FFF2-40B4-BE49-F238E27FC236}">
                <a16:creationId xmlns:a16="http://schemas.microsoft.com/office/drawing/2014/main" id="{FC424BD9-0D26-485C-A1D8-FD5DA2ADF9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8519" b="71852" l="34219" r="43906">
                        <a14:foregroundMark x1="40885" y1="40556" x2="39427" y2="40370"/>
                        <a14:foregroundMark x1="38173" y1="44395" x2="39167" y2="47222"/>
                        <a14:foregroundMark x1="36823" y1="40556" x2="37410" y2="42226"/>
                        <a14:foregroundMark x1="36198" y1="39815" x2="36979" y2="41019"/>
                        <a14:foregroundMark x1="36281" y1="47211" x2="36823" y2="55093"/>
                        <a14:foregroundMark x1="35677" y1="38426" x2="35980" y2="42838"/>
                        <a14:foregroundMark x1="36823" y1="55093" x2="34792" y2="47778"/>
                        <a14:foregroundMark x1="34792" y1="47778" x2="34792" y2="41852"/>
                        <a14:foregroundMark x1="34792" y1="41852" x2="36042" y2="53981"/>
                        <a14:foregroundMark x1="35469" y1="38889" x2="34427" y2="47037"/>
                        <a14:foregroundMark x1="34427" y1="47037" x2="34583" y2="54259"/>
                        <a14:foregroundMark x1="35313" y1="38611" x2="34219" y2="38704"/>
                        <a14:foregroundMark x1="35885" y1="67593" x2="36927" y2="71204"/>
                        <a14:foregroundMark x1="37292" y1="71944" x2="36146" y2="71759"/>
                        <a14:foregroundMark x1="43906" y1="50463" x2="43906" y2="50463"/>
                        <a14:backgroundMark x1="36771" y1="42500" x2="37500" y2="47778"/>
                      </a14:backgroundRemoval>
                    </a14:imgEffect>
                  </a14:imgLayer>
                </a14:imgProps>
              </a:ext>
            </a:extLst>
          </a:blip>
          <a:srcRect l="34280" t="37599" r="55004" b="26850"/>
          <a:stretch/>
        </p:blipFill>
        <p:spPr>
          <a:xfrm>
            <a:off x="3603955" y="1371402"/>
            <a:ext cx="1557131" cy="3077652"/>
          </a:xfrm>
          <a:prstGeom prst="rect">
            <a:avLst/>
          </a:prstGeom>
        </p:spPr>
      </p:pic>
    </p:spTree>
    <p:extLst>
      <p:ext uri="{BB962C8B-B14F-4D97-AF65-F5344CB8AC3E}">
        <p14:creationId xmlns:p14="http://schemas.microsoft.com/office/powerpoint/2010/main" val="7114420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07"/>
                                        </p:tgtEl>
                                        <p:attrNameLst>
                                          <p:attrName>style.visibility</p:attrName>
                                        </p:attrNameLst>
                                      </p:cBhvr>
                                      <p:to>
                                        <p:strVal val="visible"/>
                                      </p:to>
                                    </p:set>
                                    <p:anim calcmode="lin" valueType="num">
                                      <p:cBhvr>
                                        <p:cTn id="7" dur="1000" fill="hold"/>
                                        <p:tgtEl>
                                          <p:spTgt spid="2407"/>
                                        </p:tgtEl>
                                        <p:attrNameLst>
                                          <p:attrName>ppt_w</p:attrName>
                                        </p:attrNameLst>
                                      </p:cBhvr>
                                      <p:tavLst>
                                        <p:tav tm="0">
                                          <p:val>
                                            <p:fltVal val="0"/>
                                          </p:val>
                                        </p:tav>
                                        <p:tav tm="100000">
                                          <p:val>
                                            <p:strVal val="#ppt_w"/>
                                          </p:val>
                                        </p:tav>
                                      </p:tavLst>
                                    </p:anim>
                                    <p:anim calcmode="lin" valueType="num">
                                      <p:cBhvr>
                                        <p:cTn id="8" dur="1000" fill="hold"/>
                                        <p:tgtEl>
                                          <p:spTgt spid="2407"/>
                                        </p:tgtEl>
                                        <p:attrNameLst>
                                          <p:attrName>ppt_h</p:attrName>
                                        </p:attrNameLst>
                                      </p:cBhvr>
                                      <p:tavLst>
                                        <p:tav tm="0">
                                          <p:val>
                                            <p:fltVal val="0"/>
                                          </p:val>
                                        </p:tav>
                                        <p:tav tm="100000">
                                          <p:val>
                                            <p:strVal val="#ppt_h"/>
                                          </p:val>
                                        </p:tav>
                                      </p:tavLst>
                                    </p:anim>
                                    <p:anim calcmode="lin" valueType="num">
                                      <p:cBhvr>
                                        <p:cTn id="9" dur="1000" fill="hold"/>
                                        <p:tgtEl>
                                          <p:spTgt spid="2407"/>
                                        </p:tgtEl>
                                        <p:attrNameLst>
                                          <p:attrName>style.rotation</p:attrName>
                                        </p:attrNameLst>
                                      </p:cBhvr>
                                      <p:tavLst>
                                        <p:tav tm="0">
                                          <p:val>
                                            <p:fltVal val="90"/>
                                          </p:val>
                                        </p:tav>
                                        <p:tav tm="100000">
                                          <p:val>
                                            <p:fltVal val="0"/>
                                          </p:val>
                                        </p:tav>
                                      </p:tavLst>
                                    </p:anim>
                                    <p:animEffect transition="in" filter="fade">
                                      <p:cBhvr>
                                        <p:cTn id="10" dur="1000"/>
                                        <p:tgtEl>
                                          <p:spTgt spid="240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454"/>
                                        </p:tgtEl>
                                        <p:attrNameLst>
                                          <p:attrName>style.visibility</p:attrName>
                                        </p:attrNameLst>
                                      </p:cBhvr>
                                      <p:to>
                                        <p:strVal val="visible"/>
                                      </p:to>
                                    </p:set>
                                    <p:animEffect transition="in" filter="wipe(right)">
                                      <p:cBhvr>
                                        <p:cTn id="15" dur="500"/>
                                        <p:tgtEl>
                                          <p:spTgt spid="2454"/>
                                        </p:tgtEl>
                                      </p:cBhvr>
                                    </p:animEffect>
                                  </p:childTnLst>
                                </p:cTn>
                              </p:par>
                            </p:childTnLst>
                          </p:cTn>
                        </p:par>
                        <p:par>
                          <p:cTn id="16" fill="hold">
                            <p:stCondLst>
                              <p:cond delay="500"/>
                            </p:stCondLst>
                            <p:childTnLst>
                              <p:par>
                                <p:cTn id="17" presetID="6" presetClass="entr" presetSubtype="32"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circle(out)">
                                      <p:cBhvr>
                                        <p:cTn id="19" dur="10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53"/>
                                        </p:tgtEl>
                                        <p:attrNameLst>
                                          <p:attrName>style.visibility</p:attrName>
                                        </p:attrNameLst>
                                      </p:cBhvr>
                                      <p:to>
                                        <p:strVal val="visible"/>
                                      </p:to>
                                    </p:set>
                                    <p:animEffect transition="in" filter="wipe(left)">
                                      <p:cBhvr>
                                        <p:cTn id="24" dur="500"/>
                                        <p:tgtEl>
                                          <p:spTgt spid="2453"/>
                                        </p:tgtEl>
                                      </p:cBhvr>
                                    </p:animEffect>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circle(out)">
                                      <p:cBhvr>
                                        <p:cTn id="28" dur="10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500"/>
                            </p:stCondLst>
                            <p:childTnLst>
                              <p:par>
                                <p:cTn id="35" presetID="6" presetClass="entr" presetSubtype="32"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circle(out)">
                                      <p:cBhvr>
                                        <p:cTn id="3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7" grpId="0" animBg="1"/>
      <p:bldP spid="2453" grpId="0" animBg="1"/>
      <p:bldP spid="2454" grpId="0" animBg="1"/>
      <p:bldP spid="53" grpId="0"/>
      <p:bldP spid="55" grpId="0"/>
      <p:bldP spid="56" grpId="0" animBg="1"/>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6"/>
        <p:cNvGrpSpPr/>
        <p:nvPr/>
      </p:nvGrpSpPr>
      <p:grpSpPr>
        <a:xfrm>
          <a:off x="0" y="0"/>
          <a:ext cx="0" cy="0"/>
          <a:chOff x="0" y="0"/>
          <a:chExt cx="0" cy="0"/>
        </a:xfrm>
      </p:grpSpPr>
      <p:sp>
        <p:nvSpPr>
          <p:cNvPr id="2407" name="Google Shape;2407;p50"/>
          <p:cNvSpPr txBox="1">
            <a:spLocks noGrp="1"/>
          </p:cNvSpPr>
          <p:nvPr>
            <p:ph type="title"/>
          </p:nvPr>
        </p:nvSpPr>
        <p:spPr>
          <a:xfrm>
            <a:off x="1762978" y="287013"/>
            <a:ext cx="5408638" cy="76810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r>
              <a:rPr lang="nl-NL" sz="2400" dirty="0">
                <a:latin typeface="Times New Roman" panose="02020603050405020304" pitchFamily="18" charset="0"/>
                <a:cs typeface="Times New Roman" panose="02020603050405020304" pitchFamily="18" charset="0"/>
              </a:rPr>
              <a:t>Tìm những hình ảnh ngộ nghĩnh, đáng yêu của đám “học trò”.</a:t>
            </a:r>
            <a:endParaRPr lang="en-US" sz="2400" dirty="0">
              <a:latin typeface="Times New Roman" panose="02020603050405020304" pitchFamily="18" charset="0"/>
              <a:cs typeface="Times New Roman" panose="02020603050405020304" pitchFamily="18" charset="0"/>
            </a:endParaRPr>
          </a:p>
        </p:txBody>
      </p:sp>
      <p:sp>
        <p:nvSpPr>
          <p:cNvPr id="2454" name="Google Shape;2454;p50"/>
          <p:cNvSpPr/>
          <p:nvPr/>
        </p:nvSpPr>
        <p:spPr>
          <a:xfrm rot="16200000" flipH="1">
            <a:off x="1470690" y="1741509"/>
            <a:ext cx="584576" cy="272852"/>
          </a:xfrm>
          <a:prstGeom prst="rightArrow">
            <a:avLst>
              <a:gd name="adj1" fmla="val 50000"/>
              <a:gd name="adj2" fmla="val 50000"/>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TextBox 52">
            <a:extLst>
              <a:ext uri="{FF2B5EF4-FFF2-40B4-BE49-F238E27FC236}">
                <a16:creationId xmlns:a16="http://schemas.microsoft.com/office/drawing/2014/main" id="{D65C1A6C-F7D3-486F-9BA4-E5FC42F79188}"/>
              </a:ext>
            </a:extLst>
          </p:cNvPr>
          <p:cNvSpPr txBox="1"/>
          <p:nvPr/>
        </p:nvSpPr>
        <p:spPr>
          <a:xfrm>
            <a:off x="544407" y="2338251"/>
            <a:ext cx="2490627" cy="1477328"/>
          </a:xfrm>
          <a:prstGeom prst="rect">
            <a:avLst/>
          </a:prstGeom>
          <a:noFill/>
        </p:spPr>
        <p:txBody>
          <a:bodyPr wrap="square">
            <a:spAutoFit/>
          </a:bodyPr>
          <a:lstStyle/>
          <a:p>
            <a:r>
              <a:rPr lang="vi-VN" sz="1800" dirty="0">
                <a:latin typeface="+mj-lt"/>
              </a:rPr>
              <a:t>Mấy đứa nhỏ làm y hệt đám học trò, đứng cả dậy, khúc khích cười chào cô</a:t>
            </a:r>
            <a:r>
              <a:rPr lang="en-US" sz="1800" dirty="0">
                <a:latin typeface="+mj-lt"/>
              </a:rPr>
              <a:t>,</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ríu rít đánh vần theo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p:txBody>
      </p:sp>
      <p:pic>
        <p:nvPicPr>
          <p:cNvPr id="59" name="Picture 58">
            <a:extLst>
              <a:ext uri="{FF2B5EF4-FFF2-40B4-BE49-F238E27FC236}">
                <a16:creationId xmlns:a16="http://schemas.microsoft.com/office/drawing/2014/main" id="{C850BA68-DA49-4146-858A-857C5DFF7B9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9167" b="72315" l="47865" r="64479">
                        <a14:foregroundMark x1="47865" y1="61389" x2="50365" y2="62870"/>
                        <a14:foregroundMark x1="54375" y1="65463" x2="55417" y2="65370"/>
                        <a14:foregroundMark x1="56823" y1="61019" x2="57760" y2="61944"/>
                        <a14:foregroundMark x1="61250" y1="63704" x2="64583" y2="65556"/>
                        <a14:foregroundMark x1="59271" y1="67500" x2="61198" y2="68426"/>
                        <a14:foregroundMark x1="61927" y1="64815" x2="60781" y2="67037"/>
                        <a14:foregroundMark x1="60156" y1="71389" x2="60156" y2="71389"/>
                        <a14:foregroundMark x1="61146" y1="70556" x2="64167" y2="69167"/>
                        <a14:foregroundMark x1="60260" y1="72315" x2="60260" y2="72315"/>
                        <a14:foregroundMark x1="58385" y1="71574" x2="58385" y2="71574"/>
                        <a14:foregroundMark x1="51823" y1="64259" x2="51823" y2="64259"/>
                        <a14:foregroundMark x1="49844" y1="52778" x2="49844" y2="52778"/>
                        <a14:foregroundMark x1="52344" y1="53056" x2="52344" y2="53056"/>
                        <a14:foregroundMark x1="52031" y1="52778" x2="52031" y2="52778"/>
                        <a14:foregroundMark x1="52083" y1="52407" x2="52083" y2="52407"/>
                        <a14:foregroundMark x1="51979" y1="51944" x2="51979" y2="51944"/>
                        <a14:foregroundMark x1="52240" y1="52315" x2="52240" y2="52315"/>
                        <a14:foregroundMark x1="50521" y1="51481" x2="50521" y2="51481"/>
                        <a14:foregroundMark x1="50417" y1="51574" x2="50417" y2="51574"/>
                        <a14:foregroundMark x1="50677" y1="51389" x2="50677" y2="51389"/>
                        <a14:foregroundMark x1="50313" y1="51667" x2="50313" y2="51667"/>
                        <a14:foregroundMark x1="51042" y1="51389" x2="51042" y2="51389"/>
                        <a14:foregroundMark x1="53854" y1="54167" x2="53854" y2="54167"/>
                        <a14:foregroundMark x1="53698" y1="54259" x2="53698" y2="54259"/>
                        <a14:foregroundMark x1="53646" y1="53981" x2="53646" y2="53981"/>
                        <a14:foregroundMark x1="53958" y1="53519" x2="53958" y2="53519"/>
                        <a14:foregroundMark x1="53698" y1="55833" x2="53698" y2="55833"/>
                        <a14:foregroundMark x1="54063" y1="56111" x2="54063" y2="56111"/>
                        <a14:backgroundMark x1="50260" y1="50463" x2="50260" y2="50463"/>
                      </a14:backgroundRemoval>
                    </a14:imgEffect>
                  </a14:imgLayer>
                </a14:imgProps>
              </a:ext>
            </a:extLst>
          </a:blip>
          <a:srcRect l="47120" t="46694" r="35901" b="26746"/>
          <a:stretch/>
        </p:blipFill>
        <p:spPr>
          <a:xfrm>
            <a:off x="3121648" y="1877934"/>
            <a:ext cx="2059959" cy="1919737"/>
          </a:xfrm>
          <a:prstGeom prst="rect">
            <a:avLst/>
          </a:prstGeom>
        </p:spPr>
      </p:pic>
      <p:sp>
        <p:nvSpPr>
          <p:cNvPr id="61" name="TextBox 60">
            <a:extLst>
              <a:ext uri="{FF2B5EF4-FFF2-40B4-BE49-F238E27FC236}">
                <a16:creationId xmlns:a16="http://schemas.microsoft.com/office/drawing/2014/main" id="{B5CD5119-029E-405D-9560-E96B7DD1EA4A}"/>
              </a:ext>
            </a:extLst>
          </p:cNvPr>
          <p:cNvSpPr txBox="1"/>
          <p:nvPr/>
        </p:nvSpPr>
        <p:spPr>
          <a:xfrm>
            <a:off x="5268220" y="2170223"/>
            <a:ext cx="3157864" cy="2585323"/>
          </a:xfrm>
          <a:prstGeom prst="rect">
            <a:avLst/>
          </a:prstGeom>
          <a:noFill/>
        </p:spPr>
        <p:txBody>
          <a:bodyPr wrap="square">
            <a:spAutoFit/>
          </a:bodyPr>
          <a:lstStyle/>
          <a:p>
            <a:pPr algn="just"/>
            <a:r>
              <a:rPr lang="en-US" sz="1800" dirty="0">
                <a:latin typeface="Times New Roman" panose="02020603050405020304" pitchFamily="18" charset="0"/>
                <a:cs typeface="Times New Roman" panose="02020603050405020304" pitchFamily="18" charset="0"/>
              </a:rPr>
              <a:t>+ </a:t>
            </a:r>
            <a:r>
              <a:rPr lang="vi-VN" sz="1800" b="0" i="0" dirty="0">
                <a:effectLst/>
                <a:latin typeface="Times New Roman" panose="02020603050405020304" pitchFamily="18" charset="0"/>
                <a:cs typeface="Times New Roman" panose="02020603050405020304" pitchFamily="18" charset="0"/>
              </a:rPr>
              <a:t>Thằng Hiển ngọng níu, nói không kịp hai đứa lớn</a:t>
            </a:r>
            <a:r>
              <a:rPr lang="en-US" sz="1800" dirty="0">
                <a:latin typeface="Times New Roman" panose="02020603050405020304" pitchFamily="18" charset="0"/>
                <a:cs typeface="Times New Roman" panose="02020603050405020304" pitchFamily="18" charset="0"/>
              </a:rPr>
              <a:t>.</a:t>
            </a:r>
          </a:p>
          <a:p>
            <a:pPr algn="just"/>
            <a:r>
              <a:rPr lang="en-US" sz="1800" b="0" i="0" dirty="0">
                <a:effectLst/>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a:t>
            </a:r>
            <a:r>
              <a:rPr lang="vi-VN" sz="1800" b="0" i="0" dirty="0">
                <a:effectLst/>
                <a:latin typeface="Times New Roman" panose="02020603050405020304" pitchFamily="18" charset="0"/>
                <a:cs typeface="Times New Roman" panose="02020603050405020304" pitchFamily="18" charset="0"/>
              </a:rPr>
              <a:t>ái Anh hai má núng nính, ngồi gọn tròn như củ khoai, bao giờ cũng dành phần đọc xong trước</a:t>
            </a:r>
            <a:r>
              <a:rPr lang="en-US" sz="1800" b="0" i="0" dirty="0">
                <a:effectLst/>
                <a:latin typeface="Times New Roman" panose="02020603050405020304" pitchFamily="18" charset="0"/>
                <a:cs typeface="Times New Roman" panose="02020603050405020304" pitchFamily="18" charset="0"/>
              </a:rPr>
              <a:t>.</a:t>
            </a:r>
          </a:p>
          <a:p>
            <a:pPr algn="just"/>
            <a:r>
              <a:rPr lang="en-US" sz="1800" dirty="0">
                <a:latin typeface="Times New Roman" panose="02020603050405020304" pitchFamily="18" charset="0"/>
                <a:cs typeface="Times New Roman" panose="02020603050405020304" pitchFamily="18" charset="0"/>
              </a:rPr>
              <a:t>+ C</a:t>
            </a:r>
            <a:r>
              <a:rPr lang="vi-VN" sz="1800" b="0" i="0" dirty="0">
                <a:effectLst/>
                <a:latin typeface="Times New Roman" panose="02020603050405020304" pitchFamily="18" charset="0"/>
                <a:cs typeface="Times New Roman" panose="02020603050405020304" pitchFamily="18" charset="0"/>
              </a:rPr>
              <a:t>ái Thanh mở to mắt nhìn bảng, vừa đọc vừa mân mê mớ tóc mai.</a:t>
            </a:r>
            <a:endParaRPr lang="en-US" sz="1800" dirty="0">
              <a:latin typeface="Times New Roman" panose="02020603050405020304" pitchFamily="18" charset="0"/>
              <a:cs typeface="Times New Roman" panose="02020603050405020304" pitchFamily="18" charset="0"/>
            </a:endParaRPr>
          </a:p>
        </p:txBody>
      </p:sp>
      <p:sp>
        <p:nvSpPr>
          <p:cNvPr id="62" name="Google Shape;2454;p50">
            <a:extLst>
              <a:ext uri="{FF2B5EF4-FFF2-40B4-BE49-F238E27FC236}">
                <a16:creationId xmlns:a16="http://schemas.microsoft.com/office/drawing/2014/main" id="{9F76623E-E336-40F8-B5D7-AE3E27A91486}"/>
              </a:ext>
            </a:extLst>
          </p:cNvPr>
          <p:cNvSpPr/>
          <p:nvPr/>
        </p:nvSpPr>
        <p:spPr>
          <a:xfrm rot="16200000" flipH="1">
            <a:off x="6247989" y="1560256"/>
            <a:ext cx="584576" cy="272852"/>
          </a:xfrm>
          <a:prstGeom prst="rightArrow">
            <a:avLst>
              <a:gd name="adj1" fmla="val 50000"/>
              <a:gd name="adj2" fmla="val 50000"/>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07"/>
                                        </p:tgtEl>
                                        <p:attrNameLst>
                                          <p:attrName>style.visibility</p:attrName>
                                        </p:attrNameLst>
                                      </p:cBhvr>
                                      <p:to>
                                        <p:strVal val="visible"/>
                                      </p:to>
                                    </p:set>
                                    <p:anim calcmode="lin" valueType="num">
                                      <p:cBhvr>
                                        <p:cTn id="7" dur="1000" fill="hold"/>
                                        <p:tgtEl>
                                          <p:spTgt spid="2407"/>
                                        </p:tgtEl>
                                        <p:attrNameLst>
                                          <p:attrName>ppt_w</p:attrName>
                                        </p:attrNameLst>
                                      </p:cBhvr>
                                      <p:tavLst>
                                        <p:tav tm="0">
                                          <p:val>
                                            <p:fltVal val="0"/>
                                          </p:val>
                                        </p:tav>
                                        <p:tav tm="100000">
                                          <p:val>
                                            <p:strVal val="#ppt_w"/>
                                          </p:val>
                                        </p:tav>
                                      </p:tavLst>
                                    </p:anim>
                                    <p:anim calcmode="lin" valueType="num">
                                      <p:cBhvr>
                                        <p:cTn id="8" dur="1000" fill="hold"/>
                                        <p:tgtEl>
                                          <p:spTgt spid="2407"/>
                                        </p:tgtEl>
                                        <p:attrNameLst>
                                          <p:attrName>ppt_h</p:attrName>
                                        </p:attrNameLst>
                                      </p:cBhvr>
                                      <p:tavLst>
                                        <p:tav tm="0">
                                          <p:val>
                                            <p:fltVal val="0"/>
                                          </p:val>
                                        </p:tav>
                                        <p:tav tm="100000">
                                          <p:val>
                                            <p:strVal val="#ppt_h"/>
                                          </p:val>
                                        </p:tav>
                                      </p:tavLst>
                                    </p:anim>
                                    <p:anim calcmode="lin" valueType="num">
                                      <p:cBhvr>
                                        <p:cTn id="9" dur="1000" fill="hold"/>
                                        <p:tgtEl>
                                          <p:spTgt spid="2407"/>
                                        </p:tgtEl>
                                        <p:attrNameLst>
                                          <p:attrName>style.rotation</p:attrName>
                                        </p:attrNameLst>
                                      </p:cBhvr>
                                      <p:tavLst>
                                        <p:tav tm="0">
                                          <p:val>
                                            <p:fltVal val="90"/>
                                          </p:val>
                                        </p:tav>
                                        <p:tav tm="100000">
                                          <p:val>
                                            <p:fltVal val="0"/>
                                          </p:val>
                                        </p:tav>
                                      </p:tavLst>
                                    </p:anim>
                                    <p:animEffect transition="in" filter="fade">
                                      <p:cBhvr>
                                        <p:cTn id="10" dur="1000"/>
                                        <p:tgtEl>
                                          <p:spTgt spid="240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454"/>
                                        </p:tgtEl>
                                        <p:attrNameLst>
                                          <p:attrName>style.visibility</p:attrName>
                                        </p:attrNameLst>
                                      </p:cBhvr>
                                      <p:to>
                                        <p:strVal val="visible"/>
                                      </p:to>
                                    </p:set>
                                    <p:animEffect transition="in" filter="wipe(right)">
                                      <p:cBhvr>
                                        <p:cTn id="15" dur="500"/>
                                        <p:tgtEl>
                                          <p:spTgt spid="2454"/>
                                        </p:tgtEl>
                                      </p:cBhvr>
                                    </p:animEffect>
                                  </p:childTnLst>
                                </p:cTn>
                              </p:par>
                            </p:childTnLst>
                          </p:cTn>
                        </p:par>
                        <p:par>
                          <p:cTn id="16" fill="hold">
                            <p:stCondLst>
                              <p:cond delay="500"/>
                            </p:stCondLst>
                            <p:childTnLst>
                              <p:par>
                                <p:cTn id="17" presetID="6" presetClass="entr" presetSubtype="32"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circle(out)">
                                      <p:cBhvr>
                                        <p:cTn id="19" dur="10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right)">
                                      <p:cBhvr>
                                        <p:cTn id="24" dur="500"/>
                                        <p:tgtEl>
                                          <p:spTgt spid="62"/>
                                        </p:tgtEl>
                                      </p:cBhvr>
                                    </p:animEffect>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circle(out)">
                                      <p:cBhvr>
                                        <p:cTn id="28"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7" grpId="0" animBg="1"/>
      <p:bldP spid="2454" grpId="0" animBg="1"/>
      <p:bldP spid="53" grpId="0"/>
      <p:bldP spid="61" grpId="0"/>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53"/>
          <p:cNvSpPr/>
          <p:nvPr/>
        </p:nvSpPr>
        <p:spPr>
          <a:xfrm>
            <a:off x="1846200" y="1588430"/>
            <a:ext cx="5451600" cy="27507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3"/>
          <p:cNvSpPr txBox="1">
            <a:spLocks noGrp="1"/>
          </p:cNvSpPr>
          <p:nvPr>
            <p:ph type="title"/>
          </p:nvPr>
        </p:nvSpPr>
        <p:spPr>
          <a:xfrm>
            <a:off x="914400" y="540000"/>
            <a:ext cx="7315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2"/>
                </a:solidFill>
                <a:latin typeface="Times New Roman" panose="02020603050405020304" pitchFamily="18" charset="0"/>
                <a:cs typeface="Times New Roman" panose="02020603050405020304" pitchFamily="18" charset="0"/>
              </a:rPr>
              <a:t>Nội dung của bài là gì?</a:t>
            </a:r>
            <a:endParaRPr sz="3200" dirty="0">
              <a:latin typeface="Times New Roman" panose="02020603050405020304" pitchFamily="18" charset="0"/>
              <a:cs typeface="Times New Roman" panose="02020603050405020304" pitchFamily="18" charset="0"/>
            </a:endParaRPr>
          </a:p>
        </p:txBody>
      </p:sp>
      <p:sp>
        <p:nvSpPr>
          <p:cNvPr id="2645" name="Google Shape;2645;p53"/>
          <p:cNvSpPr/>
          <p:nvPr/>
        </p:nvSpPr>
        <p:spPr>
          <a:xfrm rot="8102350">
            <a:off x="6835125" y="4094334"/>
            <a:ext cx="620698" cy="165463"/>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6" name="Google Shape;2646;p53"/>
          <p:cNvGrpSpPr/>
          <p:nvPr/>
        </p:nvGrpSpPr>
        <p:grpSpPr>
          <a:xfrm rot="-1698767">
            <a:off x="1715694" y="1517473"/>
            <a:ext cx="642621" cy="320410"/>
            <a:chOff x="2832495" y="2907621"/>
            <a:chExt cx="642600" cy="320400"/>
          </a:xfrm>
        </p:grpSpPr>
        <p:sp>
          <p:nvSpPr>
            <p:cNvPr id="2647" name="Google Shape;2647;p53"/>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8" name="Google Shape;2648;p53"/>
            <p:cNvGrpSpPr/>
            <p:nvPr/>
          </p:nvGrpSpPr>
          <p:grpSpPr>
            <a:xfrm>
              <a:off x="2846111" y="2939580"/>
              <a:ext cx="609938" cy="253738"/>
              <a:chOff x="2846111" y="2939580"/>
              <a:chExt cx="609938" cy="253738"/>
            </a:xfrm>
          </p:grpSpPr>
          <p:grpSp>
            <p:nvGrpSpPr>
              <p:cNvPr id="2649" name="Google Shape;2649;p53"/>
              <p:cNvGrpSpPr/>
              <p:nvPr/>
            </p:nvGrpSpPr>
            <p:grpSpPr>
              <a:xfrm rot="-239782">
                <a:off x="2851109" y="3025579"/>
                <a:ext cx="350487" cy="155714"/>
                <a:chOff x="2867274" y="3004227"/>
                <a:chExt cx="388958" cy="172749"/>
              </a:xfrm>
            </p:grpSpPr>
            <p:sp>
              <p:nvSpPr>
                <p:cNvPr id="2650" name="Google Shape;2650;p53"/>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3"/>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3"/>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3"/>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3"/>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3"/>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3"/>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3"/>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3"/>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3"/>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3"/>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3"/>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3"/>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3"/>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3"/>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3"/>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3"/>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3"/>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3"/>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3"/>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3"/>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1" name="Google Shape;2671;p53"/>
              <p:cNvGrpSpPr/>
              <p:nvPr/>
            </p:nvGrpSpPr>
            <p:grpSpPr>
              <a:xfrm rot="-239782">
                <a:off x="3100564" y="2951604"/>
                <a:ext cx="350487" cy="155714"/>
                <a:chOff x="2867274" y="3004227"/>
                <a:chExt cx="388958" cy="172749"/>
              </a:xfrm>
            </p:grpSpPr>
            <p:sp>
              <p:nvSpPr>
                <p:cNvPr id="2672" name="Google Shape;2672;p53"/>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3"/>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3"/>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3"/>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3"/>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3"/>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3"/>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3"/>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3"/>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3"/>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3"/>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3"/>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3"/>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3"/>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3"/>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3"/>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3"/>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3"/>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3"/>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3"/>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3"/>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77" name="Google Shape;2777;p53"/>
          <p:cNvGrpSpPr/>
          <p:nvPr/>
        </p:nvGrpSpPr>
        <p:grpSpPr>
          <a:xfrm>
            <a:off x="6767025" y="1308746"/>
            <a:ext cx="1341759" cy="572655"/>
            <a:chOff x="4855975" y="4265550"/>
            <a:chExt cx="2218150" cy="946850"/>
          </a:xfrm>
        </p:grpSpPr>
        <p:sp>
          <p:nvSpPr>
            <p:cNvPr id="2778" name="Google Shape;2778;p53"/>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3"/>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2" name="Google Shape;2822;p53"/>
          <p:cNvGrpSpPr/>
          <p:nvPr/>
        </p:nvGrpSpPr>
        <p:grpSpPr>
          <a:xfrm rot="1177634">
            <a:off x="528505" y="1921052"/>
            <a:ext cx="1794364" cy="1230704"/>
            <a:chOff x="7349640" y="31411"/>
            <a:chExt cx="1794360" cy="1230701"/>
          </a:xfrm>
        </p:grpSpPr>
        <p:sp>
          <p:nvSpPr>
            <p:cNvPr id="2823" name="Google Shape;2823;p53"/>
            <p:cNvSpPr/>
            <p:nvPr/>
          </p:nvSpPr>
          <p:spPr>
            <a:xfrm>
              <a:off x="7349640" y="31411"/>
              <a:ext cx="1794360" cy="1230701"/>
            </a:xfrm>
            <a:custGeom>
              <a:avLst/>
              <a:gdLst/>
              <a:ahLst/>
              <a:cxnLst/>
              <a:rect l="l" t="t" r="r" b="b"/>
              <a:pathLst>
                <a:path w="39417" h="27035" extrusionOk="0">
                  <a:moveTo>
                    <a:pt x="19082" y="15055"/>
                  </a:moveTo>
                  <a:lnTo>
                    <a:pt x="19065" y="15105"/>
                  </a:lnTo>
                  <a:lnTo>
                    <a:pt x="19049" y="15105"/>
                  </a:lnTo>
                  <a:cubicBezTo>
                    <a:pt x="19065" y="15088"/>
                    <a:pt x="19065" y="15072"/>
                    <a:pt x="19082" y="15055"/>
                  </a:cubicBezTo>
                  <a:close/>
                  <a:moveTo>
                    <a:pt x="5982" y="1"/>
                  </a:moveTo>
                  <a:cubicBezTo>
                    <a:pt x="5815" y="1"/>
                    <a:pt x="5648" y="34"/>
                    <a:pt x="5481" y="84"/>
                  </a:cubicBezTo>
                  <a:cubicBezTo>
                    <a:pt x="4729" y="368"/>
                    <a:pt x="4328" y="1204"/>
                    <a:pt x="4612" y="1955"/>
                  </a:cubicBezTo>
                  <a:cubicBezTo>
                    <a:pt x="4930" y="2808"/>
                    <a:pt x="5297" y="3643"/>
                    <a:pt x="5732" y="4529"/>
                  </a:cubicBezTo>
                  <a:cubicBezTo>
                    <a:pt x="5982" y="4996"/>
                    <a:pt x="6200" y="5397"/>
                    <a:pt x="6434" y="5782"/>
                  </a:cubicBezTo>
                  <a:cubicBezTo>
                    <a:pt x="6166" y="6216"/>
                    <a:pt x="6049" y="6751"/>
                    <a:pt x="6149" y="7285"/>
                  </a:cubicBezTo>
                  <a:cubicBezTo>
                    <a:pt x="6266" y="7887"/>
                    <a:pt x="6601" y="8388"/>
                    <a:pt x="7085" y="8706"/>
                  </a:cubicBezTo>
                  <a:cubicBezTo>
                    <a:pt x="7336" y="9224"/>
                    <a:pt x="7770" y="9641"/>
                    <a:pt x="8355" y="9842"/>
                  </a:cubicBezTo>
                  <a:cubicBezTo>
                    <a:pt x="8572" y="9909"/>
                    <a:pt x="8806" y="9959"/>
                    <a:pt x="9057" y="9959"/>
                  </a:cubicBezTo>
                  <a:cubicBezTo>
                    <a:pt x="9408" y="9959"/>
                    <a:pt x="9742" y="9875"/>
                    <a:pt x="10043" y="9708"/>
                  </a:cubicBezTo>
                  <a:cubicBezTo>
                    <a:pt x="10093" y="9725"/>
                    <a:pt x="10160" y="9725"/>
                    <a:pt x="10210" y="9725"/>
                  </a:cubicBezTo>
                  <a:cubicBezTo>
                    <a:pt x="10544" y="9725"/>
                    <a:pt x="10861" y="9641"/>
                    <a:pt x="11145" y="9508"/>
                  </a:cubicBezTo>
                  <a:lnTo>
                    <a:pt x="11145" y="9508"/>
                  </a:lnTo>
                  <a:cubicBezTo>
                    <a:pt x="11012" y="9875"/>
                    <a:pt x="10962" y="10276"/>
                    <a:pt x="10995" y="10677"/>
                  </a:cubicBezTo>
                  <a:cubicBezTo>
                    <a:pt x="10644" y="11112"/>
                    <a:pt x="10427" y="11646"/>
                    <a:pt x="10377" y="12214"/>
                  </a:cubicBezTo>
                  <a:cubicBezTo>
                    <a:pt x="10327" y="12231"/>
                    <a:pt x="10277" y="12248"/>
                    <a:pt x="10243" y="12265"/>
                  </a:cubicBezTo>
                  <a:cubicBezTo>
                    <a:pt x="10226" y="12265"/>
                    <a:pt x="10210" y="12248"/>
                    <a:pt x="10193" y="12248"/>
                  </a:cubicBezTo>
                  <a:cubicBezTo>
                    <a:pt x="10043" y="12214"/>
                    <a:pt x="9859" y="12148"/>
                    <a:pt x="9675" y="12081"/>
                  </a:cubicBezTo>
                  <a:cubicBezTo>
                    <a:pt x="8789" y="11730"/>
                    <a:pt x="7904" y="11245"/>
                    <a:pt x="7085" y="10761"/>
                  </a:cubicBezTo>
                  <a:cubicBezTo>
                    <a:pt x="6968" y="10677"/>
                    <a:pt x="6835" y="10594"/>
                    <a:pt x="6701" y="10527"/>
                  </a:cubicBezTo>
                  <a:cubicBezTo>
                    <a:pt x="6701" y="10360"/>
                    <a:pt x="6684" y="10193"/>
                    <a:pt x="6651" y="10042"/>
                  </a:cubicBezTo>
                  <a:cubicBezTo>
                    <a:pt x="6517" y="9424"/>
                    <a:pt x="6149" y="8940"/>
                    <a:pt x="5632" y="8639"/>
                  </a:cubicBezTo>
                  <a:cubicBezTo>
                    <a:pt x="5381" y="8121"/>
                    <a:pt x="4913" y="7737"/>
                    <a:pt x="4345" y="7553"/>
                  </a:cubicBezTo>
                  <a:cubicBezTo>
                    <a:pt x="4144" y="7486"/>
                    <a:pt x="3927" y="7453"/>
                    <a:pt x="3710" y="7453"/>
                  </a:cubicBezTo>
                  <a:cubicBezTo>
                    <a:pt x="3376" y="7453"/>
                    <a:pt x="3042" y="7536"/>
                    <a:pt x="2758" y="7686"/>
                  </a:cubicBezTo>
                  <a:lnTo>
                    <a:pt x="2624" y="7686"/>
                  </a:lnTo>
                  <a:cubicBezTo>
                    <a:pt x="2123" y="7686"/>
                    <a:pt x="1621" y="7854"/>
                    <a:pt x="1237" y="8188"/>
                  </a:cubicBezTo>
                  <a:cubicBezTo>
                    <a:pt x="753" y="8589"/>
                    <a:pt x="485" y="9140"/>
                    <a:pt x="452" y="9742"/>
                  </a:cubicBezTo>
                  <a:cubicBezTo>
                    <a:pt x="134" y="10193"/>
                    <a:pt x="1" y="10778"/>
                    <a:pt x="118" y="11362"/>
                  </a:cubicBezTo>
                  <a:cubicBezTo>
                    <a:pt x="218" y="11947"/>
                    <a:pt x="569" y="12448"/>
                    <a:pt x="1053" y="12766"/>
                  </a:cubicBezTo>
                  <a:cubicBezTo>
                    <a:pt x="1287" y="13300"/>
                    <a:pt x="1738" y="13718"/>
                    <a:pt x="2307" y="13902"/>
                  </a:cubicBezTo>
                  <a:cubicBezTo>
                    <a:pt x="2540" y="13986"/>
                    <a:pt x="2774" y="14019"/>
                    <a:pt x="3008" y="14019"/>
                  </a:cubicBezTo>
                  <a:cubicBezTo>
                    <a:pt x="3359" y="14019"/>
                    <a:pt x="3693" y="13935"/>
                    <a:pt x="4011" y="13785"/>
                  </a:cubicBezTo>
                  <a:lnTo>
                    <a:pt x="4178" y="13785"/>
                  </a:lnTo>
                  <a:cubicBezTo>
                    <a:pt x="4596" y="13785"/>
                    <a:pt x="4997" y="13668"/>
                    <a:pt x="5347" y="13434"/>
                  </a:cubicBezTo>
                  <a:cubicBezTo>
                    <a:pt x="5364" y="13451"/>
                    <a:pt x="5381" y="13468"/>
                    <a:pt x="5381" y="13468"/>
                  </a:cubicBezTo>
                  <a:cubicBezTo>
                    <a:pt x="6233" y="14036"/>
                    <a:pt x="7252" y="14671"/>
                    <a:pt x="8372" y="15172"/>
                  </a:cubicBezTo>
                  <a:cubicBezTo>
                    <a:pt x="8706" y="15339"/>
                    <a:pt x="9023" y="15456"/>
                    <a:pt x="9324" y="15539"/>
                  </a:cubicBezTo>
                  <a:cubicBezTo>
                    <a:pt x="9424" y="15573"/>
                    <a:pt x="9525" y="15590"/>
                    <a:pt x="9642" y="15606"/>
                  </a:cubicBezTo>
                  <a:cubicBezTo>
                    <a:pt x="9759" y="15640"/>
                    <a:pt x="9876" y="15656"/>
                    <a:pt x="10009" y="15673"/>
                  </a:cubicBezTo>
                  <a:cubicBezTo>
                    <a:pt x="10059" y="15690"/>
                    <a:pt x="10143" y="15690"/>
                    <a:pt x="10260" y="15690"/>
                  </a:cubicBezTo>
                  <a:lnTo>
                    <a:pt x="10527" y="15690"/>
                  </a:lnTo>
                  <a:cubicBezTo>
                    <a:pt x="10678" y="15673"/>
                    <a:pt x="10811" y="15656"/>
                    <a:pt x="10895" y="15640"/>
                  </a:cubicBezTo>
                  <a:lnTo>
                    <a:pt x="10928" y="15640"/>
                  </a:lnTo>
                  <a:cubicBezTo>
                    <a:pt x="11363" y="15539"/>
                    <a:pt x="11747" y="15422"/>
                    <a:pt x="12098" y="15289"/>
                  </a:cubicBezTo>
                  <a:cubicBezTo>
                    <a:pt x="12432" y="15957"/>
                    <a:pt x="13033" y="16492"/>
                    <a:pt x="13785" y="16726"/>
                  </a:cubicBezTo>
                  <a:cubicBezTo>
                    <a:pt x="14069" y="16809"/>
                    <a:pt x="14353" y="16843"/>
                    <a:pt x="14637" y="16843"/>
                  </a:cubicBezTo>
                  <a:cubicBezTo>
                    <a:pt x="15222" y="16843"/>
                    <a:pt x="15790" y="16659"/>
                    <a:pt x="16258" y="16341"/>
                  </a:cubicBezTo>
                  <a:cubicBezTo>
                    <a:pt x="16308" y="16341"/>
                    <a:pt x="16358" y="16358"/>
                    <a:pt x="16409" y="16358"/>
                  </a:cubicBezTo>
                  <a:cubicBezTo>
                    <a:pt x="16258" y="16592"/>
                    <a:pt x="16141" y="16843"/>
                    <a:pt x="16058" y="17110"/>
                  </a:cubicBezTo>
                  <a:cubicBezTo>
                    <a:pt x="15339" y="17544"/>
                    <a:pt x="14838" y="18263"/>
                    <a:pt x="14721" y="19115"/>
                  </a:cubicBezTo>
                  <a:cubicBezTo>
                    <a:pt x="14688" y="19316"/>
                    <a:pt x="14688" y="19499"/>
                    <a:pt x="14688" y="19683"/>
                  </a:cubicBezTo>
                  <a:cubicBezTo>
                    <a:pt x="14387" y="19817"/>
                    <a:pt x="14103" y="19950"/>
                    <a:pt x="13802" y="20067"/>
                  </a:cubicBezTo>
                  <a:cubicBezTo>
                    <a:pt x="13752" y="20084"/>
                    <a:pt x="13685" y="20118"/>
                    <a:pt x="13618" y="20151"/>
                  </a:cubicBezTo>
                  <a:cubicBezTo>
                    <a:pt x="13535" y="19700"/>
                    <a:pt x="13317" y="19282"/>
                    <a:pt x="13017" y="18948"/>
                  </a:cubicBezTo>
                  <a:cubicBezTo>
                    <a:pt x="12950" y="18280"/>
                    <a:pt x="12599" y="17661"/>
                    <a:pt x="12031" y="17244"/>
                  </a:cubicBezTo>
                  <a:cubicBezTo>
                    <a:pt x="11613" y="16960"/>
                    <a:pt x="11129" y="16793"/>
                    <a:pt x="10627" y="16793"/>
                  </a:cubicBezTo>
                  <a:cubicBezTo>
                    <a:pt x="10477" y="16793"/>
                    <a:pt x="10343" y="16809"/>
                    <a:pt x="10210" y="16826"/>
                  </a:cubicBezTo>
                  <a:cubicBezTo>
                    <a:pt x="9909" y="16692"/>
                    <a:pt x="9558" y="16609"/>
                    <a:pt x="9224" y="16609"/>
                  </a:cubicBezTo>
                  <a:cubicBezTo>
                    <a:pt x="8923" y="16609"/>
                    <a:pt x="8639" y="16659"/>
                    <a:pt x="8355" y="16759"/>
                  </a:cubicBezTo>
                  <a:cubicBezTo>
                    <a:pt x="7687" y="17026"/>
                    <a:pt x="7169" y="17561"/>
                    <a:pt x="6952" y="18213"/>
                  </a:cubicBezTo>
                  <a:cubicBezTo>
                    <a:pt x="6400" y="18580"/>
                    <a:pt x="6016" y="19165"/>
                    <a:pt x="5916" y="19850"/>
                  </a:cubicBezTo>
                  <a:cubicBezTo>
                    <a:pt x="5815" y="20552"/>
                    <a:pt x="6016" y="21237"/>
                    <a:pt x="6450" y="21755"/>
                  </a:cubicBezTo>
                  <a:cubicBezTo>
                    <a:pt x="6500" y="22423"/>
                    <a:pt x="6818" y="23075"/>
                    <a:pt x="7386" y="23509"/>
                  </a:cubicBezTo>
                  <a:cubicBezTo>
                    <a:pt x="7804" y="23827"/>
                    <a:pt x="8322" y="24011"/>
                    <a:pt x="8856" y="24011"/>
                  </a:cubicBezTo>
                  <a:cubicBezTo>
                    <a:pt x="9007" y="24011"/>
                    <a:pt x="9157" y="23994"/>
                    <a:pt x="9307" y="23961"/>
                  </a:cubicBezTo>
                  <a:cubicBezTo>
                    <a:pt x="9625" y="24128"/>
                    <a:pt x="9976" y="24211"/>
                    <a:pt x="10343" y="24211"/>
                  </a:cubicBezTo>
                  <a:cubicBezTo>
                    <a:pt x="10678" y="24211"/>
                    <a:pt x="10978" y="24144"/>
                    <a:pt x="11279" y="24011"/>
                  </a:cubicBezTo>
                  <a:cubicBezTo>
                    <a:pt x="11680" y="23844"/>
                    <a:pt x="12014" y="23593"/>
                    <a:pt x="12265" y="23259"/>
                  </a:cubicBezTo>
                  <a:cubicBezTo>
                    <a:pt x="12415" y="23309"/>
                    <a:pt x="12582" y="23342"/>
                    <a:pt x="12749" y="23392"/>
                  </a:cubicBezTo>
                  <a:cubicBezTo>
                    <a:pt x="12933" y="23426"/>
                    <a:pt x="13134" y="23443"/>
                    <a:pt x="13317" y="23443"/>
                  </a:cubicBezTo>
                  <a:lnTo>
                    <a:pt x="13518" y="23443"/>
                  </a:lnTo>
                  <a:cubicBezTo>
                    <a:pt x="13735" y="23426"/>
                    <a:pt x="13919" y="23392"/>
                    <a:pt x="14069" y="23359"/>
                  </a:cubicBezTo>
                  <a:lnTo>
                    <a:pt x="14086" y="23359"/>
                  </a:lnTo>
                  <a:cubicBezTo>
                    <a:pt x="14387" y="23292"/>
                    <a:pt x="14671" y="23209"/>
                    <a:pt x="14921" y="23125"/>
                  </a:cubicBezTo>
                  <a:cubicBezTo>
                    <a:pt x="15222" y="23025"/>
                    <a:pt x="15523" y="22925"/>
                    <a:pt x="15807" y="22808"/>
                  </a:cubicBezTo>
                  <a:cubicBezTo>
                    <a:pt x="15991" y="23142"/>
                    <a:pt x="16241" y="23443"/>
                    <a:pt x="16542" y="23676"/>
                  </a:cubicBezTo>
                  <a:cubicBezTo>
                    <a:pt x="17043" y="24061"/>
                    <a:pt x="17645" y="24261"/>
                    <a:pt x="18280" y="24261"/>
                  </a:cubicBezTo>
                  <a:cubicBezTo>
                    <a:pt x="18514" y="24261"/>
                    <a:pt x="18731" y="24245"/>
                    <a:pt x="18948" y="24194"/>
                  </a:cubicBezTo>
                  <a:cubicBezTo>
                    <a:pt x="19366" y="24412"/>
                    <a:pt x="19834" y="24529"/>
                    <a:pt x="20318" y="24529"/>
                  </a:cubicBezTo>
                  <a:cubicBezTo>
                    <a:pt x="20686" y="24529"/>
                    <a:pt x="21054" y="24462"/>
                    <a:pt x="21404" y="24311"/>
                  </a:cubicBezTo>
                  <a:cubicBezTo>
                    <a:pt x="21605" y="24228"/>
                    <a:pt x="21789" y="24128"/>
                    <a:pt x="21973" y="24011"/>
                  </a:cubicBezTo>
                  <a:lnTo>
                    <a:pt x="23493" y="26083"/>
                  </a:lnTo>
                  <a:cubicBezTo>
                    <a:pt x="23526" y="26116"/>
                    <a:pt x="23560" y="26166"/>
                    <a:pt x="23593" y="26199"/>
                  </a:cubicBezTo>
                  <a:cubicBezTo>
                    <a:pt x="24044" y="26734"/>
                    <a:pt x="24696" y="27035"/>
                    <a:pt x="25398" y="27035"/>
                  </a:cubicBezTo>
                  <a:cubicBezTo>
                    <a:pt x="25949" y="27035"/>
                    <a:pt x="26484" y="26851"/>
                    <a:pt x="26918" y="26484"/>
                  </a:cubicBezTo>
                  <a:cubicBezTo>
                    <a:pt x="27403" y="26083"/>
                    <a:pt x="27687" y="25514"/>
                    <a:pt x="27754" y="24896"/>
                  </a:cubicBezTo>
                  <a:cubicBezTo>
                    <a:pt x="27804" y="24261"/>
                    <a:pt x="27620" y="23643"/>
                    <a:pt x="27202" y="23159"/>
                  </a:cubicBezTo>
                  <a:lnTo>
                    <a:pt x="26384" y="22173"/>
                  </a:lnTo>
                  <a:lnTo>
                    <a:pt x="26400" y="22173"/>
                  </a:lnTo>
                  <a:cubicBezTo>
                    <a:pt x="27536" y="22373"/>
                    <a:pt x="28706" y="22574"/>
                    <a:pt x="29859" y="22774"/>
                  </a:cubicBezTo>
                  <a:cubicBezTo>
                    <a:pt x="30978" y="23259"/>
                    <a:pt x="32098" y="23710"/>
                    <a:pt x="33167" y="24111"/>
                  </a:cubicBezTo>
                  <a:cubicBezTo>
                    <a:pt x="33785" y="24345"/>
                    <a:pt x="34420" y="24562"/>
                    <a:pt x="34972" y="24763"/>
                  </a:cubicBezTo>
                  <a:cubicBezTo>
                    <a:pt x="34988" y="24763"/>
                    <a:pt x="35105" y="24813"/>
                    <a:pt x="35105" y="24813"/>
                  </a:cubicBezTo>
                  <a:cubicBezTo>
                    <a:pt x="35674" y="24996"/>
                    <a:pt x="36258" y="25197"/>
                    <a:pt x="36860" y="25364"/>
                  </a:cubicBezTo>
                  <a:cubicBezTo>
                    <a:pt x="37027" y="25414"/>
                    <a:pt x="37211" y="25431"/>
                    <a:pt x="37378" y="25431"/>
                  </a:cubicBezTo>
                  <a:cubicBezTo>
                    <a:pt x="38213" y="25431"/>
                    <a:pt x="38965" y="24880"/>
                    <a:pt x="39182" y="24061"/>
                  </a:cubicBezTo>
                  <a:cubicBezTo>
                    <a:pt x="39416" y="23242"/>
                    <a:pt x="39065" y="22357"/>
                    <a:pt x="38330" y="21922"/>
                  </a:cubicBezTo>
                  <a:cubicBezTo>
                    <a:pt x="37796" y="21605"/>
                    <a:pt x="37244" y="21321"/>
                    <a:pt x="36709" y="21053"/>
                  </a:cubicBezTo>
                  <a:cubicBezTo>
                    <a:pt x="36709" y="21053"/>
                    <a:pt x="36593" y="20986"/>
                    <a:pt x="36593" y="20986"/>
                  </a:cubicBezTo>
                  <a:cubicBezTo>
                    <a:pt x="36058" y="20719"/>
                    <a:pt x="35456" y="20418"/>
                    <a:pt x="34855" y="20134"/>
                  </a:cubicBezTo>
                  <a:cubicBezTo>
                    <a:pt x="33735" y="19600"/>
                    <a:pt x="32566" y="19065"/>
                    <a:pt x="31363" y="18564"/>
                  </a:cubicBezTo>
                  <a:lnTo>
                    <a:pt x="31246" y="18514"/>
                  </a:lnTo>
                  <a:cubicBezTo>
                    <a:pt x="31162" y="18463"/>
                    <a:pt x="31062" y="18447"/>
                    <a:pt x="30962" y="18430"/>
                  </a:cubicBezTo>
                  <a:lnTo>
                    <a:pt x="30861" y="18413"/>
                  </a:lnTo>
                  <a:cubicBezTo>
                    <a:pt x="28973" y="18096"/>
                    <a:pt x="27135" y="17879"/>
                    <a:pt x="25214" y="17762"/>
                  </a:cubicBezTo>
                  <a:cubicBezTo>
                    <a:pt x="24729" y="17093"/>
                    <a:pt x="24312" y="16542"/>
                    <a:pt x="23894" y="16024"/>
                  </a:cubicBezTo>
                  <a:cubicBezTo>
                    <a:pt x="23877" y="16024"/>
                    <a:pt x="23877" y="16007"/>
                    <a:pt x="23877" y="16007"/>
                  </a:cubicBezTo>
                  <a:cubicBezTo>
                    <a:pt x="23777" y="15874"/>
                    <a:pt x="23660" y="15757"/>
                    <a:pt x="23560" y="15623"/>
                  </a:cubicBezTo>
                  <a:cubicBezTo>
                    <a:pt x="23409" y="15456"/>
                    <a:pt x="23242" y="15339"/>
                    <a:pt x="23042" y="15255"/>
                  </a:cubicBezTo>
                  <a:cubicBezTo>
                    <a:pt x="22975" y="15239"/>
                    <a:pt x="22925" y="15222"/>
                    <a:pt x="22875" y="15205"/>
                  </a:cubicBezTo>
                  <a:lnTo>
                    <a:pt x="22958" y="13785"/>
                  </a:lnTo>
                  <a:cubicBezTo>
                    <a:pt x="23008" y="12933"/>
                    <a:pt x="22424" y="12164"/>
                    <a:pt x="21588" y="11981"/>
                  </a:cubicBezTo>
                  <a:cubicBezTo>
                    <a:pt x="21120" y="11864"/>
                    <a:pt x="20636" y="11730"/>
                    <a:pt x="20118" y="11580"/>
                  </a:cubicBezTo>
                  <a:cubicBezTo>
                    <a:pt x="20118" y="11329"/>
                    <a:pt x="20084" y="11062"/>
                    <a:pt x="20018" y="10811"/>
                  </a:cubicBezTo>
                  <a:cubicBezTo>
                    <a:pt x="19800" y="9925"/>
                    <a:pt x="19182" y="9224"/>
                    <a:pt x="18380" y="8873"/>
                  </a:cubicBezTo>
                  <a:cubicBezTo>
                    <a:pt x="18046" y="8087"/>
                    <a:pt x="17361" y="7486"/>
                    <a:pt x="16509" y="7252"/>
                  </a:cubicBezTo>
                  <a:cubicBezTo>
                    <a:pt x="16258" y="7185"/>
                    <a:pt x="16008" y="7152"/>
                    <a:pt x="15757" y="7152"/>
                  </a:cubicBezTo>
                  <a:cubicBezTo>
                    <a:pt x="15423" y="7152"/>
                    <a:pt x="15105" y="7202"/>
                    <a:pt x="14805" y="7319"/>
                  </a:cubicBezTo>
                  <a:cubicBezTo>
                    <a:pt x="14788" y="7269"/>
                    <a:pt x="14754" y="7235"/>
                    <a:pt x="14721" y="7185"/>
                  </a:cubicBezTo>
                  <a:cubicBezTo>
                    <a:pt x="14721" y="7168"/>
                    <a:pt x="14721" y="7168"/>
                    <a:pt x="14704" y="7152"/>
                  </a:cubicBezTo>
                  <a:cubicBezTo>
                    <a:pt x="14437" y="6784"/>
                    <a:pt x="14069" y="6450"/>
                    <a:pt x="13635" y="6216"/>
                  </a:cubicBezTo>
                  <a:cubicBezTo>
                    <a:pt x="13267" y="6016"/>
                    <a:pt x="12950" y="5899"/>
                    <a:pt x="12699" y="5832"/>
                  </a:cubicBezTo>
                  <a:cubicBezTo>
                    <a:pt x="12683" y="5815"/>
                    <a:pt x="12666" y="5815"/>
                    <a:pt x="12649" y="5815"/>
                  </a:cubicBezTo>
                  <a:cubicBezTo>
                    <a:pt x="12482" y="5280"/>
                    <a:pt x="12131" y="4829"/>
                    <a:pt x="11680" y="4562"/>
                  </a:cubicBezTo>
                  <a:cubicBezTo>
                    <a:pt x="11413" y="4061"/>
                    <a:pt x="10962" y="3660"/>
                    <a:pt x="10377" y="3493"/>
                  </a:cubicBezTo>
                  <a:cubicBezTo>
                    <a:pt x="10176" y="3426"/>
                    <a:pt x="9959" y="3392"/>
                    <a:pt x="9759" y="3392"/>
                  </a:cubicBezTo>
                  <a:cubicBezTo>
                    <a:pt x="9475" y="3392"/>
                    <a:pt x="9190" y="3442"/>
                    <a:pt x="8940" y="3543"/>
                  </a:cubicBezTo>
                  <a:cubicBezTo>
                    <a:pt x="8806" y="3359"/>
                    <a:pt x="8672" y="3158"/>
                    <a:pt x="8539" y="2925"/>
                  </a:cubicBezTo>
                  <a:cubicBezTo>
                    <a:pt x="8138" y="2290"/>
                    <a:pt x="7737" y="1605"/>
                    <a:pt x="7252" y="752"/>
                  </a:cubicBezTo>
                  <a:cubicBezTo>
                    <a:pt x="7002" y="285"/>
                    <a:pt x="6517" y="1"/>
                    <a:pt x="5982"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3"/>
            <p:cNvSpPr/>
            <p:nvPr/>
          </p:nvSpPr>
          <p:spPr>
            <a:xfrm>
              <a:off x="7745195" y="715220"/>
              <a:ext cx="1315919" cy="393451"/>
            </a:xfrm>
            <a:custGeom>
              <a:avLst/>
              <a:gdLst/>
              <a:ahLst/>
              <a:cxnLst/>
              <a:rect l="l" t="t" r="r" b="b"/>
              <a:pathLst>
                <a:path w="28907" h="8643" extrusionOk="0">
                  <a:moveTo>
                    <a:pt x="11178" y="0"/>
                  </a:moveTo>
                  <a:cubicBezTo>
                    <a:pt x="11329" y="101"/>
                    <a:pt x="11462" y="201"/>
                    <a:pt x="11613" y="301"/>
                  </a:cubicBezTo>
                  <a:cubicBezTo>
                    <a:pt x="11713" y="385"/>
                    <a:pt x="11796" y="452"/>
                    <a:pt x="11880" y="518"/>
                  </a:cubicBezTo>
                  <a:cubicBezTo>
                    <a:pt x="11964" y="602"/>
                    <a:pt x="12047" y="669"/>
                    <a:pt x="12114" y="752"/>
                  </a:cubicBezTo>
                  <a:cubicBezTo>
                    <a:pt x="12431" y="1087"/>
                    <a:pt x="12732" y="1488"/>
                    <a:pt x="12999" y="1889"/>
                  </a:cubicBezTo>
                  <a:cubicBezTo>
                    <a:pt x="13350" y="2373"/>
                    <a:pt x="13685" y="2891"/>
                    <a:pt x="14002" y="3409"/>
                  </a:cubicBezTo>
                  <a:cubicBezTo>
                    <a:pt x="13735" y="3409"/>
                    <a:pt x="13467" y="3392"/>
                    <a:pt x="13217" y="3392"/>
                  </a:cubicBezTo>
                  <a:cubicBezTo>
                    <a:pt x="12749" y="3392"/>
                    <a:pt x="12264" y="3392"/>
                    <a:pt x="11780" y="3409"/>
                  </a:cubicBezTo>
                  <a:cubicBezTo>
                    <a:pt x="11546" y="3426"/>
                    <a:pt x="11295" y="3459"/>
                    <a:pt x="11045" y="3493"/>
                  </a:cubicBezTo>
                  <a:cubicBezTo>
                    <a:pt x="10794" y="3526"/>
                    <a:pt x="10543" y="3576"/>
                    <a:pt x="10309" y="3643"/>
                  </a:cubicBezTo>
                  <a:cubicBezTo>
                    <a:pt x="9374" y="3894"/>
                    <a:pt x="8505" y="4244"/>
                    <a:pt x="7653" y="4612"/>
                  </a:cubicBezTo>
                  <a:cubicBezTo>
                    <a:pt x="6801" y="4996"/>
                    <a:pt x="5982" y="5397"/>
                    <a:pt x="5146" y="5731"/>
                  </a:cubicBezTo>
                  <a:cubicBezTo>
                    <a:pt x="4946" y="5815"/>
                    <a:pt x="4729" y="5899"/>
                    <a:pt x="4528" y="5949"/>
                  </a:cubicBezTo>
                  <a:cubicBezTo>
                    <a:pt x="4428" y="5982"/>
                    <a:pt x="4328" y="5999"/>
                    <a:pt x="4244" y="6016"/>
                  </a:cubicBezTo>
                  <a:cubicBezTo>
                    <a:pt x="4202" y="6024"/>
                    <a:pt x="4161" y="6028"/>
                    <a:pt x="4117" y="6028"/>
                  </a:cubicBezTo>
                  <a:cubicBezTo>
                    <a:pt x="4073" y="6028"/>
                    <a:pt x="4027" y="6024"/>
                    <a:pt x="3977" y="6016"/>
                  </a:cubicBezTo>
                  <a:cubicBezTo>
                    <a:pt x="3576" y="5965"/>
                    <a:pt x="3141" y="5815"/>
                    <a:pt x="2724" y="5665"/>
                  </a:cubicBezTo>
                  <a:cubicBezTo>
                    <a:pt x="1888" y="5330"/>
                    <a:pt x="1053" y="4946"/>
                    <a:pt x="251" y="4512"/>
                  </a:cubicBezTo>
                  <a:cubicBezTo>
                    <a:pt x="228" y="4503"/>
                    <a:pt x="206" y="4499"/>
                    <a:pt x="184" y="4499"/>
                  </a:cubicBezTo>
                  <a:cubicBezTo>
                    <a:pt x="125" y="4499"/>
                    <a:pt x="70" y="4530"/>
                    <a:pt x="34" y="4579"/>
                  </a:cubicBezTo>
                  <a:cubicBezTo>
                    <a:pt x="0" y="4662"/>
                    <a:pt x="17" y="4746"/>
                    <a:pt x="100" y="4796"/>
                  </a:cubicBezTo>
                  <a:cubicBezTo>
                    <a:pt x="886" y="5280"/>
                    <a:pt x="1688" y="5731"/>
                    <a:pt x="2523" y="6133"/>
                  </a:cubicBezTo>
                  <a:cubicBezTo>
                    <a:pt x="2958" y="6333"/>
                    <a:pt x="3375" y="6517"/>
                    <a:pt x="3893" y="6617"/>
                  </a:cubicBezTo>
                  <a:cubicBezTo>
                    <a:pt x="4010" y="6650"/>
                    <a:pt x="4161" y="6650"/>
                    <a:pt x="4311" y="6650"/>
                  </a:cubicBezTo>
                  <a:cubicBezTo>
                    <a:pt x="4445" y="6634"/>
                    <a:pt x="4562" y="6617"/>
                    <a:pt x="4695" y="6584"/>
                  </a:cubicBezTo>
                  <a:cubicBezTo>
                    <a:pt x="4929" y="6534"/>
                    <a:pt x="5163" y="6467"/>
                    <a:pt x="5397" y="6400"/>
                  </a:cubicBezTo>
                  <a:cubicBezTo>
                    <a:pt x="6283" y="6099"/>
                    <a:pt x="7135" y="5765"/>
                    <a:pt x="7987" y="5447"/>
                  </a:cubicBezTo>
                  <a:cubicBezTo>
                    <a:pt x="8839" y="5147"/>
                    <a:pt x="9708" y="4863"/>
                    <a:pt x="10543" y="4712"/>
                  </a:cubicBezTo>
                  <a:cubicBezTo>
                    <a:pt x="10761" y="4679"/>
                    <a:pt x="10978" y="4645"/>
                    <a:pt x="11178" y="4629"/>
                  </a:cubicBezTo>
                  <a:cubicBezTo>
                    <a:pt x="11379" y="4612"/>
                    <a:pt x="11596" y="4612"/>
                    <a:pt x="11813" y="4612"/>
                  </a:cubicBezTo>
                  <a:cubicBezTo>
                    <a:pt x="12248" y="4629"/>
                    <a:pt x="12682" y="4662"/>
                    <a:pt x="13133" y="4712"/>
                  </a:cubicBezTo>
                  <a:cubicBezTo>
                    <a:pt x="14019" y="4813"/>
                    <a:pt x="14921" y="4946"/>
                    <a:pt x="15823" y="5113"/>
                  </a:cubicBezTo>
                  <a:cubicBezTo>
                    <a:pt x="17578" y="5414"/>
                    <a:pt x="19332" y="5731"/>
                    <a:pt x="21086" y="6032"/>
                  </a:cubicBezTo>
                  <a:cubicBezTo>
                    <a:pt x="22206" y="6500"/>
                    <a:pt x="23342" y="6968"/>
                    <a:pt x="24495" y="7402"/>
                  </a:cubicBezTo>
                  <a:cubicBezTo>
                    <a:pt x="25080" y="7620"/>
                    <a:pt x="25681" y="7837"/>
                    <a:pt x="26266" y="8037"/>
                  </a:cubicBezTo>
                  <a:cubicBezTo>
                    <a:pt x="26868" y="8238"/>
                    <a:pt x="27469" y="8455"/>
                    <a:pt x="28087" y="8622"/>
                  </a:cubicBezTo>
                  <a:cubicBezTo>
                    <a:pt x="28139" y="8636"/>
                    <a:pt x="28191" y="8642"/>
                    <a:pt x="28243" y="8642"/>
                  </a:cubicBezTo>
                  <a:cubicBezTo>
                    <a:pt x="28507" y="8642"/>
                    <a:pt x="28755" y="8470"/>
                    <a:pt x="28839" y="8204"/>
                  </a:cubicBezTo>
                  <a:cubicBezTo>
                    <a:pt x="28906" y="7920"/>
                    <a:pt x="28789" y="7653"/>
                    <a:pt x="28555" y="7503"/>
                  </a:cubicBezTo>
                  <a:cubicBezTo>
                    <a:pt x="28004" y="7185"/>
                    <a:pt x="27452" y="6901"/>
                    <a:pt x="26884" y="6600"/>
                  </a:cubicBezTo>
                  <a:cubicBezTo>
                    <a:pt x="26316" y="6316"/>
                    <a:pt x="25765" y="6032"/>
                    <a:pt x="25180" y="5765"/>
                  </a:cubicBezTo>
                  <a:cubicBezTo>
                    <a:pt x="24044" y="5214"/>
                    <a:pt x="22891" y="4696"/>
                    <a:pt x="21738" y="4211"/>
                  </a:cubicBezTo>
                  <a:lnTo>
                    <a:pt x="21621" y="4161"/>
                  </a:lnTo>
                  <a:lnTo>
                    <a:pt x="21521" y="4144"/>
                  </a:lnTo>
                  <a:cubicBezTo>
                    <a:pt x="19683" y="3843"/>
                    <a:pt x="17862" y="3626"/>
                    <a:pt x="16007" y="3509"/>
                  </a:cubicBezTo>
                  <a:cubicBezTo>
                    <a:pt x="15807" y="3493"/>
                    <a:pt x="15606" y="3493"/>
                    <a:pt x="15406" y="3476"/>
                  </a:cubicBezTo>
                  <a:cubicBezTo>
                    <a:pt x="14888" y="2741"/>
                    <a:pt x="14353" y="2005"/>
                    <a:pt x="13768" y="1304"/>
                  </a:cubicBezTo>
                  <a:cubicBezTo>
                    <a:pt x="13668" y="1170"/>
                    <a:pt x="13568" y="1053"/>
                    <a:pt x="13451" y="936"/>
                  </a:cubicBezTo>
                  <a:cubicBezTo>
                    <a:pt x="12682" y="635"/>
                    <a:pt x="11930" y="335"/>
                    <a:pt x="1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3"/>
            <p:cNvSpPr/>
            <p:nvPr/>
          </p:nvSpPr>
          <p:spPr>
            <a:xfrm>
              <a:off x="7754300" y="830987"/>
              <a:ext cx="117175" cy="103473"/>
            </a:xfrm>
            <a:custGeom>
              <a:avLst/>
              <a:gdLst/>
              <a:ahLst/>
              <a:cxnLst/>
              <a:rect l="l" t="t" r="r" b="b"/>
              <a:pathLst>
                <a:path w="2574" h="2273" extrusionOk="0">
                  <a:moveTo>
                    <a:pt x="1299" y="0"/>
                  </a:moveTo>
                  <a:cubicBezTo>
                    <a:pt x="944" y="0"/>
                    <a:pt x="592" y="167"/>
                    <a:pt x="368" y="482"/>
                  </a:cubicBezTo>
                  <a:cubicBezTo>
                    <a:pt x="1" y="983"/>
                    <a:pt x="118" y="1685"/>
                    <a:pt x="619" y="2052"/>
                  </a:cubicBezTo>
                  <a:cubicBezTo>
                    <a:pt x="827" y="2200"/>
                    <a:pt x="1064" y="2272"/>
                    <a:pt x="1298" y="2272"/>
                  </a:cubicBezTo>
                  <a:cubicBezTo>
                    <a:pt x="1647" y="2272"/>
                    <a:pt x="1986" y="2112"/>
                    <a:pt x="2206" y="1802"/>
                  </a:cubicBezTo>
                  <a:cubicBezTo>
                    <a:pt x="2574" y="1300"/>
                    <a:pt x="2457" y="582"/>
                    <a:pt x="1956" y="214"/>
                  </a:cubicBezTo>
                  <a:cubicBezTo>
                    <a:pt x="1759" y="70"/>
                    <a:pt x="1529" y="0"/>
                    <a:pt x="1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3"/>
            <p:cNvSpPr/>
            <p:nvPr/>
          </p:nvSpPr>
          <p:spPr>
            <a:xfrm>
              <a:off x="7754300" y="823976"/>
              <a:ext cx="117175" cy="117175"/>
            </a:xfrm>
            <a:custGeom>
              <a:avLst/>
              <a:gdLst/>
              <a:ahLst/>
              <a:cxnLst/>
              <a:rect l="l" t="t" r="r" b="b"/>
              <a:pathLst>
                <a:path w="2574" h="2574" fill="none" extrusionOk="0">
                  <a:moveTo>
                    <a:pt x="2206" y="1956"/>
                  </a:moveTo>
                  <a:cubicBezTo>
                    <a:pt x="1839" y="2474"/>
                    <a:pt x="1137" y="2574"/>
                    <a:pt x="619" y="2206"/>
                  </a:cubicBezTo>
                  <a:cubicBezTo>
                    <a:pt x="118" y="1839"/>
                    <a:pt x="1" y="1137"/>
                    <a:pt x="368" y="636"/>
                  </a:cubicBezTo>
                  <a:cubicBezTo>
                    <a:pt x="736" y="118"/>
                    <a:pt x="1454" y="1"/>
                    <a:pt x="1956" y="368"/>
                  </a:cubicBezTo>
                  <a:cubicBezTo>
                    <a:pt x="2457" y="736"/>
                    <a:pt x="2574" y="1454"/>
                    <a:pt x="2206" y="1956"/>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3"/>
            <p:cNvSpPr/>
            <p:nvPr/>
          </p:nvSpPr>
          <p:spPr>
            <a:xfrm>
              <a:off x="7787032" y="894447"/>
              <a:ext cx="109573" cy="103336"/>
            </a:xfrm>
            <a:custGeom>
              <a:avLst/>
              <a:gdLst/>
              <a:ahLst/>
              <a:cxnLst/>
              <a:rect l="l" t="t" r="r" b="b"/>
              <a:pathLst>
                <a:path w="2407" h="2270" extrusionOk="0">
                  <a:moveTo>
                    <a:pt x="1212" y="0"/>
                  </a:moveTo>
                  <a:cubicBezTo>
                    <a:pt x="631" y="0"/>
                    <a:pt x="145" y="432"/>
                    <a:pt x="67" y="1009"/>
                  </a:cubicBezTo>
                  <a:cubicBezTo>
                    <a:pt x="0" y="1627"/>
                    <a:pt x="451" y="2196"/>
                    <a:pt x="1070" y="2262"/>
                  </a:cubicBezTo>
                  <a:cubicBezTo>
                    <a:pt x="1112" y="2267"/>
                    <a:pt x="1153" y="2269"/>
                    <a:pt x="1195" y="2269"/>
                  </a:cubicBezTo>
                  <a:cubicBezTo>
                    <a:pt x="1763" y="2269"/>
                    <a:pt x="2260" y="1852"/>
                    <a:pt x="2323" y="1260"/>
                  </a:cubicBezTo>
                  <a:cubicBezTo>
                    <a:pt x="2406" y="642"/>
                    <a:pt x="1955" y="74"/>
                    <a:pt x="1337" y="7"/>
                  </a:cubicBezTo>
                  <a:cubicBezTo>
                    <a:pt x="1295" y="2"/>
                    <a:pt x="1253" y="0"/>
                    <a:pt x="1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3"/>
            <p:cNvSpPr/>
            <p:nvPr/>
          </p:nvSpPr>
          <p:spPr>
            <a:xfrm>
              <a:off x="7787032" y="891670"/>
              <a:ext cx="109573" cy="108844"/>
            </a:xfrm>
            <a:custGeom>
              <a:avLst/>
              <a:gdLst/>
              <a:ahLst/>
              <a:cxnLst/>
              <a:rect l="l" t="t" r="r" b="b"/>
              <a:pathLst>
                <a:path w="2407" h="2391" fill="none" extrusionOk="0">
                  <a:moveTo>
                    <a:pt x="1070" y="2323"/>
                  </a:moveTo>
                  <a:cubicBezTo>
                    <a:pt x="451" y="2257"/>
                    <a:pt x="0" y="1688"/>
                    <a:pt x="67" y="1070"/>
                  </a:cubicBezTo>
                  <a:cubicBezTo>
                    <a:pt x="151" y="452"/>
                    <a:pt x="702" y="1"/>
                    <a:pt x="1337" y="68"/>
                  </a:cubicBezTo>
                  <a:cubicBezTo>
                    <a:pt x="1955" y="135"/>
                    <a:pt x="2406" y="703"/>
                    <a:pt x="2323" y="1321"/>
                  </a:cubicBezTo>
                  <a:cubicBezTo>
                    <a:pt x="2256" y="1956"/>
                    <a:pt x="1688" y="2390"/>
                    <a:pt x="1070" y="2323"/>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3"/>
            <p:cNvSpPr/>
            <p:nvPr/>
          </p:nvSpPr>
          <p:spPr>
            <a:xfrm>
              <a:off x="7742145" y="949120"/>
              <a:ext cx="117175" cy="103473"/>
            </a:xfrm>
            <a:custGeom>
              <a:avLst/>
              <a:gdLst/>
              <a:ahLst/>
              <a:cxnLst/>
              <a:rect l="l" t="t" r="r" b="b"/>
              <a:pathLst>
                <a:path w="2574" h="2273" extrusionOk="0">
                  <a:moveTo>
                    <a:pt x="1287" y="1"/>
                  </a:moveTo>
                  <a:cubicBezTo>
                    <a:pt x="1142" y="1"/>
                    <a:pt x="994" y="30"/>
                    <a:pt x="853" y="92"/>
                  </a:cubicBezTo>
                  <a:cubicBezTo>
                    <a:pt x="268" y="343"/>
                    <a:pt x="0" y="995"/>
                    <a:pt x="234" y="1579"/>
                  </a:cubicBezTo>
                  <a:cubicBezTo>
                    <a:pt x="423" y="2006"/>
                    <a:pt x="846" y="2272"/>
                    <a:pt x="1287" y="2272"/>
                  </a:cubicBezTo>
                  <a:cubicBezTo>
                    <a:pt x="1432" y="2272"/>
                    <a:pt x="1580" y="2243"/>
                    <a:pt x="1721" y="2181"/>
                  </a:cubicBezTo>
                  <a:cubicBezTo>
                    <a:pt x="2306" y="1947"/>
                    <a:pt x="2573" y="1279"/>
                    <a:pt x="2340" y="694"/>
                  </a:cubicBezTo>
                  <a:cubicBezTo>
                    <a:pt x="2151" y="267"/>
                    <a:pt x="1727" y="1"/>
                    <a:pt x="1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3"/>
            <p:cNvSpPr/>
            <p:nvPr/>
          </p:nvSpPr>
          <p:spPr>
            <a:xfrm>
              <a:off x="7742145" y="941882"/>
              <a:ext cx="117175" cy="117949"/>
            </a:xfrm>
            <a:custGeom>
              <a:avLst/>
              <a:gdLst/>
              <a:ahLst/>
              <a:cxnLst/>
              <a:rect l="l" t="t" r="r" b="b"/>
              <a:pathLst>
                <a:path w="2574" h="2591" fill="none" extrusionOk="0">
                  <a:moveTo>
                    <a:pt x="234" y="1738"/>
                  </a:moveTo>
                  <a:cubicBezTo>
                    <a:pt x="0" y="1154"/>
                    <a:pt x="268" y="502"/>
                    <a:pt x="853" y="251"/>
                  </a:cubicBezTo>
                  <a:cubicBezTo>
                    <a:pt x="1421" y="1"/>
                    <a:pt x="2089" y="285"/>
                    <a:pt x="2340" y="853"/>
                  </a:cubicBezTo>
                  <a:cubicBezTo>
                    <a:pt x="2573" y="1438"/>
                    <a:pt x="2306" y="2106"/>
                    <a:pt x="1721" y="2340"/>
                  </a:cubicBezTo>
                  <a:cubicBezTo>
                    <a:pt x="1153" y="2590"/>
                    <a:pt x="485" y="2306"/>
                    <a:pt x="234" y="1738"/>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3"/>
            <p:cNvSpPr/>
            <p:nvPr/>
          </p:nvSpPr>
          <p:spPr>
            <a:xfrm>
              <a:off x="7678230" y="939925"/>
              <a:ext cx="109573" cy="103609"/>
            </a:xfrm>
            <a:custGeom>
              <a:avLst/>
              <a:gdLst/>
              <a:ahLst/>
              <a:cxnLst/>
              <a:rect l="l" t="t" r="r" b="b"/>
              <a:pathLst>
                <a:path w="2407" h="2276" extrusionOk="0">
                  <a:moveTo>
                    <a:pt x="1218" y="0"/>
                  </a:moveTo>
                  <a:cubicBezTo>
                    <a:pt x="1169" y="0"/>
                    <a:pt x="1120" y="3"/>
                    <a:pt x="1070" y="10"/>
                  </a:cubicBezTo>
                  <a:cubicBezTo>
                    <a:pt x="435" y="94"/>
                    <a:pt x="1" y="662"/>
                    <a:pt x="84" y="1280"/>
                  </a:cubicBezTo>
                  <a:cubicBezTo>
                    <a:pt x="146" y="1849"/>
                    <a:pt x="631" y="2276"/>
                    <a:pt x="1190" y="2276"/>
                  </a:cubicBezTo>
                  <a:cubicBezTo>
                    <a:pt x="1239" y="2276"/>
                    <a:pt x="1288" y="2273"/>
                    <a:pt x="1338" y="2266"/>
                  </a:cubicBezTo>
                  <a:cubicBezTo>
                    <a:pt x="1972" y="2182"/>
                    <a:pt x="2407" y="1614"/>
                    <a:pt x="2323" y="996"/>
                  </a:cubicBezTo>
                  <a:cubicBezTo>
                    <a:pt x="2262" y="427"/>
                    <a:pt x="1776" y="0"/>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3"/>
            <p:cNvSpPr/>
            <p:nvPr/>
          </p:nvSpPr>
          <p:spPr>
            <a:xfrm>
              <a:off x="7678230" y="936556"/>
              <a:ext cx="109573" cy="110347"/>
            </a:xfrm>
            <a:custGeom>
              <a:avLst/>
              <a:gdLst/>
              <a:ahLst/>
              <a:cxnLst/>
              <a:rect l="l" t="t" r="r" b="b"/>
              <a:pathLst>
                <a:path w="2407" h="2424" fill="none" extrusionOk="0">
                  <a:moveTo>
                    <a:pt x="2323" y="1070"/>
                  </a:moveTo>
                  <a:cubicBezTo>
                    <a:pt x="2407" y="1688"/>
                    <a:pt x="1972" y="2256"/>
                    <a:pt x="1338" y="2340"/>
                  </a:cubicBezTo>
                  <a:cubicBezTo>
                    <a:pt x="719" y="2423"/>
                    <a:pt x="151" y="1972"/>
                    <a:pt x="84" y="1354"/>
                  </a:cubicBezTo>
                  <a:cubicBezTo>
                    <a:pt x="1" y="736"/>
                    <a:pt x="435" y="168"/>
                    <a:pt x="1070" y="84"/>
                  </a:cubicBezTo>
                  <a:cubicBezTo>
                    <a:pt x="1688" y="1"/>
                    <a:pt x="2257" y="452"/>
                    <a:pt x="2323" y="1070"/>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3"/>
            <p:cNvSpPr/>
            <p:nvPr/>
          </p:nvSpPr>
          <p:spPr>
            <a:xfrm>
              <a:off x="7652373" y="876738"/>
              <a:ext cx="110347" cy="103700"/>
            </a:xfrm>
            <a:custGeom>
              <a:avLst/>
              <a:gdLst/>
              <a:ahLst/>
              <a:cxnLst/>
              <a:rect l="l" t="t" r="r" b="b"/>
              <a:pathLst>
                <a:path w="2424" h="2278" extrusionOk="0">
                  <a:moveTo>
                    <a:pt x="1214" y="1"/>
                  </a:moveTo>
                  <a:cubicBezTo>
                    <a:pt x="659" y="1"/>
                    <a:pt x="176" y="398"/>
                    <a:pt x="84" y="964"/>
                  </a:cubicBezTo>
                  <a:cubicBezTo>
                    <a:pt x="1" y="1582"/>
                    <a:pt x="418" y="2167"/>
                    <a:pt x="1037" y="2267"/>
                  </a:cubicBezTo>
                  <a:cubicBezTo>
                    <a:pt x="1089" y="2274"/>
                    <a:pt x="1142" y="2278"/>
                    <a:pt x="1194" y="2278"/>
                  </a:cubicBezTo>
                  <a:cubicBezTo>
                    <a:pt x="1751" y="2278"/>
                    <a:pt x="2247" y="1879"/>
                    <a:pt x="2323" y="1298"/>
                  </a:cubicBezTo>
                  <a:cubicBezTo>
                    <a:pt x="2423" y="680"/>
                    <a:pt x="1989" y="112"/>
                    <a:pt x="1371" y="11"/>
                  </a:cubicBezTo>
                  <a:cubicBezTo>
                    <a:pt x="1318" y="4"/>
                    <a:pt x="1265" y="1"/>
                    <a:pt x="1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3"/>
            <p:cNvSpPr/>
            <p:nvPr/>
          </p:nvSpPr>
          <p:spPr>
            <a:xfrm>
              <a:off x="7652373" y="873415"/>
              <a:ext cx="110347" cy="110347"/>
            </a:xfrm>
            <a:custGeom>
              <a:avLst/>
              <a:gdLst/>
              <a:ahLst/>
              <a:cxnLst/>
              <a:rect l="l" t="t" r="r" b="b"/>
              <a:pathLst>
                <a:path w="2424" h="2424" fill="none" extrusionOk="0">
                  <a:moveTo>
                    <a:pt x="1371" y="84"/>
                  </a:moveTo>
                  <a:cubicBezTo>
                    <a:pt x="1989" y="185"/>
                    <a:pt x="2423" y="753"/>
                    <a:pt x="2323" y="1371"/>
                  </a:cubicBezTo>
                  <a:cubicBezTo>
                    <a:pt x="2240" y="2006"/>
                    <a:pt x="1655" y="2424"/>
                    <a:pt x="1037" y="2340"/>
                  </a:cubicBezTo>
                  <a:cubicBezTo>
                    <a:pt x="418" y="2240"/>
                    <a:pt x="1" y="1655"/>
                    <a:pt x="84" y="1037"/>
                  </a:cubicBezTo>
                  <a:cubicBezTo>
                    <a:pt x="185" y="419"/>
                    <a:pt x="753" y="1"/>
                    <a:pt x="1371" y="8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3"/>
            <p:cNvSpPr/>
            <p:nvPr/>
          </p:nvSpPr>
          <p:spPr>
            <a:xfrm>
              <a:off x="7691159" y="822975"/>
              <a:ext cx="116447" cy="103245"/>
            </a:xfrm>
            <a:custGeom>
              <a:avLst/>
              <a:gdLst/>
              <a:ahLst/>
              <a:cxnLst/>
              <a:rect l="l" t="t" r="r" b="b"/>
              <a:pathLst>
                <a:path w="2558" h="2268" extrusionOk="0">
                  <a:moveTo>
                    <a:pt x="1273" y="0"/>
                  </a:moveTo>
                  <a:cubicBezTo>
                    <a:pt x="1139" y="0"/>
                    <a:pt x="1002" y="24"/>
                    <a:pt x="870" y="73"/>
                  </a:cubicBezTo>
                  <a:cubicBezTo>
                    <a:pt x="285" y="290"/>
                    <a:pt x="1" y="958"/>
                    <a:pt x="218" y="1543"/>
                  </a:cubicBezTo>
                  <a:cubicBezTo>
                    <a:pt x="386" y="1995"/>
                    <a:pt x="814" y="2268"/>
                    <a:pt x="1277" y="2268"/>
                  </a:cubicBezTo>
                  <a:cubicBezTo>
                    <a:pt x="1413" y="2268"/>
                    <a:pt x="1552" y="2244"/>
                    <a:pt x="1688" y="2195"/>
                  </a:cubicBezTo>
                  <a:cubicBezTo>
                    <a:pt x="2273" y="1978"/>
                    <a:pt x="2557" y="1309"/>
                    <a:pt x="2340" y="725"/>
                  </a:cubicBezTo>
                  <a:cubicBezTo>
                    <a:pt x="2159" y="272"/>
                    <a:pt x="1729" y="0"/>
                    <a:pt x="1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3"/>
            <p:cNvSpPr/>
            <p:nvPr/>
          </p:nvSpPr>
          <p:spPr>
            <a:xfrm>
              <a:off x="7691159" y="816374"/>
              <a:ext cx="116447" cy="116447"/>
            </a:xfrm>
            <a:custGeom>
              <a:avLst/>
              <a:gdLst/>
              <a:ahLst/>
              <a:cxnLst/>
              <a:rect l="l" t="t" r="r" b="b"/>
              <a:pathLst>
                <a:path w="2558" h="2558" fill="none" extrusionOk="0">
                  <a:moveTo>
                    <a:pt x="2340" y="870"/>
                  </a:moveTo>
                  <a:cubicBezTo>
                    <a:pt x="2557" y="1454"/>
                    <a:pt x="2273" y="2123"/>
                    <a:pt x="1688" y="2340"/>
                  </a:cubicBezTo>
                  <a:cubicBezTo>
                    <a:pt x="1087" y="2557"/>
                    <a:pt x="435" y="2273"/>
                    <a:pt x="218" y="1688"/>
                  </a:cubicBezTo>
                  <a:cubicBezTo>
                    <a:pt x="1" y="1103"/>
                    <a:pt x="285" y="435"/>
                    <a:pt x="870" y="218"/>
                  </a:cubicBezTo>
                  <a:cubicBezTo>
                    <a:pt x="1455" y="1"/>
                    <a:pt x="2106" y="285"/>
                    <a:pt x="2340" y="870"/>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3"/>
            <p:cNvSpPr/>
            <p:nvPr/>
          </p:nvSpPr>
          <p:spPr>
            <a:xfrm>
              <a:off x="7763450" y="878058"/>
              <a:ext cx="66190" cy="58496"/>
            </a:xfrm>
            <a:custGeom>
              <a:avLst/>
              <a:gdLst/>
              <a:ahLst/>
              <a:cxnLst/>
              <a:rect l="l" t="t" r="r" b="b"/>
              <a:pathLst>
                <a:path w="1454" h="1285" extrusionOk="0">
                  <a:moveTo>
                    <a:pt x="737" y="0"/>
                  </a:moveTo>
                  <a:cubicBezTo>
                    <a:pt x="537" y="0"/>
                    <a:pt x="340" y="93"/>
                    <a:pt x="217" y="266"/>
                  </a:cubicBezTo>
                  <a:cubicBezTo>
                    <a:pt x="0" y="550"/>
                    <a:pt x="67" y="951"/>
                    <a:pt x="351" y="1169"/>
                  </a:cubicBezTo>
                  <a:cubicBezTo>
                    <a:pt x="462" y="1247"/>
                    <a:pt x="590" y="1284"/>
                    <a:pt x="718" y="1284"/>
                  </a:cubicBezTo>
                  <a:cubicBezTo>
                    <a:pt x="919" y="1284"/>
                    <a:pt x="1121" y="1192"/>
                    <a:pt x="1253" y="1018"/>
                  </a:cubicBezTo>
                  <a:cubicBezTo>
                    <a:pt x="1454" y="734"/>
                    <a:pt x="1404" y="333"/>
                    <a:pt x="1103" y="116"/>
                  </a:cubicBezTo>
                  <a:cubicBezTo>
                    <a:pt x="992" y="38"/>
                    <a:pt x="864"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3"/>
            <p:cNvSpPr/>
            <p:nvPr/>
          </p:nvSpPr>
          <p:spPr>
            <a:xfrm>
              <a:off x="7781705" y="913475"/>
              <a:ext cx="61637" cy="58405"/>
            </a:xfrm>
            <a:custGeom>
              <a:avLst/>
              <a:gdLst/>
              <a:ahLst/>
              <a:cxnLst/>
              <a:rect l="l" t="t" r="r" b="b"/>
              <a:pathLst>
                <a:path w="1354" h="1283" extrusionOk="0">
                  <a:moveTo>
                    <a:pt x="667" y="0"/>
                  </a:moveTo>
                  <a:cubicBezTo>
                    <a:pt x="351" y="0"/>
                    <a:pt x="80" y="252"/>
                    <a:pt x="34" y="574"/>
                  </a:cubicBezTo>
                  <a:cubicBezTo>
                    <a:pt x="0" y="925"/>
                    <a:pt x="251" y="1243"/>
                    <a:pt x="602" y="1276"/>
                  </a:cubicBezTo>
                  <a:cubicBezTo>
                    <a:pt x="632" y="1281"/>
                    <a:pt x="662" y="1283"/>
                    <a:pt x="691" y="1283"/>
                  </a:cubicBezTo>
                  <a:cubicBezTo>
                    <a:pt x="1005" y="1283"/>
                    <a:pt x="1274" y="1044"/>
                    <a:pt x="1320" y="708"/>
                  </a:cubicBezTo>
                  <a:cubicBezTo>
                    <a:pt x="1354" y="357"/>
                    <a:pt x="1103" y="40"/>
                    <a:pt x="752" y="6"/>
                  </a:cubicBezTo>
                  <a:cubicBezTo>
                    <a:pt x="724" y="2"/>
                    <a:pt x="695"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3"/>
            <p:cNvSpPr/>
            <p:nvPr/>
          </p:nvSpPr>
          <p:spPr>
            <a:xfrm>
              <a:off x="7755848" y="944249"/>
              <a:ext cx="66964" cy="58815"/>
            </a:xfrm>
            <a:custGeom>
              <a:avLst/>
              <a:gdLst/>
              <a:ahLst/>
              <a:cxnLst/>
              <a:rect l="l" t="t" r="r" b="b"/>
              <a:pathLst>
                <a:path w="1471" h="1292" extrusionOk="0">
                  <a:moveTo>
                    <a:pt x="726" y="0"/>
                  </a:moveTo>
                  <a:cubicBezTo>
                    <a:pt x="645" y="0"/>
                    <a:pt x="563" y="16"/>
                    <a:pt x="485" y="49"/>
                  </a:cubicBezTo>
                  <a:cubicBezTo>
                    <a:pt x="150" y="199"/>
                    <a:pt x="0" y="567"/>
                    <a:pt x="134" y="901"/>
                  </a:cubicBezTo>
                  <a:cubicBezTo>
                    <a:pt x="246" y="1138"/>
                    <a:pt x="479" y="1291"/>
                    <a:pt x="729" y="1291"/>
                  </a:cubicBezTo>
                  <a:cubicBezTo>
                    <a:pt x="814" y="1291"/>
                    <a:pt x="901" y="1273"/>
                    <a:pt x="986" y="1235"/>
                  </a:cubicBezTo>
                  <a:cubicBezTo>
                    <a:pt x="1303" y="1102"/>
                    <a:pt x="1470" y="734"/>
                    <a:pt x="1320" y="400"/>
                  </a:cubicBezTo>
                  <a:cubicBezTo>
                    <a:pt x="1219" y="148"/>
                    <a:pt x="976" y="0"/>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3"/>
            <p:cNvSpPr/>
            <p:nvPr/>
          </p:nvSpPr>
          <p:spPr>
            <a:xfrm>
              <a:off x="7717790" y="939561"/>
              <a:ext cx="66235" cy="58724"/>
            </a:xfrm>
            <a:custGeom>
              <a:avLst/>
              <a:gdLst/>
              <a:ahLst/>
              <a:cxnLst/>
              <a:rect l="l" t="t" r="r" b="b"/>
              <a:pathLst>
                <a:path w="1455" h="1290" extrusionOk="0">
                  <a:moveTo>
                    <a:pt x="725" y="0"/>
                  </a:moveTo>
                  <a:cubicBezTo>
                    <a:pt x="534" y="0"/>
                    <a:pt x="345" y="87"/>
                    <a:pt x="218" y="252"/>
                  </a:cubicBezTo>
                  <a:cubicBezTo>
                    <a:pt x="1" y="519"/>
                    <a:pt x="51" y="937"/>
                    <a:pt x="335" y="1154"/>
                  </a:cubicBezTo>
                  <a:cubicBezTo>
                    <a:pt x="446" y="1245"/>
                    <a:pt x="584" y="1289"/>
                    <a:pt x="722" y="1289"/>
                  </a:cubicBezTo>
                  <a:cubicBezTo>
                    <a:pt x="916" y="1289"/>
                    <a:pt x="1111" y="1203"/>
                    <a:pt x="1237" y="1037"/>
                  </a:cubicBezTo>
                  <a:cubicBezTo>
                    <a:pt x="1454" y="753"/>
                    <a:pt x="1404" y="352"/>
                    <a:pt x="1120" y="135"/>
                  </a:cubicBezTo>
                  <a:cubicBezTo>
                    <a:pt x="1002" y="45"/>
                    <a:pt x="863" y="0"/>
                    <a:pt x="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3"/>
            <p:cNvSpPr/>
            <p:nvPr/>
          </p:nvSpPr>
          <p:spPr>
            <a:xfrm>
              <a:off x="7482751" y="66601"/>
              <a:ext cx="1058853" cy="1115165"/>
            </a:xfrm>
            <a:custGeom>
              <a:avLst/>
              <a:gdLst/>
              <a:ahLst/>
              <a:cxnLst/>
              <a:rect l="l" t="t" r="r" b="b"/>
              <a:pathLst>
                <a:path w="23260" h="24497" extrusionOk="0">
                  <a:moveTo>
                    <a:pt x="2624" y="0"/>
                  </a:moveTo>
                  <a:cubicBezTo>
                    <a:pt x="2601" y="0"/>
                    <a:pt x="2579" y="4"/>
                    <a:pt x="2557" y="13"/>
                  </a:cubicBezTo>
                  <a:cubicBezTo>
                    <a:pt x="2457" y="46"/>
                    <a:pt x="2407" y="146"/>
                    <a:pt x="2440" y="247"/>
                  </a:cubicBezTo>
                  <a:cubicBezTo>
                    <a:pt x="2758" y="1082"/>
                    <a:pt x="3109" y="1884"/>
                    <a:pt x="3510" y="2669"/>
                  </a:cubicBezTo>
                  <a:cubicBezTo>
                    <a:pt x="3911" y="3471"/>
                    <a:pt x="4362" y="4240"/>
                    <a:pt x="4946" y="4959"/>
                  </a:cubicBezTo>
                  <a:lnTo>
                    <a:pt x="5197" y="5226"/>
                  </a:lnTo>
                  <a:cubicBezTo>
                    <a:pt x="5281" y="5309"/>
                    <a:pt x="5381" y="5393"/>
                    <a:pt x="5481" y="5477"/>
                  </a:cubicBezTo>
                  <a:cubicBezTo>
                    <a:pt x="5682" y="5627"/>
                    <a:pt x="5899" y="5761"/>
                    <a:pt x="6116" y="5861"/>
                  </a:cubicBezTo>
                  <a:cubicBezTo>
                    <a:pt x="6551" y="6095"/>
                    <a:pt x="6985" y="6228"/>
                    <a:pt x="7419" y="6345"/>
                  </a:cubicBezTo>
                  <a:cubicBezTo>
                    <a:pt x="7854" y="6462"/>
                    <a:pt x="8288" y="6563"/>
                    <a:pt x="8656" y="6680"/>
                  </a:cubicBezTo>
                  <a:cubicBezTo>
                    <a:pt x="9040" y="6813"/>
                    <a:pt x="9358" y="6980"/>
                    <a:pt x="9491" y="7197"/>
                  </a:cubicBezTo>
                  <a:cubicBezTo>
                    <a:pt x="9525" y="7231"/>
                    <a:pt x="9575" y="7331"/>
                    <a:pt x="9608" y="7415"/>
                  </a:cubicBezTo>
                  <a:cubicBezTo>
                    <a:pt x="9658" y="7498"/>
                    <a:pt x="9692" y="7598"/>
                    <a:pt x="9725" y="7682"/>
                  </a:cubicBezTo>
                  <a:cubicBezTo>
                    <a:pt x="9809" y="7866"/>
                    <a:pt x="9859" y="8050"/>
                    <a:pt x="9909" y="8250"/>
                  </a:cubicBezTo>
                  <a:cubicBezTo>
                    <a:pt x="10026" y="8651"/>
                    <a:pt x="10126" y="9102"/>
                    <a:pt x="10327" y="9570"/>
                  </a:cubicBezTo>
                  <a:cubicBezTo>
                    <a:pt x="10427" y="9804"/>
                    <a:pt x="10561" y="10038"/>
                    <a:pt x="10711" y="10238"/>
                  </a:cubicBezTo>
                  <a:lnTo>
                    <a:pt x="10828" y="10389"/>
                  </a:lnTo>
                  <a:cubicBezTo>
                    <a:pt x="10845" y="10389"/>
                    <a:pt x="10845" y="10389"/>
                    <a:pt x="10845" y="10406"/>
                  </a:cubicBezTo>
                  <a:cubicBezTo>
                    <a:pt x="10076" y="10840"/>
                    <a:pt x="9291" y="11291"/>
                    <a:pt x="8505" y="11675"/>
                  </a:cubicBezTo>
                  <a:cubicBezTo>
                    <a:pt x="8054" y="11893"/>
                    <a:pt x="7553" y="12126"/>
                    <a:pt x="7135" y="12243"/>
                  </a:cubicBezTo>
                  <a:cubicBezTo>
                    <a:pt x="7085" y="12243"/>
                    <a:pt x="7035" y="12260"/>
                    <a:pt x="6985" y="12260"/>
                  </a:cubicBezTo>
                  <a:cubicBezTo>
                    <a:pt x="6977" y="12269"/>
                    <a:pt x="6968" y="12269"/>
                    <a:pt x="6960" y="12269"/>
                  </a:cubicBezTo>
                  <a:cubicBezTo>
                    <a:pt x="6952" y="12269"/>
                    <a:pt x="6943" y="12269"/>
                    <a:pt x="6935" y="12277"/>
                  </a:cubicBezTo>
                  <a:cubicBezTo>
                    <a:pt x="6935" y="12277"/>
                    <a:pt x="6885" y="12260"/>
                    <a:pt x="6868" y="12260"/>
                  </a:cubicBezTo>
                  <a:cubicBezTo>
                    <a:pt x="6818" y="12260"/>
                    <a:pt x="6768" y="12260"/>
                    <a:pt x="6718" y="12243"/>
                  </a:cubicBezTo>
                  <a:cubicBezTo>
                    <a:pt x="6651" y="12243"/>
                    <a:pt x="6601" y="12227"/>
                    <a:pt x="6551" y="12210"/>
                  </a:cubicBezTo>
                  <a:cubicBezTo>
                    <a:pt x="6317" y="12160"/>
                    <a:pt x="6083" y="12093"/>
                    <a:pt x="5849" y="11993"/>
                  </a:cubicBezTo>
                  <a:cubicBezTo>
                    <a:pt x="4896" y="11625"/>
                    <a:pt x="3977" y="11107"/>
                    <a:pt x="3075" y="10573"/>
                  </a:cubicBezTo>
                  <a:cubicBezTo>
                    <a:pt x="2173" y="10038"/>
                    <a:pt x="1287" y="9470"/>
                    <a:pt x="418" y="8868"/>
                  </a:cubicBezTo>
                  <a:cubicBezTo>
                    <a:pt x="372" y="8842"/>
                    <a:pt x="320" y="8828"/>
                    <a:pt x="270" y="8828"/>
                  </a:cubicBezTo>
                  <a:cubicBezTo>
                    <a:pt x="195" y="8828"/>
                    <a:pt x="124" y="8858"/>
                    <a:pt x="84" y="8918"/>
                  </a:cubicBezTo>
                  <a:cubicBezTo>
                    <a:pt x="1" y="9035"/>
                    <a:pt x="17" y="9186"/>
                    <a:pt x="118" y="9269"/>
                  </a:cubicBezTo>
                  <a:cubicBezTo>
                    <a:pt x="970" y="9921"/>
                    <a:pt x="1839" y="10539"/>
                    <a:pt x="2724" y="11124"/>
                  </a:cubicBezTo>
                  <a:cubicBezTo>
                    <a:pt x="3627" y="11725"/>
                    <a:pt x="4529" y="12294"/>
                    <a:pt x="5531" y="12745"/>
                  </a:cubicBezTo>
                  <a:cubicBezTo>
                    <a:pt x="5782" y="12862"/>
                    <a:pt x="6049" y="12962"/>
                    <a:pt x="6333" y="13045"/>
                  </a:cubicBezTo>
                  <a:cubicBezTo>
                    <a:pt x="6400" y="13062"/>
                    <a:pt x="6467" y="13079"/>
                    <a:pt x="6551" y="13096"/>
                  </a:cubicBezTo>
                  <a:cubicBezTo>
                    <a:pt x="6617" y="13112"/>
                    <a:pt x="6701" y="13129"/>
                    <a:pt x="6784" y="13146"/>
                  </a:cubicBezTo>
                  <a:lnTo>
                    <a:pt x="7068" y="13146"/>
                  </a:lnTo>
                  <a:cubicBezTo>
                    <a:pt x="7152" y="13146"/>
                    <a:pt x="7236" y="13129"/>
                    <a:pt x="7319" y="13112"/>
                  </a:cubicBezTo>
                  <a:cubicBezTo>
                    <a:pt x="7921" y="12995"/>
                    <a:pt x="8405" y="12795"/>
                    <a:pt x="8923" y="12594"/>
                  </a:cubicBezTo>
                  <a:cubicBezTo>
                    <a:pt x="9926" y="12177"/>
                    <a:pt x="10878" y="11709"/>
                    <a:pt x="11847" y="11224"/>
                  </a:cubicBezTo>
                  <a:cubicBezTo>
                    <a:pt x="11847" y="11208"/>
                    <a:pt x="11864" y="11208"/>
                    <a:pt x="11881" y="11208"/>
                  </a:cubicBezTo>
                  <a:cubicBezTo>
                    <a:pt x="11914" y="11174"/>
                    <a:pt x="11931" y="11157"/>
                    <a:pt x="11964" y="11124"/>
                  </a:cubicBezTo>
                  <a:cubicBezTo>
                    <a:pt x="12181" y="11224"/>
                    <a:pt x="12399" y="11324"/>
                    <a:pt x="12599" y="11408"/>
                  </a:cubicBezTo>
                  <a:cubicBezTo>
                    <a:pt x="13434" y="11742"/>
                    <a:pt x="14287" y="12010"/>
                    <a:pt x="15139" y="12260"/>
                  </a:cubicBezTo>
                  <a:cubicBezTo>
                    <a:pt x="15824" y="12461"/>
                    <a:pt x="16509" y="12644"/>
                    <a:pt x="17211" y="12828"/>
                  </a:cubicBezTo>
                  <a:lnTo>
                    <a:pt x="16342" y="17122"/>
                  </a:lnTo>
                  <a:cubicBezTo>
                    <a:pt x="16308" y="17306"/>
                    <a:pt x="16342" y="17523"/>
                    <a:pt x="16475" y="17690"/>
                  </a:cubicBezTo>
                  <a:lnTo>
                    <a:pt x="16509" y="17757"/>
                  </a:lnTo>
                  <a:lnTo>
                    <a:pt x="21154" y="24056"/>
                  </a:lnTo>
                  <a:cubicBezTo>
                    <a:pt x="21171" y="24073"/>
                    <a:pt x="21187" y="24090"/>
                    <a:pt x="21204" y="24107"/>
                  </a:cubicBezTo>
                  <a:cubicBezTo>
                    <a:pt x="21417" y="24366"/>
                    <a:pt x="21722" y="24497"/>
                    <a:pt x="22031" y="24497"/>
                  </a:cubicBezTo>
                  <a:cubicBezTo>
                    <a:pt x="22280" y="24497"/>
                    <a:pt x="22532" y="24412"/>
                    <a:pt x="22741" y="24240"/>
                  </a:cubicBezTo>
                  <a:cubicBezTo>
                    <a:pt x="23192" y="23856"/>
                    <a:pt x="23259" y="23171"/>
                    <a:pt x="22875" y="22703"/>
                  </a:cubicBezTo>
                  <a:lnTo>
                    <a:pt x="18046" y="16939"/>
                  </a:lnTo>
                  <a:lnTo>
                    <a:pt x="18313" y="12527"/>
                  </a:lnTo>
                  <a:lnTo>
                    <a:pt x="18330" y="12444"/>
                  </a:lnTo>
                  <a:cubicBezTo>
                    <a:pt x="18330" y="12210"/>
                    <a:pt x="18163" y="11993"/>
                    <a:pt x="17929" y="11959"/>
                  </a:cubicBezTo>
                  <a:cubicBezTo>
                    <a:pt x="16258" y="11508"/>
                    <a:pt x="14571" y="11040"/>
                    <a:pt x="13000" y="10422"/>
                  </a:cubicBezTo>
                  <a:cubicBezTo>
                    <a:pt x="12599" y="10272"/>
                    <a:pt x="12215" y="10105"/>
                    <a:pt x="11897" y="9904"/>
                  </a:cubicBezTo>
                  <a:cubicBezTo>
                    <a:pt x="11814" y="9871"/>
                    <a:pt x="11747" y="9821"/>
                    <a:pt x="11697" y="9771"/>
                  </a:cubicBezTo>
                  <a:cubicBezTo>
                    <a:pt x="11663" y="9754"/>
                    <a:pt x="11663" y="9737"/>
                    <a:pt x="11630" y="9720"/>
                  </a:cubicBezTo>
                  <a:lnTo>
                    <a:pt x="11546" y="9604"/>
                  </a:lnTo>
                  <a:cubicBezTo>
                    <a:pt x="11446" y="9470"/>
                    <a:pt x="11346" y="9319"/>
                    <a:pt x="11262" y="9152"/>
                  </a:cubicBezTo>
                  <a:cubicBezTo>
                    <a:pt x="11112" y="8818"/>
                    <a:pt x="11028" y="8417"/>
                    <a:pt x="10895" y="7966"/>
                  </a:cubicBezTo>
                  <a:cubicBezTo>
                    <a:pt x="10828" y="7749"/>
                    <a:pt x="10761" y="7532"/>
                    <a:pt x="10661" y="7298"/>
                  </a:cubicBezTo>
                  <a:cubicBezTo>
                    <a:pt x="10611" y="7197"/>
                    <a:pt x="10561" y="7081"/>
                    <a:pt x="10510" y="6980"/>
                  </a:cubicBezTo>
                  <a:cubicBezTo>
                    <a:pt x="10444" y="6863"/>
                    <a:pt x="10410" y="6763"/>
                    <a:pt x="10310" y="6629"/>
                  </a:cubicBezTo>
                  <a:cubicBezTo>
                    <a:pt x="10126" y="6379"/>
                    <a:pt x="9892" y="6178"/>
                    <a:pt x="9658" y="6061"/>
                  </a:cubicBezTo>
                  <a:cubicBezTo>
                    <a:pt x="9424" y="5928"/>
                    <a:pt x="9190" y="5844"/>
                    <a:pt x="8957" y="5777"/>
                  </a:cubicBezTo>
                  <a:cubicBezTo>
                    <a:pt x="8505" y="5627"/>
                    <a:pt x="8071" y="5543"/>
                    <a:pt x="7670" y="5443"/>
                  </a:cubicBezTo>
                  <a:cubicBezTo>
                    <a:pt x="7252" y="5343"/>
                    <a:pt x="6868" y="5226"/>
                    <a:pt x="6517" y="5059"/>
                  </a:cubicBezTo>
                  <a:cubicBezTo>
                    <a:pt x="6333" y="4975"/>
                    <a:pt x="6166" y="4875"/>
                    <a:pt x="6033" y="4758"/>
                  </a:cubicBezTo>
                  <a:cubicBezTo>
                    <a:pt x="5949" y="4708"/>
                    <a:pt x="5882" y="4641"/>
                    <a:pt x="5815" y="4591"/>
                  </a:cubicBezTo>
                  <a:lnTo>
                    <a:pt x="5598" y="4374"/>
                  </a:lnTo>
                  <a:cubicBezTo>
                    <a:pt x="5047" y="3789"/>
                    <a:pt x="4562" y="3054"/>
                    <a:pt x="4094" y="2335"/>
                  </a:cubicBezTo>
                  <a:cubicBezTo>
                    <a:pt x="3643" y="1617"/>
                    <a:pt x="3209" y="848"/>
                    <a:pt x="2774" y="96"/>
                  </a:cubicBezTo>
                  <a:cubicBezTo>
                    <a:pt x="2750" y="34"/>
                    <a:pt x="2688" y="0"/>
                    <a:pt x="2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3"/>
            <p:cNvSpPr/>
            <p:nvPr/>
          </p:nvSpPr>
          <p:spPr>
            <a:xfrm>
              <a:off x="7704861" y="903551"/>
              <a:ext cx="62411" cy="58451"/>
            </a:xfrm>
            <a:custGeom>
              <a:avLst/>
              <a:gdLst/>
              <a:ahLst/>
              <a:cxnLst/>
              <a:rect l="l" t="t" r="r" b="b"/>
              <a:pathLst>
                <a:path w="1371" h="1284" extrusionOk="0">
                  <a:moveTo>
                    <a:pt x="691" y="0"/>
                  </a:moveTo>
                  <a:cubicBezTo>
                    <a:pt x="377" y="0"/>
                    <a:pt x="96" y="223"/>
                    <a:pt x="51" y="542"/>
                  </a:cubicBezTo>
                  <a:cubicBezTo>
                    <a:pt x="1" y="893"/>
                    <a:pt x="235" y="1227"/>
                    <a:pt x="602" y="1277"/>
                  </a:cubicBezTo>
                  <a:cubicBezTo>
                    <a:pt x="634" y="1282"/>
                    <a:pt x="665" y="1284"/>
                    <a:pt x="697" y="1284"/>
                  </a:cubicBezTo>
                  <a:cubicBezTo>
                    <a:pt x="1008" y="1284"/>
                    <a:pt x="1275" y="1061"/>
                    <a:pt x="1321" y="742"/>
                  </a:cubicBezTo>
                  <a:cubicBezTo>
                    <a:pt x="1371" y="391"/>
                    <a:pt x="1137" y="57"/>
                    <a:pt x="786" y="7"/>
                  </a:cubicBezTo>
                  <a:cubicBezTo>
                    <a:pt x="754" y="3"/>
                    <a:pt x="722" y="0"/>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3"/>
            <p:cNvSpPr/>
            <p:nvPr/>
          </p:nvSpPr>
          <p:spPr>
            <a:xfrm>
              <a:off x="7727669" y="873233"/>
              <a:ext cx="66235" cy="58633"/>
            </a:xfrm>
            <a:custGeom>
              <a:avLst/>
              <a:gdLst/>
              <a:ahLst/>
              <a:cxnLst/>
              <a:rect l="l" t="t" r="r" b="b"/>
              <a:pathLst>
                <a:path w="1455" h="1288" extrusionOk="0">
                  <a:moveTo>
                    <a:pt x="707" y="1"/>
                  </a:moveTo>
                  <a:cubicBezTo>
                    <a:pt x="633" y="1"/>
                    <a:pt x="558" y="13"/>
                    <a:pt x="485" y="38"/>
                  </a:cubicBezTo>
                  <a:cubicBezTo>
                    <a:pt x="168" y="172"/>
                    <a:pt x="1" y="540"/>
                    <a:pt x="118" y="874"/>
                  </a:cubicBezTo>
                  <a:cubicBezTo>
                    <a:pt x="220" y="1130"/>
                    <a:pt x="460" y="1287"/>
                    <a:pt x="716" y="1287"/>
                  </a:cubicBezTo>
                  <a:cubicBezTo>
                    <a:pt x="795" y="1287"/>
                    <a:pt x="875" y="1273"/>
                    <a:pt x="953" y="1241"/>
                  </a:cubicBezTo>
                  <a:cubicBezTo>
                    <a:pt x="1287" y="1124"/>
                    <a:pt x="1455" y="740"/>
                    <a:pt x="1321" y="406"/>
                  </a:cubicBezTo>
                  <a:cubicBezTo>
                    <a:pt x="1229" y="157"/>
                    <a:pt x="974" y="1"/>
                    <a:pt x="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3"/>
            <p:cNvSpPr/>
            <p:nvPr/>
          </p:nvSpPr>
          <p:spPr>
            <a:xfrm>
              <a:off x="7734543" y="901139"/>
              <a:ext cx="79118" cy="73929"/>
            </a:xfrm>
            <a:custGeom>
              <a:avLst/>
              <a:gdLst/>
              <a:ahLst/>
              <a:cxnLst/>
              <a:rect l="l" t="t" r="r" b="b"/>
              <a:pathLst>
                <a:path w="1738" h="1624" extrusionOk="0">
                  <a:moveTo>
                    <a:pt x="861" y="1"/>
                  </a:moveTo>
                  <a:cubicBezTo>
                    <a:pt x="463" y="1"/>
                    <a:pt x="128" y="286"/>
                    <a:pt x="67" y="695"/>
                  </a:cubicBezTo>
                  <a:cubicBezTo>
                    <a:pt x="0" y="1146"/>
                    <a:pt x="301" y="1547"/>
                    <a:pt x="752" y="1614"/>
                  </a:cubicBezTo>
                  <a:cubicBezTo>
                    <a:pt x="793" y="1620"/>
                    <a:pt x="833" y="1623"/>
                    <a:pt x="873" y="1623"/>
                  </a:cubicBezTo>
                  <a:cubicBezTo>
                    <a:pt x="1262" y="1623"/>
                    <a:pt x="1611" y="1338"/>
                    <a:pt x="1671" y="929"/>
                  </a:cubicBezTo>
                  <a:cubicBezTo>
                    <a:pt x="1738" y="495"/>
                    <a:pt x="1437" y="77"/>
                    <a:pt x="986" y="10"/>
                  </a:cubicBezTo>
                  <a:cubicBezTo>
                    <a:pt x="944" y="4"/>
                    <a:pt x="902" y="1"/>
                    <a:pt x="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3"/>
            <p:cNvSpPr/>
            <p:nvPr/>
          </p:nvSpPr>
          <p:spPr>
            <a:xfrm>
              <a:off x="8191691" y="765023"/>
              <a:ext cx="159010" cy="141529"/>
            </a:xfrm>
            <a:custGeom>
              <a:avLst/>
              <a:gdLst/>
              <a:ahLst/>
              <a:cxnLst/>
              <a:rect l="l" t="t" r="r" b="b"/>
              <a:pathLst>
                <a:path w="3493" h="3109" extrusionOk="0">
                  <a:moveTo>
                    <a:pt x="1745" y="1"/>
                  </a:moveTo>
                  <a:cubicBezTo>
                    <a:pt x="1290" y="1"/>
                    <a:pt x="839" y="197"/>
                    <a:pt x="535" y="577"/>
                  </a:cubicBezTo>
                  <a:cubicBezTo>
                    <a:pt x="0" y="1246"/>
                    <a:pt x="100" y="2231"/>
                    <a:pt x="769" y="2766"/>
                  </a:cubicBezTo>
                  <a:cubicBezTo>
                    <a:pt x="1057" y="2996"/>
                    <a:pt x="1404" y="3109"/>
                    <a:pt x="1748" y="3109"/>
                  </a:cubicBezTo>
                  <a:cubicBezTo>
                    <a:pt x="2203" y="3109"/>
                    <a:pt x="2653" y="2913"/>
                    <a:pt x="2958" y="2532"/>
                  </a:cubicBezTo>
                  <a:cubicBezTo>
                    <a:pt x="3492" y="1864"/>
                    <a:pt x="3392" y="878"/>
                    <a:pt x="2724" y="343"/>
                  </a:cubicBezTo>
                  <a:cubicBezTo>
                    <a:pt x="2436" y="113"/>
                    <a:pt x="2089" y="1"/>
                    <a:pt x="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3"/>
            <p:cNvSpPr/>
            <p:nvPr/>
          </p:nvSpPr>
          <p:spPr>
            <a:xfrm>
              <a:off x="8191691" y="756283"/>
              <a:ext cx="159010" cy="159010"/>
            </a:xfrm>
            <a:custGeom>
              <a:avLst/>
              <a:gdLst/>
              <a:ahLst/>
              <a:cxnLst/>
              <a:rect l="l" t="t" r="r" b="b"/>
              <a:pathLst>
                <a:path w="3493" h="3493" fill="none" extrusionOk="0">
                  <a:moveTo>
                    <a:pt x="2724" y="535"/>
                  </a:moveTo>
                  <a:cubicBezTo>
                    <a:pt x="3392" y="1070"/>
                    <a:pt x="3492" y="2056"/>
                    <a:pt x="2958" y="2724"/>
                  </a:cubicBezTo>
                  <a:cubicBezTo>
                    <a:pt x="2423" y="3393"/>
                    <a:pt x="1437" y="3493"/>
                    <a:pt x="769" y="2958"/>
                  </a:cubicBezTo>
                  <a:cubicBezTo>
                    <a:pt x="100" y="2423"/>
                    <a:pt x="0" y="1438"/>
                    <a:pt x="535" y="769"/>
                  </a:cubicBezTo>
                  <a:cubicBezTo>
                    <a:pt x="1069" y="101"/>
                    <a:pt x="2055" y="1"/>
                    <a:pt x="2724" y="535"/>
                  </a:cubicBezTo>
                  <a:close/>
                </a:path>
              </a:pathLst>
            </a:custGeom>
            <a:solidFill>
              <a:schemeClr val="accent2"/>
            </a:solid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3"/>
            <p:cNvSpPr/>
            <p:nvPr/>
          </p:nvSpPr>
          <p:spPr>
            <a:xfrm>
              <a:off x="8235804" y="851655"/>
              <a:ext cx="149132" cy="140983"/>
            </a:xfrm>
            <a:custGeom>
              <a:avLst/>
              <a:gdLst/>
              <a:ahLst/>
              <a:cxnLst/>
              <a:rect l="l" t="t" r="r" b="b"/>
              <a:pathLst>
                <a:path w="3276" h="3097" extrusionOk="0">
                  <a:moveTo>
                    <a:pt x="1640" y="0"/>
                  </a:moveTo>
                  <a:cubicBezTo>
                    <a:pt x="863" y="0"/>
                    <a:pt x="194" y="590"/>
                    <a:pt x="100" y="1381"/>
                  </a:cubicBezTo>
                  <a:cubicBezTo>
                    <a:pt x="0" y="2217"/>
                    <a:pt x="618" y="3002"/>
                    <a:pt x="1471" y="3085"/>
                  </a:cubicBezTo>
                  <a:cubicBezTo>
                    <a:pt x="1533" y="3093"/>
                    <a:pt x="1595" y="3096"/>
                    <a:pt x="1656" y="3096"/>
                  </a:cubicBezTo>
                  <a:cubicBezTo>
                    <a:pt x="2432" y="3096"/>
                    <a:pt x="3099" y="2522"/>
                    <a:pt x="3192" y="1732"/>
                  </a:cubicBezTo>
                  <a:cubicBezTo>
                    <a:pt x="3275" y="880"/>
                    <a:pt x="2674" y="111"/>
                    <a:pt x="1821" y="11"/>
                  </a:cubicBezTo>
                  <a:cubicBezTo>
                    <a:pt x="1761" y="4"/>
                    <a:pt x="1700" y="0"/>
                    <a:pt x="1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3"/>
            <p:cNvSpPr/>
            <p:nvPr/>
          </p:nvSpPr>
          <p:spPr>
            <a:xfrm>
              <a:off x="8235804" y="847557"/>
              <a:ext cx="149132" cy="149132"/>
            </a:xfrm>
            <a:custGeom>
              <a:avLst/>
              <a:gdLst/>
              <a:ahLst/>
              <a:cxnLst/>
              <a:rect l="l" t="t" r="r" b="b"/>
              <a:pathLst>
                <a:path w="3276" h="3276" fill="none" extrusionOk="0">
                  <a:moveTo>
                    <a:pt x="1471" y="3175"/>
                  </a:moveTo>
                  <a:cubicBezTo>
                    <a:pt x="618" y="3092"/>
                    <a:pt x="0" y="2307"/>
                    <a:pt x="100" y="1471"/>
                  </a:cubicBezTo>
                  <a:cubicBezTo>
                    <a:pt x="201" y="619"/>
                    <a:pt x="969" y="1"/>
                    <a:pt x="1821" y="101"/>
                  </a:cubicBezTo>
                  <a:cubicBezTo>
                    <a:pt x="2674" y="201"/>
                    <a:pt x="3275" y="970"/>
                    <a:pt x="3192" y="1822"/>
                  </a:cubicBezTo>
                  <a:cubicBezTo>
                    <a:pt x="3091" y="2674"/>
                    <a:pt x="2323" y="3276"/>
                    <a:pt x="1471" y="3175"/>
                  </a:cubicBezTo>
                  <a:close/>
                </a:path>
              </a:pathLst>
            </a:custGeom>
            <a:solidFill>
              <a:schemeClr val="accent2"/>
            </a:solid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3"/>
            <p:cNvSpPr/>
            <p:nvPr/>
          </p:nvSpPr>
          <p:spPr>
            <a:xfrm>
              <a:off x="8174165" y="926586"/>
              <a:ext cx="161332" cy="141302"/>
            </a:xfrm>
            <a:custGeom>
              <a:avLst/>
              <a:gdLst/>
              <a:ahLst/>
              <a:cxnLst/>
              <a:rect l="l" t="t" r="r" b="b"/>
              <a:pathLst>
                <a:path w="3544" h="3104" extrusionOk="0">
                  <a:moveTo>
                    <a:pt x="1757" y="0"/>
                  </a:moveTo>
                  <a:cubicBezTo>
                    <a:pt x="1532" y="0"/>
                    <a:pt x="1304" y="49"/>
                    <a:pt x="1087" y="153"/>
                  </a:cubicBezTo>
                  <a:cubicBezTo>
                    <a:pt x="318" y="537"/>
                    <a:pt x="1" y="1456"/>
                    <a:pt x="368" y="2225"/>
                  </a:cubicBezTo>
                  <a:cubicBezTo>
                    <a:pt x="644" y="2776"/>
                    <a:pt x="1194" y="3103"/>
                    <a:pt x="1766" y="3103"/>
                  </a:cubicBezTo>
                  <a:cubicBezTo>
                    <a:pt x="1993" y="3103"/>
                    <a:pt x="2223" y="3052"/>
                    <a:pt x="2440" y="2943"/>
                  </a:cubicBezTo>
                  <a:cubicBezTo>
                    <a:pt x="3209" y="2576"/>
                    <a:pt x="3543" y="1640"/>
                    <a:pt x="3159" y="871"/>
                  </a:cubicBezTo>
                  <a:cubicBezTo>
                    <a:pt x="2883" y="319"/>
                    <a:pt x="2331" y="0"/>
                    <a:pt x="1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3"/>
            <p:cNvSpPr/>
            <p:nvPr/>
          </p:nvSpPr>
          <p:spPr>
            <a:xfrm>
              <a:off x="8174165" y="916799"/>
              <a:ext cx="161332" cy="161286"/>
            </a:xfrm>
            <a:custGeom>
              <a:avLst/>
              <a:gdLst/>
              <a:ahLst/>
              <a:cxnLst/>
              <a:rect l="l" t="t" r="r" b="b"/>
              <a:pathLst>
                <a:path w="3544" h="3543" fill="none" extrusionOk="0">
                  <a:moveTo>
                    <a:pt x="3159" y="1086"/>
                  </a:moveTo>
                  <a:cubicBezTo>
                    <a:pt x="3543" y="1855"/>
                    <a:pt x="3209" y="2791"/>
                    <a:pt x="2440" y="3158"/>
                  </a:cubicBezTo>
                  <a:cubicBezTo>
                    <a:pt x="1672" y="3542"/>
                    <a:pt x="753" y="3208"/>
                    <a:pt x="368" y="2440"/>
                  </a:cubicBezTo>
                  <a:cubicBezTo>
                    <a:pt x="1" y="1671"/>
                    <a:pt x="318" y="752"/>
                    <a:pt x="1087" y="368"/>
                  </a:cubicBezTo>
                  <a:cubicBezTo>
                    <a:pt x="1855" y="0"/>
                    <a:pt x="2774" y="318"/>
                    <a:pt x="3159" y="1086"/>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3"/>
            <p:cNvSpPr/>
            <p:nvPr/>
          </p:nvSpPr>
          <p:spPr>
            <a:xfrm>
              <a:off x="8084438" y="914523"/>
              <a:ext cx="154458" cy="140756"/>
            </a:xfrm>
            <a:custGeom>
              <a:avLst/>
              <a:gdLst/>
              <a:ahLst/>
              <a:cxnLst/>
              <a:rect l="l" t="t" r="r" b="b"/>
              <a:pathLst>
                <a:path w="3393" h="3092" extrusionOk="0">
                  <a:moveTo>
                    <a:pt x="1696" y="0"/>
                  </a:moveTo>
                  <a:cubicBezTo>
                    <a:pt x="1299" y="0"/>
                    <a:pt x="902" y="150"/>
                    <a:pt x="602" y="451"/>
                  </a:cubicBezTo>
                  <a:cubicBezTo>
                    <a:pt x="0" y="1053"/>
                    <a:pt x="0" y="2039"/>
                    <a:pt x="602" y="2640"/>
                  </a:cubicBezTo>
                  <a:cubicBezTo>
                    <a:pt x="902" y="2941"/>
                    <a:pt x="1299" y="3091"/>
                    <a:pt x="1696" y="3091"/>
                  </a:cubicBezTo>
                  <a:cubicBezTo>
                    <a:pt x="2093" y="3091"/>
                    <a:pt x="2490" y="2941"/>
                    <a:pt x="2791" y="2640"/>
                  </a:cubicBezTo>
                  <a:cubicBezTo>
                    <a:pt x="3392" y="2039"/>
                    <a:pt x="3392" y="1053"/>
                    <a:pt x="2791" y="451"/>
                  </a:cubicBezTo>
                  <a:cubicBezTo>
                    <a:pt x="2490" y="150"/>
                    <a:pt x="2093" y="0"/>
                    <a:pt x="1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3"/>
            <p:cNvSpPr/>
            <p:nvPr/>
          </p:nvSpPr>
          <p:spPr>
            <a:xfrm>
              <a:off x="8084438" y="907648"/>
              <a:ext cx="154458" cy="154458"/>
            </a:xfrm>
            <a:custGeom>
              <a:avLst/>
              <a:gdLst/>
              <a:ahLst/>
              <a:cxnLst/>
              <a:rect l="l" t="t" r="r" b="b"/>
              <a:pathLst>
                <a:path w="3393" h="3393" fill="none" extrusionOk="0">
                  <a:moveTo>
                    <a:pt x="2791" y="602"/>
                  </a:moveTo>
                  <a:cubicBezTo>
                    <a:pt x="3392" y="1204"/>
                    <a:pt x="3392" y="2190"/>
                    <a:pt x="2791" y="2791"/>
                  </a:cubicBezTo>
                  <a:cubicBezTo>
                    <a:pt x="2189" y="3393"/>
                    <a:pt x="1203" y="3393"/>
                    <a:pt x="602" y="2791"/>
                  </a:cubicBezTo>
                  <a:cubicBezTo>
                    <a:pt x="0" y="2190"/>
                    <a:pt x="0" y="1204"/>
                    <a:pt x="602" y="602"/>
                  </a:cubicBezTo>
                  <a:cubicBezTo>
                    <a:pt x="1203" y="1"/>
                    <a:pt x="2189" y="1"/>
                    <a:pt x="2791" y="602"/>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3"/>
            <p:cNvSpPr/>
            <p:nvPr/>
          </p:nvSpPr>
          <p:spPr>
            <a:xfrm>
              <a:off x="8054756" y="827664"/>
              <a:ext cx="144579" cy="141029"/>
            </a:xfrm>
            <a:custGeom>
              <a:avLst/>
              <a:gdLst/>
              <a:ahLst/>
              <a:cxnLst/>
              <a:rect l="l" t="t" r="r" b="b"/>
              <a:pathLst>
                <a:path w="3176" h="3098" extrusionOk="0">
                  <a:moveTo>
                    <a:pt x="1596" y="1"/>
                  </a:moveTo>
                  <a:cubicBezTo>
                    <a:pt x="1566" y="1"/>
                    <a:pt x="1535" y="2"/>
                    <a:pt x="1504" y="3"/>
                  </a:cubicBezTo>
                  <a:cubicBezTo>
                    <a:pt x="652" y="37"/>
                    <a:pt x="1" y="772"/>
                    <a:pt x="34" y="1624"/>
                  </a:cubicBezTo>
                  <a:cubicBezTo>
                    <a:pt x="82" y="2446"/>
                    <a:pt x="753" y="3097"/>
                    <a:pt x="1580" y="3097"/>
                  </a:cubicBezTo>
                  <a:cubicBezTo>
                    <a:pt x="1610" y="3097"/>
                    <a:pt x="1641" y="3096"/>
                    <a:pt x="1671" y="3094"/>
                  </a:cubicBezTo>
                  <a:cubicBezTo>
                    <a:pt x="2524" y="3061"/>
                    <a:pt x="3175" y="2326"/>
                    <a:pt x="3142" y="1474"/>
                  </a:cubicBezTo>
                  <a:cubicBezTo>
                    <a:pt x="3093" y="652"/>
                    <a:pt x="2423" y="1"/>
                    <a:pt x="1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3"/>
            <p:cNvSpPr/>
            <p:nvPr/>
          </p:nvSpPr>
          <p:spPr>
            <a:xfrm>
              <a:off x="8054756" y="825524"/>
              <a:ext cx="144579" cy="145308"/>
            </a:xfrm>
            <a:custGeom>
              <a:avLst/>
              <a:gdLst/>
              <a:ahLst/>
              <a:cxnLst/>
              <a:rect l="l" t="t" r="r" b="b"/>
              <a:pathLst>
                <a:path w="3176" h="3192" fill="none" extrusionOk="0">
                  <a:moveTo>
                    <a:pt x="3142" y="1521"/>
                  </a:moveTo>
                  <a:cubicBezTo>
                    <a:pt x="3175" y="2373"/>
                    <a:pt x="2524" y="3108"/>
                    <a:pt x="1671" y="3141"/>
                  </a:cubicBezTo>
                  <a:cubicBezTo>
                    <a:pt x="803" y="3192"/>
                    <a:pt x="84" y="2523"/>
                    <a:pt x="34" y="1671"/>
                  </a:cubicBezTo>
                  <a:cubicBezTo>
                    <a:pt x="1" y="819"/>
                    <a:pt x="652" y="84"/>
                    <a:pt x="1504" y="50"/>
                  </a:cubicBezTo>
                  <a:cubicBezTo>
                    <a:pt x="2373" y="0"/>
                    <a:pt x="3092" y="669"/>
                    <a:pt x="3142" y="1521"/>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3"/>
            <p:cNvSpPr/>
            <p:nvPr/>
          </p:nvSpPr>
          <p:spPr>
            <a:xfrm>
              <a:off x="8105743" y="753597"/>
              <a:ext cx="156734" cy="141575"/>
            </a:xfrm>
            <a:custGeom>
              <a:avLst/>
              <a:gdLst/>
              <a:ahLst/>
              <a:cxnLst/>
              <a:rect l="l" t="t" r="r" b="b"/>
              <a:pathLst>
                <a:path w="3443" h="3110" extrusionOk="0">
                  <a:moveTo>
                    <a:pt x="1720" y="1"/>
                  </a:moveTo>
                  <a:cubicBezTo>
                    <a:pt x="1043" y="1"/>
                    <a:pt x="411" y="453"/>
                    <a:pt x="217" y="1146"/>
                  </a:cubicBezTo>
                  <a:cubicBezTo>
                    <a:pt x="0" y="1965"/>
                    <a:pt x="468" y="2817"/>
                    <a:pt x="1303" y="3051"/>
                  </a:cubicBezTo>
                  <a:cubicBezTo>
                    <a:pt x="1443" y="3090"/>
                    <a:pt x="1584" y="3109"/>
                    <a:pt x="1722" y="3109"/>
                  </a:cubicBezTo>
                  <a:cubicBezTo>
                    <a:pt x="2395" y="3109"/>
                    <a:pt x="3014" y="2660"/>
                    <a:pt x="3208" y="1981"/>
                  </a:cubicBezTo>
                  <a:cubicBezTo>
                    <a:pt x="3442" y="1162"/>
                    <a:pt x="2957" y="294"/>
                    <a:pt x="2139" y="60"/>
                  </a:cubicBezTo>
                  <a:cubicBezTo>
                    <a:pt x="1999" y="20"/>
                    <a:pt x="1859" y="1"/>
                    <a:pt x="1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3"/>
            <p:cNvSpPr/>
            <p:nvPr/>
          </p:nvSpPr>
          <p:spPr>
            <a:xfrm>
              <a:off x="8105743" y="745630"/>
              <a:ext cx="156734" cy="157508"/>
            </a:xfrm>
            <a:custGeom>
              <a:avLst/>
              <a:gdLst/>
              <a:ahLst/>
              <a:cxnLst/>
              <a:rect l="l" t="t" r="r" b="b"/>
              <a:pathLst>
                <a:path w="3443" h="3460" fill="none" extrusionOk="0">
                  <a:moveTo>
                    <a:pt x="2139" y="235"/>
                  </a:moveTo>
                  <a:cubicBezTo>
                    <a:pt x="2957" y="469"/>
                    <a:pt x="3442" y="1337"/>
                    <a:pt x="3208" y="2156"/>
                  </a:cubicBezTo>
                  <a:cubicBezTo>
                    <a:pt x="2974" y="2975"/>
                    <a:pt x="2122" y="3459"/>
                    <a:pt x="1303" y="3226"/>
                  </a:cubicBezTo>
                  <a:cubicBezTo>
                    <a:pt x="468" y="2992"/>
                    <a:pt x="0" y="2140"/>
                    <a:pt x="217" y="1321"/>
                  </a:cubicBezTo>
                  <a:cubicBezTo>
                    <a:pt x="451" y="485"/>
                    <a:pt x="1320" y="1"/>
                    <a:pt x="2139" y="235"/>
                  </a:cubicBezTo>
                  <a:close/>
                </a:path>
              </a:pathLst>
            </a:custGeom>
            <a:noFill/>
            <a:ln w="6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3"/>
            <p:cNvSpPr/>
            <p:nvPr/>
          </p:nvSpPr>
          <p:spPr>
            <a:xfrm>
              <a:off x="8203846" y="828756"/>
              <a:ext cx="90544" cy="80256"/>
            </a:xfrm>
            <a:custGeom>
              <a:avLst/>
              <a:gdLst/>
              <a:ahLst/>
              <a:cxnLst/>
              <a:rect l="l" t="t" r="r" b="b"/>
              <a:pathLst>
                <a:path w="1989" h="1763" extrusionOk="0">
                  <a:moveTo>
                    <a:pt x="1005" y="0"/>
                  </a:moveTo>
                  <a:cubicBezTo>
                    <a:pt x="731" y="0"/>
                    <a:pt x="458" y="129"/>
                    <a:pt x="285" y="364"/>
                  </a:cubicBezTo>
                  <a:cubicBezTo>
                    <a:pt x="0" y="765"/>
                    <a:pt x="84" y="1316"/>
                    <a:pt x="468" y="1600"/>
                  </a:cubicBezTo>
                  <a:cubicBezTo>
                    <a:pt x="624" y="1711"/>
                    <a:pt x="803" y="1763"/>
                    <a:pt x="980" y="1763"/>
                  </a:cubicBezTo>
                  <a:cubicBezTo>
                    <a:pt x="1258" y="1763"/>
                    <a:pt x="1531" y="1634"/>
                    <a:pt x="1705" y="1400"/>
                  </a:cubicBezTo>
                  <a:cubicBezTo>
                    <a:pt x="1989" y="999"/>
                    <a:pt x="1905" y="447"/>
                    <a:pt x="1504" y="163"/>
                  </a:cubicBezTo>
                  <a:cubicBezTo>
                    <a:pt x="1355" y="53"/>
                    <a:pt x="1180" y="0"/>
                    <a:pt x="1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3"/>
            <p:cNvSpPr/>
            <p:nvPr/>
          </p:nvSpPr>
          <p:spPr>
            <a:xfrm>
              <a:off x="8228201" y="877603"/>
              <a:ext cx="84444" cy="79892"/>
            </a:xfrm>
            <a:custGeom>
              <a:avLst/>
              <a:gdLst/>
              <a:ahLst/>
              <a:cxnLst/>
              <a:rect l="l" t="t" r="r" b="b"/>
              <a:pathLst>
                <a:path w="1855" h="1755" extrusionOk="0">
                  <a:moveTo>
                    <a:pt x="918" y="1"/>
                  </a:moveTo>
                  <a:cubicBezTo>
                    <a:pt x="483" y="1"/>
                    <a:pt x="112" y="333"/>
                    <a:pt x="50" y="778"/>
                  </a:cubicBezTo>
                  <a:cubicBezTo>
                    <a:pt x="0" y="1262"/>
                    <a:pt x="351" y="1697"/>
                    <a:pt x="836" y="1747"/>
                  </a:cubicBezTo>
                  <a:cubicBezTo>
                    <a:pt x="874" y="1752"/>
                    <a:pt x="912" y="1755"/>
                    <a:pt x="951" y="1755"/>
                  </a:cubicBezTo>
                  <a:cubicBezTo>
                    <a:pt x="1375" y="1755"/>
                    <a:pt x="1759" y="1423"/>
                    <a:pt x="1805" y="978"/>
                  </a:cubicBezTo>
                  <a:cubicBezTo>
                    <a:pt x="1855" y="494"/>
                    <a:pt x="1504" y="59"/>
                    <a:pt x="1036" y="9"/>
                  </a:cubicBezTo>
                  <a:cubicBezTo>
                    <a:pt x="996" y="4"/>
                    <a:pt x="957" y="1"/>
                    <a:pt x="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3"/>
            <p:cNvSpPr/>
            <p:nvPr/>
          </p:nvSpPr>
          <p:spPr>
            <a:xfrm>
              <a:off x="8193194" y="919803"/>
              <a:ext cx="91318" cy="80302"/>
            </a:xfrm>
            <a:custGeom>
              <a:avLst/>
              <a:gdLst/>
              <a:ahLst/>
              <a:cxnLst/>
              <a:rect l="l" t="t" r="r" b="b"/>
              <a:pathLst>
                <a:path w="2006" h="1764" extrusionOk="0">
                  <a:moveTo>
                    <a:pt x="997" y="0"/>
                  </a:moveTo>
                  <a:cubicBezTo>
                    <a:pt x="882" y="0"/>
                    <a:pt x="765" y="22"/>
                    <a:pt x="652" y="68"/>
                  </a:cubicBezTo>
                  <a:cubicBezTo>
                    <a:pt x="201" y="252"/>
                    <a:pt x="1" y="770"/>
                    <a:pt x="184" y="1221"/>
                  </a:cubicBezTo>
                  <a:cubicBezTo>
                    <a:pt x="321" y="1557"/>
                    <a:pt x="644" y="1764"/>
                    <a:pt x="987" y="1764"/>
                  </a:cubicBezTo>
                  <a:cubicBezTo>
                    <a:pt x="1104" y="1764"/>
                    <a:pt x="1223" y="1740"/>
                    <a:pt x="1337" y="1689"/>
                  </a:cubicBezTo>
                  <a:cubicBezTo>
                    <a:pt x="1788" y="1505"/>
                    <a:pt x="2006" y="987"/>
                    <a:pt x="1805" y="536"/>
                  </a:cubicBezTo>
                  <a:cubicBezTo>
                    <a:pt x="1667" y="197"/>
                    <a:pt x="1341" y="0"/>
                    <a:pt x="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3"/>
            <p:cNvSpPr/>
            <p:nvPr/>
          </p:nvSpPr>
          <p:spPr>
            <a:xfrm>
              <a:off x="8140705" y="912793"/>
              <a:ext cx="90544" cy="80302"/>
            </a:xfrm>
            <a:custGeom>
              <a:avLst/>
              <a:gdLst/>
              <a:ahLst/>
              <a:cxnLst/>
              <a:rect l="l" t="t" r="r" b="b"/>
              <a:pathLst>
                <a:path w="1989" h="1764" extrusionOk="0">
                  <a:moveTo>
                    <a:pt x="995" y="0"/>
                  </a:moveTo>
                  <a:cubicBezTo>
                    <a:pt x="734" y="0"/>
                    <a:pt x="475" y="116"/>
                    <a:pt x="301" y="339"/>
                  </a:cubicBezTo>
                  <a:cubicBezTo>
                    <a:pt x="1" y="723"/>
                    <a:pt x="67" y="1275"/>
                    <a:pt x="452" y="1575"/>
                  </a:cubicBezTo>
                  <a:cubicBezTo>
                    <a:pt x="614" y="1702"/>
                    <a:pt x="805" y="1763"/>
                    <a:pt x="995" y="1763"/>
                  </a:cubicBezTo>
                  <a:cubicBezTo>
                    <a:pt x="1256" y="1763"/>
                    <a:pt x="1514" y="1647"/>
                    <a:pt x="1688" y="1425"/>
                  </a:cubicBezTo>
                  <a:cubicBezTo>
                    <a:pt x="1989" y="1041"/>
                    <a:pt x="1922" y="489"/>
                    <a:pt x="1538" y="188"/>
                  </a:cubicBezTo>
                  <a:cubicBezTo>
                    <a:pt x="1376" y="62"/>
                    <a:pt x="1184" y="0"/>
                    <a:pt x="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3"/>
            <p:cNvSpPr/>
            <p:nvPr/>
          </p:nvSpPr>
          <p:spPr>
            <a:xfrm>
              <a:off x="8123224" y="863900"/>
              <a:ext cx="85992" cy="79938"/>
            </a:xfrm>
            <a:custGeom>
              <a:avLst/>
              <a:gdLst/>
              <a:ahLst/>
              <a:cxnLst/>
              <a:rect l="l" t="t" r="r" b="b"/>
              <a:pathLst>
                <a:path w="1889" h="1756" extrusionOk="0">
                  <a:moveTo>
                    <a:pt x="945" y="0"/>
                  </a:moveTo>
                  <a:cubicBezTo>
                    <a:pt x="524" y="0"/>
                    <a:pt x="143" y="303"/>
                    <a:pt x="67" y="745"/>
                  </a:cubicBezTo>
                  <a:cubicBezTo>
                    <a:pt x="0" y="1229"/>
                    <a:pt x="335" y="1680"/>
                    <a:pt x="819" y="1747"/>
                  </a:cubicBezTo>
                  <a:cubicBezTo>
                    <a:pt x="861" y="1753"/>
                    <a:pt x="902" y="1756"/>
                    <a:pt x="942" y="1756"/>
                  </a:cubicBezTo>
                  <a:cubicBezTo>
                    <a:pt x="1376" y="1756"/>
                    <a:pt x="1745" y="1440"/>
                    <a:pt x="1822" y="1012"/>
                  </a:cubicBezTo>
                  <a:cubicBezTo>
                    <a:pt x="1888" y="527"/>
                    <a:pt x="1554" y="76"/>
                    <a:pt x="1070" y="9"/>
                  </a:cubicBezTo>
                  <a:cubicBezTo>
                    <a:pt x="1028" y="3"/>
                    <a:pt x="986" y="0"/>
                    <a:pt x="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3"/>
            <p:cNvSpPr/>
            <p:nvPr/>
          </p:nvSpPr>
          <p:spPr>
            <a:xfrm>
              <a:off x="8154407" y="822292"/>
              <a:ext cx="90544" cy="80256"/>
            </a:xfrm>
            <a:custGeom>
              <a:avLst/>
              <a:gdLst/>
              <a:ahLst/>
              <a:cxnLst/>
              <a:rect l="l" t="t" r="r" b="b"/>
              <a:pathLst>
                <a:path w="1989" h="1763" extrusionOk="0">
                  <a:moveTo>
                    <a:pt x="986" y="0"/>
                  </a:moveTo>
                  <a:cubicBezTo>
                    <a:pt x="886" y="0"/>
                    <a:pt x="784" y="18"/>
                    <a:pt x="685" y="55"/>
                  </a:cubicBezTo>
                  <a:cubicBezTo>
                    <a:pt x="218" y="238"/>
                    <a:pt x="0" y="740"/>
                    <a:pt x="167" y="1191"/>
                  </a:cubicBezTo>
                  <a:cubicBezTo>
                    <a:pt x="298" y="1543"/>
                    <a:pt x="642" y="1763"/>
                    <a:pt x="1002" y="1763"/>
                  </a:cubicBezTo>
                  <a:cubicBezTo>
                    <a:pt x="1103" y="1763"/>
                    <a:pt x="1205" y="1745"/>
                    <a:pt x="1304" y="1709"/>
                  </a:cubicBezTo>
                  <a:cubicBezTo>
                    <a:pt x="1755" y="1525"/>
                    <a:pt x="1989" y="1024"/>
                    <a:pt x="1822" y="572"/>
                  </a:cubicBezTo>
                  <a:cubicBezTo>
                    <a:pt x="1678" y="220"/>
                    <a:pt x="1341"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3"/>
            <p:cNvSpPr/>
            <p:nvPr/>
          </p:nvSpPr>
          <p:spPr>
            <a:xfrm>
              <a:off x="8163512" y="860577"/>
              <a:ext cx="108844" cy="101606"/>
            </a:xfrm>
            <a:custGeom>
              <a:avLst/>
              <a:gdLst/>
              <a:ahLst/>
              <a:cxnLst/>
              <a:rect l="l" t="t" r="r" b="b"/>
              <a:pathLst>
                <a:path w="2391" h="2232" extrusionOk="0">
                  <a:moveTo>
                    <a:pt x="1176" y="1"/>
                  </a:moveTo>
                  <a:cubicBezTo>
                    <a:pt x="644" y="1"/>
                    <a:pt x="175" y="395"/>
                    <a:pt x="84" y="951"/>
                  </a:cubicBezTo>
                  <a:cubicBezTo>
                    <a:pt x="1" y="1553"/>
                    <a:pt x="419" y="2121"/>
                    <a:pt x="1037" y="2221"/>
                  </a:cubicBezTo>
                  <a:cubicBezTo>
                    <a:pt x="1088" y="2228"/>
                    <a:pt x="1140" y="2232"/>
                    <a:pt x="1190" y="2232"/>
                  </a:cubicBezTo>
                  <a:cubicBezTo>
                    <a:pt x="1732" y="2232"/>
                    <a:pt x="2214" y="1835"/>
                    <a:pt x="2290" y="1285"/>
                  </a:cubicBezTo>
                  <a:cubicBezTo>
                    <a:pt x="2390" y="667"/>
                    <a:pt x="1973" y="99"/>
                    <a:pt x="1354" y="16"/>
                  </a:cubicBezTo>
                  <a:cubicBezTo>
                    <a:pt x="1294" y="6"/>
                    <a:pt x="1235"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3"/>
            <p:cNvSpPr/>
            <p:nvPr/>
          </p:nvSpPr>
          <p:spPr>
            <a:xfrm>
              <a:off x="7974908" y="391958"/>
              <a:ext cx="143806" cy="143806"/>
            </a:xfrm>
            <a:custGeom>
              <a:avLst/>
              <a:gdLst/>
              <a:ahLst/>
              <a:cxnLst/>
              <a:rect l="l" t="t" r="r" b="b"/>
              <a:pathLst>
                <a:path w="3159" h="3159" extrusionOk="0">
                  <a:moveTo>
                    <a:pt x="1588" y="0"/>
                  </a:moveTo>
                  <a:cubicBezTo>
                    <a:pt x="702" y="0"/>
                    <a:pt x="0" y="719"/>
                    <a:pt x="0" y="1588"/>
                  </a:cubicBezTo>
                  <a:cubicBezTo>
                    <a:pt x="0" y="2457"/>
                    <a:pt x="702" y="3158"/>
                    <a:pt x="1588" y="3158"/>
                  </a:cubicBezTo>
                  <a:cubicBezTo>
                    <a:pt x="2456" y="3158"/>
                    <a:pt x="3158" y="2457"/>
                    <a:pt x="3158" y="1588"/>
                  </a:cubicBezTo>
                  <a:cubicBezTo>
                    <a:pt x="3158" y="719"/>
                    <a:pt x="2456" y="0"/>
                    <a:pt x="1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3"/>
            <p:cNvSpPr/>
            <p:nvPr/>
          </p:nvSpPr>
          <p:spPr>
            <a:xfrm>
              <a:off x="7974908" y="391958"/>
              <a:ext cx="143806" cy="143806"/>
            </a:xfrm>
            <a:custGeom>
              <a:avLst/>
              <a:gdLst/>
              <a:ahLst/>
              <a:cxnLst/>
              <a:rect l="l" t="t" r="r" b="b"/>
              <a:pathLst>
                <a:path w="3159" h="3159" fill="none" extrusionOk="0">
                  <a:moveTo>
                    <a:pt x="3158" y="1588"/>
                  </a:moveTo>
                  <a:cubicBezTo>
                    <a:pt x="3158" y="2457"/>
                    <a:pt x="2456" y="3158"/>
                    <a:pt x="1588" y="3158"/>
                  </a:cubicBezTo>
                  <a:cubicBezTo>
                    <a:pt x="702" y="3158"/>
                    <a:pt x="0" y="2457"/>
                    <a:pt x="0" y="1588"/>
                  </a:cubicBezTo>
                  <a:cubicBezTo>
                    <a:pt x="0" y="719"/>
                    <a:pt x="702" y="0"/>
                    <a:pt x="1588" y="0"/>
                  </a:cubicBezTo>
                  <a:cubicBezTo>
                    <a:pt x="2456" y="0"/>
                    <a:pt x="3158" y="719"/>
                    <a:pt x="3158" y="1588"/>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3"/>
            <p:cNvSpPr/>
            <p:nvPr/>
          </p:nvSpPr>
          <p:spPr>
            <a:xfrm>
              <a:off x="8035727" y="460425"/>
              <a:ext cx="159010" cy="144261"/>
            </a:xfrm>
            <a:custGeom>
              <a:avLst/>
              <a:gdLst/>
              <a:ahLst/>
              <a:cxnLst/>
              <a:rect l="l" t="t" r="r" b="b"/>
              <a:pathLst>
                <a:path w="3493" h="3169" extrusionOk="0">
                  <a:moveTo>
                    <a:pt x="1757" y="1"/>
                  </a:moveTo>
                  <a:cubicBezTo>
                    <a:pt x="1629" y="1"/>
                    <a:pt x="1500" y="17"/>
                    <a:pt x="1371" y="50"/>
                  </a:cubicBezTo>
                  <a:cubicBezTo>
                    <a:pt x="519" y="267"/>
                    <a:pt x="1" y="1120"/>
                    <a:pt x="218" y="1972"/>
                  </a:cubicBezTo>
                  <a:cubicBezTo>
                    <a:pt x="403" y="2697"/>
                    <a:pt x="1049" y="3169"/>
                    <a:pt x="1762" y="3169"/>
                  </a:cubicBezTo>
                  <a:cubicBezTo>
                    <a:pt x="1887" y="3169"/>
                    <a:pt x="2013" y="3154"/>
                    <a:pt x="2140" y="3125"/>
                  </a:cubicBezTo>
                  <a:cubicBezTo>
                    <a:pt x="2975" y="2907"/>
                    <a:pt x="3493" y="2039"/>
                    <a:pt x="3276" y="1203"/>
                  </a:cubicBezTo>
                  <a:cubicBezTo>
                    <a:pt x="3106" y="482"/>
                    <a:pt x="2458" y="1"/>
                    <a:pt x="1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3"/>
            <p:cNvSpPr/>
            <p:nvPr/>
          </p:nvSpPr>
          <p:spPr>
            <a:xfrm>
              <a:off x="8035727" y="452823"/>
              <a:ext cx="159010" cy="159010"/>
            </a:xfrm>
            <a:custGeom>
              <a:avLst/>
              <a:gdLst/>
              <a:ahLst/>
              <a:cxnLst/>
              <a:rect l="l" t="t" r="r" b="b"/>
              <a:pathLst>
                <a:path w="3493" h="3493" fill="none" extrusionOk="0">
                  <a:moveTo>
                    <a:pt x="2140" y="3292"/>
                  </a:moveTo>
                  <a:cubicBezTo>
                    <a:pt x="1287" y="3492"/>
                    <a:pt x="435" y="2991"/>
                    <a:pt x="218" y="2139"/>
                  </a:cubicBezTo>
                  <a:cubicBezTo>
                    <a:pt x="1" y="1287"/>
                    <a:pt x="519" y="434"/>
                    <a:pt x="1371" y="217"/>
                  </a:cubicBezTo>
                  <a:cubicBezTo>
                    <a:pt x="2206" y="0"/>
                    <a:pt x="3075" y="518"/>
                    <a:pt x="3276" y="1370"/>
                  </a:cubicBezTo>
                  <a:cubicBezTo>
                    <a:pt x="3493" y="2206"/>
                    <a:pt x="2975" y="3074"/>
                    <a:pt x="2140" y="3292"/>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3"/>
            <p:cNvSpPr/>
            <p:nvPr/>
          </p:nvSpPr>
          <p:spPr>
            <a:xfrm>
              <a:off x="8009141" y="552155"/>
              <a:ext cx="159010" cy="143942"/>
            </a:xfrm>
            <a:custGeom>
              <a:avLst/>
              <a:gdLst/>
              <a:ahLst/>
              <a:cxnLst/>
              <a:rect l="l" t="t" r="r" b="b"/>
              <a:pathLst>
                <a:path w="3493" h="3162" extrusionOk="0">
                  <a:moveTo>
                    <a:pt x="1751" y="0"/>
                  </a:moveTo>
                  <a:cubicBezTo>
                    <a:pt x="1363" y="0"/>
                    <a:pt x="975" y="142"/>
                    <a:pt x="668" y="425"/>
                  </a:cubicBezTo>
                  <a:cubicBezTo>
                    <a:pt x="33" y="1026"/>
                    <a:pt x="0" y="2029"/>
                    <a:pt x="602" y="2664"/>
                  </a:cubicBezTo>
                  <a:cubicBezTo>
                    <a:pt x="915" y="2994"/>
                    <a:pt x="1336" y="3161"/>
                    <a:pt x="1758" y="3161"/>
                  </a:cubicBezTo>
                  <a:cubicBezTo>
                    <a:pt x="2147" y="3161"/>
                    <a:pt x="2536" y="3019"/>
                    <a:pt x="2841" y="2730"/>
                  </a:cubicBezTo>
                  <a:cubicBezTo>
                    <a:pt x="3475" y="2129"/>
                    <a:pt x="3492" y="1126"/>
                    <a:pt x="2891" y="491"/>
                  </a:cubicBezTo>
                  <a:cubicBezTo>
                    <a:pt x="2580" y="163"/>
                    <a:pt x="2166" y="0"/>
                    <a:pt x="1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3"/>
            <p:cNvSpPr/>
            <p:nvPr/>
          </p:nvSpPr>
          <p:spPr>
            <a:xfrm>
              <a:off x="8009141" y="544826"/>
              <a:ext cx="159010" cy="159010"/>
            </a:xfrm>
            <a:custGeom>
              <a:avLst/>
              <a:gdLst/>
              <a:ahLst/>
              <a:cxnLst/>
              <a:rect l="l" t="t" r="r" b="b"/>
              <a:pathLst>
                <a:path w="3493" h="3493" fill="none" extrusionOk="0">
                  <a:moveTo>
                    <a:pt x="602" y="2825"/>
                  </a:moveTo>
                  <a:cubicBezTo>
                    <a:pt x="0" y="2190"/>
                    <a:pt x="33" y="1187"/>
                    <a:pt x="668" y="586"/>
                  </a:cubicBezTo>
                  <a:cubicBezTo>
                    <a:pt x="1303" y="1"/>
                    <a:pt x="2289" y="17"/>
                    <a:pt x="2891" y="652"/>
                  </a:cubicBezTo>
                  <a:cubicBezTo>
                    <a:pt x="3492" y="1287"/>
                    <a:pt x="3475" y="2290"/>
                    <a:pt x="2841" y="2891"/>
                  </a:cubicBezTo>
                  <a:cubicBezTo>
                    <a:pt x="2206" y="3493"/>
                    <a:pt x="1203" y="3459"/>
                    <a:pt x="602" y="2825"/>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3"/>
            <p:cNvSpPr/>
            <p:nvPr/>
          </p:nvSpPr>
          <p:spPr>
            <a:xfrm>
              <a:off x="7915545" y="573688"/>
              <a:ext cx="161332" cy="143942"/>
            </a:xfrm>
            <a:custGeom>
              <a:avLst/>
              <a:gdLst/>
              <a:ahLst/>
              <a:cxnLst/>
              <a:rect l="l" t="t" r="r" b="b"/>
              <a:pathLst>
                <a:path w="3544" h="3162" extrusionOk="0">
                  <a:moveTo>
                    <a:pt x="1781" y="1"/>
                  </a:moveTo>
                  <a:cubicBezTo>
                    <a:pt x="1102" y="1"/>
                    <a:pt x="470" y="438"/>
                    <a:pt x="252" y="1121"/>
                  </a:cubicBezTo>
                  <a:cubicBezTo>
                    <a:pt x="1" y="1957"/>
                    <a:pt x="469" y="2842"/>
                    <a:pt x="1304" y="3093"/>
                  </a:cubicBezTo>
                  <a:cubicBezTo>
                    <a:pt x="1460" y="3139"/>
                    <a:pt x="1617" y="3162"/>
                    <a:pt x="1772" y="3162"/>
                  </a:cubicBezTo>
                  <a:cubicBezTo>
                    <a:pt x="2448" y="3162"/>
                    <a:pt x="3072" y="2737"/>
                    <a:pt x="3276" y="2057"/>
                  </a:cubicBezTo>
                  <a:cubicBezTo>
                    <a:pt x="3543" y="1221"/>
                    <a:pt x="3075" y="336"/>
                    <a:pt x="2240" y="69"/>
                  </a:cubicBezTo>
                  <a:cubicBezTo>
                    <a:pt x="2087" y="23"/>
                    <a:pt x="1933" y="1"/>
                    <a:pt x="1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3"/>
            <p:cNvSpPr/>
            <p:nvPr/>
          </p:nvSpPr>
          <p:spPr>
            <a:xfrm>
              <a:off x="7915545" y="565357"/>
              <a:ext cx="161332" cy="160558"/>
            </a:xfrm>
            <a:custGeom>
              <a:avLst/>
              <a:gdLst/>
              <a:ahLst/>
              <a:cxnLst/>
              <a:rect l="l" t="t" r="r" b="b"/>
              <a:pathLst>
                <a:path w="3544" h="3527" fill="none" extrusionOk="0">
                  <a:moveTo>
                    <a:pt x="252" y="1304"/>
                  </a:moveTo>
                  <a:cubicBezTo>
                    <a:pt x="519" y="469"/>
                    <a:pt x="1404" y="1"/>
                    <a:pt x="2240" y="252"/>
                  </a:cubicBezTo>
                  <a:cubicBezTo>
                    <a:pt x="3075" y="519"/>
                    <a:pt x="3543" y="1404"/>
                    <a:pt x="3276" y="2240"/>
                  </a:cubicBezTo>
                  <a:cubicBezTo>
                    <a:pt x="3025" y="3075"/>
                    <a:pt x="2140" y="3526"/>
                    <a:pt x="1304" y="3276"/>
                  </a:cubicBezTo>
                  <a:cubicBezTo>
                    <a:pt x="469" y="3025"/>
                    <a:pt x="1" y="2140"/>
                    <a:pt x="252" y="130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3"/>
            <p:cNvSpPr/>
            <p:nvPr/>
          </p:nvSpPr>
          <p:spPr>
            <a:xfrm>
              <a:off x="7853177" y="503627"/>
              <a:ext cx="157508" cy="144033"/>
            </a:xfrm>
            <a:custGeom>
              <a:avLst/>
              <a:gdLst/>
              <a:ahLst/>
              <a:cxnLst/>
              <a:rect l="l" t="t" r="r" b="b"/>
              <a:pathLst>
                <a:path w="3460" h="3164" extrusionOk="0">
                  <a:moveTo>
                    <a:pt x="1726" y="1"/>
                  </a:moveTo>
                  <a:cubicBezTo>
                    <a:pt x="1614" y="1"/>
                    <a:pt x="1501" y="13"/>
                    <a:pt x="1388" y="37"/>
                  </a:cubicBezTo>
                  <a:cubicBezTo>
                    <a:pt x="535" y="221"/>
                    <a:pt x="1" y="1056"/>
                    <a:pt x="185" y="1908"/>
                  </a:cubicBezTo>
                  <a:cubicBezTo>
                    <a:pt x="345" y="2650"/>
                    <a:pt x="998" y="3163"/>
                    <a:pt x="1726" y="3163"/>
                  </a:cubicBezTo>
                  <a:cubicBezTo>
                    <a:pt x="1835" y="3163"/>
                    <a:pt x="1945" y="3152"/>
                    <a:pt x="2056" y="3128"/>
                  </a:cubicBezTo>
                  <a:cubicBezTo>
                    <a:pt x="2908" y="2944"/>
                    <a:pt x="3459" y="2092"/>
                    <a:pt x="3276" y="1240"/>
                  </a:cubicBezTo>
                  <a:cubicBezTo>
                    <a:pt x="3116" y="501"/>
                    <a:pt x="2454" y="1"/>
                    <a:pt x="1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3"/>
            <p:cNvSpPr/>
            <p:nvPr/>
          </p:nvSpPr>
          <p:spPr>
            <a:xfrm>
              <a:off x="7853177" y="496935"/>
              <a:ext cx="157508" cy="157462"/>
            </a:xfrm>
            <a:custGeom>
              <a:avLst/>
              <a:gdLst/>
              <a:ahLst/>
              <a:cxnLst/>
              <a:rect l="l" t="t" r="r" b="b"/>
              <a:pathLst>
                <a:path w="3460" h="3459" fill="none" extrusionOk="0">
                  <a:moveTo>
                    <a:pt x="1388" y="184"/>
                  </a:moveTo>
                  <a:cubicBezTo>
                    <a:pt x="2240" y="0"/>
                    <a:pt x="3092" y="535"/>
                    <a:pt x="3276" y="1387"/>
                  </a:cubicBezTo>
                  <a:cubicBezTo>
                    <a:pt x="3459" y="2239"/>
                    <a:pt x="2908" y="3091"/>
                    <a:pt x="2056" y="3275"/>
                  </a:cubicBezTo>
                  <a:cubicBezTo>
                    <a:pt x="1204" y="3459"/>
                    <a:pt x="368" y="2907"/>
                    <a:pt x="185" y="2055"/>
                  </a:cubicBezTo>
                  <a:cubicBezTo>
                    <a:pt x="1" y="1203"/>
                    <a:pt x="535" y="368"/>
                    <a:pt x="1388" y="184"/>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3"/>
            <p:cNvSpPr/>
            <p:nvPr/>
          </p:nvSpPr>
          <p:spPr>
            <a:xfrm>
              <a:off x="7879809" y="412534"/>
              <a:ext cx="159784" cy="143806"/>
            </a:xfrm>
            <a:custGeom>
              <a:avLst/>
              <a:gdLst/>
              <a:ahLst/>
              <a:cxnLst/>
              <a:rect l="l" t="t" r="r" b="b"/>
              <a:pathLst>
                <a:path w="3510" h="3159" extrusionOk="0">
                  <a:moveTo>
                    <a:pt x="1748" y="1"/>
                  </a:moveTo>
                  <a:cubicBezTo>
                    <a:pt x="1375" y="1"/>
                    <a:pt x="1002" y="132"/>
                    <a:pt x="702" y="400"/>
                  </a:cubicBezTo>
                  <a:cubicBezTo>
                    <a:pt x="51" y="969"/>
                    <a:pt x="1" y="1971"/>
                    <a:pt x="569" y="2623"/>
                  </a:cubicBezTo>
                  <a:cubicBezTo>
                    <a:pt x="887" y="2977"/>
                    <a:pt x="1329" y="3159"/>
                    <a:pt x="1771" y="3159"/>
                  </a:cubicBezTo>
                  <a:cubicBezTo>
                    <a:pt x="2141" y="3159"/>
                    <a:pt x="2511" y="3032"/>
                    <a:pt x="2808" y="2773"/>
                  </a:cubicBezTo>
                  <a:cubicBezTo>
                    <a:pt x="3459" y="2188"/>
                    <a:pt x="3509" y="1186"/>
                    <a:pt x="2941" y="534"/>
                  </a:cubicBezTo>
                  <a:cubicBezTo>
                    <a:pt x="2625" y="182"/>
                    <a:pt x="2187" y="1"/>
                    <a:pt x="1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3"/>
            <p:cNvSpPr/>
            <p:nvPr/>
          </p:nvSpPr>
          <p:spPr>
            <a:xfrm>
              <a:off x="7879809" y="404112"/>
              <a:ext cx="159784" cy="160558"/>
            </a:xfrm>
            <a:custGeom>
              <a:avLst/>
              <a:gdLst/>
              <a:ahLst/>
              <a:cxnLst/>
              <a:rect l="l" t="t" r="r" b="b"/>
              <a:pathLst>
                <a:path w="3510" h="3527" fill="none" extrusionOk="0">
                  <a:moveTo>
                    <a:pt x="2941" y="719"/>
                  </a:moveTo>
                  <a:cubicBezTo>
                    <a:pt x="3509" y="1371"/>
                    <a:pt x="3459" y="2373"/>
                    <a:pt x="2808" y="2958"/>
                  </a:cubicBezTo>
                  <a:cubicBezTo>
                    <a:pt x="2156" y="3526"/>
                    <a:pt x="1154" y="3459"/>
                    <a:pt x="569" y="2808"/>
                  </a:cubicBezTo>
                  <a:cubicBezTo>
                    <a:pt x="1" y="2156"/>
                    <a:pt x="51" y="1154"/>
                    <a:pt x="702" y="585"/>
                  </a:cubicBezTo>
                  <a:cubicBezTo>
                    <a:pt x="1354" y="1"/>
                    <a:pt x="2357" y="68"/>
                    <a:pt x="2941" y="719"/>
                  </a:cubicBezTo>
                  <a:close/>
                </a:path>
              </a:pathLst>
            </a:custGeom>
            <a:no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3"/>
            <p:cNvSpPr/>
            <p:nvPr/>
          </p:nvSpPr>
          <p:spPr>
            <a:xfrm>
              <a:off x="7992389" y="462974"/>
              <a:ext cx="90544" cy="81895"/>
            </a:xfrm>
            <a:custGeom>
              <a:avLst/>
              <a:gdLst/>
              <a:ahLst/>
              <a:cxnLst/>
              <a:rect l="l" t="t" r="r" b="b"/>
              <a:pathLst>
                <a:path w="1989" h="1799" extrusionOk="0">
                  <a:moveTo>
                    <a:pt x="998" y="0"/>
                  </a:moveTo>
                  <a:cubicBezTo>
                    <a:pt x="604" y="0"/>
                    <a:pt x="233" y="254"/>
                    <a:pt x="134" y="663"/>
                  </a:cubicBezTo>
                  <a:cubicBezTo>
                    <a:pt x="0" y="1147"/>
                    <a:pt x="285" y="1632"/>
                    <a:pt x="752" y="1765"/>
                  </a:cubicBezTo>
                  <a:cubicBezTo>
                    <a:pt x="833" y="1788"/>
                    <a:pt x="914" y="1798"/>
                    <a:pt x="994" y="1798"/>
                  </a:cubicBezTo>
                  <a:cubicBezTo>
                    <a:pt x="1389" y="1798"/>
                    <a:pt x="1744" y="1534"/>
                    <a:pt x="1855" y="1130"/>
                  </a:cubicBezTo>
                  <a:cubicBezTo>
                    <a:pt x="1989" y="663"/>
                    <a:pt x="1705" y="161"/>
                    <a:pt x="1220" y="28"/>
                  </a:cubicBezTo>
                  <a:cubicBezTo>
                    <a:pt x="1146" y="9"/>
                    <a:pt x="1072" y="0"/>
                    <a:pt x="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3"/>
            <p:cNvSpPr/>
            <p:nvPr/>
          </p:nvSpPr>
          <p:spPr>
            <a:xfrm>
              <a:off x="8030401" y="501806"/>
              <a:ext cx="89816" cy="81531"/>
            </a:xfrm>
            <a:custGeom>
              <a:avLst/>
              <a:gdLst/>
              <a:ahLst/>
              <a:cxnLst/>
              <a:rect l="l" t="t" r="r" b="b"/>
              <a:pathLst>
                <a:path w="1973" h="1791" extrusionOk="0">
                  <a:moveTo>
                    <a:pt x="989" y="1"/>
                  </a:moveTo>
                  <a:cubicBezTo>
                    <a:pt x="916" y="1"/>
                    <a:pt x="843" y="9"/>
                    <a:pt x="770" y="27"/>
                  </a:cubicBezTo>
                  <a:cubicBezTo>
                    <a:pt x="285" y="144"/>
                    <a:pt x="1" y="628"/>
                    <a:pt x="118" y="1113"/>
                  </a:cubicBezTo>
                  <a:cubicBezTo>
                    <a:pt x="217" y="1524"/>
                    <a:pt x="593" y="1791"/>
                    <a:pt x="990" y="1791"/>
                  </a:cubicBezTo>
                  <a:cubicBezTo>
                    <a:pt x="1061" y="1791"/>
                    <a:pt x="1133" y="1782"/>
                    <a:pt x="1204" y="1764"/>
                  </a:cubicBezTo>
                  <a:cubicBezTo>
                    <a:pt x="1688" y="1648"/>
                    <a:pt x="1973" y="1146"/>
                    <a:pt x="1856" y="678"/>
                  </a:cubicBezTo>
                  <a:cubicBezTo>
                    <a:pt x="1756" y="267"/>
                    <a:pt x="1393" y="1"/>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3"/>
            <p:cNvSpPr/>
            <p:nvPr/>
          </p:nvSpPr>
          <p:spPr>
            <a:xfrm>
              <a:off x="8015196" y="553657"/>
              <a:ext cx="90590" cy="81258"/>
            </a:xfrm>
            <a:custGeom>
              <a:avLst/>
              <a:gdLst/>
              <a:ahLst/>
              <a:cxnLst/>
              <a:rect l="l" t="t" r="r" b="b"/>
              <a:pathLst>
                <a:path w="1990" h="1785" extrusionOk="0">
                  <a:moveTo>
                    <a:pt x="991" y="1"/>
                  </a:moveTo>
                  <a:cubicBezTo>
                    <a:pt x="769" y="1"/>
                    <a:pt x="545" y="80"/>
                    <a:pt x="368" y="241"/>
                  </a:cubicBezTo>
                  <a:cubicBezTo>
                    <a:pt x="17" y="575"/>
                    <a:pt x="1" y="1143"/>
                    <a:pt x="335" y="1511"/>
                  </a:cubicBezTo>
                  <a:cubicBezTo>
                    <a:pt x="517" y="1693"/>
                    <a:pt x="757" y="1785"/>
                    <a:pt x="995" y="1785"/>
                  </a:cubicBezTo>
                  <a:cubicBezTo>
                    <a:pt x="1216" y="1785"/>
                    <a:pt x="1436" y="1705"/>
                    <a:pt x="1605" y="1544"/>
                  </a:cubicBezTo>
                  <a:cubicBezTo>
                    <a:pt x="1972" y="1210"/>
                    <a:pt x="1989" y="642"/>
                    <a:pt x="1638" y="275"/>
                  </a:cubicBezTo>
                  <a:cubicBezTo>
                    <a:pt x="1465" y="93"/>
                    <a:pt x="1229" y="1"/>
                    <a:pt x="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3"/>
            <p:cNvSpPr/>
            <p:nvPr/>
          </p:nvSpPr>
          <p:spPr>
            <a:xfrm>
              <a:off x="7961205" y="565539"/>
              <a:ext cx="92820" cy="81940"/>
            </a:xfrm>
            <a:custGeom>
              <a:avLst/>
              <a:gdLst/>
              <a:ahLst/>
              <a:cxnLst/>
              <a:rect l="l" t="t" r="r" b="b"/>
              <a:pathLst>
                <a:path w="2039" h="1800" extrusionOk="0">
                  <a:moveTo>
                    <a:pt x="1030" y="1"/>
                  </a:moveTo>
                  <a:cubicBezTo>
                    <a:pt x="673" y="1"/>
                    <a:pt x="325" y="219"/>
                    <a:pt x="184" y="565"/>
                  </a:cubicBezTo>
                  <a:cubicBezTo>
                    <a:pt x="0" y="1033"/>
                    <a:pt x="234" y="1551"/>
                    <a:pt x="685" y="1735"/>
                  </a:cubicBezTo>
                  <a:cubicBezTo>
                    <a:pt x="798" y="1779"/>
                    <a:pt x="913" y="1800"/>
                    <a:pt x="1026" y="1800"/>
                  </a:cubicBezTo>
                  <a:cubicBezTo>
                    <a:pt x="1383" y="1800"/>
                    <a:pt x="1715" y="1589"/>
                    <a:pt x="1855" y="1233"/>
                  </a:cubicBezTo>
                  <a:cubicBezTo>
                    <a:pt x="2039" y="782"/>
                    <a:pt x="1822" y="248"/>
                    <a:pt x="1354" y="64"/>
                  </a:cubicBezTo>
                  <a:cubicBezTo>
                    <a:pt x="1249" y="21"/>
                    <a:pt x="1139" y="1"/>
                    <a:pt x="1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3"/>
            <p:cNvSpPr/>
            <p:nvPr/>
          </p:nvSpPr>
          <p:spPr>
            <a:xfrm>
              <a:off x="7926197" y="525751"/>
              <a:ext cx="89816" cy="81849"/>
            </a:xfrm>
            <a:custGeom>
              <a:avLst/>
              <a:gdLst/>
              <a:ahLst/>
              <a:cxnLst/>
              <a:rect l="l" t="t" r="r" b="b"/>
              <a:pathLst>
                <a:path w="1973" h="1798" extrusionOk="0">
                  <a:moveTo>
                    <a:pt x="983" y="0"/>
                  </a:moveTo>
                  <a:cubicBezTo>
                    <a:pt x="923" y="0"/>
                    <a:pt x="863" y="6"/>
                    <a:pt x="803" y="19"/>
                  </a:cubicBezTo>
                  <a:cubicBezTo>
                    <a:pt x="318" y="136"/>
                    <a:pt x="1" y="604"/>
                    <a:pt x="118" y="1088"/>
                  </a:cubicBezTo>
                  <a:cubicBezTo>
                    <a:pt x="204" y="1504"/>
                    <a:pt x="562" y="1797"/>
                    <a:pt x="968" y="1797"/>
                  </a:cubicBezTo>
                  <a:cubicBezTo>
                    <a:pt x="1034" y="1797"/>
                    <a:pt x="1102" y="1790"/>
                    <a:pt x="1170" y="1773"/>
                  </a:cubicBezTo>
                  <a:cubicBezTo>
                    <a:pt x="1655" y="1673"/>
                    <a:pt x="1972" y="1205"/>
                    <a:pt x="1872" y="721"/>
                  </a:cubicBezTo>
                  <a:cubicBezTo>
                    <a:pt x="1770" y="296"/>
                    <a:pt x="1399" y="0"/>
                    <a:pt x="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3"/>
            <p:cNvSpPr/>
            <p:nvPr/>
          </p:nvSpPr>
          <p:spPr>
            <a:xfrm>
              <a:off x="7942176" y="474856"/>
              <a:ext cx="91318" cy="81440"/>
            </a:xfrm>
            <a:custGeom>
              <a:avLst/>
              <a:gdLst/>
              <a:ahLst/>
              <a:cxnLst/>
              <a:rect l="l" t="t" r="r" b="b"/>
              <a:pathLst>
                <a:path w="2006" h="1789" extrusionOk="0">
                  <a:moveTo>
                    <a:pt x="1005" y="1"/>
                  </a:moveTo>
                  <a:cubicBezTo>
                    <a:pt x="797" y="1"/>
                    <a:pt x="587" y="73"/>
                    <a:pt x="418" y="218"/>
                  </a:cubicBezTo>
                  <a:cubicBezTo>
                    <a:pt x="51" y="552"/>
                    <a:pt x="1" y="1120"/>
                    <a:pt x="335" y="1488"/>
                  </a:cubicBezTo>
                  <a:cubicBezTo>
                    <a:pt x="516" y="1687"/>
                    <a:pt x="766" y="1788"/>
                    <a:pt x="1016" y="1788"/>
                  </a:cubicBezTo>
                  <a:cubicBezTo>
                    <a:pt x="1227" y="1788"/>
                    <a:pt x="1437" y="1716"/>
                    <a:pt x="1605" y="1571"/>
                  </a:cubicBezTo>
                  <a:cubicBezTo>
                    <a:pt x="1972" y="1237"/>
                    <a:pt x="2006" y="669"/>
                    <a:pt x="1672" y="301"/>
                  </a:cubicBezTo>
                  <a:cubicBezTo>
                    <a:pt x="1499" y="102"/>
                    <a:pt x="1253" y="1"/>
                    <a:pt x="1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3"/>
            <p:cNvSpPr/>
            <p:nvPr/>
          </p:nvSpPr>
          <p:spPr>
            <a:xfrm>
              <a:off x="7964255" y="503581"/>
              <a:ext cx="117175" cy="103473"/>
            </a:xfrm>
            <a:custGeom>
              <a:avLst/>
              <a:gdLst/>
              <a:ahLst/>
              <a:cxnLst/>
              <a:rect l="l" t="t" r="r" b="b"/>
              <a:pathLst>
                <a:path w="2574" h="2273" extrusionOk="0">
                  <a:moveTo>
                    <a:pt x="1286" y="1"/>
                  </a:moveTo>
                  <a:cubicBezTo>
                    <a:pt x="1154" y="1"/>
                    <a:pt x="1019" y="23"/>
                    <a:pt x="886" y="71"/>
                  </a:cubicBezTo>
                  <a:cubicBezTo>
                    <a:pt x="301" y="289"/>
                    <a:pt x="0" y="940"/>
                    <a:pt x="217" y="1525"/>
                  </a:cubicBezTo>
                  <a:cubicBezTo>
                    <a:pt x="385" y="1988"/>
                    <a:pt x="809" y="2273"/>
                    <a:pt x="1270" y="2273"/>
                  </a:cubicBezTo>
                  <a:cubicBezTo>
                    <a:pt x="1408" y="2273"/>
                    <a:pt x="1549" y="2247"/>
                    <a:pt x="1688" y="2193"/>
                  </a:cubicBezTo>
                  <a:cubicBezTo>
                    <a:pt x="2273" y="1976"/>
                    <a:pt x="2573" y="1324"/>
                    <a:pt x="2356" y="740"/>
                  </a:cubicBezTo>
                  <a:cubicBezTo>
                    <a:pt x="2187" y="284"/>
                    <a:pt x="1754" y="1"/>
                    <a:pt x="1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3"/>
            <p:cNvSpPr/>
            <p:nvPr/>
          </p:nvSpPr>
          <p:spPr>
            <a:xfrm>
              <a:off x="7728443" y="221199"/>
              <a:ext cx="90544" cy="81167"/>
            </a:xfrm>
            <a:custGeom>
              <a:avLst/>
              <a:gdLst/>
              <a:ahLst/>
              <a:cxnLst/>
              <a:rect l="l" t="t" r="r" b="b"/>
              <a:pathLst>
                <a:path w="1989" h="1783" extrusionOk="0">
                  <a:moveTo>
                    <a:pt x="987" y="0"/>
                  </a:moveTo>
                  <a:cubicBezTo>
                    <a:pt x="609" y="0"/>
                    <a:pt x="256" y="248"/>
                    <a:pt x="134" y="627"/>
                  </a:cubicBezTo>
                  <a:cubicBezTo>
                    <a:pt x="1" y="1095"/>
                    <a:pt x="268" y="1596"/>
                    <a:pt x="736" y="1746"/>
                  </a:cubicBezTo>
                  <a:cubicBezTo>
                    <a:pt x="820" y="1770"/>
                    <a:pt x="906" y="1782"/>
                    <a:pt x="990" y="1782"/>
                  </a:cubicBezTo>
                  <a:cubicBezTo>
                    <a:pt x="1372" y="1782"/>
                    <a:pt x="1729" y="1542"/>
                    <a:pt x="1839" y="1145"/>
                  </a:cubicBezTo>
                  <a:cubicBezTo>
                    <a:pt x="1989" y="677"/>
                    <a:pt x="1722" y="176"/>
                    <a:pt x="1254" y="42"/>
                  </a:cubicBezTo>
                  <a:cubicBezTo>
                    <a:pt x="1165" y="14"/>
                    <a:pt x="1075" y="0"/>
                    <a:pt x="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3"/>
            <p:cNvSpPr/>
            <p:nvPr/>
          </p:nvSpPr>
          <p:spPr>
            <a:xfrm>
              <a:off x="7728443" y="216237"/>
              <a:ext cx="90544" cy="90544"/>
            </a:xfrm>
            <a:custGeom>
              <a:avLst/>
              <a:gdLst/>
              <a:ahLst/>
              <a:cxnLst/>
              <a:rect l="l" t="t" r="r" b="b"/>
              <a:pathLst>
                <a:path w="1989" h="1989" fill="none" extrusionOk="0">
                  <a:moveTo>
                    <a:pt x="1839" y="1254"/>
                  </a:moveTo>
                  <a:cubicBezTo>
                    <a:pt x="1705" y="1738"/>
                    <a:pt x="1204" y="1989"/>
                    <a:pt x="736" y="1855"/>
                  </a:cubicBezTo>
                  <a:cubicBezTo>
                    <a:pt x="268" y="1705"/>
                    <a:pt x="1" y="1204"/>
                    <a:pt x="134" y="736"/>
                  </a:cubicBezTo>
                  <a:cubicBezTo>
                    <a:pt x="285" y="268"/>
                    <a:pt x="786" y="1"/>
                    <a:pt x="1254" y="151"/>
                  </a:cubicBezTo>
                  <a:cubicBezTo>
                    <a:pt x="1722" y="285"/>
                    <a:pt x="1989" y="786"/>
                    <a:pt x="1839" y="1254"/>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3"/>
            <p:cNvSpPr/>
            <p:nvPr/>
          </p:nvSpPr>
          <p:spPr>
            <a:xfrm>
              <a:off x="7766500" y="260986"/>
              <a:ext cx="88996" cy="81167"/>
            </a:xfrm>
            <a:custGeom>
              <a:avLst/>
              <a:gdLst/>
              <a:ahLst/>
              <a:cxnLst/>
              <a:rect l="l" t="t" r="r" b="b"/>
              <a:pathLst>
                <a:path w="1955" h="1783" extrusionOk="0">
                  <a:moveTo>
                    <a:pt x="972" y="1"/>
                  </a:moveTo>
                  <a:cubicBezTo>
                    <a:pt x="911" y="1"/>
                    <a:pt x="848" y="7"/>
                    <a:pt x="785" y="20"/>
                  </a:cubicBezTo>
                  <a:cubicBezTo>
                    <a:pt x="301" y="120"/>
                    <a:pt x="0" y="605"/>
                    <a:pt x="100" y="1090"/>
                  </a:cubicBezTo>
                  <a:cubicBezTo>
                    <a:pt x="201" y="1491"/>
                    <a:pt x="560" y="1782"/>
                    <a:pt x="966" y="1782"/>
                  </a:cubicBezTo>
                  <a:cubicBezTo>
                    <a:pt x="1033" y="1782"/>
                    <a:pt x="1101" y="1774"/>
                    <a:pt x="1170" y="1758"/>
                  </a:cubicBezTo>
                  <a:cubicBezTo>
                    <a:pt x="1654" y="1658"/>
                    <a:pt x="1955" y="1173"/>
                    <a:pt x="1855" y="705"/>
                  </a:cubicBezTo>
                  <a:cubicBezTo>
                    <a:pt x="1753" y="283"/>
                    <a:pt x="1385" y="1"/>
                    <a:pt x="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3"/>
            <p:cNvSpPr/>
            <p:nvPr/>
          </p:nvSpPr>
          <p:spPr>
            <a:xfrm>
              <a:off x="7766500" y="257299"/>
              <a:ext cx="88996" cy="89042"/>
            </a:xfrm>
            <a:custGeom>
              <a:avLst/>
              <a:gdLst/>
              <a:ahLst/>
              <a:cxnLst/>
              <a:rect l="l" t="t" r="r" b="b"/>
              <a:pathLst>
                <a:path w="1955" h="1956" fill="none" extrusionOk="0">
                  <a:moveTo>
                    <a:pt x="1170" y="1839"/>
                  </a:moveTo>
                  <a:cubicBezTo>
                    <a:pt x="685" y="1956"/>
                    <a:pt x="217" y="1638"/>
                    <a:pt x="100" y="1171"/>
                  </a:cubicBezTo>
                  <a:cubicBezTo>
                    <a:pt x="0" y="686"/>
                    <a:pt x="301" y="201"/>
                    <a:pt x="785" y="101"/>
                  </a:cubicBezTo>
                  <a:cubicBezTo>
                    <a:pt x="1270" y="1"/>
                    <a:pt x="1738" y="302"/>
                    <a:pt x="1855" y="786"/>
                  </a:cubicBezTo>
                  <a:cubicBezTo>
                    <a:pt x="1955" y="1254"/>
                    <a:pt x="1654" y="1739"/>
                    <a:pt x="1170" y="1839"/>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3"/>
            <p:cNvSpPr/>
            <p:nvPr/>
          </p:nvSpPr>
          <p:spPr>
            <a:xfrm>
              <a:off x="7748974" y="312109"/>
              <a:ext cx="90590" cy="81258"/>
            </a:xfrm>
            <a:custGeom>
              <a:avLst/>
              <a:gdLst/>
              <a:ahLst/>
              <a:cxnLst/>
              <a:rect l="l" t="t" r="r" b="b"/>
              <a:pathLst>
                <a:path w="1990" h="1785" extrusionOk="0">
                  <a:moveTo>
                    <a:pt x="990" y="0"/>
                  </a:moveTo>
                  <a:cubicBezTo>
                    <a:pt x="780" y="0"/>
                    <a:pt x="570" y="72"/>
                    <a:pt x="402" y="217"/>
                  </a:cubicBezTo>
                  <a:cubicBezTo>
                    <a:pt x="34" y="551"/>
                    <a:pt x="1" y="1119"/>
                    <a:pt x="335" y="1487"/>
                  </a:cubicBezTo>
                  <a:cubicBezTo>
                    <a:pt x="514" y="1684"/>
                    <a:pt x="755" y="1785"/>
                    <a:pt x="997" y="1785"/>
                  </a:cubicBezTo>
                  <a:cubicBezTo>
                    <a:pt x="1207" y="1785"/>
                    <a:pt x="1417" y="1709"/>
                    <a:pt x="1588" y="1554"/>
                  </a:cubicBezTo>
                  <a:cubicBezTo>
                    <a:pt x="1956" y="1236"/>
                    <a:pt x="1989" y="668"/>
                    <a:pt x="1672" y="301"/>
                  </a:cubicBezTo>
                  <a:cubicBezTo>
                    <a:pt x="1490" y="101"/>
                    <a:pt x="1240" y="0"/>
                    <a:pt x="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3"/>
            <p:cNvSpPr/>
            <p:nvPr/>
          </p:nvSpPr>
          <p:spPr>
            <a:xfrm>
              <a:off x="7748974" y="307511"/>
              <a:ext cx="90590" cy="90590"/>
            </a:xfrm>
            <a:custGeom>
              <a:avLst/>
              <a:gdLst/>
              <a:ahLst/>
              <a:cxnLst/>
              <a:rect l="l" t="t" r="r" b="b"/>
              <a:pathLst>
                <a:path w="1990" h="1990" fill="none" extrusionOk="0">
                  <a:moveTo>
                    <a:pt x="335" y="1588"/>
                  </a:moveTo>
                  <a:cubicBezTo>
                    <a:pt x="1" y="1220"/>
                    <a:pt x="34" y="652"/>
                    <a:pt x="402" y="318"/>
                  </a:cubicBezTo>
                  <a:cubicBezTo>
                    <a:pt x="769" y="1"/>
                    <a:pt x="1337" y="34"/>
                    <a:pt x="1672" y="402"/>
                  </a:cubicBezTo>
                  <a:cubicBezTo>
                    <a:pt x="1989" y="769"/>
                    <a:pt x="1956" y="1337"/>
                    <a:pt x="1588" y="1655"/>
                  </a:cubicBezTo>
                  <a:cubicBezTo>
                    <a:pt x="1220" y="1989"/>
                    <a:pt x="669" y="1956"/>
                    <a:pt x="335" y="158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3"/>
            <p:cNvSpPr/>
            <p:nvPr/>
          </p:nvSpPr>
          <p:spPr>
            <a:xfrm>
              <a:off x="7695757" y="322671"/>
              <a:ext cx="92046" cy="81258"/>
            </a:xfrm>
            <a:custGeom>
              <a:avLst/>
              <a:gdLst/>
              <a:ahLst/>
              <a:cxnLst/>
              <a:rect l="l" t="t" r="r" b="b"/>
              <a:pathLst>
                <a:path w="2022" h="1785" extrusionOk="0">
                  <a:moveTo>
                    <a:pt x="1007" y="0"/>
                  </a:moveTo>
                  <a:cubicBezTo>
                    <a:pt x="639" y="0"/>
                    <a:pt x="299" y="234"/>
                    <a:pt x="167" y="603"/>
                  </a:cubicBezTo>
                  <a:cubicBezTo>
                    <a:pt x="0" y="1071"/>
                    <a:pt x="251" y="1572"/>
                    <a:pt x="719" y="1740"/>
                  </a:cubicBezTo>
                  <a:cubicBezTo>
                    <a:pt x="814" y="1770"/>
                    <a:pt x="911" y="1785"/>
                    <a:pt x="1006" y="1785"/>
                  </a:cubicBezTo>
                  <a:cubicBezTo>
                    <a:pt x="1377" y="1785"/>
                    <a:pt x="1722" y="1561"/>
                    <a:pt x="1855" y="1188"/>
                  </a:cubicBezTo>
                  <a:cubicBezTo>
                    <a:pt x="2022" y="720"/>
                    <a:pt x="1771" y="202"/>
                    <a:pt x="1303" y="52"/>
                  </a:cubicBezTo>
                  <a:cubicBezTo>
                    <a:pt x="1205" y="17"/>
                    <a:pt x="1105" y="0"/>
                    <a:pt x="1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3"/>
            <p:cNvSpPr/>
            <p:nvPr/>
          </p:nvSpPr>
          <p:spPr>
            <a:xfrm>
              <a:off x="7695757" y="317390"/>
              <a:ext cx="92046" cy="91318"/>
            </a:xfrm>
            <a:custGeom>
              <a:avLst/>
              <a:gdLst/>
              <a:ahLst/>
              <a:cxnLst/>
              <a:rect l="l" t="t" r="r" b="b"/>
              <a:pathLst>
                <a:path w="2022" h="2006" fill="none" extrusionOk="0">
                  <a:moveTo>
                    <a:pt x="167" y="719"/>
                  </a:moveTo>
                  <a:cubicBezTo>
                    <a:pt x="334" y="252"/>
                    <a:pt x="836" y="1"/>
                    <a:pt x="1303" y="168"/>
                  </a:cubicBezTo>
                  <a:cubicBezTo>
                    <a:pt x="1771" y="318"/>
                    <a:pt x="2022" y="836"/>
                    <a:pt x="1855" y="1304"/>
                  </a:cubicBezTo>
                  <a:cubicBezTo>
                    <a:pt x="1688" y="1772"/>
                    <a:pt x="1186" y="2006"/>
                    <a:pt x="719" y="1856"/>
                  </a:cubicBezTo>
                  <a:cubicBezTo>
                    <a:pt x="251" y="1688"/>
                    <a:pt x="0" y="1187"/>
                    <a:pt x="167" y="719"/>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3"/>
            <p:cNvSpPr/>
            <p:nvPr/>
          </p:nvSpPr>
          <p:spPr>
            <a:xfrm>
              <a:off x="7663025" y="281791"/>
              <a:ext cx="87540" cy="81349"/>
            </a:xfrm>
            <a:custGeom>
              <a:avLst/>
              <a:gdLst/>
              <a:ahLst/>
              <a:cxnLst/>
              <a:rect l="l" t="t" r="r" b="b"/>
              <a:pathLst>
                <a:path w="1923" h="1787" extrusionOk="0">
                  <a:moveTo>
                    <a:pt x="958" y="1"/>
                  </a:moveTo>
                  <a:cubicBezTo>
                    <a:pt x="907" y="1"/>
                    <a:pt x="855" y="5"/>
                    <a:pt x="803" y="14"/>
                  </a:cubicBezTo>
                  <a:cubicBezTo>
                    <a:pt x="318" y="115"/>
                    <a:pt x="1" y="566"/>
                    <a:pt x="84" y="1050"/>
                  </a:cubicBezTo>
                  <a:cubicBezTo>
                    <a:pt x="158" y="1477"/>
                    <a:pt x="529" y="1787"/>
                    <a:pt x="947" y="1787"/>
                  </a:cubicBezTo>
                  <a:cubicBezTo>
                    <a:pt x="1004" y="1787"/>
                    <a:pt x="1062" y="1781"/>
                    <a:pt x="1120" y="1769"/>
                  </a:cubicBezTo>
                  <a:cubicBezTo>
                    <a:pt x="1605" y="1685"/>
                    <a:pt x="1922" y="1217"/>
                    <a:pt x="1839" y="733"/>
                  </a:cubicBezTo>
                  <a:cubicBezTo>
                    <a:pt x="1764" y="300"/>
                    <a:pt x="1383" y="1"/>
                    <a:pt x="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3"/>
            <p:cNvSpPr/>
            <p:nvPr/>
          </p:nvSpPr>
          <p:spPr>
            <a:xfrm>
              <a:off x="7663025" y="278604"/>
              <a:ext cx="87540" cy="88268"/>
            </a:xfrm>
            <a:custGeom>
              <a:avLst/>
              <a:gdLst/>
              <a:ahLst/>
              <a:cxnLst/>
              <a:rect l="l" t="t" r="r" b="b"/>
              <a:pathLst>
                <a:path w="1923" h="1939" fill="none" extrusionOk="0">
                  <a:moveTo>
                    <a:pt x="803" y="84"/>
                  </a:moveTo>
                  <a:cubicBezTo>
                    <a:pt x="1287" y="1"/>
                    <a:pt x="1755" y="318"/>
                    <a:pt x="1839" y="803"/>
                  </a:cubicBezTo>
                  <a:cubicBezTo>
                    <a:pt x="1922" y="1287"/>
                    <a:pt x="1605" y="1755"/>
                    <a:pt x="1120" y="1839"/>
                  </a:cubicBezTo>
                  <a:cubicBezTo>
                    <a:pt x="636" y="1939"/>
                    <a:pt x="168" y="1605"/>
                    <a:pt x="84" y="1120"/>
                  </a:cubicBezTo>
                  <a:cubicBezTo>
                    <a:pt x="1" y="636"/>
                    <a:pt x="318" y="185"/>
                    <a:pt x="803" y="84"/>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3"/>
            <p:cNvSpPr/>
            <p:nvPr/>
          </p:nvSpPr>
          <p:spPr>
            <a:xfrm>
              <a:off x="7678230" y="231077"/>
              <a:ext cx="91318" cy="81394"/>
            </a:xfrm>
            <a:custGeom>
              <a:avLst/>
              <a:gdLst/>
              <a:ahLst/>
              <a:cxnLst/>
              <a:rect l="l" t="t" r="r" b="b"/>
              <a:pathLst>
                <a:path w="2006" h="1788" extrusionOk="0">
                  <a:moveTo>
                    <a:pt x="1006" y="1"/>
                  </a:moveTo>
                  <a:cubicBezTo>
                    <a:pt x="806" y="1"/>
                    <a:pt x="605" y="69"/>
                    <a:pt x="435" y="209"/>
                  </a:cubicBezTo>
                  <a:cubicBezTo>
                    <a:pt x="51" y="527"/>
                    <a:pt x="1" y="1078"/>
                    <a:pt x="318" y="1462"/>
                  </a:cubicBezTo>
                  <a:cubicBezTo>
                    <a:pt x="496" y="1677"/>
                    <a:pt x="752" y="1788"/>
                    <a:pt x="1007" y="1788"/>
                  </a:cubicBezTo>
                  <a:cubicBezTo>
                    <a:pt x="1209" y="1788"/>
                    <a:pt x="1409" y="1719"/>
                    <a:pt x="1571" y="1579"/>
                  </a:cubicBezTo>
                  <a:cubicBezTo>
                    <a:pt x="1956" y="1262"/>
                    <a:pt x="2006" y="694"/>
                    <a:pt x="1688" y="326"/>
                  </a:cubicBezTo>
                  <a:cubicBezTo>
                    <a:pt x="1511" y="111"/>
                    <a:pt x="1260" y="1"/>
                    <a:pt x="10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3"/>
            <p:cNvSpPr/>
            <p:nvPr/>
          </p:nvSpPr>
          <p:spPr>
            <a:xfrm>
              <a:off x="7678230" y="226115"/>
              <a:ext cx="91318" cy="91318"/>
            </a:xfrm>
            <a:custGeom>
              <a:avLst/>
              <a:gdLst/>
              <a:ahLst/>
              <a:cxnLst/>
              <a:rect l="l" t="t" r="r" b="b"/>
              <a:pathLst>
                <a:path w="2006" h="2006" fill="none" extrusionOk="0">
                  <a:moveTo>
                    <a:pt x="1688" y="435"/>
                  </a:moveTo>
                  <a:cubicBezTo>
                    <a:pt x="2006" y="803"/>
                    <a:pt x="1956" y="1371"/>
                    <a:pt x="1571" y="1688"/>
                  </a:cubicBezTo>
                  <a:cubicBezTo>
                    <a:pt x="1204" y="2006"/>
                    <a:pt x="636" y="1956"/>
                    <a:pt x="318" y="1571"/>
                  </a:cubicBezTo>
                  <a:cubicBezTo>
                    <a:pt x="1" y="1187"/>
                    <a:pt x="51" y="636"/>
                    <a:pt x="435" y="318"/>
                  </a:cubicBezTo>
                  <a:cubicBezTo>
                    <a:pt x="820" y="1"/>
                    <a:pt x="1371" y="51"/>
                    <a:pt x="1688" y="435"/>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3"/>
            <p:cNvSpPr/>
            <p:nvPr/>
          </p:nvSpPr>
          <p:spPr>
            <a:xfrm>
              <a:off x="7742145" y="260850"/>
              <a:ext cx="50985" cy="46251"/>
            </a:xfrm>
            <a:custGeom>
              <a:avLst/>
              <a:gdLst/>
              <a:ahLst/>
              <a:cxnLst/>
              <a:rect l="l" t="t" r="r" b="b"/>
              <a:pathLst>
                <a:path w="1120" h="1016" extrusionOk="0">
                  <a:moveTo>
                    <a:pt x="552" y="0"/>
                  </a:moveTo>
                  <a:cubicBezTo>
                    <a:pt x="336" y="0"/>
                    <a:pt x="138" y="140"/>
                    <a:pt x="84" y="357"/>
                  </a:cubicBezTo>
                  <a:cubicBezTo>
                    <a:pt x="0" y="625"/>
                    <a:pt x="151" y="909"/>
                    <a:pt x="418" y="992"/>
                  </a:cubicBezTo>
                  <a:cubicBezTo>
                    <a:pt x="468" y="1008"/>
                    <a:pt x="519" y="1015"/>
                    <a:pt x="569" y="1015"/>
                  </a:cubicBezTo>
                  <a:cubicBezTo>
                    <a:pt x="784" y="1015"/>
                    <a:pt x="982" y="875"/>
                    <a:pt x="1036" y="658"/>
                  </a:cubicBezTo>
                  <a:cubicBezTo>
                    <a:pt x="1120" y="391"/>
                    <a:pt x="969" y="107"/>
                    <a:pt x="702" y="23"/>
                  </a:cubicBezTo>
                  <a:cubicBezTo>
                    <a:pt x="652" y="8"/>
                    <a:pt x="601" y="0"/>
                    <a:pt x="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3"/>
            <p:cNvSpPr/>
            <p:nvPr/>
          </p:nvSpPr>
          <p:spPr>
            <a:xfrm>
              <a:off x="7763450" y="283293"/>
              <a:ext cx="50211" cy="46205"/>
            </a:xfrm>
            <a:custGeom>
              <a:avLst/>
              <a:gdLst/>
              <a:ahLst/>
              <a:cxnLst/>
              <a:rect l="l" t="t" r="r" b="b"/>
              <a:pathLst>
                <a:path w="1103" h="1015" extrusionOk="0">
                  <a:moveTo>
                    <a:pt x="552" y="1"/>
                  </a:moveTo>
                  <a:cubicBezTo>
                    <a:pt x="514" y="1"/>
                    <a:pt x="474" y="5"/>
                    <a:pt x="435" y="15"/>
                  </a:cubicBezTo>
                  <a:cubicBezTo>
                    <a:pt x="167" y="65"/>
                    <a:pt x="0" y="349"/>
                    <a:pt x="50" y="616"/>
                  </a:cubicBezTo>
                  <a:cubicBezTo>
                    <a:pt x="108" y="846"/>
                    <a:pt x="314" y="1014"/>
                    <a:pt x="540" y="1014"/>
                  </a:cubicBezTo>
                  <a:cubicBezTo>
                    <a:pt x="577" y="1014"/>
                    <a:pt x="614" y="1010"/>
                    <a:pt x="652" y="1001"/>
                  </a:cubicBezTo>
                  <a:cubicBezTo>
                    <a:pt x="936" y="934"/>
                    <a:pt x="1103" y="666"/>
                    <a:pt x="1036" y="399"/>
                  </a:cubicBezTo>
                  <a:cubicBezTo>
                    <a:pt x="993" y="169"/>
                    <a:pt x="789"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3"/>
            <p:cNvSpPr/>
            <p:nvPr/>
          </p:nvSpPr>
          <p:spPr>
            <a:xfrm>
              <a:off x="7753526" y="312428"/>
              <a:ext cx="51031" cy="45841"/>
            </a:xfrm>
            <a:custGeom>
              <a:avLst/>
              <a:gdLst/>
              <a:ahLst/>
              <a:cxnLst/>
              <a:rect l="l" t="t" r="r" b="b"/>
              <a:pathLst>
                <a:path w="1121" h="1007" extrusionOk="0">
                  <a:moveTo>
                    <a:pt x="558" y="0"/>
                  </a:moveTo>
                  <a:cubicBezTo>
                    <a:pt x="438" y="0"/>
                    <a:pt x="318" y="42"/>
                    <a:pt x="218" y="127"/>
                  </a:cubicBezTo>
                  <a:cubicBezTo>
                    <a:pt x="18" y="310"/>
                    <a:pt x="1" y="628"/>
                    <a:pt x="185" y="845"/>
                  </a:cubicBezTo>
                  <a:cubicBezTo>
                    <a:pt x="283" y="952"/>
                    <a:pt x="418" y="1007"/>
                    <a:pt x="557" y="1007"/>
                  </a:cubicBezTo>
                  <a:cubicBezTo>
                    <a:pt x="678" y="1007"/>
                    <a:pt x="802" y="964"/>
                    <a:pt x="903" y="879"/>
                  </a:cubicBezTo>
                  <a:cubicBezTo>
                    <a:pt x="1104" y="695"/>
                    <a:pt x="1120" y="377"/>
                    <a:pt x="937" y="177"/>
                  </a:cubicBezTo>
                  <a:cubicBezTo>
                    <a:pt x="837" y="59"/>
                    <a:pt x="698" y="0"/>
                    <a:pt x="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3"/>
            <p:cNvSpPr/>
            <p:nvPr/>
          </p:nvSpPr>
          <p:spPr>
            <a:xfrm>
              <a:off x="7723116" y="318574"/>
              <a:ext cx="51759" cy="45932"/>
            </a:xfrm>
            <a:custGeom>
              <a:avLst/>
              <a:gdLst/>
              <a:ahLst/>
              <a:cxnLst/>
              <a:rect l="l" t="t" r="r" b="b"/>
              <a:pathLst>
                <a:path w="1137" h="1009" extrusionOk="0">
                  <a:moveTo>
                    <a:pt x="575" y="0"/>
                  </a:moveTo>
                  <a:cubicBezTo>
                    <a:pt x="362" y="0"/>
                    <a:pt x="164" y="129"/>
                    <a:pt x="84" y="343"/>
                  </a:cubicBezTo>
                  <a:cubicBezTo>
                    <a:pt x="1" y="610"/>
                    <a:pt x="134" y="894"/>
                    <a:pt x="402" y="977"/>
                  </a:cubicBezTo>
                  <a:cubicBezTo>
                    <a:pt x="458" y="999"/>
                    <a:pt x="516" y="1009"/>
                    <a:pt x="572" y="1009"/>
                  </a:cubicBezTo>
                  <a:cubicBezTo>
                    <a:pt x="781" y="1009"/>
                    <a:pt x="974" y="871"/>
                    <a:pt x="1053" y="660"/>
                  </a:cubicBezTo>
                  <a:cubicBezTo>
                    <a:pt x="1137" y="409"/>
                    <a:pt x="1003" y="109"/>
                    <a:pt x="736" y="25"/>
                  </a:cubicBezTo>
                  <a:cubicBezTo>
                    <a:pt x="682" y="8"/>
                    <a:pt x="628" y="0"/>
                    <a:pt x="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3"/>
            <p:cNvSpPr/>
            <p:nvPr/>
          </p:nvSpPr>
          <p:spPr>
            <a:xfrm>
              <a:off x="7704087" y="294992"/>
              <a:ext cx="50257" cy="46433"/>
            </a:xfrm>
            <a:custGeom>
              <a:avLst/>
              <a:gdLst/>
              <a:ahLst/>
              <a:cxnLst/>
              <a:rect l="l" t="t" r="r" b="b"/>
              <a:pathLst>
                <a:path w="1104" h="1020" extrusionOk="0">
                  <a:moveTo>
                    <a:pt x="545" y="0"/>
                  </a:moveTo>
                  <a:cubicBezTo>
                    <a:pt x="515" y="0"/>
                    <a:pt x="483" y="3"/>
                    <a:pt x="452" y="8"/>
                  </a:cubicBezTo>
                  <a:cubicBezTo>
                    <a:pt x="185" y="58"/>
                    <a:pt x="1" y="326"/>
                    <a:pt x="51" y="610"/>
                  </a:cubicBezTo>
                  <a:cubicBezTo>
                    <a:pt x="96" y="848"/>
                    <a:pt x="312" y="1019"/>
                    <a:pt x="547" y="1019"/>
                  </a:cubicBezTo>
                  <a:cubicBezTo>
                    <a:pt x="576" y="1019"/>
                    <a:pt x="606" y="1016"/>
                    <a:pt x="636" y="1011"/>
                  </a:cubicBezTo>
                  <a:cubicBezTo>
                    <a:pt x="920" y="961"/>
                    <a:pt x="1104" y="693"/>
                    <a:pt x="1054" y="426"/>
                  </a:cubicBezTo>
                  <a:cubicBezTo>
                    <a:pt x="1009" y="173"/>
                    <a:pt x="793" y="0"/>
                    <a:pt x="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3"/>
            <p:cNvSpPr/>
            <p:nvPr/>
          </p:nvSpPr>
          <p:spPr>
            <a:xfrm>
              <a:off x="7714012" y="266677"/>
              <a:ext cx="50985" cy="46023"/>
            </a:xfrm>
            <a:custGeom>
              <a:avLst/>
              <a:gdLst/>
              <a:ahLst/>
              <a:cxnLst/>
              <a:rect l="l" t="t" r="r" b="b"/>
              <a:pathLst>
                <a:path w="1120" h="1011" extrusionOk="0">
                  <a:moveTo>
                    <a:pt x="563" y="0"/>
                  </a:moveTo>
                  <a:cubicBezTo>
                    <a:pt x="448" y="0"/>
                    <a:pt x="331" y="38"/>
                    <a:pt x="234" y="112"/>
                  </a:cubicBezTo>
                  <a:cubicBezTo>
                    <a:pt x="17" y="296"/>
                    <a:pt x="0" y="614"/>
                    <a:pt x="167" y="831"/>
                  </a:cubicBezTo>
                  <a:cubicBezTo>
                    <a:pt x="269" y="951"/>
                    <a:pt x="412" y="1010"/>
                    <a:pt x="556" y="1010"/>
                  </a:cubicBezTo>
                  <a:cubicBezTo>
                    <a:pt x="672" y="1010"/>
                    <a:pt x="789" y="972"/>
                    <a:pt x="886" y="898"/>
                  </a:cubicBezTo>
                  <a:cubicBezTo>
                    <a:pt x="1103" y="714"/>
                    <a:pt x="1120" y="396"/>
                    <a:pt x="953" y="179"/>
                  </a:cubicBezTo>
                  <a:cubicBezTo>
                    <a:pt x="851" y="59"/>
                    <a:pt x="708" y="0"/>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3"/>
            <p:cNvSpPr/>
            <p:nvPr/>
          </p:nvSpPr>
          <p:spPr>
            <a:xfrm>
              <a:off x="7726940" y="283429"/>
              <a:ext cx="63140" cy="58679"/>
            </a:xfrm>
            <a:custGeom>
              <a:avLst/>
              <a:gdLst/>
              <a:ahLst/>
              <a:cxnLst/>
              <a:rect l="l" t="t" r="r" b="b"/>
              <a:pathLst>
                <a:path w="1387" h="1289" extrusionOk="0">
                  <a:moveTo>
                    <a:pt x="705" y="0"/>
                  </a:moveTo>
                  <a:cubicBezTo>
                    <a:pt x="666" y="0"/>
                    <a:pt x="625" y="4"/>
                    <a:pt x="585" y="12"/>
                  </a:cubicBezTo>
                  <a:cubicBezTo>
                    <a:pt x="234" y="79"/>
                    <a:pt x="0" y="413"/>
                    <a:pt x="67" y="764"/>
                  </a:cubicBezTo>
                  <a:cubicBezTo>
                    <a:pt x="127" y="1081"/>
                    <a:pt x="406" y="1289"/>
                    <a:pt x="718" y="1289"/>
                  </a:cubicBezTo>
                  <a:cubicBezTo>
                    <a:pt x="752" y="1289"/>
                    <a:pt x="785" y="1286"/>
                    <a:pt x="819" y="1282"/>
                  </a:cubicBezTo>
                  <a:cubicBezTo>
                    <a:pt x="1153" y="1215"/>
                    <a:pt x="1387" y="881"/>
                    <a:pt x="1320" y="530"/>
                  </a:cubicBezTo>
                  <a:cubicBezTo>
                    <a:pt x="1276" y="219"/>
                    <a:pt x="1009" y="0"/>
                    <a:pt x="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3"/>
            <p:cNvSpPr/>
            <p:nvPr/>
          </p:nvSpPr>
          <p:spPr>
            <a:xfrm>
              <a:off x="7453116" y="406298"/>
              <a:ext cx="91318" cy="81167"/>
            </a:xfrm>
            <a:custGeom>
              <a:avLst/>
              <a:gdLst/>
              <a:ahLst/>
              <a:cxnLst/>
              <a:rect l="l" t="t" r="r" b="b"/>
              <a:pathLst>
                <a:path w="2006" h="1783" extrusionOk="0">
                  <a:moveTo>
                    <a:pt x="1009" y="1"/>
                  </a:moveTo>
                  <a:cubicBezTo>
                    <a:pt x="617" y="1"/>
                    <a:pt x="260" y="241"/>
                    <a:pt x="150" y="638"/>
                  </a:cubicBezTo>
                  <a:cubicBezTo>
                    <a:pt x="0" y="1106"/>
                    <a:pt x="267" y="1607"/>
                    <a:pt x="735" y="1741"/>
                  </a:cubicBezTo>
                  <a:cubicBezTo>
                    <a:pt x="827" y="1769"/>
                    <a:pt x="919" y="1782"/>
                    <a:pt x="1008" y="1782"/>
                  </a:cubicBezTo>
                  <a:cubicBezTo>
                    <a:pt x="1391" y="1782"/>
                    <a:pt x="1733" y="1535"/>
                    <a:pt x="1855" y="1156"/>
                  </a:cubicBezTo>
                  <a:cubicBezTo>
                    <a:pt x="2005" y="688"/>
                    <a:pt x="1738" y="187"/>
                    <a:pt x="1270" y="36"/>
                  </a:cubicBezTo>
                  <a:cubicBezTo>
                    <a:pt x="1183" y="12"/>
                    <a:pt x="1095" y="1"/>
                    <a:pt x="1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3"/>
            <p:cNvSpPr/>
            <p:nvPr/>
          </p:nvSpPr>
          <p:spPr>
            <a:xfrm>
              <a:off x="7453116" y="401836"/>
              <a:ext cx="91318" cy="90544"/>
            </a:xfrm>
            <a:custGeom>
              <a:avLst/>
              <a:gdLst/>
              <a:ahLst/>
              <a:cxnLst/>
              <a:rect l="l" t="t" r="r" b="b"/>
              <a:pathLst>
                <a:path w="2006" h="1989" fill="none" extrusionOk="0">
                  <a:moveTo>
                    <a:pt x="1855" y="1254"/>
                  </a:moveTo>
                  <a:cubicBezTo>
                    <a:pt x="1704" y="1722"/>
                    <a:pt x="1220" y="1989"/>
                    <a:pt x="735" y="1839"/>
                  </a:cubicBezTo>
                  <a:cubicBezTo>
                    <a:pt x="267" y="1705"/>
                    <a:pt x="0" y="1204"/>
                    <a:pt x="150" y="736"/>
                  </a:cubicBezTo>
                  <a:cubicBezTo>
                    <a:pt x="284" y="251"/>
                    <a:pt x="785" y="1"/>
                    <a:pt x="1270" y="134"/>
                  </a:cubicBezTo>
                  <a:cubicBezTo>
                    <a:pt x="1738" y="285"/>
                    <a:pt x="2005" y="786"/>
                    <a:pt x="1855" y="1254"/>
                  </a:cubicBezTo>
                  <a:close/>
                </a:path>
              </a:pathLst>
            </a:custGeom>
            <a:solidFill>
              <a:schemeClr val="accent3"/>
            </a:solid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3"/>
            <p:cNvSpPr/>
            <p:nvPr/>
          </p:nvSpPr>
          <p:spPr>
            <a:xfrm>
              <a:off x="7489626" y="446267"/>
              <a:ext cx="92820" cy="81121"/>
            </a:xfrm>
            <a:custGeom>
              <a:avLst/>
              <a:gdLst/>
              <a:ahLst/>
              <a:cxnLst/>
              <a:rect l="l" t="t" r="r" b="b"/>
              <a:pathLst>
                <a:path w="2039" h="1782" extrusionOk="0">
                  <a:moveTo>
                    <a:pt x="1022" y="1"/>
                  </a:moveTo>
                  <a:cubicBezTo>
                    <a:pt x="710" y="1"/>
                    <a:pt x="410" y="165"/>
                    <a:pt x="251" y="461"/>
                  </a:cubicBezTo>
                  <a:cubicBezTo>
                    <a:pt x="0" y="896"/>
                    <a:pt x="167" y="1431"/>
                    <a:pt x="602" y="1665"/>
                  </a:cubicBezTo>
                  <a:cubicBezTo>
                    <a:pt x="735" y="1744"/>
                    <a:pt x="881" y="1782"/>
                    <a:pt x="1026" y="1782"/>
                  </a:cubicBezTo>
                  <a:cubicBezTo>
                    <a:pt x="1338" y="1782"/>
                    <a:pt x="1645" y="1610"/>
                    <a:pt x="1805" y="1314"/>
                  </a:cubicBezTo>
                  <a:cubicBezTo>
                    <a:pt x="2039" y="896"/>
                    <a:pt x="1888" y="345"/>
                    <a:pt x="1454" y="111"/>
                  </a:cubicBezTo>
                  <a:cubicBezTo>
                    <a:pt x="1316" y="36"/>
                    <a:pt x="1168"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3"/>
            <p:cNvSpPr/>
            <p:nvPr/>
          </p:nvSpPr>
          <p:spPr>
            <a:xfrm>
              <a:off x="7489626" y="440622"/>
              <a:ext cx="92820" cy="92866"/>
            </a:xfrm>
            <a:custGeom>
              <a:avLst/>
              <a:gdLst/>
              <a:ahLst/>
              <a:cxnLst/>
              <a:rect l="l" t="t" r="r" b="b"/>
              <a:pathLst>
                <a:path w="2039" h="2040" fill="none" extrusionOk="0">
                  <a:moveTo>
                    <a:pt x="1454" y="235"/>
                  </a:moveTo>
                  <a:cubicBezTo>
                    <a:pt x="1888" y="469"/>
                    <a:pt x="2039" y="1020"/>
                    <a:pt x="1805" y="1438"/>
                  </a:cubicBezTo>
                  <a:cubicBezTo>
                    <a:pt x="1571" y="1872"/>
                    <a:pt x="1019" y="2039"/>
                    <a:pt x="602" y="1789"/>
                  </a:cubicBezTo>
                  <a:cubicBezTo>
                    <a:pt x="167" y="1555"/>
                    <a:pt x="0" y="1020"/>
                    <a:pt x="251" y="585"/>
                  </a:cubicBezTo>
                  <a:cubicBezTo>
                    <a:pt x="485" y="151"/>
                    <a:pt x="1019" y="1"/>
                    <a:pt x="1454" y="235"/>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3"/>
            <p:cNvSpPr/>
            <p:nvPr/>
          </p:nvSpPr>
          <p:spPr>
            <a:xfrm>
              <a:off x="7474375" y="497026"/>
              <a:ext cx="90590" cy="81303"/>
            </a:xfrm>
            <a:custGeom>
              <a:avLst/>
              <a:gdLst/>
              <a:ahLst/>
              <a:cxnLst/>
              <a:rect l="l" t="t" r="r" b="b"/>
              <a:pathLst>
                <a:path w="1990" h="1786" extrusionOk="0">
                  <a:moveTo>
                    <a:pt x="999" y="1"/>
                  </a:moveTo>
                  <a:cubicBezTo>
                    <a:pt x="787" y="1"/>
                    <a:pt x="573" y="77"/>
                    <a:pt x="402" y="232"/>
                  </a:cubicBezTo>
                  <a:cubicBezTo>
                    <a:pt x="34" y="566"/>
                    <a:pt x="1" y="1118"/>
                    <a:pt x="335" y="1485"/>
                  </a:cubicBezTo>
                  <a:cubicBezTo>
                    <a:pt x="507" y="1685"/>
                    <a:pt x="753" y="1786"/>
                    <a:pt x="1001" y="1786"/>
                  </a:cubicBezTo>
                  <a:cubicBezTo>
                    <a:pt x="1210" y="1786"/>
                    <a:pt x="1420" y="1714"/>
                    <a:pt x="1588" y="1569"/>
                  </a:cubicBezTo>
                  <a:cubicBezTo>
                    <a:pt x="1956" y="1235"/>
                    <a:pt x="1989" y="666"/>
                    <a:pt x="1655" y="299"/>
                  </a:cubicBezTo>
                  <a:cubicBezTo>
                    <a:pt x="1485" y="102"/>
                    <a:pt x="1243"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3"/>
            <p:cNvSpPr/>
            <p:nvPr/>
          </p:nvSpPr>
          <p:spPr>
            <a:xfrm>
              <a:off x="7474375" y="492337"/>
              <a:ext cx="90590" cy="90590"/>
            </a:xfrm>
            <a:custGeom>
              <a:avLst/>
              <a:gdLst/>
              <a:ahLst/>
              <a:cxnLst/>
              <a:rect l="l" t="t" r="r" b="b"/>
              <a:pathLst>
                <a:path w="1990" h="1990" fill="none" extrusionOk="0">
                  <a:moveTo>
                    <a:pt x="335" y="1588"/>
                  </a:moveTo>
                  <a:cubicBezTo>
                    <a:pt x="1" y="1221"/>
                    <a:pt x="34" y="669"/>
                    <a:pt x="402" y="335"/>
                  </a:cubicBezTo>
                  <a:cubicBezTo>
                    <a:pt x="770" y="1"/>
                    <a:pt x="1338" y="34"/>
                    <a:pt x="1655" y="402"/>
                  </a:cubicBezTo>
                  <a:cubicBezTo>
                    <a:pt x="1989" y="769"/>
                    <a:pt x="1956" y="1338"/>
                    <a:pt x="1588" y="1672"/>
                  </a:cubicBezTo>
                  <a:cubicBezTo>
                    <a:pt x="1221" y="1989"/>
                    <a:pt x="653" y="1956"/>
                    <a:pt x="335" y="158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3"/>
            <p:cNvSpPr/>
            <p:nvPr/>
          </p:nvSpPr>
          <p:spPr>
            <a:xfrm>
              <a:off x="7421158" y="507861"/>
              <a:ext cx="91318" cy="81212"/>
            </a:xfrm>
            <a:custGeom>
              <a:avLst/>
              <a:gdLst/>
              <a:ahLst/>
              <a:cxnLst/>
              <a:rect l="l" t="t" r="r" b="b"/>
              <a:pathLst>
                <a:path w="2006" h="1784" extrusionOk="0">
                  <a:moveTo>
                    <a:pt x="1016" y="0"/>
                  </a:moveTo>
                  <a:cubicBezTo>
                    <a:pt x="646" y="0"/>
                    <a:pt x="288" y="233"/>
                    <a:pt x="167" y="596"/>
                  </a:cubicBezTo>
                  <a:cubicBezTo>
                    <a:pt x="0" y="1063"/>
                    <a:pt x="251" y="1581"/>
                    <a:pt x="719" y="1732"/>
                  </a:cubicBezTo>
                  <a:cubicBezTo>
                    <a:pt x="817" y="1767"/>
                    <a:pt x="917" y="1784"/>
                    <a:pt x="1015" y="1784"/>
                  </a:cubicBezTo>
                  <a:cubicBezTo>
                    <a:pt x="1383" y="1784"/>
                    <a:pt x="1723" y="1550"/>
                    <a:pt x="1855" y="1180"/>
                  </a:cubicBezTo>
                  <a:cubicBezTo>
                    <a:pt x="2005" y="713"/>
                    <a:pt x="1755" y="211"/>
                    <a:pt x="1287" y="44"/>
                  </a:cubicBezTo>
                  <a:cubicBezTo>
                    <a:pt x="1198" y="15"/>
                    <a:pt x="1106" y="0"/>
                    <a:pt x="1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3"/>
            <p:cNvSpPr/>
            <p:nvPr/>
          </p:nvSpPr>
          <p:spPr>
            <a:xfrm>
              <a:off x="7421158" y="502990"/>
              <a:ext cx="91318" cy="91318"/>
            </a:xfrm>
            <a:custGeom>
              <a:avLst/>
              <a:gdLst/>
              <a:ahLst/>
              <a:cxnLst/>
              <a:rect l="l" t="t" r="r" b="b"/>
              <a:pathLst>
                <a:path w="2006" h="2006" fill="none" extrusionOk="0">
                  <a:moveTo>
                    <a:pt x="167" y="703"/>
                  </a:moveTo>
                  <a:cubicBezTo>
                    <a:pt x="318" y="251"/>
                    <a:pt x="836" y="1"/>
                    <a:pt x="1287" y="151"/>
                  </a:cubicBezTo>
                  <a:cubicBezTo>
                    <a:pt x="1755" y="318"/>
                    <a:pt x="2005" y="820"/>
                    <a:pt x="1855" y="1287"/>
                  </a:cubicBezTo>
                  <a:cubicBezTo>
                    <a:pt x="1688" y="1755"/>
                    <a:pt x="1187" y="2006"/>
                    <a:pt x="719" y="1839"/>
                  </a:cubicBezTo>
                  <a:cubicBezTo>
                    <a:pt x="251" y="1688"/>
                    <a:pt x="0" y="1170"/>
                    <a:pt x="167" y="703"/>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3"/>
            <p:cNvSpPr/>
            <p:nvPr/>
          </p:nvSpPr>
          <p:spPr>
            <a:xfrm>
              <a:off x="7387698" y="467208"/>
              <a:ext cx="88268" cy="81303"/>
            </a:xfrm>
            <a:custGeom>
              <a:avLst/>
              <a:gdLst/>
              <a:ahLst/>
              <a:cxnLst/>
              <a:rect l="l" t="t" r="r" b="b"/>
              <a:pathLst>
                <a:path w="1939" h="1786" extrusionOk="0">
                  <a:moveTo>
                    <a:pt x="975" y="0"/>
                  </a:moveTo>
                  <a:cubicBezTo>
                    <a:pt x="918" y="0"/>
                    <a:pt x="860" y="6"/>
                    <a:pt x="802" y="18"/>
                  </a:cubicBezTo>
                  <a:cubicBezTo>
                    <a:pt x="318" y="102"/>
                    <a:pt x="0" y="570"/>
                    <a:pt x="84" y="1054"/>
                  </a:cubicBezTo>
                  <a:cubicBezTo>
                    <a:pt x="173" y="1487"/>
                    <a:pt x="555" y="1786"/>
                    <a:pt x="981" y="1786"/>
                  </a:cubicBezTo>
                  <a:cubicBezTo>
                    <a:pt x="1032" y="1786"/>
                    <a:pt x="1084" y="1782"/>
                    <a:pt x="1136" y="1773"/>
                  </a:cubicBezTo>
                  <a:cubicBezTo>
                    <a:pt x="1621" y="1672"/>
                    <a:pt x="1938" y="1221"/>
                    <a:pt x="1838" y="737"/>
                  </a:cubicBezTo>
                  <a:cubicBezTo>
                    <a:pt x="1765" y="310"/>
                    <a:pt x="1394"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3"/>
            <p:cNvSpPr/>
            <p:nvPr/>
          </p:nvSpPr>
          <p:spPr>
            <a:xfrm>
              <a:off x="7387698" y="463430"/>
              <a:ext cx="88268" cy="88314"/>
            </a:xfrm>
            <a:custGeom>
              <a:avLst/>
              <a:gdLst/>
              <a:ahLst/>
              <a:cxnLst/>
              <a:rect l="l" t="t" r="r" b="b"/>
              <a:pathLst>
                <a:path w="1939" h="1940" fill="none" extrusionOk="0">
                  <a:moveTo>
                    <a:pt x="802" y="101"/>
                  </a:moveTo>
                  <a:cubicBezTo>
                    <a:pt x="1287" y="1"/>
                    <a:pt x="1755" y="335"/>
                    <a:pt x="1838" y="820"/>
                  </a:cubicBezTo>
                  <a:cubicBezTo>
                    <a:pt x="1938" y="1304"/>
                    <a:pt x="1621" y="1755"/>
                    <a:pt x="1136" y="1856"/>
                  </a:cubicBezTo>
                  <a:cubicBezTo>
                    <a:pt x="652" y="1939"/>
                    <a:pt x="184" y="1622"/>
                    <a:pt x="84" y="1137"/>
                  </a:cubicBezTo>
                  <a:cubicBezTo>
                    <a:pt x="0" y="653"/>
                    <a:pt x="318" y="185"/>
                    <a:pt x="802" y="101"/>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3"/>
            <p:cNvSpPr/>
            <p:nvPr/>
          </p:nvSpPr>
          <p:spPr>
            <a:xfrm>
              <a:off x="7403677" y="416495"/>
              <a:ext cx="91318" cy="80893"/>
            </a:xfrm>
            <a:custGeom>
              <a:avLst/>
              <a:gdLst/>
              <a:ahLst/>
              <a:cxnLst/>
              <a:rect l="l" t="t" r="r" b="b"/>
              <a:pathLst>
                <a:path w="2006" h="1777" extrusionOk="0">
                  <a:moveTo>
                    <a:pt x="995" y="0"/>
                  </a:moveTo>
                  <a:cubicBezTo>
                    <a:pt x="795" y="0"/>
                    <a:pt x="595" y="65"/>
                    <a:pt x="434" y="197"/>
                  </a:cubicBezTo>
                  <a:cubicBezTo>
                    <a:pt x="50" y="514"/>
                    <a:pt x="0" y="1082"/>
                    <a:pt x="318" y="1466"/>
                  </a:cubicBezTo>
                  <a:cubicBezTo>
                    <a:pt x="494" y="1670"/>
                    <a:pt x="742" y="1776"/>
                    <a:pt x="993" y="1776"/>
                  </a:cubicBezTo>
                  <a:cubicBezTo>
                    <a:pt x="1195" y="1776"/>
                    <a:pt x="1400" y="1708"/>
                    <a:pt x="1571" y="1567"/>
                  </a:cubicBezTo>
                  <a:cubicBezTo>
                    <a:pt x="1955" y="1266"/>
                    <a:pt x="2005" y="698"/>
                    <a:pt x="1688" y="313"/>
                  </a:cubicBezTo>
                  <a:cubicBezTo>
                    <a:pt x="1509" y="107"/>
                    <a:pt x="1251" y="0"/>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3"/>
            <p:cNvSpPr/>
            <p:nvPr/>
          </p:nvSpPr>
          <p:spPr>
            <a:xfrm>
              <a:off x="7403677" y="411715"/>
              <a:ext cx="91318" cy="90590"/>
            </a:xfrm>
            <a:custGeom>
              <a:avLst/>
              <a:gdLst/>
              <a:ahLst/>
              <a:cxnLst/>
              <a:rect l="l" t="t" r="r" b="b"/>
              <a:pathLst>
                <a:path w="2006" h="1990" fill="none" extrusionOk="0">
                  <a:moveTo>
                    <a:pt x="1688" y="418"/>
                  </a:moveTo>
                  <a:cubicBezTo>
                    <a:pt x="2005" y="803"/>
                    <a:pt x="1955" y="1371"/>
                    <a:pt x="1571" y="1672"/>
                  </a:cubicBezTo>
                  <a:cubicBezTo>
                    <a:pt x="1186" y="1989"/>
                    <a:pt x="635" y="1939"/>
                    <a:pt x="318" y="1571"/>
                  </a:cubicBezTo>
                  <a:cubicBezTo>
                    <a:pt x="0" y="1187"/>
                    <a:pt x="50" y="619"/>
                    <a:pt x="434" y="302"/>
                  </a:cubicBezTo>
                  <a:cubicBezTo>
                    <a:pt x="802" y="1"/>
                    <a:pt x="1370" y="51"/>
                    <a:pt x="1688" y="418"/>
                  </a:cubicBezTo>
                  <a:close/>
                </a:path>
              </a:pathLst>
            </a:custGeom>
            <a:noFill/>
            <a:ln w="37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3"/>
            <p:cNvSpPr/>
            <p:nvPr/>
          </p:nvSpPr>
          <p:spPr>
            <a:xfrm>
              <a:off x="7466773" y="446404"/>
              <a:ext cx="51805" cy="45523"/>
            </a:xfrm>
            <a:custGeom>
              <a:avLst/>
              <a:gdLst/>
              <a:ahLst/>
              <a:cxnLst/>
              <a:rect l="l" t="t" r="r" b="b"/>
              <a:pathLst>
                <a:path w="1138" h="1000" extrusionOk="0">
                  <a:moveTo>
                    <a:pt x="569" y="1"/>
                  </a:moveTo>
                  <a:cubicBezTo>
                    <a:pt x="353" y="1"/>
                    <a:pt x="152" y="141"/>
                    <a:pt x="84" y="358"/>
                  </a:cubicBezTo>
                  <a:cubicBezTo>
                    <a:pt x="1" y="626"/>
                    <a:pt x="151" y="910"/>
                    <a:pt x="419" y="976"/>
                  </a:cubicBezTo>
                  <a:cubicBezTo>
                    <a:pt x="469" y="992"/>
                    <a:pt x="519" y="1000"/>
                    <a:pt x="569" y="1000"/>
                  </a:cubicBezTo>
                  <a:cubicBezTo>
                    <a:pt x="785" y="1000"/>
                    <a:pt x="986" y="860"/>
                    <a:pt x="1054" y="642"/>
                  </a:cubicBezTo>
                  <a:cubicBezTo>
                    <a:pt x="1137" y="375"/>
                    <a:pt x="987" y="91"/>
                    <a:pt x="719" y="24"/>
                  </a:cubicBezTo>
                  <a:cubicBezTo>
                    <a:pt x="669" y="8"/>
                    <a:pt x="619"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3"/>
            <p:cNvSpPr/>
            <p:nvPr/>
          </p:nvSpPr>
          <p:spPr>
            <a:xfrm>
              <a:off x="7488078" y="468392"/>
              <a:ext cx="50257" cy="46478"/>
            </a:xfrm>
            <a:custGeom>
              <a:avLst/>
              <a:gdLst/>
              <a:ahLst/>
              <a:cxnLst/>
              <a:rect l="l" t="t" r="r" b="b"/>
              <a:pathLst>
                <a:path w="1104" h="1021" extrusionOk="0">
                  <a:moveTo>
                    <a:pt x="547" y="0"/>
                  </a:moveTo>
                  <a:cubicBezTo>
                    <a:pt x="516" y="0"/>
                    <a:pt x="484" y="3"/>
                    <a:pt x="452" y="9"/>
                  </a:cubicBezTo>
                  <a:cubicBezTo>
                    <a:pt x="184" y="76"/>
                    <a:pt x="1" y="343"/>
                    <a:pt x="68" y="610"/>
                  </a:cubicBezTo>
                  <a:cubicBezTo>
                    <a:pt x="112" y="861"/>
                    <a:pt x="325" y="1020"/>
                    <a:pt x="569" y="1020"/>
                  </a:cubicBezTo>
                  <a:cubicBezTo>
                    <a:pt x="602" y="1020"/>
                    <a:pt x="635" y="1017"/>
                    <a:pt x="669" y="1011"/>
                  </a:cubicBezTo>
                  <a:cubicBezTo>
                    <a:pt x="936" y="945"/>
                    <a:pt x="1103" y="677"/>
                    <a:pt x="1053" y="393"/>
                  </a:cubicBezTo>
                  <a:cubicBezTo>
                    <a:pt x="994" y="158"/>
                    <a:pt x="780" y="0"/>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3"/>
            <p:cNvSpPr/>
            <p:nvPr/>
          </p:nvSpPr>
          <p:spPr>
            <a:xfrm>
              <a:off x="7478199" y="497390"/>
              <a:ext cx="51759" cy="46387"/>
            </a:xfrm>
            <a:custGeom>
              <a:avLst/>
              <a:gdLst/>
              <a:ahLst/>
              <a:cxnLst/>
              <a:rect l="l" t="t" r="r" b="b"/>
              <a:pathLst>
                <a:path w="1137" h="1019" extrusionOk="0">
                  <a:moveTo>
                    <a:pt x="570" y="0"/>
                  </a:moveTo>
                  <a:cubicBezTo>
                    <a:pt x="449" y="0"/>
                    <a:pt x="329" y="46"/>
                    <a:pt x="234" y="141"/>
                  </a:cubicBezTo>
                  <a:cubicBezTo>
                    <a:pt x="17" y="324"/>
                    <a:pt x="0" y="642"/>
                    <a:pt x="184" y="842"/>
                  </a:cubicBezTo>
                  <a:cubicBezTo>
                    <a:pt x="293" y="960"/>
                    <a:pt x="436" y="1019"/>
                    <a:pt x="576" y="1019"/>
                  </a:cubicBezTo>
                  <a:cubicBezTo>
                    <a:pt x="694" y="1019"/>
                    <a:pt x="811" y="977"/>
                    <a:pt x="903" y="892"/>
                  </a:cubicBezTo>
                  <a:cubicBezTo>
                    <a:pt x="1120" y="709"/>
                    <a:pt x="1137" y="374"/>
                    <a:pt x="953" y="174"/>
                  </a:cubicBezTo>
                  <a:cubicBezTo>
                    <a:pt x="847" y="59"/>
                    <a:pt x="708"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3"/>
            <p:cNvSpPr/>
            <p:nvPr/>
          </p:nvSpPr>
          <p:spPr>
            <a:xfrm>
              <a:off x="7448518" y="503399"/>
              <a:ext cx="51805" cy="46433"/>
            </a:xfrm>
            <a:custGeom>
              <a:avLst/>
              <a:gdLst/>
              <a:ahLst/>
              <a:cxnLst/>
              <a:rect l="l" t="t" r="r" b="b"/>
              <a:pathLst>
                <a:path w="1138" h="1020" extrusionOk="0">
                  <a:moveTo>
                    <a:pt x="574" y="0"/>
                  </a:moveTo>
                  <a:cubicBezTo>
                    <a:pt x="357" y="0"/>
                    <a:pt x="151" y="129"/>
                    <a:pt x="84" y="343"/>
                  </a:cubicBezTo>
                  <a:cubicBezTo>
                    <a:pt x="1" y="610"/>
                    <a:pt x="135" y="894"/>
                    <a:pt x="402" y="994"/>
                  </a:cubicBezTo>
                  <a:cubicBezTo>
                    <a:pt x="455" y="1011"/>
                    <a:pt x="509" y="1019"/>
                    <a:pt x="563" y="1019"/>
                  </a:cubicBezTo>
                  <a:cubicBezTo>
                    <a:pt x="775" y="1019"/>
                    <a:pt x="970" y="891"/>
                    <a:pt x="1037" y="677"/>
                  </a:cubicBezTo>
                  <a:cubicBezTo>
                    <a:pt x="1137" y="410"/>
                    <a:pt x="987" y="125"/>
                    <a:pt x="736" y="25"/>
                  </a:cubicBezTo>
                  <a:cubicBezTo>
                    <a:pt x="683" y="9"/>
                    <a:pt x="628" y="0"/>
                    <a:pt x="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3"/>
            <p:cNvSpPr/>
            <p:nvPr/>
          </p:nvSpPr>
          <p:spPr>
            <a:xfrm>
              <a:off x="7429534" y="480592"/>
              <a:ext cx="49483" cy="45887"/>
            </a:xfrm>
            <a:custGeom>
              <a:avLst/>
              <a:gdLst/>
              <a:ahLst/>
              <a:cxnLst/>
              <a:rect l="l" t="t" r="r" b="b"/>
              <a:pathLst>
                <a:path w="1087" h="1008" extrusionOk="0">
                  <a:moveTo>
                    <a:pt x="540" y="0"/>
                  </a:moveTo>
                  <a:cubicBezTo>
                    <a:pt x="511" y="0"/>
                    <a:pt x="481" y="3"/>
                    <a:pt x="451" y="8"/>
                  </a:cubicBezTo>
                  <a:cubicBezTo>
                    <a:pt x="184" y="58"/>
                    <a:pt x="0" y="326"/>
                    <a:pt x="50" y="593"/>
                  </a:cubicBezTo>
                  <a:cubicBezTo>
                    <a:pt x="93" y="838"/>
                    <a:pt x="298" y="1008"/>
                    <a:pt x="524" y="1008"/>
                  </a:cubicBezTo>
                  <a:cubicBezTo>
                    <a:pt x="561" y="1008"/>
                    <a:pt x="598" y="1003"/>
                    <a:pt x="635" y="994"/>
                  </a:cubicBezTo>
                  <a:cubicBezTo>
                    <a:pt x="902" y="944"/>
                    <a:pt x="1086" y="693"/>
                    <a:pt x="1036" y="409"/>
                  </a:cubicBezTo>
                  <a:cubicBezTo>
                    <a:pt x="992" y="172"/>
                    <a:pt x="775" y="0"/>
                    <a:pt x="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3"/>
            <p:cNvSpPr/>
            <p:nvPr/>
          </p:nvSpPr>
          <p:spPr>
            <a:xfrm>
              <a:off x="7438639" y="451912"/>
              <a:ext cx="51759" cy="45932"/>
            </a:xfrm>
            <a:custGeom>
              <a:avLst/>
              <a:gdLst/>
              <a:ahLst/>
              <a:cxnLst/>
              <a:rect l="l" t="t" r="r" b="b"/>
              <a:pathLst>
                <a:path w="1137" h="1009" extrusionOk="0">
                  <a:moveTo>
                    <a:pt x="573" y="1"/>
                  </a:moveTo>
                  <a:cubicBezTo>
                    <a:pt x="461" y="1"/>
                    <a:pt x="346" y="40"/>
                    <a:pt x="251" y="120"/>
                  </a:cubicBezTo>
                  <a:cubicBezTo>
                    <a:pt x="34" y="287"/>
                    <a:pt x="1" y="622"/>
                    <a:pt x="184" y="822"/>
                  </a:cubicBezTo>
                  <a:cubicBezTo>
                    <a:pt x="288" y="944"/>
                    <a:pt x="433" y="1008"/>
                    <a:pt x="577" y="1008"/>
                  </a:cubicBezTo>
                  <a:cubicBezTo>
                    <a:pt x="688" y="1008"/>
                    <a:pt x="798" y="969"/>
                    <a:pt x="886" y="889"/>
                  </a:cubicBezTo>
                  <a:cubicBezTo>
                    <a:pt x="1103" y="722"/>
                    <a:pt x="1137" y="388"/>
                    <a:pt x="953" y="187"/>
                  </a:cubicBezTo>
                  <a:cubicBezTo>
                    <a:pt x="859" y="65"/>
                    <a:pt x="718" y="1"/>
                    <a:pt x="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3"/>
            <p:cNvSpPr/>
            <p:nvPr/>
          </p:nvSpPr>
          <p:spPr>
            <a:xfrm>
              <a:off x="7452342" y="469029"/>
              <a:ext cx="63185" cy="58132"/>
            </a:xfrm>
            <a:custGeom>
              <a:avLst/>
              <a:gdLst/>
              <a:ahLst/>
              <a:cxnLst/>
              <a:rect l="l" t="t" r="r" b="b"/>
              <a:pathLst>
                <a:path w="1388" h="1277" extrusionOk="0">
                  <a:moveTo>
                    <a:pt x="689" y="0"/>
                  </a:moveTo>
                  <a:cubicBezTo>
                    <a:pt x="649" y="0"/>
                    <a:pt x="609" y="4"/>
                    <a:pt x="568" y="12"/>
                  </a:cubicBezTo>
                  <a:cubicBezTo>
                    <a:pt x="218" y="78"/>
                    <a:pt x="0" y="413"/>
                    <a:pt x="67" y="747"/>
                  </a:cubicBezTo>
                  <a:cubicBezTo>
                    <a:pt x="112" y="1057"/>
                    <a:pt x="378" y="1276"/>
                    <a:pt x="682" y="1276"/>
                  </a:cubicBezTo>
                  <a:cubicBezTo>
                    <a:pt x="722" y="1276"/>
                    <a:pt x="762" y="1272"/>
                    <a:pt x="802" y="1265"/>
                  </a:cubicBezTo>
                  <a:cubicBezTo>
                    <a:pt x="1153" y="1198"/>
                    <a:pt x="1387" y="864"/>
                    <a:pt x="1320" y="513"/>
                  </a:cubicBezTo>
                  <a:cubicBezTo>
                    <a:pt x="1261" y="217"/>
                    <a:pt x="993" y="0"/>
                    <a:pt x="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1" name="Google Shape;2921;p53"/>
          <p:cNvGrpSpPr/>
          <p:nvPr/>
        </p:nvGrpSpPr>
        <p:grpSpPr>
          <a:xfrm>
            <a:off x="644683" y="381016"/>
            <a:ext cx="617546" cy="681641"/>
            <a:chOff x="644683" y="381016"/>
            <a:chExt cx="617546" cy="681641"/>
          </a:xfrm>
        </p:grpSpPr>
        <p:grpSp>
          <p:nvGrpSpPr>
            <p:cNvPr id="2922" name="Google Shape;2922;p53"/>
            <p:cNvGrpSpPr/>
            <p:nvPr/>
          </p:nvGrpSpPr>
          <p:grpSpPr>
            <a:xfrm>
              <a:off x="644683" y="776178"/>
              <a:ext cx="307817" cy="286479"/>
              <a:chOff x="2623350" y="4298875"/>
              <a:chExt cx="528350" cy="491725"/>
            </a:xfrm>
          </p:grpSpPr>
          <p:sp>
            <p:nvSpPr>
              <p:cNvPr id="2923" name="Google Shape;2923;p53"/>
              <p:cNvSpPr/>
              <p:nvPr/>
            </p:nvSpPr>
            <p:spPr>
              <a:xfrm>
                <a:off x="2623350" y="4298875"/>
                <a:ext cx="528350" cy="491725"/>
              </a:xfrm>
              <a:custGeom>
                <a:avLst/>
                <a:gdLst/>
                <a:ahLst/>
                <a:cxnLst/>
                <a:rect l="l" t="t" r="r" b="b"/>
                <a:pathLst>
                  <a:path w="21134" h="19669" extrusionOk="0">
                    <a:moveTo>
                      <a:pt x="10379" y="0"/>
                    </a:moveTo>
                    <a:cubicBezTo>
                      <a:pt x="9082" y="0"/>
                      <a:pt x="7910" y="460"/>
                      <a:pt x="7052" y="1235"/>
                    </a:cubicBezTo>
                    <a:cubicBezTo>
                      <a:pt x="7052" y="1235"/>
                      <a:pt x="7031" y="1214"/>
                      <a:pt x="7031" y="1214"/>
                    </a:cubicBezTo>
                    <a:cubicBezTo>
                      <a:pt x="6466" y="1025"/>
                      <a:pt x="5922" y="942"/>
                      <a:pt x="5378" y="942"/>
                    </a:cubicBezTo>
                    <a:cubicBezTo>
                      <a:pt x="4437" y="942"/>
                      <a:pt x="2114" y="1276"/>
                      <a:pt x="1152" y="4436"/>
                    </a:cubicBezTo>
                    <a:cubicBezTo>
                      <a:pt x="775" y="5608"/>
                      <a:pt x="984" y="6905"/>
                      <a:pt x="1696" y="8014"/>
                    </a:cubicBezTo>
                    <a:cubicBezTo>
                      <a:pt x="608" y="9269"/>
                      <a:pt x="1" y="10880"/>
                      <a:pt x="126" y="12512"/>
                    </a:cubicBezTo>
                    <a:cubicBezTo>
                      <a:pt x="252" y="14165"/>
                      <a:pt x="1089" y="15630"/>
                      <a:pt x="2470" y="16634"/>
                    </a:cubicBezTo>
                    <a:cubicBezTo>
                      <a:pt x="3474" y="17367"/>
                      <a:pt x="4709" y="17827"/>
                      <a:pt x="6173" y="18015"/>
                    </a:cubicBezTo>
                    <a:cubicBezTo>
                      <a:pt x="7178" y="18769"/>
                      <a:pt x="8831" y="19668"/>
                      <a:pt x="10944" y="19668"/>
                    </a:cubicBezTo>
                    <a:cubicBezTo>
                      <a:pt x="11237" y="19668"/>
                      <a:pt x="11551" y="19647"/>
                      <a:pt x="11864" y="19605"/>
                    </a:cubicBezTo>
                    <a:cubicBezTo>
                      <a:pt x="13769" y="19375"/>
                      <a:pt x="15380" y="18308"/>
                      <a:pt x="16238" y="16697"/>
                    </a:cubicBezTo>
                    <a:cubicBezTo>
                      <a:pt x="16426" y="16383"/>
                      <a:pt x="16551" y="16048"/>
                      <a:pt x="16677" y="15693"/>
                    </a:cubicBezTo>
                    <a:cubicBezTo>
                      <a:pt x="18393" y="15463"/>
                      <a:pt x="19836" y="14437"/>
                      <a:pt x="20464" y="12952"/>
                    </a:cubicBezTo>
                    <a:cubicBezTo>
                      <a:pt x="21134" y="11382"/>
                      <a:pt x="20883" y="10148"/>
                      <a:pt x="20569" y="9395"/>
                    </a:cubicBezTo>
                    <a:cubicBezTo>
                      <a:pt x="20297" y="8767"/>
                      <a:pt x="19899" y="8244"/>
                      <a:pt x="19355" y="7805"/>
                    </a:cubicBezTo>
                    <a:cubicBezTo>
                      <a:pt x="19439" y="7344"/>
                      <a:pt x="19439" y="6863"/>
                      <a:pt x="19355" y="6382"/>
                    </a:cubicBezTo>
                    <a:cubicBezTo>
                      <a:pt x="19041" y="4185"/>
                      <a:pt x="16907" y="2406"/>
                      <a:pt x="14626" y="2364"/>
                    </a:cubicBezTo>
                    <a:cubicBezTo>
                      <a:pt x="14585" y="2323"/>
                      <a:pt x="14564" y="2260"/>
                      <a:pt x="14522" y="2218"/>
                    </a:cubicBezTo>
                    <a:cubicBezTo>
                      <a:pt x="13706" y="858"/>
                      <a:pt x="12116" y="0"/>
                      <a:pt x="10379"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3"/>
              <p:cNvSpPr/>
              <p:nvPr/>
            </p:nvSpPr>
            <p:spPr>
              <a:xfrm>
                <a:off x="2658925" y="4509675"/>
                <a:ext cx="327475" cy="202325"/>
              </a:xfrm>
              <a:custGeom>
                <a:avLst/>
                <a:gdLst/>
                <a:ahLst/>
                <a:cxnLst/>
                <a:rect l="l" t="t" r="r" b="b"/>
                <a:pathLst>
                  <a:path w="13099" h="8093" extrusionOk="0">
                    <a:moveTo>
                      <a:pt x="6992" y="1"/>
                    </a:moveTo>
                    <a:cubicBezTo>
                      <a:pt x="6475" y="1"/>
                      <a:pt x="5929" y="56"/>
                      <a:pt x="5357" y="168"/>
                    </a:cubicBezTo>
                    <a:cubicBezTo>
                      <a:pt x="1465" y="921"/>
                      <a:pt x="1" y="6277"/>
                      <a:pt x="6194" y="6549"/>
                    </a:cubicBezTo>
                    <a:cubicBezTo>
                      <a:pt x="6194" y="6549"/>
                      <a:pt x="7595" y="8092"/>
                      <a:pt x="9662" y="8092"/>
                    </a:cubicBezTo>
                    <a:cubicBezTo>
                      <a:pt x="9840" y="8092"/>
                      <a:pt x="10024" y="8081"/>
                      <a:pt x="10211" y="8056"/>
                    </a:cubicBezTo>
                    <a:cubicBezTo>
                      <a:pt x="12576" y="7763"/>
                      <a:pt x="13099" y="5336"/>
                      <a:pt x="12115" y="3306"/>
                    </a:cubicBezTo>
                    <a:cubicBezTo>
                      <a:pt x="11039" y="1102"/>
                      <a:pt x="9293" y="1"/>
                      <a:pt x="6992" y="1"/>
                    </a:cubicBezTo>
                    <a:close/>
                  </a:path>
                </a:pathLst>
              </a:custGeom>
              <a:solidFill>
                <a:schemeClr val="accent2"/>
              </a:solidFill>
              <a:ln w="68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3"/>
              <p:cNvSpPr/>
              <p:nvPr/>
            </p:nvSpPr>
            <p:spPr>
              <a:xfrm>
                <a:off x="2835725" y="4377350"/>
                <a:ext cx="104200" cy="99475"/>
              </a:xfrm>
              <a:custGeom>
                <a:avLst/>
                <a:gdLst/>
                <a:ahLst/>
                <a:cxnLst/>
                <a:rect l="l" t="t" r="r" b="b"/>
                <a:pathLst>
                  <a:path w="4168" h="3979" extrusionOk="0">
                    <a:moveTo>
                      <a:pt x="2038" y="0"/>
                    </a:moveTo>
                    <a:cubicBezTo>
                      <a:pt x="1307" y="0"/>
                      <a:pt x="562" y="360"/>
                      <a:pt x="356" y="1192"/>
                    </a:cubicBezTo>
                    <a:cubicBezTo>
                      <a:pt x="1" y="2720"/>
                      <a:pt x="733" y="3640"/>
                      <a:pt x="1947" y="3954"/>
                    </a:cubicBezTo>
                    <a:cubicBezTo>
                      <a:pt x="2017" y="3971"/>
                      <a:pt x="2086" y="3979"/>
                      <a:pt x="2154" y="3979"/>
                    </a:cubicBezTo>
                    <a:cubicBezTo>
                      <a:pt x="3292" y="3979"/>
                      <a:pt x="4167" y="1776"/>
                      <a:pt x="3516" y="690"/>
                    </a:cubicBezTo>
                    <a:cubicBezTo>
                      <a:pt x="3249" y="252"/>
                      <a:pt x="2648" y="0"/>
                      <a:pt x="2038" y="0"/>
                    </a:cubicBezTo>
                    <a:close/>
                  </a:path>
                </a:pathLst>
              </a:custGeom>
              <a:solidFill>
                <a:schemeClr val="accent2"/>
              </a:solidFill>
              <a:ln w="68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3"/>
              <p:cNvSpPr/>
              <p:nvPr/>
            </p:nvSpPr>
            <p:spPr>
              <a:xfrm>
                <a:off x="2933025" y="4436450"/>
                <a:ext cx="106450" cy="79975"/>
              </a:xfrm>
              <a:custGeom>
                <a:avLst/>
                <a:gdLst/>
                <a:ahLst/>
                <a:cxnLst/>
                <a:rect l="l" t="t" r="r" b="b"/>
                <a:pathLst>
                  <a:path w="4258" h="3199" extrusionOk="0">
                    <a:moveTo>
                      <a:pt x="2311" y="1"/>
                    </a:moveTo>
                    <a:cubicBezTo>
                      <a:pt x="2006" y="1"/>
                      <a:pt x="1703" y="99"/>
                      <a:pt x="1444" y="335"/>
                    </a:cubicBezTo>
                    <a:cubicBezTo>
                      <a:pt x="503" y="1214"/>
                      <a:pt x="1" y="2929"/>
                      <a:pt x="963" y="3138"/>
                    </a:cubicBezTo>
                    <a:cubicBezTo>
                      <a:pt x="1147" y="3175"/>
                      <a:pt x="1386" y="3198"/>
                      <a:pt x="1651" y="3198"/>
                    </a:cubicBezTo>
                    <a:cubicBezTo>
                      <a:pt x="2742" y="3198"/>
                      <a:pt x="4258" y="2804"/>
                      <a:pt x="4039" y="1339"/>
                    </a:cubicBezTo>
                    <a:cubicBezTo>
                      <a:pt x="3948" y="686"/>
                      <a:pt x="3119" y="1"/>
                      <a:pt x="2311" y="1"/>
                    </a:cubicBezTo>
                    <a:close/>
                  </a:path>
                </a:pathLst>
              </a:custGeom>
              <a:solidFill>
                <a:schemeClr val="accent2"/>
              </a:solidFill>
              <a:ln w="68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3"/>
              <p:cNvSpPr/>
              <p:nvPr/>
            </p:nvSpPr>
            <p:spPr>
              <a:xfrm>
                <a:off x="2977550" y="4541525"/>
                <a:ext cx="99875" cy="72700"/>
              </a:xfrm>
              <a:custGeom>
                <a:avLst/>
                <a:gdLst/>
                <a:ahLst/>
                <a:cxnLst/>
                <a:rect l="l" t="t" r="r" b="b"/>
                <a:pathLst>
                  <a:path w="3995" h="2908" extrusionOk="0">
                    <a:moveTo>
                      <a:pt x="2213" y="1"/>
                    </a:moveTo>
                    <a:cubicBezTo>
                      <a:pt x="1178" y="1"/>
                      <a:pt x="0" y="1633"/>
                      <a:pt x="584" y="2367"/>
                    </a:cubicBezTo>
                    <a:cubicBezTo>
                      <a:pt x="865" y="2730"/>
                      <a:pt x="1382" y="2908"/>
                      <a:pt x="1914" y="2908"/>
                    </a:cubicBezTo>
                    <a:cubicBezTo>
                      <a:pt x="2608" y="2908"/>
                      <a:pt x="3327" y="2604"/>
                      <a:pt x="3576" y="2011"/>
                    </a:cubicBezTo>
                    <a:cubicBezTo>
                      <a:pt x="3994" y="1028"/>
                      <a:pt x="3639" y="484"/>
                      <a:pt x="2551" y="65"/>
                    </a:cubicBezTo>
                    <a:cubicBezTo>
                      <a:pt x="2442" y="21"/>
                      <a:pt x="2328" y="1"/>
                      <a:pt x="2213" y="1"/>
                    </a:cubicBezTo>
                    <a:close/>
                  </a:path>
                </a:pathLst>
              </a:custGeom>
              <a:solidFill>
                <a:schemeClr val="accent2"/>
              </a:solidFill>
              <a:ln w="68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3"/>
              <p:cNvSpPr/>
              <p:nvPr/>
            </p:nvSpPr>
            <p:spPr>
              <a:xfrm>
                <a:off x="2724350" y="4400600"/>
                <a:ext cx="87350" cy="81550"/>
              </a:xfrm>
              <a:custGeom>
                <a:avLst/>
                <a:gdLst/>
                <a:ahLst/>
                <a:cxnLst/>
                <a:rect l="l" t="t" r="r" b="b"/>
                <a:pathLst>
                  <a:path w="3494" h="3262" extrusionOk="0">
                    <a:moveTo>
                      <a:pt x="1524" y="1"/>
                    </a:moveTo>
                    <a:cubicBezTo>
                      <a:pt x="899" y="1"/>
                      <a:pt x="529" y="433"/>
                      <a:pt x="271" y="1287"/>
                    </a:cubicBezTo>
                    <a:cubicBezTo>
                      <a:pt x="0" y="2185"/>
                      <a:pt x="1265" y="3261"/>
                      <a:pt x="2167" y="3261"/>
                    </a:cubicBezTo>
                    <a:cubicBezTo>
                      <a:pt x="2379" y="3261"/>
                      <a:pt x="2572" y="3202"/>
                      <a:pt x="2719" y="3066"/>
                    </a:cubicBezTo>
                    <a:cubicBezTo>
                      <a:pt x="3493" y="2376"/>
                      <a:pt x="3221" y="492"/>
                      <a:pt x="2154" y="116"/>
                    </a:cubicBezTo>
                    <a:cubicBezTo>
                      <a:pt x="1919" y="39"/>
                      <a:pt x="1710" y="1"/>
                      <a:pt x="1524" y="1"/>
                    </a:cubicBezTo>
                    <a:close/>
                  </a:path>
                </a:pathLst>
              </a:custGeom>
              <a:solidFill>
                <a:schemeClr val="accent2"/>
              </a:solidFill>
              <a:ln w="68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9" name="Google Shape;2929;p53"/>
            <p:cNvGrpSpPr/>
            <p:nvPr/>
          </p:nvGrpSpPr>
          <p:grpSpPr>
            <a:xfrm>
              <a:off x="954413" y="381016"/>
              <a:ext cx="307817" cy="286479"/>
              <a:chOff x="2623350" y="4298875"/>
              <a:chExt cx="528350" cy="491725"/>
            </a:xfrm>
          </p:grpSpPr>
          <p:sp>
            <p:nvSpPr>
              <p:cNvPr id="2930" name="Google Shape;2930;p53"/>
              <p:cNvSpPr/>
              <p:nvPr/>
            </p:nvSpPr>
            <p:spPr>
              <a:xfrm>
                <a:off x="2623350" y="4298875"/>
                <a:ext cx="528350" cy="491725"/>
              </a:xfrm>
              <a:custGeom>
                <a:avLst/>
                <a:gdLst/>
                <a:ahLst/>
                <a:cxnLst/>
                <a:rect l="l" t="t" r="r" b="b"/>
                <a:pathLst>
                  <a:path w="21134" h="19669" extrusionOk="0">
                    <a:moveTo>
                      <a:pt x="10379" y="0"/>
                    </a:moveTo>
                    <a:cubicBezTo>
                      <a:pt x="9082" y="0"/>
                      <a:pt x="7910" y="460"/>
                      <a:pt x="7052" y="1235"/>
                    </a:cubicBezTo>
                    <a:cubicBezTo>
                      <a:pt x="7052" y="1235"/>
                      <a:pt x="7031" y="1214"/>
                      <a:pt x="7031" y="1214"/>
                    </a:cubicBezTo>
                    <a:cubicBezTo>
                      <a:pt x="6466" y="1025"/>
                      <a:pt x="5922" y="942"/>
                      <a:pt x="5378" y="942"/>
                    </a:cubicBezTo>
                    <a:cubicBezTo>
                      <a:pt x="4437" y="942"/>
                      <a:pt x="2114" y="1276"/>
                      <a:pt x="1152" y="4436"/>
                    </a:cubicBezTo>
                    <a:cubicBezTo>
                      <a:pt x="775" y="5608"/>
                      <a:pt x="984" y="6905"/>
                      <a:pt x="1696" y="8014"/>
                    </a:cubicBezTo>
                    <a:cubicBezTo>
                      <a:pt x="608" y="9269"/>
                      <a:pt x="1" y="10880"/>
                      <a:pt x="126" y="12512"/>
                    </a:cubicBezTo>
                    <a:cubicBezTo>
                      <a:pt x="252" y="14165"/>
                      <a:pt x="1089" y="15630"/>
                      <a:pt x="2470" y="16634"/>
                    </a:cubicBezTo>
                    <a:cubicBezTo>
                      <a:pt x="3474" y="17367"/>
                      <a:pt x="4709" y="17827"/>
                      <a:pt x="6173" y="18015"/>
                    </a:cubicBezTo>
                    <a:cubicBezTo>
                      <a:pt x="7178" y="18769"/>
                      <a:pt x="8831" y="19668"/>
                      <a:pt x="10944" y="19668"/>
                    </a:cubicBezTo>
                    <a:cubicBezTo>
                      <a:pt x="11237" y="19668"/>
                      <a:pt x="11551" y="19647"/>
                      <a:pt x="11864" y="19605"/>
                    </a:cubicBezTo>
                    <a:cubicBezTo>
                      <a:pt x="13769" y="19375"/>
                      <a:pt x="15380" y="18308"/>
                      <a:pt x="16238" y="16697"/>
                    </a:cubicBezTo>
                    <a:cubicBezTo>
                      <a:pt x="16426" y="16383"/>
                      <a:pt x="16551" y="16048"/>
                      <a:pt x="16677" y="15693"/>
                    </a:cubicBezTo>
                    <a:cubicBezTo>
                      <a:pt x="18393" y="15463"/>
                      <a:pt x="19836" y="14437"/>
                      <a:pt x="20464" y="12952"/>
                    </a:cubicBezTo>
                    <a:cubicBezTo>
                      <a:pt x="21134" y="11382"/>
                      <a:pt x="20883" y="10148"/>
                      <a:pt x="20569" y="9395"/>
                    </a:cubicBezTo>
                    <a:cubicBezTo>
                      <a:pt x="20297" y="8767"/>
                      <a:pt x="19899" y="8244"/>
                      <a:pt x="19355" y="7805"/>
                    </a:cubicBezTo>
                    <a:cubicBezTo>
                      <a:pt x="19439" y="7344"/>
                      <a:pt x="19439" y="6863"/>
                      <a:pt x="19355" y="6382"/>
                    </a:cubicBezTo>
                    <a:cubicBezTo>
                      <a:pt x="19041" y="4185"/>
                      <a:pt x="16907" y="2406"/>
                      <a:pt x="14626" y="2364"/>
                    </a:cubicBezTo>
                    <a:cubicBezTo>
                      <a:pt x="14585" y="2323"/>
                      <a:pt x="14564" y="2260"/>
                      <a:pt x="14522" y="2218"/>
                    </a:cubicBezTo>
                    <a:cubicBezTo>
                      <a:pt x="13706" y="858"/>
                      <a:pt x="12116" y="0"/>
                      <a:pt x="10379"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3"/>
              <p:cNvSpPr/>
              <p:nvPr/>
            </p:nvSpPr>
            <p:spPr>
              <a:xfrm>
                <a:off x="2658925" y="4509675"/>
                <a:ext cx="327475" cy="202325"/>
              </a:xfrm>
              <a:custGeom>
                <a:avLst/>
                <a:gdLst/>
                <a:ahLst/>
                <a:cxnLst/>
                <a:rect l="l" t="t" r="r" b="b"/>
                <a:pathLst>
                  <a:path w="13099" h="8093" extrusionOk="0">
                    <a:moveTo>
                      <a:pt x="6992" y="1"/>
                    </a:moveTo>
                    <a:cubicBezTo>
                      <a:pt x="6475" y="1"/>
                      <a:pt x="5929" y="56"/>
                      <a:pt x="5357" y="168"/>
                    </a:cubicBezTo>
                    <a:cubicBezTo>
                      <a:pt x="1465" y="921"/>
                      <a:pt x="1" y="6277"/>
                      <a:pt x="6194" y="6549"/>
                    </a:cubicBezTo>
                    <a:cubicBezTo>
                      <a:pt x="6194" y="6549"/>
                      <a:pt x="7595" y="8092"/>
                      <a:pt x="9662" y="8092"/>
                    </a:cubicBezTo>
                    <a:cubicBezTo>
                      <a:pt x="9840" y="8092"/>
                      <a:pt x="10024" y="8081"/>
                      <a:pt x="10211" y="8056"/>
                    </a:cubicBezTo>
                    <a:cubicBezTo>
                      <a:pt x="12576" y="7763"/>
                      <a:pt x="13099" y="5336"/>
                      <a:pt x="12115" y="3306"/>
                    </a:cubicBezTo>
                    <a:cubicBezTo>
                      <a:pt x="11039" y="1102"/>
                      <a:pt x="9293" y="1"/>
                      <a:pt x="699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3"/>
              <p:cNvSpPr/>
              <p:nvPr/>
            </p:nvSpPr>
            <p:spPr>
              <a:xfrm>
                <a:off x="2835725" y="4377350"/>
                <a:ext cx="104200" cy="99475"/>
              </a:xfrm>
              <a:custGeom>
                <a:avLst/>
                <a:gdLst/>
                <a:ahLst/>
                <a:cxnLst/>
                <a:rect l="l" t="t" r="r" b="b"/>
                <a:pathLst>
                  <a:path w="4168" h="3979" extrusionOk="0">
                    <a:moveTo>
                      <a:pt x="2038" y="0"/>
                    </a:moveTo>
                    <a:cubicBezTo>
                      <a:pt x="1307" y="0"/>
                      <a:pt x="562" y="360"/>
                      <a:pt x="356" y="1192"/>
                    </a:cubicBezTo>
                    <a:cubicBezTo>
                      <a:pt x="1" y="2720"/>
                      <a:pt x="733" y="3640"/>
                      <a:pt x="1947" y="3954"/>
                    </a:cubicBezTo>
                    <a:cubicBezTo>
                      <a:pt x="2017" y="3971"/>
                      <a:pt x="2086" y="3979"/>
                      <a:pt x="2154" y="3979"/>
                    </a:cubicBezTo>
                    <a:cubicBezTo>
                      <a:pt x="3292" y="3979"/>
                      <a:pt x="4167" y="1776"/>
                      <a:pt x="3516" y="690"/>
                    </a:cubicBezTo>
                    <a:cubicBezTo>
                      <a:pt x="3249" y="252"/>
                      <a:pt x="2648" y="0"/>
                      <a:pt x="203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3"/>
              <p:cNvSpPr/>
              <p:nvPr/>
            </p:nvSpPr>
            <p:spPr>
              <a:xfrm>
                <a:off x="2933025" y="4436450"/>
                <a:ext cx="106450" cy="79975"/>
              </a:xfrm>
              <a:custGeom>
                <a:avLst/>
                <a:gdLst/>
                <a:ahLst/>
                <a:cxnLst/>
                <a:rect l="l" t="t" r="r" b="b"/>
                <a:pathLst>
                  <a:path w="4258" h="3199" extrusionOk="0">
                    <a:moveTo>
                      <a:pt x="2311" y="1"/>
                    </a:moveTo>
                    <a:cubicBezTo>
                      <a:pt x="2006" y="1"/>
                      <a:pt x="1703" y="99"/>
                      <a:pt x="1444" y="335"/>
                    </a:cubicBezTo>
                    <a:cubicBezTo>
                      <a:pt x="503" y="1214"/>
                      <a:pt x="1" y="2929"/>
                      <a:pt x="963" y="3138"/>
                    </a:cubicBezTo>
                    <a:cubicBezTo>
                      <a:pt x="1147" y="3175"/>
                      <a:pt x="1386" y="3198"/>
                      <a:pt x="1651" y="3198"/>
                    </a:cubicBezTo>
                    <a:cubicBezTo>
                      <a:pt x="2742" y="3198"/>
                      <a:pt x="4258" y="2804"/>
                      <a:pt x="4039" y="1339"/>
                    </a:cubicBezTo>
                    <a:cubicBezTo>
                      <a:pt x="3948" y="686"/>
                      <a:pt x="3119" y="1"/>
                      <a:pt x="2311"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3"/>
              <p:cNvSpPr/>
              <p:nvPr/>
            </p:nvSpPr>
            <p:spPr>
              <a:xfrm>
                <a:off x="2977550" y="4541525"/>
                <a:ext cx="99875" cy="72700"/>
              </a:xfrm>
              <a:custGeom>
                <a:avLst/>
                <a:gdLst/>
                <a:ahLst/>
                <a:cxnLst/>
                <a:rect l="l" t="t" r="r" b="b"/>
                <a:pathLst>
                  <a:path w="3995" h="2908" extrusionOk="0">
                    <a:moveTo>
                      <a:pt x="2213" y="1"/>
                    </a:moveTo>
                    <a:cubicBezTo>
                      <a:pt x="1178" y="1"/>
                      <a:pt x="0" y="1633"/>
                      <a:pt x="584" y="2367"/>
                    </a:cubicBezTo>
                    <a:cubicBezTo>
                      <a:pt x="865" y="2730"/>
                      <a:pt x="1382" y="2908"/>
                      <a:pt x="1914" y="2908"/>
                    </a:cubicBezTo>
                    <a:cubicBezTo>
                      <a:pt x="2608" y="2908"/>
                      <a:pt x="3327" y="2604"/>
                      <a:pt x="3576" y="2011"/>
                    </a:cubicBezTo>
                    <a:cubicBezTo>
                      <a:pt x="3994" y="1028"/>
                      <a:pt x="3639" y="484"/>
                      <a:pt x="2551" y="65"/>
                    </a:cubicBezTo>
                    <a:cubicBezTo>
                      <a:pt x="2442" y="21"/>
                      <a:pt x="2328" y="1"/>
                      <a:pt x="2213"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3"/>
              <p:cNvSpPr/>
              <p:nvPr/>
            </p:nvSpPr>
            <p:spPr>
              <a:xfrm>
                <a:off x="2724350" y="4400600"/>
                <a:ext cx="87350" cy="81550"/>
              </a:xfrm>
              <a:custGeom>
                <a:avLst/>
                <a:gdLst/>
                <a:ahLst/>
                <a:cxnLst/>
                <a:rect l="l" t="t" r="r" b="b"/>
                <a:pathLst>
                  <a:path w="3494" h="3262" extrusionOk="0">
                    <a:moveTo>
                      <a:pt x="1524" y="1"/>
                    </a:moveTo>
                    <a:cubicBezTo>
                      <a:pt x="899" y="1"/>
                      <a:pt x="529" y="433"/>
                      <a:pt x="271" y="1287"/>
                    </a:cubicBezTo>
                    <a:cubicBezTo>
                      <a:pt x="0" y="2185"/>
                      <a:pt x="1265" y="3261"/>
                      <a:pt x="2167" y="3261"/>
                    </a:cubicBezTo>
                    <a:cubicBezTo>
                      <a:pt x="2379" y="3261"/>
                      <a:pt x="2572" y="3202"/>
                      <a:pt x="2719" y="3066"/>
                    </a:cubicBezTo>
                    <a:cubicBezTo>
                      <a:pt x="3493" y="2376"/>
                      <a:pt x="3221" y="492"/>
                      <a:pt x="2154" y="116"/>
                    </a:cubicBezTo>
                    <a:cubicBezTo>
                      <a:pt x="1919" y="39"/>
                      <a:pt x="1710" y="1"/>
                      <a:pt x="1524"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7" name="TextBox 296">
            <a:extLst>
              <a:ext uri="{FF2B5EF4-FFF2-40B4-BE49-F238E27FC236}">
                <a16:creationId xmlns:a16="http://schemas.microsoft.com/office/drawing/2014/main" id="{B50E7046-F9A8-43D8-96C3-EEADB9977BA8}"/>
              </a:ext>
            </a:extLst>
          </p:cNvPr>
          <p:cNvSpPr txBox="1"/>
          <p:nvPr/>
        </p:nvSpPr>
        <p:spPr>
          <a:xfrm>
            <a:off x="2317229" y="2036304"/>
            <a:ext cx="4802114" cy="1938992"/>
          </a:xfrm>
          <a:prstGeom prst="rect">
            <a:avLst/>
          </a:prstGeom>
          <a:noFill/>
        </p:spPr>
        <p:txBody>
          <a:bodyPr wrap="square">
            <a:spAutoFit/>
          </a:bodyPr>
          <a:lstStyle/>
          <a:p>
            <a:r>
              <a:rPr lang="vi-VN" sz="2400" b="0" i="0" dirty="0">
                <a:effectLst/>
                <a:latin typeface="+mj-lt"/>
              </a:rPr>
              <a:t>Bài văn đã vẽ nên cho chúng ta thấy trò chơi lớp học rất sinh đông, đáng yêu của bốn chị em bé khi mẹ vắng nhà. Qua đó chúng ta cũng thấy được tình yêu đối với cô giáo của bé.</a:t>
            </a:r>
            <a:endParaRPr lang="en-US" sz="24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43"/>
                                        </p:tgtEl>
                                        <p:attrNameLst>
                                          <p:attrName>style.visibility</p:attrName>
                                        </p:attrNameLst>
                                      </p:cBhvr>
                                      <p:to>
                                        <p:strVal val="visible"/>
                                      </p:to>
                                    </p:set>
                                    <p:animEffect transition="in" filter="barn(inVertical)">
                                      <p:cBhvr>
                                        <p:cTn id="7" dur="500"/>
                                        <p:tgtEl>
                                          <p:spTgt spid="26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
                                        </p:tgtEl>
                                        <p:attrNameLst>
                                          <p:attrName>style.visibility</p:attrName>
                                        </p:attrNameLst>
                                      </p:cBhvr>
                                      <p:to>
                                        <p:strVal val="visible"/>
                                      </p:to>
                                    </p:set>
                                    <p:anim calcmode="lin" valueType="num">
                                      <p:cBhvr additive="base">
                                        <p:cTn id="12" dur="500" fill="hold"/>
                                        <p:tgtEl>
                                          <p:spTgt spid="297"/>
                                        </p:tgtEl>
                                        <p:attrNameLst>
                                          <p:attrName>ppt_x</p:attrName>
                                        </p:attrNameLst>
                                      </p:cBhvr>
                                      <p:tavLst>
                                        <p:tav tm="0">
                                          <p:val>
                                            <p:strVal val="#ppt_x"/>
                                          </p:val>
                                        </p:tav>
                                        <p:tav tm="100000">
                                          <p:val>
                                            <p:strVal val="#ppt_x"/>
                                          </p:val>
                                        </p:tav>
                                      </p:tavLst>
                                    </p:anim>
                                    <p:anim calcmode="lin" valueType="num">
                                      <p:cBhvr additive="base">
                                        <p:cTn id="13" dur="500" fill="hold"/>
                                        <p:tgtEl>
                                          <p:spTgt spid="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3" grpId="0"/>
      <p:bldP spid="2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41"/>
          <p:cNvSpPr txBox="1">
            <a:spLocks noGrp="1"/>
          </p:cNvSpPr>
          <p:nvPr>
            <p:ph type="title"/>
          </p:nvPr>
        </p:nvSpPr>
        <p:spPr>
          <a:xfrm>
            <a:off x="966299" y="2477572"/>
            <a:ext cx="3543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chemeClr val="bg2"/>
                </a:solidFill>
                <a:latin typeface="Times New Roman" panose="02020603050405020304" pitchFamily="18" charset="0"/>
                <a:cs typeface="Times New Roman" panose="02020603050405020304" pitchFamily="18" charset="0"/>
              </a:rPr>
              <a:t>LUYỆN ĐỌC LẠI</a:t>
            </a:r>
            <a:endParaRPr sz="4800" dirty="0">
              <a:solidFill>
                <a:schemeClr val="bg2"/>
              </a:solidFill>
              <a:latin typeface="Times New Roman" panose="02020603050405020304" pitchFamily="18" charset="0"/>
              <a:cs typeface="Times New Roman" panose="02020603050405020304" pitchFamily="18" charset="0"/>
            </a:endParaRPr>
          </a:p>
        </p:txBody>
      </p:sp>
      <p:grpSp>
        <p:nvGrpSpPr>
          <p:cNvPr id="865" name="Google Shape;865;p41"/>
          <p:cNvGrpSpPr/>
          <p:nvPr/>
        </p:nvGrpSpPr>
        <p:grpSpPr>
          <a:xfrm>
            <a:off x="1247057" y="844788"/>
            <a:ext cx="1235580" cy="1035740"/>
            <a:chOff x="10064325" y="2966025"/>
            <a:chExt cx="2639000" cy="2212175"/>
          </a:xfrm>
        </p:grpSpPr>
        <p:sp>
          <p:nvSpPr>
            <p:cNvPr id="866" name="Google Shape;866;p41"/>
            <p:cNvSpPr/>
            <p:nvPr/>
          </p:nvSpPr>
          <p:spPr>
            <a:xfrm>
              <a:off x="10064325" y="2966025"/>
              <a:ext cx="2639000" cy="2212175"/>
            </a:xfrm>
            <a:custGeom>
              <a:avLst/>
              <a:gdLst/>
              <a:ahLst/>
              <a:cxnLst/>
              <a:rect l="l" t="t" r="r" b="b"/>
              <a:pathLst>
                <a:path w="105560" h="88487" extrusionOk="0">
                  <a:moveTo>
                    <a:pt x="93382" y="42078"/>
                  </a:moveTo>
                  <a:cubicBezTo>
                    <a:pt x="93822" y="43354"/>
                    <a:pt x="93801" y="44966"/>
                    <a:pt x="93320" y="46890"/>
                  </a:cubicBezTo>
                  <a:cubicBezTo>
                    <a:pt x="92796" y="48962"/>
                    <a:pt x="91750" y="50678"/>
                    <a:pt x="90035" y="52247"/>
                  </a:cubicBezTo>
                  <a:lnTo>
                    <a:pt x="89993" y="50971"/>
                  </a:lnTo>
                  <a:cubicBezTo>
                    <a:pt x="89993" y="50761"/>
                    <a:pt x="89972" y="50217"/>
                    <a:pt x="89972" y="50217"/>
                  </a:cubicBezTo>
                  <a:cubicBezTo>
                    <a:pt x="89972" y="50217"/>
                    <a:pt x="89951" y="49506"/>
                    <a:pt x="89951" y="49234"/>
                  </a:cubicBezTo>
                  <a:lnTo>
                    <a:pt x="89909" y="48041"/>
                  </a:lnTo>
                  <a:lnTo>
                    <a:pt x="89867" y="47204"/>
                  </a:lnTo>
                  <a:cubicBezTo>
                    <a:pt x="89846" y="46953"/>
                    <a:pt x="89846" y="46702"/>
                    <a:pt x="89825" y="46472"/>
                  </a:cubicBezTo>
                  <a:lnTo>
                    <a:pt x="89783" y="45802"/>
                  </a:lnTo>
                  <a:lnTo>
                    <a:pt x="90076" y="45656"/>
                  </a:lnTo>
                  <a:cubicBezTo>
                    <a:pt x="91060" y="45238"/>
                    <a:pt x="91813" y="44380"/>
                    <a:pt x="91980" y="43333"/>
                  </a:cubicBezTo>
                  <a:cubicBezTo>
                    <a:pt x="92462" y="42936"/>
                    <a:pt x="92922" y="42517"/>
                    <a:pt x="93382" y="42078"/>
                  </a:cubicBezTo>
                  <a:close/>
                  <a:moveTo>
                    <a:pt x="32390" y="73819"/>
                  </a:moveTo>
                  <a:lnTo>
                    <a:pt x="32390" y="73819"/>
                  </a:lnTo>
                  <a:cubicBezTo>
                    <a:pt x="32662" y="73840"/>
                    <a:pt x="32913" y="73861"/>
                    <a:pt x="33185" y="73882"/>
                  </a:cubicBezTo>
                  <a:cubicBezTo>
                    <a:pt x="33394" y="75263"/>
                    <a:pt x="33687" y="76832"/>
                    <a:pt x="34106" y="78422"/>
                  </a:cubicBezTo>
                  <a:cubicBezTo>
                    <a:pt x="33917" y="78234"/>
                    <a:pt x="33708" y="78046"/>
                    <a:pt x="33478" y="77899"/>
                  </a:cubicBezTo>
                  <a:cubicBezTo>
                    <a:pt x="33143" y="76832"/>
                    <a:pt x="32725" y="75368"/>
                    <a:pt x="32390" y="73819"/>
                  </a:cubicBezTo>
                  <a:close/>
                  <a:moveTo>
                    <a:pt x="67228" y="76832"/>
                  </a:moveTo>
                  <a:cubicBezTo>
                    <a:pt x="68107" y="76916"/>
                    <a:pt x="68985" y="76958"/>
                    <a:pt x="69843" y="76958"/>
                  </a:cubicBezTo>
                  <a:cubicBezTo>
                    <a:pt x="69697" y="77648"/>
                    <a:pt x="69508" y="78381"/>
                    <a:pt x="69299" y="79092"/>
                  </a:cubicBezTo>
                  <a:cubicBezTo>
                    <a:pt x="68964" y="79343"/>
                    <a:pt x="68672" y="79615"/>
                    <a:pt x="68400" y="79908"/>
                  </a:cubicBezTo>
                  <a:cubicBezTo>
                    <a:pt x="68211" y="79699"/>
                    <a:pt x="68002" y="79489"/>
                    <a:pt x="67772" y="79322"/>
                  </a:cubicBezTo>
                  <a:cubicBezTo>
                    <a:pt x="67542" y="78464"/>
                    <a:pt x="67374" y="77627"/>
                    <a:pt x="67228" y="76832"/>
                  </a:cubicBezTo>
                  <a:close/>
                  <a:moveTo>
                    <a:pt x="33520" y="1"/>
                  </a:moveTo>
                  <a:cubicBezTo>
                    <a:pt x="23916" y="1"/>
                    <a:pt x="15212" y="4792"/>
                    <a:pt x="10232" y="12806"/>
                  </a:cubicBezTo>
                  <a:cubicBezTo>
                    <a:pt x="6863" y="18246"/>
                    <a:pt x="5378" y="24858"/>
                    <a:pt x="6005" y="31616"/>
                  </a:cubicBezTo>
                  <a:cubicBezTo>
                    <a:pt x="4896" y="32641"/>
                    <a:pt x="3934" y="33792"/>
                    <a:pt x="3160" y="35027"/>
                  </a:cubicBezTo>
                  <a:cubicBezTo>
                    <a:pt x="586" y="39170"/>
                    <a:pt x="0" y="44108"/>
                    <a:pt x="1402" y="49694"/>
                  </a:cubicBezTo>
                  <a:cubicBezTo>
                    <a:pt x="1737" y="51012"/>
                    <a:pt x="2197" y="52289"/>
                    <a:pt x="2762" y="53523"/>
                  </a:cubicBezTo>
                  <a:cubicBezTo>
                    <a:pt x="2511" y="54716"/>
                    <a:pt x="2658" y="55950"/>
                    <a:pt x="3222" y="57018"/>
                  </a:cubicBezTo>
                  <a:cubicBezTo>
                    <a:pt x="3620" y="57771"/>
                    <a:pt x="4206" y="58398"/>
                    <a:pt x="4917" y="58838"/>
                  </a:cubicBezTo>
                  <a:cubicBezTo>
                    <a:pt x="5022" y="59047"/>
                    <a:pt x="5168" y="59256"/>
                    <a:pt x="5315" y="59445"/>
                  </a:cubicBezTo>
                  <a:cubicBezTo>
                    <a:pt x="6235" y="60679"/>
                    <a:pt x="7700" y="61537"/>
                    <a:pt x="9290" y="61725"/>
                  </a:cubicBezTo>
                  <a:cubicBezTo>
                    <a:pt x="10818" y="62960"/>
                    <a:pt x="12533" y="64090"/>
                    <a:pt x="14605" y="65199"/>
                  </a:cubicBezTo>
                  <a:cubicBezTo>
                    <a:pt x="14668" y="65261"/>
                    <a:pt x="14710" y="65324"/>
                    <a:pt x="14751" y="65366"/>
                  </a:cubicBezTo>
                  <a:cubicBezTo>
                    <a:pt x="15358" y="66098"/>
                    <a:pt x="16195" y="66663"/>
                    <a:pt x="17095" y="67019"/>
                  </a:cubicBezTo>
                  <a:cubicBezTo>
                    <a:pt x="17576" y="67668"/>
                    <a:pt x="18141" y="68274"/>
                    <a:pt x="18790" y="68860"/>
                  </a:cubicBezTo>
                  <a:cubicBezTo>
                    <a:pt x="19020" y="72438"/>
                    <a:pt x="19710" y="77104"/>
                    <a:pt x="21049" y="80933"/>
                  </a:cubicBezTo>
                  <a:cubicBezTo>
                    <a:pt x="20526" y="82042"/>
                    <a:pt x="20464" y="83298"/>
                    <a:pt x="20882" y="84490"/>
                  </a:cubicBezTo>
                  <a:cubicBezTo>
                    <a:pt x="21572" y="86478"/>
                    <a:pt x="23539" y="87880"/>
                    <a:pt x="25653" y="87880"/>
                  </a:cubicBezTo>
                  <a:cubicBezTo>
                    <a:pt x="25736" y="87880"/>
                    <a:pt x="25820" y="87880"/>
                    <a:pt x="25904" y="87859"/>
                  </a:cubicBezTo>
                  <a:cubicBezTo>
                    <a:pt x="26573" y="88215"/>
                    <a:pt x="27368" y="88403"/>
                    <a:pt x="28205" y="88403"/>
                  </a:cubicBezTo>
                  <a:cubicBezTo>
                    <a:pt x="29544" y="88403"/>
                    <a:pt x="30779" y="87943"/>
                    <a:pt x="31720" y="87210"/>
                  </a:cubicBezTo>
                  <a:cubicBezTo>
                    <a:pt x="33101" y="87001"/>
                    <a:pt x="34273" y="86248"/>
                    <a:pt x="34964" y="85118"/>
                  </a:cubicBezTo>
                  <a:cubicBezTo>
                    <a:pt x="35821" y="86771"/>
                    <a:pt x="37579" y="87880"/>
                    <a:pt x="39462" y="87880"/>
                  </a:cubicBezTo>
                  <a:cubicBezTo>
                    <a:pt x="39567" y="87880"/>
                    <a:pt x="39650" y="87880"/>
                    <a:pt x="39734" y="87859"/>
                  </a:cubicBezTo>
                  <a:cubicBezTo>
                    <a:pt x="40404" y="88215"/>
                    <a:pt x="41178" y="88403"/>
                    <a:pt x="42036" y="88403"/>
                  </a:cubicBezTo>
                  <a:cubicBezTo>
                    <a:pt x="43375" y="88403"/>
                    <a:pt x="44609" y="87943"/>
                    <a:pt x="45530" y="87210"/>
                  </a:cubicBezTo>
                  <a:cubicBezTo>
                    <a:pt x="47246" y="86959"/>
                    <a:pt x="48606" y="85892"/>
                    <a:pt x="49192" y="84281"/>
                  </a:cubicBezTo>
                  <a:cubicBezTo>
                    <a:pt x="49840" y="82502"/>
                    <a:pt x="49631" y="80661"/>
                    <a:pt x="48606" y="79197"/>
                  </a:cubicBezTo>
                  <a:cubicBezTo>
                    <a:pt x="48250" y="78694"/>
                    <a:pt x="47811" y="78255"/>
                    <a:pt x="47309" y="77899"/>
                  </a:cubicBezTo>
                  <a:cubicBezTo>
                    <a:pt x="46806" y="76309"/>
                    <a:pt x="46116" y="73861"/>
                    <a:pt x="45844" y="71601"/>
                  </a:cubicBezTo>
                  <a:cubicBezTo>
                    <a:pt x="45865" y="71580"/>
                    <a:pt x="45886" y="71580"/>
                    <a:pt x="45907" y="71580"/>
                  </a:cubicBezTo>
                  <a:cubicBezTo>
                    <a:pt x="46220" y="71601"/>
                    <a:pt x="46534" y="71622"/>
                    <a:pt x="46827" y="71622"/>
                  </a:cubicBezTo>
                  <a:cubicBezTo>
                    <a:pt x="48271" y="71622"/>
                    <a:pt x="50070" y="71183"/>
                    <a:pt x="52372" y="70199"/>
                  </a:cubicBezTo>
                  <a:cubicBezTo>
                    <a:pt x="52539" y="70388"/>
                    <a:pt x="52707" y="70576"/>
                    <a:pt x="52895" y="70743"/>
                  </a:cubicBezTo>
                  <a:cubicBezTo>
                    <a:pt x="53188" y="71204"/>
                    <a:pt x="53586" y="71643"/>
                    <a:pt x="54067" y="72083"/>
                  </a:cubicBezTo>
                  <a:cubicBezTo>
                    <a:pt x="54046" y="74175"/>
                    <a:pt x="54213" y="77648"/>
                    <a:pt x="55113" y="80933"/>
                  </a:cubicBezTo>
                  <a:cubicBezTo>
                    <a:pt x="54590" y="81854"/>
                    <a:pt x="54423" y="82942"/>
                    <a:pt x="54674" y="84030"/>
                  </a:cubicBezTo>
                  <a:cubicBezTo>
                    <a:pt x="55176" y="86122"/>
                    <a:pt x="57164" y="87650"/>
                    <a:pt x="59444" y="87754"/>
                  </a:cubicBezTo>
                  <a:cubicBezTo>
                    <a:pt x="60218" y="88215"/>
                    <a:pt x="61202" y="88487"/>
                    <a:pt x="62290" y="88487"/>
                  </a:cubicBezTo>
                  <a:cubicBezTo>
                    <a:pt x="63273" y="88487"/>
                    <a:pt x="64215" y="88256"/>
                    <a:pt x="64968" y="87838"/>
                  </a:cubicBezTo>
                  <a:lnTo>
                    <a:pt x="65073" y="87838"/>
                  </a:lnTo>
                  <a:cubicBezTo>
                    <a:pt x="66475" y="87838"/>
                    <a:pt x="67688" y="87315"/>
                    <a:pt x="68525" y="86373"/>
                  </a:cubicBezTo>
                  <a:cubicBezTo>
                    <a:pt x="69320" y="87231"/>
                    <a:pt x="70471" y="87692"/>
                    <a:pt x="71789" y="87712"/>
                  </a:cubicBezTo>
                  <a:cubicBezTo>
                    <a:pt x="72605" y="88194"/>
                    <a:pt x="73609" y="88466"/>
                    <a:pt x="74677" y="88466"/>
                  </a:cubicBezTo>
                  <a:cubicBezTo>
                    <a:pt x="75660" y="88466"/>
                    <a:pt x="76560" y="88236"/>
                    <a:pt x="77292" y="87838"/>
                  </a:cubicBezTo>
                  <a:cubicBezTo>
                    <a:pt x="79615" y="87817"/>
                    <a:pt x="81686" y="86311"/>
                    <a:pt x="82230" y="84197"/>
                  </a:cubicBezTo>
                  <a:cubicBezTo>
                    <a:pt x="82502" y="83151"/>
                    <a:pt x="82356" y="82105"/>
                    <a:pt x="81874" y="81184"/>
                  </a:cubicBezTo>
                  <a:cubicBezTo>
                    <a:pt x="82858" y="78109"/>
                    <a:pt x="83151" y="74844"/>
                    <a:pt x="83255" y="72815"/>
                  </a:cubicBezTo>
                  <a:cubicBezTo>
                    <a:pt x="85117" y="71308"/>
                    <a:pt x="86624" y="69446"/>
                    <a:pt x="87754" y="67228"/>
                  </a:cubicBezTo>
                  <a:lnTo>
                    <a:pt x="88926" y="66873"/>
                  </a:lnTo>
                  <a:cubicBezTo>
                    <a:pt x="89783" y="66621"/>
                    <a:pt x="90474" y="66015"/>
                    <a:pt x="90851" y="65240"/>
                  </a:cubicBezTo>
                  <a:cubicBezTo>
                    <a:pt x="95851" y="62562"/>
                    <a:pt x="102024" y="58106"/>
                    <a:pt x="104137" y="49694"/>
                  </a:cubicBezTo>
                  <a:cubicBezTo>
                    <a:pt x="105560" y="44108"/>
                    <a:pt x="104953" y="39170"/>
                    <a:pt x="102379" y="35027"/>
                  </a:cubicBezTo>
                  <a:cubicBezTo>
                    <a:pt x="101919" y="34274"/>
                    <a:pt x="101375" y="33562"/>
                    <a:pt x="100789" y="32893"/>
                  </a:cubicBezTo>
                  <a:cubicBezTo>
                    <a:pt x="100810" y="32788"/>
                    <a:pt x="100852" y="32704"/>
                    <a:pt x="100873" y="32600"/>
                  </a:cubicBezTo>
                  <a:cubicBezTo>
                    <a:pt x="100873" y="32579"/>
                    <a:pt x="100894" y="32558"/>
                    <a:pt x="100894" y="32537"/>
                  </a:cubicBezTo>
                  <a:cubicBezTo>
                    <a:pt x="101187" y="31302"/>
                    <a:pt x="100999" y="30047"/>
                    <a:pt x="100329" y="28980"/>
                  </a:cubicBezTo>
                  <a:cubicBezTo>
                    <a:pt x="100245" y="28854"/>
                    <a:pt x="100162" y="28708"/>
                    <a:pt x="100057" y="28582"/>
                  </a:cubicBezTo>
                  <a:cubicBezTo>
                    <a:pt x="99994" y="28059"/>
                    <a:pt x="99869" y="27557"/>
                    <a:pt x="99638" y="27076"/>
                  </a:cubicBezTo>
                  <a:cubicBezTo>
                    <a:pt x="98781" y="25235"/>
                    <a:pt x="96772" y="23958"/>
                    <a:pt x="94784" y="23958"/>
                  </a:cubicBezTo>
                  <a:cubicBezTo>
                    <a:pt x="94638" y="23958"/>
                    <a:pt x="94491" y="23958"/>
                    <a:pt x="94345" y="23979"/>
                  </a:cubicBezTo>
                  <a:cubicBezTo>
                    <a:pt x="93843" y="23728"/>
                    <a:pt x="93236" y="23582"/>
                    <a:pt x="92566" y="23582"/>
                  </a:cubicBezTo>
                  <a:cubicBezTo>
                    <a:pt x="91918" y="23582"/>
                    <a:pt x="91248" y="23749"/>
                    <a:pt x="90599" y="24042"/>
                  </a:cubicBezTo>
                  <a:cubicBezTo>
                    <a:pt x="89909" y="24377"/>
                    <a:pt x="89302" y="24837"/>
                    <a:pt x="88821" y="25402"/>
                  </a:cubicBezTo>
                  <a:cubicBezTo>
                    <a:pt x="88382" y="20862"/>
                    <a:pt x="86959" y="16593"/>
                    <a:pt x="84594" y="12806"/>
                  </a:cubicBezTo>
                  <a:cubicBezTo>
                    <a:pt x="79615" y="4792"/>
                    <a:pt x="70910" y="1"/>
                    <a:pt x="61306" y="1"/>
                  </a:cubicBezTo>
                  <a:cubicBezTo>
                    <a:pt x="56599" y="1"/>
                    <a:pt x="51828" y="1151"/>
                    <a:pt x="47413" y="3348"/>
                  </a:cubicBezTo>
                  <a:cubicBezTo>
                    <a:pt x="43019" y="1151"/>
                    <a:pt x="38249" y="1"/>
                    <a:pt x="33520"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1"/>
            <p:cNvSpPr/>
            <p:nvPr/>
          </p:nvSpPr>
          <p:spPr>
            <a:xfrm>
              <a:off x="10196650" y="3075850"/>
              <a:ext cx="2114900" cy="1633675"/>
            </a:xfrm>
            <a:custGeom>
              <a:avLst/>
              <a:gdLst/>
              <a:ahLst/>
              <a:cxnLst/>
              <a:rect l="l" t="t" r="r" b="b"/>
              <a:pathLst>
                <a:path w="84596" h="65347" extrusionOk="0">
                  <a:moveTo>
                    <a:pt x="28404" y="0"/>
                  </a:moveTo>
                  <a:cubicBezTo>
                    <a:pt x="20151" y="0"/>
                    <a:pt x="12394" y="3904"/>
                    <a:pt x="7784" y="11300"/>
                  </a:cubicBezTo>
                  <a:cubicBezTo>
                    <a:pt x="1" y="23834"/>
                    <a:pt x="4207" y="41661"/>
                    <a:pt x="17158" y="51118"/>
                  </a:cubicBezTo>
                  <a:cubicBezTo>
                    <a:pt x="21050" y="53943"/>
                    <a:pt x="36554" y="65346"/>
                    <a:pt x="41702" y="65346"/>
                  </a:cubicBezTo>
                  <a:cubicBezTo>
                    <a:pt x="47121" y="65346"/>
                    <a:pt x="63399" y="54068"/>
                    <a:pt x="67438" y="51118"/>
                  </a:cubicBezTo>
                  <a:cubicBezTo>
                    <a:pt x="80389" y="41661"/>
                    <a:pt x="84595" y="23834"/>
                    <a:pt x="76811" y="11300"/>
                  </a:cubicBezTo>
                  <a:cubicBezTo>
                    <a:pt x="72216" y="3904"/>
                    <a:pt x="64454" y="0"/>
                    <a:pt x="56202" y="0"/>
                  </a:cubicBezTo>
                  <a:cubicBezTo>
                    <a:pt x="51568" y="0"/>
                    <a:pt x="46778" y="1232"/>
                    <a:pt x="42308" y="3768"/>
                  </a:cubicBezTo>
                  <a:cubicBezTo>
                    <a:pt x="37831" y="1232"/>
                    <a:pt x="33040" y="0"/>
                    <a:pt x="28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1"/>
            <p:cNvSpPr/>
            <p:nvPr/>
          </p:nvSpPr>
          <p:spPr>
            <a:xfrm>
              <a:off x="10150100" y="3732550"/>
              <a:ext cx="663625" cy="941475"/>
            </a:xfrm>
            <a:custGeom>
              <a:avLst/>
              <a:gdLst/>
              <a:ahLst/>
              <a:cxnLst/>
              <a:rect l="l" t="t" r="r" b="b"/>
              <a:pathLst>
                <a:path w="26545" h="37659" extrusionOk="0">
                  <a:moveTo>
                    <a:pt x="14333" y="1"/>
                  </a:moveTo>
                  <a:cubicBezTo>
                    <a:pt x="14202" y="1"/>
                    <a:pt x="14069" y="12"/>
                    <a:pt x="13936" y="35"/>
                  </a:cubicBezTo>
                  <a:cubicBezTo>
                    <a:pt x="13643" y="76"/>
                    <a:pt x="6257" y="1353"/>
                    <a:pt x="2574" y="7274"/>
                  </a:cubicBezTo>
                  <a:cubicBezTo>
                    <a:pt x="461" y="10664"/>
                    <a:pt x="1" y="14786"/>
                    <a:pt x="1193" y="19514"/>
                  </a:cubicBezTo>
                  <a:cubicBezTo>
                    <a:pt x="3537" y="28784"/>
                    <a:pt x="11551" y="32508"/>
                    <a:pt x="16844" y="34977"/>
                  </a:cubicBezTo>
                  <a:cubicBezTo>
                    <a:pt x="18539" y="35772"/>
                    <a:pt x="21050" y="36944"/>
                    <a:pt x="21552" y="37655"/>
                  </a:cubicBezTo>
                  <a:cubicBezTo>
                    <a:pt x="21593" y="37657"/>
                    <a:pt x="21634" y="37658"/>
                    <a:pt x="21675" y="37658"/>
                  </a:cubicBezTo>
                  <a:cubicBezTo>
                    <a:pt x="23776" y="37658"/>
                    <a:pt x="26544" y="35085"/>
                    <a:pt x="23979" y="33115"/>
                  </a:cubicBezTo>
                  <a:cubicBezTo>
                    <a:pt x="22640" y="32090"/>
                    <a:pt x="20862" y="31253"/>
                    <a:pt x="18811" y="30311"/>
                  </a:cubicBezTo>
                  <a:cubicBezTo>
                    <a:pt x="13852" y="27989"/>
                    <a:pt x="7659" y="25122"/>
                    <a:pt x="5922" y="18238"/>
                  </a:cubicBezTo>
                  <a:cubicBezTo>
                    <a:pt x="5106" y="14995"/>
                    <a:pt x="5357" y="12254"/>
                    <a:pt x="6675" y="10120"/>
                  </a:cubicBezTo>
                  <a:cubicBezTo>
                    <a:pt x="9165" y="6102"/>
                    <a:pt x="14689" y="5098"/>
                    <a:pt x="14752" y="5098"/>
                  </a:cubicBezTo>
                  <a:cubicBezTo>
                    <a:pt x="16070" y="4868"/>
                    <a:pt x="16970" y="3550"/>
                    <a:pt x="16761" y="2169"/>
                  </a:cubicBezTo>
                  <a:cubicBezTo>
                    <a:pt x="16553" y="907"/>
                    <a:pt x="15515" y="1"/>
                    <a:pt x="14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1"/>
            <p:cNvSpPr/>
            <p:nvPr/>
          </p:nvSpPr>
          <p:spPr>
            <a:xfrm>
              <a:off x="10450875" y="4397725"/>
              <a:ext cx="113550" cy="205650"/>
            </a:xfrm>
            <a:custGeom>
              <a:avLst/>
              <a:gdLst/>
              <a:ahLst/>
              <a:cxnLst/>
              <a:rect l="l" t="t" r="r" b="b"/>
              <a:pathLst>
                <a:path w="4542" h="8226" extrusionOk="0">
                  <a:moveTo>
                    <a:pt x="2114" y="1"/>
                  </a:moveTo>
                  <a:cubicBezTo>
                    <a:pt x="817" y="586"/>
                    <a:pt x="1" y="5106"/>
                    <a:pt x="1884" y="7345"/>
                  </a:cubicBezTo>
                  <a:cubicBezTo>
                    <a:pt x="2292" y="7826"/>
                    <a:pt x="3076" y="8226"/>
                    <a:pt x="3592" y="8226"/>
                  </a:cubicBezTo>
                  <a:cubicBezTo>
                    <a:pt x="3817" y="8226"/>
                    <a:pt x="3990" y="8150"/>
                    <a:pt x="4060" y="7972"/>
                  </a:cubicBezTo>
                  <a:cubicBezTo>
                    <a:pt x="4541" y="6696"/>
                    <a:pt x="3349" y="2700"/>
                    <a:pt x="3537" y="1946"/>
                  </a:cubicBezTo>
                  <a:cubicBezTo>
                    <a:pt x="3788" y="858"/>
                    <a:pt x="2114" y="1"/>
                    <a:pt x="2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1"/>
            <p:cNvSpPr/>
            <p:nvPr/>
          </p:nvSpPr>
          <p:spPr>
            <a:xfrm>
              <a:off x="10191950" y="3963750"/>
              <a:ext cx="484300" cy="499000"/>
            </a:xfrm>
            <a:custGeom>
              <a:avLst/>
              <a:gdLst/>
              <a:ahLst/>
              <a:cxnLst/>
              <a:rect l="l" t="t" r="r" b="b"/>
              <a:pathLst>
                <a:path w="19372" h="19960" extrusionOk="0">
                  <a:moveTo>
                    <a:pt x="15702" y="0"/>
                  </a:moveTo>
                  <a:cubicBezTo>
                    <a:pt x="15581" y="0"/>
                    <a:pt x="15465" y="31"/>
                    <a:pt x="15359" y="98"/>
                  </a:cubicBezTo>
                  <a:cubicBezTo>
                    <a:pt x="12429" y="1646"/>
                    <a:pt x="4415" y="9576"/>
                    <a:pt x="3453" y="13363"/>
                  </a:cubicBezTo>
                  <a:cubicBezTo>
                    <a:pt x="273" y="13740"/>
                    <a:pt x="1" y="17715"/>
                    <a:pt x="2637" y="17799"/>
                  </a:cubicBezTo>
                  <a:cubicBezTo>
                    <a:pt x="2425" y="19013"/>
                    <a:pt x="3851" y="19960"/>
                    <a:pt x="5020" y="19960"/>
                  </a:cubicBezTo>
                  <a:cubicBezTo>
                    <a:pt x="5584" y="19960"/>
                    <a:pt x="6088" y="19739"/>
                    <a:pt x="6320" y="19222"/>
                  </a:cubicBezTo>
                  <a:cubicBezTo>
                    <a:pt x="6620" y="19349"/>
                    <a:pt x="6900" y="19406"/>
                    <a:pt x="7158" y="19406"/>
                  </a:cubicBezTo>
                  <a:cubicBezTo>
                    <a:pt x="9024" y="19406"/>
                    <a:pt x="9730" y="16449"/>
                    <a:pt x="8370" y="15769"/>
                  </a:cubicBezTo>
                  <a:cubicBezTo>
                    <a:pt x="8977" y="14200"/>
                    <a:pt x="10839" y="7944"/>
                    <a:pt x="15819" y="5893"/>
                  </a:cubicBezTo>
                  <a:cubicBezTo>
                    <a:pt x="19372" y="4426"/>
                    <a:pt x="17151" y="0"/>
                    <a:pt x="15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1"/>
            <p:cNvSpPr/>
            <p:nvPr/>
          </p:nvSpPr>
          <p:spPr>
            <a:xfrm>
              <a:off x="10441475" y="3947771"/>
              <a:ext cx="140875" cy="280925"/>
            </a:xfrm>
            <a:custGeom>
              <a:avLst/>
              <a:gdLst/>
              <a:ahLst/>
              <a:cxnLst/>
              <a:rect l="l" t="t" r="r" b="b"/>
              <a:pathLst>
                <a:path w="5635" h="11237" extrusionOk="0">
                  <a:moveTo>
                    <a:pt x="4980" y="1"/>
                  </a:moveTo>
                  <a:lnTo>
                    <a:pt x="4844" y="963"/>
                  </a:lnTo>
                  <a:lnTo>
                    <a:pt x="4844" y="963"/>
                  </a:lnTo>
                  <a:cubicBezTo>
                    <a:pt x="5634" y="314"/>
                    <a:pt x="4980" y="1"/>
                    <a:pt x="4980" y="1"/>
                  </a:cubicBezTo>
                  <a:close/>
                  <a:moveTo>
                    <a:pt x="4844" y="963"/>
                  </a:moveTo>
                  <a:cubicBezTo>
                    <a:pt x="4675" y="1101"/>
                    <a:pt x="4442" y="1255"/>
                    <a:pt x="4122" y="1424"/>
                  </a:cubicBezTo>
                  <a:cubicBezTo>
                    <a:pt x="712" y="3851"/>
                    <a:pt x="0" y="10798"/>
                    <a:pt x="712" y="11237"/>
                  </a:cubicBezTo>
                  <a:cubicBezTo>
                    <a:pt x="2365" y="9584"/>
                    <a:pt x="3913" y="7533"/>
                    <a:pt x="3913" y="7533"/>
                  </a:cubicBezTo>
                  <a:lnTo>
                    <a:pt x="4844" y="9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1"/>
            <p:cNvSpPr/>
            <p:nvPr/>
          </p:nvSpPr>
          <p:spPr>
            <a:xfrm>
              <a:off x="10255250" y="4355350"/>
              <a:ext cx="26175" cy="77450"/>
            </a:xfrm>
            <a:custGeom>
              <a:avLst/>
              <a:gdLst/>
              <a:ahLst/>
              <a:cxnLst/>
              <a:rect l="l" t="t" r="r" b="b"/>
              <a:pathLst>
                <a:path w="1047" h="3098" extrusionOk="0">
                  <a:moveTo>
                    <a:pt x="1047" y="1"/>
                  </a:moveTo>
                  <a:lnTo>
                    <a:pt x="1047" y="1"/>
                  </a:lnTo>
                  <a:cubicBezTo>
                    <a:pt x="607" y="336"/>
                    <a:pt x="272" y="859"/>
                    <a:pt x="105" y="1403"/>
                  </a:cubicBezTo>
                  <a:cubicBezTo>
                    <a:pt x="63" y="1549"/>
                    <a:pt x="42" y="1696"/>
                    <a:pt x="21" y="1842"/>
                  </a:cubicBezTo>
                  <a:cubicBezTo>
                    <a:pt x="21" y="1989"/>
                    <a:pt x="0" y="2114"/>
                    <a:pt x="21" y="2261"/>
                  </a:cubicBezTo>
                  <a:cubicBezTo>
                    <a:pt x="42" y="2553"/>
                    <a:pt x="147" y="2825"/>
                    <a:pt x="251" y="3097"/>
                  </a:cubicBezTo>
                  <a:cubicBezTo>
                    <a:pt x="210" y="2805"/>
                    <a:pt x="168" y="2533"/>
                    <a:pt x="189" y="2261"/>
                  </a:cubicBezTo>
                  <a:cubicBezTo>
                    <a:pt x="189" y="1989"/>
                    <a:pt x="230" y="1717"/>
                    <a:pt x="293" y="1465"/>
                  </a:cubicBezTo>
                  <a:cubicBezTo>
                    <a:pt x="377" y="1193"/>
                    <a:pt x="482" y="942"/>
                    <a:pt x="607" y="712"/>
                  </a:cubicBezTo>
                  <a:cubicBezTo>
                    <a:pt x="733" y="461"/>
                    <a:pt x="879" y="231"/>
                    <a:pt x="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1"/>
            <p:cNvSpPr/>
            <p:nvPr/>
          </p:nvSpPr>
          <p:spPr>
            <a:xfrm>
              <a:off x="10344700" y="4374200"/>
              <a:ext cx="21475" cy="79000"/>
            </a:xfrm>
            <a:custGeom>
              <a:avLst/>
              <a:gdLst/>
              <a:ahLst/>
              <a:cxnLst/>
              <a:rect l="l" t="t" r="r" b="b"/>
              <a:pathLst>
                <a:path w="859" h="3160" extrusionOk="0">
                  <a:moveTo>
                    <a:pt x="461" y="0"/>
                  </a:moveTo>
                  <a:lnTo>
                    <a:pt x="461" y="0"/>
                  </a:lnTo>
                  <a:cubicBezTo>
                    <a:pt x="523" y="272"/>
                    <a:pt x="565" y="544"/>
                    <a:pt x="607" y="816"/>
                  </a:cubicBezTo>
                  <a:cubicBezTo>
                    <a:pt x="628" y="1109"/>
                    <a:pt x="628" y="1381"/>
                    <a:pt x="586" y="1632"/>
                  </a:cubicBezTo>
                  <a:cubicBezTo>
                    <a:pt x="544" y="1904"/>
                    <a:pt x="482" y="2176"/>
                    <a:pt x="377" y="2427"/>
                  </a:cubicBezTo>
                  <a:cubicBezTo>
                    <a:pt x="293" y="2678"/>
                    <a:pt x="147" y="2929"/>
                    <a:pt x="0" y="3159"/>
                  </a:cubicBezTo>
                  <a:cubicBezTo>
                    <a:pt x="210" y="2971"/>
                    <a:pt x="398" y="2762"/>
                    <a:pt x="523" y="2490"/>
                  </a:cubicBezTo>
                  <a:cubicBezTo>
                    <a:pt x="586" y="2364"/>
                    <a:pt x="628" y="2218"/>
                    <a:pt x="691" y="2092"/>
                  </a:cubicBezTo>
                  <a:cubicBezTo>
                    <a:pt x="733" y="1946"/>
                    <a:pt x="754" y="1820"/>
                    <a:pt x="774" y="1674"/>
                  </a:cubicBezTo>
                  <a:cubicBezTo>
                    <a:pt x="858" y="1088"/>
                    <a:pt x="733" y="502"/>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1"/>
            <p:cNvSpPr/>
            <p:nvPr/>
          </p:nvSpPr>
          <p:spPr>
            <a:xfrm>
              <a:off x="10610425" y="4616550"/>
              <a:ext cx="286850" cy="512075"/>
            </a:xfrm>
            <a:custGeom>
              <a:avLst/>
              <a:gdLst/>
              <a:ahLst/>
              <a:cxnLst/>
              <a:rect l="l" t="t" r="r" b="b"/>
              <a:pathLst>
                <a:path w="11474" h="20483" extrusionOk="0">
                  <a:moveTo>
                    <a:pt x="2075" y="0"/>
                  </a:moveTo>
                  <a:cubicBezTo>
                    <a:pt x="1085" y="0"/>
                    <a:pt x="325" y="283"/>
                    <a:pt x="252" y="810"/>
                  </a:cubicBezTo>
                  <a:cubicBezTo>
                    <a:pt x="0" y="2463"/>
                    <a:pt x="503" y="11125"/>
                    <a:pt x="2930" y="16628"/>
                  </a:cubicBezTo>
                  <a:cubicBezTo>
                    <a:pt x="1135" y="18060"/>
                    <a:pt x="2489" y="19959"/>
                    <a:pt x="3973" y="19959"/>
                  </a:cubicBezTo>
                  <a:cubicBezTo>
                    <a:pt x="4375" y="19959"/>
                    <a:pt x="4787" y="19820"/>
                    <a:pt x="5148" y="19494"/>
                  </a:cubicBezTo>
                  <a:cubicBezTo>
                    <a:pt x="5167" y="20167"/>
                    <a:pt x="5813" y="20483"/>
                    <a:pt x="6541" y="20483"/>
                  </a:cubicBezTo>
                  <a:cubicBezTo>
                    <a:pt x="7397" y="20483"/>
                    <a:pt x="8366" y="20046"/>
                    <a:pt x="8558" y="19243"/>
                  </a:cubicBezTo>
                  <a:cubicBezTo>
                    <a:pt x="8558" y="19243"/>
                    <a:pt x="8879" y="19337"/>
                    <a:pt x="9282" y="19337"/>
                  </a:cubicBezTo>
                  <a:cubicBezTo>
                    <a:pt x="9811" y="19337"/>
                    <a:pt x="10482" y="19176"/>
                    <a:pt x="10755" y="18427"/>
                  </a:cubicBezTo>
                  <a:cubicBezTo>
                    <a:pt x="11474" y="16477"/>
                    <a:pt x="9855" y="15392"/>
                    <a:pt x="9300" y="15392"/>
                  </a:cubicBezTo>
                  <a:cubicBezTo>
                    <a:pt x="9289" y="15392"/>
                    <a:pt x="9279" y="15393"/>
                    <a:pt x="9270" y="15393"/>
                  </a:cubicBezTo>
                  <a:cubicBezTo>
                    <a:pt x="9102" y="14912"/>
                    <a:pt x="6801" y="8572"/>
                    <a:pt x="7135" y="4241"/>
                  </a:cubicBezTo>
                  <a:cubicBezTo>
                    <a:pt x="7363" y="1290"/>
                    <a:pt x="4193" y="0"/>
                    <a:pt x="20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1"/>
            <p:cNvSpPr/>
            <p:nvPr/>
          </p:nvSpPr>
          <p:spPr>
            <a:xfrm>
              <a:off x="10730725" y="5042175"/>
              <a:ext cx="9450" cy="68025"/>
            </a:xfrm>
            <a:custGeom>
              <a:avLst/>
              <a:gdLst/>
              <a:ahLst/>
              <a:cxnLst/>
              <a:rect l="l" t="t" r="r" b="b"/>
              <a:pathLst>
                <a:path w="378" h="2721" extrusionOk="0">
                  <a:moveTo>
                    <a:pt x="336" y="0"/>
                  </a:moveTo>
                  <a:cubicBezTo>
                    <a:pt x="85" y="398"/>
                    <a:pt x="1" y="900"/>
                    <a:pt x="1" y="1361"/>
                  </a:cubicBezTo>
                  <a:cubicBezTo>
                    <a:pt x="22" y="1612"/>
                    <a:pt x="43" y="1842"/>
                    <a:pt x="106" y="2072"/>
                  </a:cubicBezTo>
                  <a:cubicBezTo>
                    <a:pt x="168" y="2302"/>
                    <a:pt x="252" y="2511"/>
                    <a:pt x="378" y="2721"/>
                  </a:cubicBezTo>
                  <a:cubicBezTo>
                    <a:pt x="336" y="2490"/>
                    <a:pt x="294" y="2260"/>
                    <a:pt x="252" y="2030"/>
                  </a:cubicBezTo>
                  <a:cubicBezTo>
                    <a:pt x="231" y="1821"/>
                    <a:pt x="210" y="1591"/>
                    <a:pt x="210" y="1361"/>
                  </a:cubicBezTo>
                  <a:cubicBezTo>
                    <a:pt x="189" y="1130"/>
                    <a:pt x="210" y="900"/>
                    <a:pt x="231" y="670"/>
                  </a:cubicBezTo>
                  <a:cubicBezTo>
                    <a:pt x="252" y="461"/>
                    <a:pt x="273" y="231"/>
                    <a:pt x="336" y="0"/>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1"/>
            <p:cNvSpPr/>
            <p:nvPr/>
          </p:nvSpPr>
          <p:spPr>
            <a:xfrm>
              <a:off x="10811300" y="5031200"/>
              <a:ext cx="16750" cy="66450"/>
            </a:xfrm>
            <a:custGeom>
              <a:avLst/>
              <a:gdLst/>
              <a:ahLst/>
              <a:cxnLst/>
              <a:rect l="l" t="t" r="r" b="b"/>
              <a:pathLst>
                <a:path w="670" h="2658" extrusionOk="0">
                  <a:moveTo>
                    <a:pt x="0" y="0"/>
                  </a:moveTo>
                  <a:lnTo>
                    <a:pt x="0" y="0"/>
                  </a:lnTo>
                  <a:cubicBezTo>
                    <a:pt x="105" y="209"/>
                    <a:pt x="188" y="439"/>
                    <a:pt x="251" y="649"/>
                  </a:cubicBezTo>
                  <a:cubicBezTo>
                    <a:pt x="314" y="858"/>
                    <a:pt x="377" y="1067"/>
                    <a:pt x="419" y="1297"/>
                  </a:cubicBezTo>
                  <a:cubicBezTo>
                    <a:pt x="460" y="1528"/>
                    <a:pt x="502" y="1737"/>
                    <a:pt x="502" y="1967"/>
                  </a:cubicBezTo>
                  <a:cubicBezTo>
                    <a:pt x="523" y="2197"/>
                    <a:pt x="523" y="2427"/>
                    <a:pt x="523" y="2657"/>
                  </a:cubicBezTo>
                  <a:cubicBezTo>
                    <a:pt x="607" y="2448"/>
                    <a:pt x="649" y="2197"/>
                    <a:pt x="670" y="1967"/>
                  </a:cubicBezTo>
                  <a:cubicBezTo>
                    <a:pt x="670" y="1737"/>
                    <a:pt x="649" y="1486"/>
                    <a:pt x="607" y="1256"/>
                  </a:cubicBezTo>
                  <a:cubicBezTo>
                    <a:pt x="523" y="795"/>
                    <a:pt x="335" y="335"/>
                    <a:pt x="0" y="0"/>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1"/>
            <p:cNvSpPr/>
            <p:nvPr/>
          </p:nvSpPr>
          <p:spPr>
            <a:xfrm>
              <a:off x="10610425" y="4616775"/>
              <a:ext cx="179975" cy="173300"/>
            </a:xfrm>
            <a:custGeom>
              <a:avLst/>
              <a:gdLst/>
              <a:ahLst/>
              <a:cxnLst/>
              <a:rect l="l" t="t" r="r" b="b"/>
              <a:pathLst>
                <a:path w="7199" h="6932" extrusionOk="0">
                  <a:moveTo>
                    <a:pt x="1846" y="0"/>
                  </a:moveTo>
                  <a:cubicBezTo>
                    <a:pt x="973" y="0"/>
                    <a:pt x="324" y="278"/>
                    <a:pt x="252" y="801"/>
                  </a:cubicBezTo>
                  <a:cubicBezTo>
                    <a:pt x="147" y="1470"/>
                    <a:pt x="0" y="1052"/>
                    <a:pt x="210" y="3312"/>
                  </a:cubicBezTo>
                  <a:cubicBezTo>
                    <a:pt x="858" y="4358"/>
                    <a:pt x="4897" y="6931"/>
                    <a:pt x="7198" y="6931"/>
                  </a:cubicBezTo>
                  <a:cubicBezTo>
                    <a:pt x="7114" y="5718"/>
                    <a:pt x="7198" y="4609"/>
                    <a:pt x="7135" y="4232"/>
                  </a:cubicBezTo>
                  <a:cubicBezTo>
                    <a:pt x="6678" y="1299"/>
                    <a:pt x="3735"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1"/>
            <p:cNvSpPr/>
            <p:nvPr/>
          </p:nvSpPr>
          <p:spPr>
            <a:xfrm>
              <a:off x="10956175" y="4616550"/>
              <a:ext cx="286875" cy="512075"/>
            </a:xfrm>
            <a:custGeom>
              <a:avLst/>
              <a:gdLst/>
              <a:ahLst/>
              <a:cxnLst/>
              <a:rect l="l" t="t" r="r" b="b"/>
              <a:pathLst>
                <a:path w="11475" h="20483" extrusionOk="0">
                  <a:moveTo>
                    <a:pt x="2065" y="0"/>
                  </a:moveTo>
                  <a:cubicBezTo>
                    <a:pt x="1074" y="0"/>
                    <a:pt x="311" y="283"/>
                    <a:pt x="231" y="810"/>
                  </a:cubicBezTo>
                  <a:cubicBezTo>
                    <a:pt x="1" y="2463"/>
                    <a:pt x="503" y="11125"/>
                    <a:pt x="2930" y="16628"/>
                  </a:cubicBezTo>
                  <a:cubicBezTo>
                    <a:pt x="1136" y="18060"/>
                    <a:pt x="2476" y="19959"/>
                    <a:pt x="3965" y="19959"/>
                  </a:cubicBezTo>
                  <a:cubicBezTo>
                    <a:pt x="4368" y="19959"/>
                    <a:pt x="4783" y="19820"/>
                    <a:pt x="5148" y="19494"/>
                  </a:cubicBezTo>
                  <a:cubicBezTo>
                    <a:pt x="5167" y="20167"/>
                    <a:pt x="5814" y="20483"/>
                    <a:pt x="6542" y="20483"/>
                  </a:cubicBezTo>
                  <a:cubicBezTo>
                    <a:pt x="7398" y="20483"/>
                    <a:pt x="8366" y="20046"/>
                    <a:pt x="8559" y="19243"/>
                  </a:cubicBezTo>
                  <a:cubicBezTo>
                    <a:pt x="8559" y="19243"/>
                    <a:pt x="8880" y="19337"/>
                    <a:pt x="9283" y="19337"/>
                  </a:cubicBezTo>
                  <a:cubicBezTo>
                    <a:pt x="9812" y="19337"/>
                    <a:pt x="10483" y="19176"/>
                    <a:pt x="10756" y="18427"/>
                  </a:cubicBezTo>
                  <a:cubicBezTo>
                    <a:pt x="11474" y="16477"/>
                    <a:pt x="9855" y="15392"/>
                    <a:pt x="9300" y="15392"/>
                  </a:cubicBezTo>
                  <a:cubicBezTo>
                    <a:pt x="9290" y="15392"/>
                    <a:pt x="9280" y="15393"/>
                    <a:pt x="9270" y="15393"/>
                  </a:cubicBezTo>
                  <a:cubicBezTo>
                    <a:pt x="9082" y="14912"/>
                    <a:pt x="6801" y="8572"/>
                    <a:pt x="7136" y="4241"/>
                  </a:cubicBezTo>
                  <a:cubicBezTo>
                    <a:pt x="7350" y="1290"/>
                    <a:pt x="4184" y="0"/>
                    <a:pt x="2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1"/>
            <p:cNvSpPr/>
            <p:nvPr/>
          </p:nvSpPr>
          <p:spPr>
            <a:xfrm>
              <a:off x="11076500" y="5042175"/>
              <a:ext cx="8925" cy="68025"/>
            </a:xfrm>
            <a:custGeom>
              <a:avLst/>
              <a:gdLst/>
              <a:ahLst/>
              <a:cxnLst/>
              <a:rect l="l" t="t" r="r" b="b"/>
              <a:pathLst>
                <a:path w="357" h="2721" extrusionOk="0">
                  <a:moveTo>
                    <a:pt x="335" y="0"/>
                  </a:moveTo>
                  <a:lnTo>
                    <a:pt x="335" y="0"/>
                  </a:lnTo>
                  <a:cubicBezTo>
                    <a:pt x="84" y="398"/>
                    <a:pt x="0" y="900"/>
                    <a:pt x="0" y="1361"/>
                  </a:cubicBezTo>
                  <a:cubicBezTo>
                    <a:pt x="21" y="1612"/>
                    <a:pt x="42" y="1842"/>
                    <a:pt x="105" y="2072"/>
                  </a:cubicBezTo>
                  <a:cubicBezTo>
                    <a:pt x="168" y="2302"/>
                    <a:pt x="251" y="2511"/>
                    <a:pt x="356" y="2721"/>
                  </a:cubicBezTo>
                  <a:cubicBezTo>
                    <a:pt x="335" y="2490"/>
                    <a:pt x="272" y="2260"/>
                    <a:pt x="251" y="2030"/>
                  </a:cubicBezTo>
                  <a:cubicBezTo>
                    <a:pt x="210" y="1821"/>
                    <a:pt x="210" y="1591"/>
                    <a:pt x="189" y="1361"/>
                  </a:cubicBezTo>
                  <a:cubicBezTo>
                    <a:pt x="189" y="1130"/>
                    <a:pt x="210" y="900"/>
                    <a:pt x="210" y="670"/>
                  </a:cubicBezTo>
                  <a:cubicBezTo>
                    <a:pt x="251" y="461"/>
                    <a:pt x="272" y="231"/>
                    <a:pt x="335" y="0"/>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1"/>
            <p:cNvSpPr/>
            <p:nvPr/>
          </p:nvSpPr>
          <p:spPr>
            <a:xfrm>
              <a:off x="11156525" y="5031200"/>
              <a:ext cx="17300" cy="66450"/>
            </a:xfrm>
            <a:custGeom>
              <a:avLst/>
              <a:gdLst/>
              <a:ahLst/>
              <a:cxnLst/>
              <a:rect l="l" t="t" r="r" b="b"/>
              <a:pathLst>
                <a:path w="692" h="2658" extrusionOk="0">
                  <a:moveTo>
                    <a:pt x="1" y="0"/>
                  </a:moveTo>
                  <a:lnTo>
                    <a:pt x="1" y="0"/>
                  </a:lnTo>
                  <a:cubicBezTo>
                    <a:pt x="126" y="209"/>
                    <a:pt x="189" y="439"/>
                    <a:pt x="273" y="649"/>
                  </a:cubicBezTo>
                  <a:cubicBezTo>
                    <a:pt x="335" y="858"/>
                    <a:pt x="398" y="1067"/>
                    <a:pt x="440" y="1297"/>
                  </a:cubicBezTo>
                  <a:cubicBezTo>
                    <a:pt x="482" y="1528"/>
                    <a:pt x="503" y="1737"/>
                    <a:pt x="524" y="1967"/>
                  </a:cubicBezTo>
                  <a:cubicBezTo>
                    <a:pt x="545" y="2197"/>
                    <a:pt x="545" y="2427"/>
                    <a:pt x="545" y="2657"/>
                  </a:cubicBezTo>
                  <a:cubicBezTo>
                    <a:pt x="608" y="2448"/>
                    <a:pt x="670" y="2197"/>
                    <a:pt x="670" y="1967"/>
                  </a:cubicBezTo>
                  <a:cubicBezTo>
                    <a:pt x="691" y="1737"/>
                    <a:pt x="670" y="1486"/>
                    <a:pt x="628" y="1256"/>
                  </a:cubicBezTo>
                  <a:cubicBezTo>
                    <a:pt x="545" y="795"/>
                    <a:pt x="356" y="335"/>
                    <a:pt x="1" y="0"/>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1"/>
            <p:cNvSpPr/>
            <p:nvPr/>
          </p:nvSpPr>
          <p:spPr>
            <a:xfrm>
              <a:off x="10959850" y="4616975"/>
              <a:ext cx="176825" cy="172925"/>
            </a:xfrm>
            <a:custGeom>
              <a:avLst/>
              <a:gdLst/>
              <a:ahLst/>
              <a:cxnLst/>
              <a:rect l="l" t="t" r="r" b="b"/>
              <a:pathLst>
                <a:path w="7073" h="6917" extrusionOk="0">
                  <a:moveTo>
                    <a:pt x="1613" y="1"/>
                  </a:moveTo>
                  <a:cubicBezTo>
                    <a:pt x="777" y="1"/>
                    <a:pt x="163" y="274"/>
                    <a:pt x="84" y="793"/>
                  </a:cubicBezTo>
                  <a:cubicBezTo>
                    <a:pt x="0" y="1462"/>
                    <a:pt x="105" y="4036"/>
                    <a:pt x="314" y="6317"/>
                  </a:cubicBezTo>
                  <a:cubicBezTo>
                    <a:pt x="741" y="6765"/>
                    <a:pt x="2211" y="6916"/>
                    <a:pt x="3695" y="6916"/>
                  </a:cubicBezTo>
                  <a:cubicBezTo>
                    <a:pt x="5047" y="6916"/>
                    <a:pt x="6411" y="6791"/>
                    <a:pt x="7010" y="6651"/>
                  </a:cubicBezTo>
                  <a:cubicBezTo>
                    <a:pt x="6989" y="5689"/>
                    <a:pt x="7073" y="4601"/>
                    <a:pt x="6989" y="4224"/>
                  </a:cubicBezTo>
                  <a:cubicBezTo>
                    <a:pt x="6328" y="1309"/>
                    <a:pt x="3441" y="1"/>
                    <a:pt x="1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1"/>
            <p:cNvSpPr/>
            <p:nvPr/>
          </p:nvSpPr>
          <p:spPr>
            <a:xfrm>
              <a:off x="10416350" y="3352600"/>
              <a:ext cx="1023200" cy="1414350"/>
            </a:xfrm>
            <a:custGeom>
              <a:avLst/>
              <a:gdLst/>
              <a:ahLst/>
              <a:cxnLst/>
              <a:rect l="l" t="t" r="r" b="b"/>
              <a:pathLst>
                <a:path w="40928" h="56574" extrusionOk="0">
                  <a:moveTo>
                    <a:pt x="16363" y="0"/>
                  </a:moveTo>
                  <a:cubicBezTo>
                    <a:pt x="15840" y="63"/>
                    <a:pt x="11823" y="9479"/>
                    <a:pt x="11823" y="9479"/>
                  </a:cubicBezTo>
                  <a:cubicBezTo>
                    <a:pt x="3725" y="22472"/>
                    <a:pt x="1" y="41492"/>
                    <a:pt x="5294" y="50322"/>
                  </a:cubicBezTo>
                  <a:cubicBezTo>
                    <a:pt x="7659" y="54272"/>
                    <a:pt x="14365" y="56573"/>
                    <a:pt x="20942" y="56573"/>
                  </a:cubicBezTo>
                  <a:cubicBezTo>
                    <a:pt x="27985" y="56573"/>
                    <a:pt x="34881" y="53934"/>
                    <a:pt x="36136" y="47853"/>
                  </a:cubicBezTo>
                  <a:cubicBezTo>
                    <a:pt x="39023" y="37788"/>
                    <a:pt x="38563" y="19041"/>
                    <a:pt x="38500" y="15693"/>
                  </a:cubicBezTo>
                  <a:cubicBezTo>
                    <a:pt x="39735" y="9772"/>
                    <a:pt x="40927" y="4938"/>
                    <a:pt x="40467" y="4499"/>
                  </a:cubicBezTo>
                  <a:cubicBezTo>
                    <a:pt x="40394" y="4429"/>
                    <a:pt x="40281" y="4396"/>
                    <a:pt x="40136" y="4396"/>
                  </a:cubicBezTo>
                  <a:cubicBezTo>
                    <a:pt x="38277" y="4396"/>
                    <a:pt x="31010" y="9667"/>
                    <a:pt x="31010" y="9667"/>
                  </a:cubicBezTo>
                  <a:cubicBezTo>
                    <a:pt x="31010" y="9667"/>
                    <a:pt x="26016" y="7285"/>
                    <a:pt x="21716" y="7285"/>
                  </a:cubicBezTo>
                  <a:cubicBezTo>
                    <a:pt x="21334" y="7285"/>
                    <a:pt x="20957" y="7303"/>
                    <a:pt x="20590" y="7344"/>
                  </a:cubicBezTo>
                  <a:cubicBezTo>
                    <a:pt x="20673" y="6779"/>
                    <a:pt x="17598" y="356"/>
                    <a:pt x="16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1"/>
            <p:cNvSpPr/>
            <p:nvPr/>
          </p:nvSpPr>
          <p:spPr>
            <a:xfrm>
              <a:off x="10674250" y="4391975"/>
              <a:ext cx="450400" cy="313875"/>
            </a:xfrm>
            <a:custGeom>
              <a:avLst/>
              <a:gdLst/>
              <a:ahLst/>
              <a:cxnLst/>
              <a:rect l="l" t="t" r="r" b="b"/>
              <a:pathLst>
                <a:path w="18016" h="12555" extrusionOk="0">
                  <a:moveTo>
                    <a:pt x="8997" y="0"/>
                  </a:moveTo>
                  <a:cubicBezTo>
                    <a:pt x="4038" y="0"/>
                    <a:pt x="0" y="2804"/>
                    <a:pt x="0" y="6278"/>
                  </a:cubicBezTo>
                  <a:cubicBezTo>
                    <a:pt x="0" y="9751"/>
                    <a:pt x="4038" y="12555"/>
                    <a:pt x="8997" y="12555"/>
                  </a:cubicBezTo>
                  <a:cubicBezTo>
                    <a:pt x="13977" y="12555"/>
                    <a:pt x="18015" y="9751"/>
                    <a:pt x="18015" y="6278"/>
                  </a:cubicBezTo>
                  <a:cubicBezTo>
                    <a:pt x="18015" y="2804"/>
                    <a:pt x="13977" y="0"/>
                    <a:pt x="8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1"/>
            <p:cNvSpPr/>
            <p:nvPr/>
          </p:nvSpPr>
          <p:spPr>
            <a:xfrm>
              <a:off x="10539275" y="3352600"/>
              <a:ext cx="900275" cy="765825"/>
            </a:xfrm>
            <a:custGeom>
              <a:avLst/>
              <a:gdLst/>
              <a:ahLst/>
              <a:cxnLst/>
              <a:rect l="l" t="t" r="r" b="b"/>
              <a:pathLst>
                <a:path w="36011" h="30633" extrusionOk="0">
                  <a:moveTo>
                    <a:pt x="11446" y="0"/>
                  </a:moveTo>
                  <a:cubicBezTo>
                    <a:pt x="10797" y="0"/>
                    <a:pt x="6906" y="9479"/>
                    <a:pt x="6906" y="9479"/>
                  </a:cubicBezTo>
                  <a:cubicBezTo>
                    <a:pt x="4039" y="14082"/>
                    <a:pt x="1445" y="19710"/>
                    <a:pt x="1" y="25401"/>
                  </a:cubicBezTo>
                  <a:cubicBezTo>
                    <a:pt x="1779" y="24293"/>
                    <a:pt x="5839" y="22033"/>
                    <a:pt x="9563" y="20924"/>
                  </a:cubicBezTo>
                  <a:cubicBezTo>
                    <a:pt x="10986" y="20484"/>
                    <a:pt x="13538" y="20819"/>
                    <a:pt x="14898" y="18999"/>
                  </a:cubicBezTo>
                  <a:cubicBezTo>
                    <a:pt x="16211" y="17281"/>
                    <a:pt x="17327" y="15101"/>
                    <a:pt x="18823" y="15101"/>
                  </a:cubicBezTo>
                  <a:cubicBezTo>
                    <a:pt x="18948" y="15101"/>
                    <a:pt x="19077" y="15116"/>
                    <a:pt x="19209" y="15149"/>
                  </a:cubicBezTo>
                  <a:cubicBezTo>
                    <a:pt x="21343" y="15672"/>
                    <a:pt x="19899" y="20652"/>
                    <a:pt x="22138" y="22179"/>
                  </a:cubicBezTo>
                  <a:cubicBezTo>
                    <a:pt x="24356" y="23707"/>
                    <a:pt x="29545" y="25464"/>
                    <a:pt x="33458" y="30632"/>
                  </a:cubicBezTo>
                  <a:cubicBezTo>
                    <a:pt x="33688" y="23560"/>
                    <a:pt x="33625" y="17388"/>
                    <a:pt x="33583" y="15693"/>
                  </a:cubicBezTo>
                  <a:cubicBezTo>
                    <a:pt x="34818" y="9772"/>
                    <a:pt x="36010" y="4938"/>
                    <a:pt x="35550" y="4499"/>
                  </a:cubicBezTo>
                  <a:cubicBezTo>
                    <a:pt x="35477" y="4429"/>
                    <a:pt x="35364" y="4396"/>
                    <a:pt x="35219" y="4396"/>
                  </a:cubicBezTo>
                  <a:cubicBezTo>
                    <a:pt x="33360" y="4396"/>
                    <a:pt x="26093" y="9667"/>
                    <a:pt x="26093" y="9667"/>
                  </a:cubicBezTo>
                  <a:cubicBezTo>
                    <a:pt x="26093" y="9667"/>
                    <a:pt x="21099" y="7285"/>
                    <a:pt x="16799" y="7285"/>
                  </a:cubicBezTo>
                  <a:cubicBezTo>
                    <a:pt x="16417" y="7285"/>
                    <a:pt x="16040" y="7303"/>
                    <a:pt x="15673" y="7344"/>
                  </a:cubicBezTo>
                  <a:cubicBezTo>
                    <a:pt x="15694" y="6675"/>
                    <a:pt x="12597" y="0"/>
                    <a:pt x="1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1"/>
            <p:cNvSpPr/>
            <p:nvPr/>
          </p:nvSpPr>
          <p:spPr>
            <a:xfrm>
              <a:off x="10778850" y="3438800"/>
              <a:ext cx="93150" cy="113125"/>
            </a:xfrm>
            <a:custGeom>
              <a:avLst/>
              <a:gdLst/>
              <a:ahLst/>
              <a:cxnLst/>
              <a:rect l="l" t="t" r="r" b="b"/>
              <a:pathLst>
                <a:path w="3726" h="4525" extrusionOk="0">
                  <a:moveTo>
                    <a:pt x="1927" y="0"/>
                  </a:moveTo>
                  <a:cubicBezTo>
                    <a:pt x="1919" y="0"/>
                    <a:pt x="1912" y="2"/>
                    <a:pt x="1905" y="5"/>
                  </a:cubicBezTo>
                  <a:cubicBezTo>
                    <a:pt x="1507" y="151"/>
                    <a:pt x="1" y="4524"/>
                    <a:pt x="1" y="4524"/>
                  </a:cubicBezTo>
                  <a:cubicBezTo>
                    <a:pt x="1" y="4524"/>
                    <a:pt x="2595" y="4524"/>
                    <a:pt x="3725" y="4357"/>
                  </a:cubicBezTo>
                  <a:cubicBezTo>
                    <a:pt x="3725" y="4357"/>
                    <a:pt x="2334" y="0"/>
                    <a:pt x="1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1"/>
            <p:cNvSpPr/>
            <p:nvPr/>
          </p:nvSpPr>
          <p:spPr>
            <a:xfrm>
              <a:off x="11259050" y="3564875"/>
              <a:ext cx="97850" cy="123050"/>
            </a:xfrm>
            <a:custGeom>
              <a:avLst/>
              <a:gdLst/>
              <a:ahLst/>
              <a:cxnLst/>
              <a:rect l="l" t="t" r="r" b="b"/>
              <a:pathLst>
                <a:path w="3914" h="4922" extrusionOk="0">
                  <a:moveTo>
                    <a:pt x="3581" y="0"/>
                  </a:moveTo>
                  <a:cubicBezTo>
                    <a:pt x="3060" y="0"/>
                    <a:pt x="1" y="2871"/>
                    <a:pt x="1" y="2871"/>
                  </a:cubicBezTo>
                  <a:cubicBezTo>
                    <a:pt x="900" y="3582"/>
                    <a:pt x="3139" y="4921"/>
                    <a:pt x="3139" y="4921"/>
                  </a:cubicBezTo>
                  <a:cubicBezTo>
                    <a:pt x="3139" y="4921"/>
                    <a:pt x="3913" y="360"/>
                    <a:pt x="3641" y="25"/>
                  </a:cubicBezTo>
                  <a:cubicBezTo>
                    <a:pt x="3629" y="8"/>
                    <a:pt x="3609" y="0"/>
                    <a:pt x="3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1"/>
            <p:cNvSpPr/>
            <p:nvPr/>
          </p:nvSpPr>
          <p:spPr>
            <a:xfrm>
              <a:off x="11287300" y="3883325"/>
              <a:ext cx="93650" cy="665600"/>
            </a:xfrm>
            <a:custGeom>
              <a:avLst/>
              <a:gdLst/>
              <a:ahLst/>
              <a:cxnLst/>
              <a:rect l="l" t="t" r="r" b="b"/>
              <a:pathLst>
                <a:path w="3746" h="26624" extrusionOk="0">
                  <a:moveTo>
                    <a:pt x="3621" y="0"/>
                  </a:moveTo>
                  <a:cubicBezTo>
                    <a:pt x="2603" y="0"/>
                    <a:pt x="1231" y="2289"/>
                    <a:pt x="1110" y="4089"/>
                  </a:cubicBezTo>
                  <a:cubicBezTo>
                    <a:pt x="1026" y="5323"/>
                    <a:pt x="1716" y="8085"/>
                    <a:pt x="1507" y="11140"/>
                  </a:cubicBezTo>
                  <a:cubicBezTo>
                    <a:pt x="1130" y="16329"/>
                    <a:pt x="1" y="22732"/>
                    <a:pt x="1298" y="26624"/>
                  </a:cubicBezTo>
                  <a:cubicBezTo>
                    <a:pt x="3411" y="19258"/>
                    <a:pt x="3746" y="7248"/>
                    <a:pt x="3725" y="9"/>
                  </a:cubicBezTo>
                  <a:cubicBezTo>
                    <a:pt x="3691" y="3"/>
                    <a:pt x="3656" y="0"/>
                    <a:pt x="36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1"/>
            <p:cNvSpPr/>
            <p:nvPr/>
          </p:nvSpPr>
          <p:spPr>
            <a:xfrm>
              <a:off x="10802925" y="4100100"/>
              <a:ext cx="272025" cy="44800"/>
            </a:xfrm>
            <a:custGeom>
              <a:avLst/>
              <a:gdLst/>
              <a:ahLst/>
              <a:cxnLst/>
              <a:rect l="l" t="t" r="r" b="b"/>
              <a:pathLst>
                <a:path w="10881" h="1792" extrusionOk="0">
                  <a:moveTo>
                    <a:pt x="0" y="0"/>
                  </a:moveTo>
                  <a:cubicBezTo>
                    <a:pt x="398" y="272"/>
                    <a:pt x="816" y="439"/>
                    <a:pt x="1256" y="628"/>
                  </a:cubicBezTo>
                  <a:cubicBezTo>
                    <a:pt x="1695" y="795"/>
                    <a:pt x="2135" y="963"/>
                    <a:pt x="2574" y="1088"/>
                  </a:cubicBezTo>
                  <a:cubicBezTo>
                    <a:pt x="3474" y="1360"/>
                    <a:pt x="4394" y="1548"/>
                    <a:pt x="5315" y="1674"/>
                  </a:cubicBezTo>
                  <a:cubicBezTo>
                    <a:pt x="5919" y="1754"/>
                    <a:pt x="6522" y="1792"/>
                    <a:pt x="7120" y="1792"/>
                  </a:cubicBezTo>
                  <a:cubicBezTo>
                    <a:pt x="7455" y="1792"/>
                    <a:pt x="7788" y="1780"/>
                    <a:pt x="8119" y="1758"/>
                  </a:cubicBezTo>
                  <a:cubicBezTo>
                    <a:pt x="9060" y="1695"/>
                    <a:pt x="9981" y="1507"/>
                    <a:pt x="10881" y="1235"/>
                  </a:cubicBezTo>
                  <a:lnTo>
                    <a:pt x="10881" y="1235"/>
                  </a:lnTo>
                  <a:cubicBezTo>
                    <a:pt x="10040" y="1291"/>
                    <a:pt x="9232" y="1363"/>
                    <a:pt x="8413" y="1363"/>
                  </a:cubicBezTo>
                  <a:cubicBezTo>
                    <a:pt x="8315" y="1363"/>
                    <a:pt x="8217" y="1362"/>
                    <a:pt x="8119" y="1360"/>
                  </a:cubicBezTo>
                  <a:cubicBezTo>
                    <a:pt x="7889" y="1360"/>
                    <a:pt x="7658" y="1339"/>
                    <a:pt x="7428" y="1339"/>
                  </a:cubicBezTo>
                  <a:cubicBezTo>
                    <a:pt x="7198" y="1318"/>
                    <a:pt x="6968" y="1318"/>
                    <a:pt x="6738" y="1297"/>
                  </a:cubicBezTo>
                  <a:lnTo>
                    <a:pt x="6068" y="1235"/>
                  </a:lnTo>
                  <a:lnTo>
                    <a:pt x="5378" y="1151"/>
                  </a:lnTo>
                  <a:cubicBezTo>
                    <a:pt x="4478" y="1046"/>
                    <a:pt x="3578" y="879"/>
                    <a:pt x="2679" y="691"/>
                  </a:cubicBezTo>
                  <a:cubicBezTo>
                    <a:pt x="2239" y="607"/>
                    <a:pt x="1779" y="502"/>
                    <a:pt x="1339" y="377"/>
                  </a:cubicBezTo>
                  <a:cubicBezTo>
                    <a:pt x="879" y="272"/>
                    <a:pt x="440" y="16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1"/>
            <p:cNvSpPr/>
            <p:nvPr/>
          </p:nvSpPr>
          <p:spPr>
            <a:xfrm>
              <a:off x="11485575" y="4696475"/>
              <a:ext cx="263650" cy="434375"/>
            </a:xfrm>
            <a:custGeom>
              <a:avLst/>
              <a:gdLst/>
              <a:ahLst/>
              <a:cxnLst/>
              <a:rect l="l" t="t" r="r" b="b"/>
              <a:pathLst>
                <a:path w="10546" h="17375" extrusionOk="0">
                  <a:moveTo>
                    <a:pt x="2108" y="0"/>
                  </a:moveTo>
                  <a:cubicBezTo>
                    <a:pt x="1416" y="0"/>
                    <a:pt x="910" y="164"/>
                    <a:pt x="816" y="500"/>
                  </a:cubicBezTo>
                  <a:cubicBezTo>
                    <a:pt x="418" y="1839"/>
                    <a:pt x="125" y="8995"/>
                    <a:pt x="2008" y="13787"/>
                  </a:cubicBezTo>
                  <a:cubicBezTo>
                    <a:pt x="0" y="14808"/>
                    <a:pt x="1401" y="16646"/>
                    <a:pt x="2975" y="16646"/>
                  </a:cubicBezTo>
                  <a:cubicBezTo>
                    <a:pt x="3304" y="16646"/>
                    <a:pt x="3640" y="16565"/>
                    <a:pt x="3954" y="16381"/>
                  </a:cubicBezTo>
                  <a:lnTo>
                    <a:pt x="3954" y="16381"/>
                  </a:lnTo>
                  <a:cubicBezTo>
                    <a:pt x="3909" y="17030"/>
                    <a:pt x="4751" y="17374"/>
                    <a:pt x="5620" y="17374"/>
                  </a:cubicBezTo>
                  <a:cubicBezTo>
                    <a:pt x="6376" y="17374"/>
                    <a:pt x="7152" y="17114"/>
                    <a:pt x="7386" y="16569"/>
                  </a:cubicBezTo>
                  <a:cubicBezTo>
                    <a:pt x="7386" y="16569"/>
                    <a:pt x="7856" y="16744"/>
                    <a:pt x="8386" y="16744"/>
                  </a:cubicBezTo>
                  <a:cubicBezTo>
                    <a:pt x="8843" y="16744"/>
                    <a:pt x="9344" y="16614"/>
                    <a:pt x="9625" y="16130"/>
                  </a:cubicBezTo>
                  <a:cubicBezTo>
                    <a:pt x="10545" y="14582"/>
                    <a:pt x="8955" y="13515"/>
                    <a:pt x="8432" y="13494"/>
                  </a:cubicBezTo>
                  <a:cubicBezTo>
                    <a:pt x="8306" y="13054"/>
                    <a:pt x="6612" y="7614"/>
                    <a:pt x="7344" y="4099"/>
                  </a:cubicBezTo>
                  <a:cubicBezTo>
                    <a:pt x="7892" y="1451"/>
                    <a:pt x="4171" y="0"/>
                    <a:pt x="2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1"/>
            <p:cNvSpPr/>
            <p:nvPr/>
          </p:nvSpPr>
          <p:spPr>
            <a:xfrm>
              <a:off x="11578675" y="5055250"/>
              <a:ext cx="11525" cy="56000"/>
            </a:xfrm>
            <a:custGeom>
              <a:avLst/>
              <a:gdLst/>
              <a:ahLst/>
              <a:cxnLst/>
              <a:rect l="l" t="t" r="r" b="b"/>
              <a:pathLst>
                <a:path w="461" h="2240" extrusionOk="0">
                  <a:moveTo>
                    <a:pt x="460" y="1"/>
                  </a:moveTo>
                  <a:lnTo>
                    <a:pt x="460" y="1"/>
                  </a:lnTo>
                  <a:cubicBezTo>
                    <a:pt x="188" y="294"/>
                    <a:pt x="42" y="691"/>
                    <a:pt x="0" y="1089"/>
                  </a:cubicBezTo>
                  <a:cubicBezTo>
                    <a:pt x="0" y="1298"/>
                    <a:pt x="0" y="1486"/>
                    <a:pt x="42" y="1695"/>
                  </a:cubicBezTo>
                  <a:cubicBezTo>
                    <a:pt x="84" y="1884"/>
                    <a:pt x="147" y="2072"/>
                    <a:pt x="251" y="2239"/>
                  </a:cubicBezTo>
                  <a:cubicBezTo>
                    <a:pt x="230" y="2051"/>
                    <a:pt x="209" y="1863"/>
                    <a:pt x="188" y="1674"/>
                  </a:cubicBezTo>
                  <a:cubicBezTo>
                    <a:pt x="188" y="1486"/>
                    <a:pt x="188" y="1298"/>
                    <a:pt x="209" y="1110"/>
                  </a:cubicBezTo>
                  <a:cubicBezTo>
                    <a:pt x="209" y="921"/>
                    <a:pt x="251" y="733"/>
                    <a:pt x="293" y="545"/>
                  </a:cubicBezTo>
                  <a:cubicBezTo>
                    <a:pt x="335" y="356"/>
                    <a:pt x="377" y="189"/>
                    <a:pt x="460" y="1"/>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1"/>
            <p:cNvSpPr/>
            <p:nvPr/>
          </p:nvSpPr>
          <p:spPr>
            <a:xfrm>
              <a:off x="11662875" y="5054725"/>
              <a:ext cx="13100" cy="56000"/>
            </a:xfrm>
            <a:custGeom>
              <a:avLst/>
              <a:gdLst/>
              <a:ahLst/>
              <a:cxnLst/>
              <a:rect l="l" t="t" r="r" b="b"/>
              <a:pathLst>
                <a:path w="524" h="2240" extrusionOk="0">
                  <a:moveTo>
                    <a:pt x="1" y="1"/>
                  </a:moveTo>
                  <a:cubicBezTo>
                    <a:pt x="84" y="168"/>
                    <a:pt x="147" y="356"/>
                    <a:pt x="189" y="545"/>
                  </a:cubicBezTo>
                  <a:cubicBezTo>
                    <a:pt x="231" y="712"/>
                    <a:pt x="273" y="900"/>
                    <a:pt x="294" y="1089"/>
                  </a:cubicBezTo>
                  <a:cubicBezTo>
                    <a:pt x="315" y="1277"/>
                    <a:pt x="336" y="1465"/>
                    <a:pt x="315" y="1654"/>
                  </a:cubicBezTo>
                  <a:cubicBezTo>
                    <a:pt x="315" y="1842"/>
                    <a:pt x="294" y="2030"/>
                    <a:pt x="294" y="2239"/>
                  </a:cubicBezTo>
                  <a:cubicBezTo>
                    <a:pt x="377" y="2051"/>
                    <a:pt x="440" y="1863"/>
                    <a:pt x="482" y="1675"/>
                  </a:cubicBezTo>
                  <a:cubicBezTo>
                    <a:pt x="524" y="1465"/>
                    <a:pt x="524" y="1256"/>
                    <a:pt x="503" y="1068"/>
                  </a:cubicBezTo>
                  <a:cubicBezTo>
                    <a:pt x="440" y="670"/>
                    <a:pt x="294" y="273"/>
                    <a:pt x="1" y="1"/>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1"/>
            <p:cNvSpPr/>
            <p:nvPr/>
          </p:nvSpPr>
          <p:spPr>
            <a:xfrm>
              <a:off x="11499150" y="4696250"/>
              <a:ext cx="170550" cy="158150"/>
            </a:xfrm>
            <a:custGeom>
              <a:avLst/>
              <a:gdLst/>
              <a:ahLst/>
              <a:cxnLst/>
              <a:rect l="l" t="t" r="r" b="b"/>
              <a:pathLst>
                <a:path w="6822" h="6326" extrusionOk="0">
                  <a:moveTo>
                    <a:pt x="1451" y="0"/>
                  </a:moveTo>
                  <a:cubicBezTo>
                    <a:pt x="823" y="0"/>
                    <a:pt x="369" y="168"/>
                    <a:pt x="273" y="509"/>
                  </a:cubicBezTo>
                  <a:cubicBezTo>
                    <a:pt x="105" y="1053"/>
                    <a:pt x="1" y="1116"/>
                    <a:pt x="1" y="2999"/>
                  </a:cubicBezTo>
                  <a:cubicBezTo>
                    <a:pt x="545" y="3941"/>
                    <a:pt x="4332" y="6075"/>
                    <a:pt x="6613" y="6326"/>
                  </a:cubicBezTo>
                  <a:cubicBezTo>
                    <a:pt x="6633" y="5301"/>
                    <a:pt x="6822" y="4422"/>
                    <a:pt x="6801" y="4108"/>
                  </a:cubicBezTo>
                  <a:cubicBezTo>
                    <a:pt x="6598" y="1427"/>
                    <a:pt x="3284" y="0"/>
                    <a:pt x="1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1"/>
            <p:cNvSpPr/>
            <p:nvPr/>
          </p:nvSpPr>
          <p:spPr>
            <a:xfrm>
              <a:off x="11811975" y="4699600"/>
              <a:ext cx="265225" cy="430550"/>
            </a:xfrm>
            <a:custGeom>
              <a:avLst/>
              <a:gdLst/>
              <a:ahLst/>
              <a:cxnLst/>
              <a:rect l="l" t="t" r="r" b="b"/>
              <a:pathLst>
                <a:path w="10609" h="17222" extrusionOk="0">
                  <a:moveTo>
                    <a:pt x="8793" y="0"/>
                  </a:moveTo>
                  <a:cubicBezTo>
                    <a:pt x="6702" y="0"/>
                    <a:pt x="3135" y="1311"/>
                    <a:pt x="3578" y="3890"/>
                  </a:cubicBezTo>
                  <a:cubicBezTo>
                    <a:pt x="4185" y="7426"/>
                    <a:pt x="2281" y="12825"/>
                    <a:pt x="2155" y="13243"/>
                  </a:cubicBezTo>
                  <a:cubicBezTo>
                    <a:pt x="1611" y="13243"/>
                    <a:pt x="0" y="14247"/>
                    <a:pt x="858" y="15838"/>
                  </a:cubicBezTo>
                  <a:cubicBezTo>
                    <a:pt x="1132" y="16356"/>
                    <a:pt x="1663" y="16489"/>
                    <a:pt x="2137" y="16489"/>
                  </a:cubicBezTo>
                  <a:cubicBezTo>
                    <a:pt x="2639" y="16489"/>
                    <a:pt x="3076" y="16340"/>
                    <a:pt x="3076" y="16340"/>
                  </a:cubicBezTo>
                  <a:cubicBezTo>
                    <a:pt x="3303" y="16928"/>
                    <a:pt x="4152" y="17221"/>
                    <a:pt x="4948" y="17221"/>
                  </a:cubicBezTo>
                  <a:cubicBezTo>
                    <a:pt x="5766" y="17221"/>
                    <a:pt x="6528" y="16913"/>
                    <a:pt x="6507" y="16298"/>
                  </a:cubicBezTo>
                  <a:lnTo>
                    <a:pt x="6507" y="16298"/>
                  </a:lnTo>
                  <a:cubicBezTo>
                    <a:pt x="6840" y="16507"/>
                    <a:pt x="7200" y="16597"/>
                    <a:pt x="7552" y="16597"/>
                  </a:cubicBezTo>
                  <a:cubicBezTo>
                    <a:pt x="9102" y="16597"/>
                    <a:pt x="10481" y="14841"/>
                    <a:pt x="8537" y="13766"/>
                  </a:cubicBezTo>
                  <a:cubicBezTo>
                    <a:pt x="10608" y="9058"/>
                    <a:pt x="10587" y="1903"/>
                    <a:pt x="10232" y="543"/>
                  </a:cubicBezTo>
                  <a:cubicBezTo>
                    <a:pt x="10141" y="180"/>
                    <a:pt x="9569" y="0"/>
                    <a:pt x="8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1"/>
            <p:cNvSpPr/>
            <p:nvPr/>
          </p:nvSpPr>
          <p:spPr>
            <a:xfrm>
              <a:off x="11970975" y="5056300"/>
              <a:ext cx="10500" cy="56000"/>
            </a:xfrm>
            <a:custGeom>
              <a:avLst/>
              <a:gdLst/>
              <a:ahLst/>
              <a:cxnLst/>
              <a:rect l="l" t="t" r="r" b="b"/>
              <a:pathLst>
                <a:path w="420" h="2240" extrusionOk="0">
                  <a:moveTo>
                    <a:pt x="1" y="0"/>
                  </a:moveTo>
                  <a:lnTo>
                    <a:pt x="1" y="0"/>
                  </a:lnTo>
                  <a:cubicBezTo>
                    <a:pt x="64" y="168"/>
                    <a:pt x="105" y="356"/>
                    <a:pt x="147" y="544"/>
                  </a:cubicBezTo>
                  <a:cubicBezTo>
                    <a:pt x="189" y="733"/>
                    <a:pt x="210" y="921"/>
                    <a:pt x="210" y="1109"/>
                  </a:cubicBezTo>
                  <a:cubicBezTo>
                    <a:pt x="210" y="1298"/>
                    <a:pt x="210" y="1486"/>
                    <a:pt x="210" y="1674"/>
                  </a:cubicBezTo>
                  <a:cubicBezTo>
                    <a:pt x="189" y="1863"/>
                    <a:pt x="147" y="2051"/>
                    <a:pt x="126" y="2239"/>
                  </a:cubicBezTo>
                  <a:cubicBezTo>
                    <a:pt x="231" y="2072"/>
                    <a:pt x="315" y="1884"/>
                    <a:pt x="356" y="1695"/>
                  </a:cubicBezTo>
                  <a:cubicBezTo>
                    <a:pt x="398" y="1507"/>
                    <a:pt x="419" y="1298"/>
                    <a:pt x="419" y="1088"/>
                  </a:cubicBezTo>
                  <a:cubicBezTo>
                    <a:pt x="377" y="691"/>
                    <a:pt x="273" y="293"/>
                    <a:pt x="1" y="0"/>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1"/>
            <p:cNvSpPr/>
            <p:nvPr/>
          </p:nvSpPr>
          <p:spPr>
            <a:xfrm>
              <a:off x="11884150" y="5052625"/>
              <a:ext cx="14150" cy="55475"/>
            </a:xfrm>
            <a:custGeom>
              <a:avLst/>
              <a:gdLst/>
              <a:ahLst/>
              <a:cxnLst/>
              <a:rect l="l" t="t" r="r" b="b"/>
              <a:pathLst>
                <a:path w="566" h="2219" extrusionOk="0">
                  <a:moveTo>
                    <a:pt x="565" y="1"/>
                  </a:moveTo>
                  <a:lnTo>
                    <a:pt x="565" y="1"/>
                  </a:lnTo>
                  <a:cubicBezTo>
                    <a:pt x="272" y="273"/>
                    <a:pt x="105" y="671"/>
                    <a:pt x="42" y="1047"/>
                  </a:cubicBezTo>
                  <a:cubicBezTo>
                    <a:pt x="0" y="1256"/>
                    <a:pt x="0" y="1466"/>
                    <a:pt x="21" y="1654"/>
                  </a:cubicBezTo>
                  <a:cubicBezTo>
                    <a:pt x="42" y="1863"/>
                    <a:pt x="126" y="2051"/>
                    <a:pt x="210" y="2219"/>
                  </a:cubicBezTo>
                  <a:cubicBezTo>
                    <a:pt x="189" y="2031"/>
                    <a:pt x="168" y="1842"/>
                    <a:pt x="189" y="1654"/>
                  </a:cubicBezTo>
                  <a:cubicBezTo>
                    <a:pt x="189" y="1466"/>
                    <a:pt x="189" y="1277"/>
                    <a:pt x="231" y="1089"/>
                  </a:cubicBezTo>
                  <a:cubicBezTo>
                    <a:pt x="252" y="901"/>
                    <a:pt x="293" y="712"/>
                    <a:pt x="356" y="545"/>
                  </a:cubicBezTo>
                  <a:cubicBezTo>
                    <a:pt x="419" y="357"/>
                    <a:pt x="482" y="189"/>
                    <a:pt x="565" y="1"/>
                  </a:cubicBezTo>
                  <a:close/>
                </a:path>
              </a:pathLst>
            </a:cu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1"/>
            <p:cNvSpPr/>
            <p:nvPr/>
          </p:nvSpPr>
          <p:spPr>
            <a:xfrm>
              <a:off x="11900375" y="4699350"/>
              <a:ext cx="173675" cy="160300"/>
            </a:xfrm>
            <a:custGeom>
              <a:avLst/>
              <a:gdLst/>
              <a:ahLst/>
              <a:cxnLst/>
              <a:rect l="l" t="t" r="r" b="b"/>
              <a:pathLst>
                <a:path w="6947" h="6412" extrusionOk="0">
                  <a:moveTo>
                    <a:pt x="5386" y="0"/>
                  </a:moveTo>
                  <a:cubicBezTo>
                    <a:pt x="3526" y="0"/>
                    <a:pt x="330" y="1290"/>
                    <a:pt x="42" y="3900"/>
                  </a:cubicBezTo>
                  <a:cubicBezTo>
                    <a:pt x="0" y="4214"/>
                    <a:pt x="147" y="5386"/>
                    <a:pt x="126" y="6411"/>
                  </a:cubicBezTo>
                  <a:cubicBezTo>
                    <a:pt x="2406" y="6244"/>
                    <a:pt x="6298" y="4486"/>
                    <a:pt x="6884" y="3586"/>
                  </a:cubicBezTo>
                  <a:cubicBezTo>
                    <a:pt x="6947" y="1682"/>
                    <a:pt x="6842" y="1097"/>
                    <a:pt x="6696" y="553"/>
                  </a:cubicBezTo>
                  <a:cubicBezTo>
                    <a:pt x="6604" y="185"/>
                    <a:pt x="6091" y="0"/>
                    <a:pt x="5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1"/>
            <p:cNvSpPr/>
            <p:nvPr/>
          </p:nvSpPr>
          <p:spPr>
            <a:xfrm>
              <a:off x="11962300" y="3732550"/>
              <a:ext cx="663625" cy="941475"/>
            </a:xfrm>
            <a:custGeom>
              <a:avLst/>
              <a:gdLst/>
              <a:ahLst/>
              <a:cxnLst/>
              <a:rect l="l" t="t" r="r" b="b"/>
              <a:pathLst>
                <a:path w="26545" h="37659" extrusionOk="0">
                  <a:moveTo>
                    <a:pt x="12212" y="1"/>
                  </a:moveTo>
                  <a:cubicBezTo>
                    <a:pt x="11030" y="1"/>
                    <a:pt x="9992" y="907"/>
                    <a:pt x="9784" y="2169"/>
                  </a:cubicBezTo>
                  <a:cubicBezTo>
                    <a:pt x="9575" y="3550"/>
                    <a:pt x="10475" y="4868"/>
                    <a:pt x="11793" y="5098"/>
                  </a:cubicBezTo>
                  <a:cubicBezTo>
                    <a:pt x="11856" y="5098"/>
                    <a:pt x="17380" y="6102"/>
                    <a:pt x="19870" y="10120"/>
                  </a:cubicBezTo>
                  <a:cubicBezTo>
                    <a:pt x="21188" y="12254"/>
                    <a:pt x="21439" y="14995"/>
                    <a:pt x="20623" y="18238"/>
                  </a:cubicBezTo>
                  <a:cubicBezTo>
                    <a:pt x="18886" y="25122"/>
                    <a:pt x="12714" y="27989"/>
                    <a:pt x="7734" y="30311"/>
                  </a:cubicBezTo>
                  <a:cubicBezTo>
                    <a:pt x="5683" y="31253"/>
                    <a:pt x="3905" y="32090"/>
                    <a:pt x="2566" y="33115"/>
                  </a:cubicBezTo>
                  <a:cubicBezTo>
                    <a:pt x="1" y="35085"/>
                    <a:pt x="2789" y="37658"/>
                    <a:pt x="4871" y="37658"/>
                  </a:cubicBezTo>
                  <a:cubicBezTo>
                    <a:pt x="4912" y="37658"/>
                    <a:pt x="4952" y="37657"/>
                    <a:pt x="4993" y="37655"/>
                  </a:cubicBezTo>
                  <a:cubicBezTo>
                    <a:pt x="5495" y="36944"/>
                    <a:pt x="8006" y="35772"/>
                    <a:pt x="9701" y="34977"/>
                  </a:cubicBezTo>
                  <a:cubicBezTo>
                    <a:pt x="14994" y="32508"/>
                    <a:pt x="23008" y="28784"/>
                    <a:pt x="25352" y="19514"/>
                  </a:cubicBezTo>
                  <a:cubicBezTo>
                    <a:pt x="26544" y="14786"/>
                    <a:pt x="26084" y="10664"/>
                    <a:pt x="23971" y="7274"/>
                  </a:cubicBezTo>
                  <a:cubicBezTo>
                    <a:pt x="20288" y="1353"/>
                    <a:pt x="12923" y="76"/>
                    <a:pt x="12609" y="35"/>
                  </a:cubicBezTo>
                  <a:cubicBezTo>
                    <a:pt x="12476" y="12"/>
                    <a:pt x="12343" y="1"/>
                    <a:pt x="12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p:nvPr/>
          </p:nvSpPr>
          <p:spPr>
            <a:xfrm>
              <a:off x="12167675" y="4413950"/>
              <a:ext cx="129225" cy="210825"/>
            </a:xfrm>
            <a:custGeom>
              <a:avLst/>
              <a:gdLst/>
              <a:ahLst/>
              <a:cxnLst/>
              <a:rect l="l" t="t" r="r" b="b"/>
              <a:pathLst>
                <a:path w="5169" h="8433" extrusionOk="0">
                  <a:moveTo>
                    <a:pt x="983" y="0"/>
                  </a:moveTo>
                  <a:lnTo>
                    <a:pt x="0" y="8432"/>
                  </a:lnTo>
                  <a:lnTo>
                    <a:pt x="4059" y="7198"/>
                  </a:lnTo>
                  <a:cubicBezTo>
                    <a:pt x="4059" y="7198"/>
                    <a:pt x="5168" y="1632"/>
                    <a:pt x="2950" y="314"/>
                  </a:cubicBezTo>
                  <a:cubicBezTo>
                    <a:pt x="2260" y="21"/>
                    <a:pt x="983"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1"/>
            <p:cNvSpPr/>
            <p:nvPr/>
          </p:nvSpPr>
          <p:spPr>
            <a:xfrm>
              <a:off x="12019650" y="3665600"/>
              <a:ext cx="502175" cy="439425"/>
            </a:xfrm>
            <a:custGeom>
              <a:avLst/>
              <a:gdLst/>
              <a:ahLst/>
              <a:cxnLst/>
              <a:rect l="l" t="t" r="r" b="b"/>
              <a:pathLst>
                <a:path w="20087" h="17577" extrusionOk="0">
                  <a:moveTo>
                    <a:pt x="14536" y="0"/>
                  </a:moveTo>
                  <a:cubicBezTo>
                    <a:pt x="14347" y="0"/>
                    <a:pt x="14133" y="46"/>
                    <a:pt x="13893" y="160"/>
                  </a:cubicBezTo>
                  <a:cubicBezTo>
                    <a:pt x="11801" y="1143"/>
                    <a:pt x="12742" y="4303"/>
                    <a:pt x="12742" y="4303"/>
                  </a:cubicBezTo>
                  <a:cubicBezTo>
                    <a:pt x="12742" y="4303"/>
                    <a:pt x="10022" y="12463"/>
                    <a:pt x="3933" y="12756"/>
                  </a:cubicBezTo>
                  <a:cubicBezTo>
                    <a:pt x="0" y="12954"/>
                    <a:pt x="2116" y="17576"/>
                    <a:pt x="3632" y="17576"/>
                  </a:cubicBezTo>
                  <a:cubicBezTo>
                    <a:pt x="3721" y="17576"/>
                    <a:pt x="3808" y="17560"/>
                    <a:pt x="3891" y="17527"/>
                  </a:cubicBezTo>
                  <a:cubicBezTo>
                    <a:pt x="4075" y="17558"/>
                    <a:pt x="4274" y="17573"/>
                    <a:pt x="4487" y="17573"/>
                  </a:cubicBezTo>
                  <a:cubicBezTo>
                    <a:pt x="7842" y="17573"/>
                    <a:pt x="14617" y="13721"/>
                    <a:pt x="17450" y="6835"/>
                  </a:cubicBezTo>
                  <a:cubicBezTo>
                    <a:pt x="17450" y="6835"/>
                    <a:pt x="17497" y="6839"/>
                    <a:pt x="17578" y="6839"/>
                  </a:cubicBezTo>
                  <a:cubicBezTo>
                    <a:pt x="18002" y="6839"/>
                    <a:pt x="19354" y="6707"/>
                    <a:pt x="19793" y="5056"/>
                  </a:cubicBezTo>
                  <a:cubicBezTo>
                    <a:pt x="20086" y="3884"/>
                    <a:pt x="18998" y="3194"/>
                    <a:pt x="18601" y="3089"/>
                  </a:cubicBezTo>
                  <a:cubicBezTo>
                    <a:pt x="19547" y="1964"/>
                    <a:pt x="18089" y="355"/>
                    <a:pt x="16737" y="355"/>
                  </a:cubicBezTo>
                  <a:cubicBezTo>
                    <a:pt x="16354" y="355"/>
                    <a:pt x="15980" y="483"/>
                    <a:pt x="15671" y="788"/>
                  </a:cubicBezTo>
                  <a:cubicBezTo>
                    <a:pt x="15671" y="788"/>
                    <a:pt x="15318" y="0"/>
                    <a:pt x="14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1"/>
            <p:cNvSpPr/>
            <p:nvPr/>
          </p:nvSpPr>
          <p:spPr>
            <a:xfrm>
              <a:off x="12188075" y="3931938"/>
              <a:ext cx="92604" cy="158148"/>
            </a:xfrm>
            <a:custGeom>
              <a:avLst/>
              <a:gdLst/>
              <a:ahLst/>
              <a:cxnLst/>
              <a:rect l="l" t="t" r="r" b="b"/>
              <a:pathLst>
                <a:path w="4039" h="7366" extrusionOk="0">
                  <a:moveTo>
                    <a:pt x="1883" y="0"/>
                  </a:moveTo>
                  <a:cubicBezTo>
                    <a:pt x="1883" y="3"/>
                    <a:pt x="1883" y="6"/>
                    <a:pt x="1883" y="8"/>
                  </a:cubicBezTo>
                  <a:lnTo>
                    <a:pt x="1883" y="8"/>
                  </a:lnTo>
                  <a:cubicBezTo>
                    <a:pt x="1883" y="5"/>
                    <a:pt x="1883" y="3"/>
                    <a:pt x="1883" y="0"/>
                  </a:cubicBezTo>
                  <a:close/>
                  <a:moveTo>
                    <a:pt x="1883" y="8"/>
                  </a:moveTo>
                  <a:lnTo>
                    <a:pt x="1883" y="8"/>
                  </a:lnTo>
                  <a:cubicBezTo>
                    <a:pt x="1842" y="257"/>
                    <a:pt x="0" y="1465"/>
                    <a:pt x="0" y="1465"/>
                  </a:cubicBezTo>
                  <a:lnTo>
                    <a:pt x="565" y="7365"/>
                  </a:lnTo>
                  <a:lnTo>
                    <a:pt x="4038" y="5838"/>
                  </a:lnTo>
                  <a:cubicBezTo>
                    <a:pt x="4038" y="5838"/>
                    <a:pt x="1552" y="3895"/>
                    <a:pt x="1883" y="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1"/>
            <p:cNvSpPr/>
            <p:nvPr/>
          </p:nvSpPr>
          <p:spPr>
            <a:xfrm>
              <a:off x="12359650" y="3692950"/>
              <a:ext cx="45525" cy="44850"/>
            </a:xfrm>
            <a:custGeom>
              <a:avLst/>
              <a:gdLst/>
              <a:ahLst/>
              <a:cxnLst/>
              <a:rect l="l" t="t" r="r" b="b"/>
              <a:pathLst>
                <a:path w="1821" h="1794" extrusionOk="0">
                  <a:moveTo>
                    <a:pt x="915" y="0"/>
                  </a:moveTo>
                  <a:cubicBezTo>
                    <a:pt x="479" y="0"/>
                    <a:pt x="101" y="338"/>
                    <a:pt x="63" y="782"/>
                  </a:cubicBezTo>
                  <a:cubicBezTo>
                    <a:pt x="0" y="1284"/>
                    <a:pt x="314" y="1723"/>
                    <a:pt x="795" y="1786"/>
                  </a:cubicBezTo>
                  <a:cubicBezTo>
                    <a:pt x="831" y="1791"/>
                    <a:pt x="866" y="1793"/>
                    <a:pt x="901" y="1793"/>
                  </a:cubicBezTo>
                  <a:cubicBezTo>
                    <a:pt x="1321" y="1793"/>
                    <a:pt x="1700" y="1454"/>
                    <a:pt x="1758" y="991"/>
                  </a:cubicBezTo>
                  <a:cubicBezTo>
                    <a:pt x="1820" y="510"/>
                    <a:pt x="1486" y="70"/>
                    <a:pt x="1025" y="7"/>
                  </a:cubicBezTo>
                  <a:cubicBezTo>
                    <a:pt x="988" y="3"/>
                    <a:pt x="951" y="0"/>
                    <a:pt x="915" y="0"/>
                  </a:cubicBezTo>
                  <a:close/>
                </a:path>
              </a:pathLst>
            </a:custGeom>
            <a:solidFill>
              <a:srgbClr val="FF8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1"/>
            <p:cNvSpPr/>
            <p:nvPr/>
          </p:nvSpPr>
          <p:spPr>
            <a:xfrm>
              <a:off x="12419275" y="3700275"/>
              <a:ext cx="45525" cy="44850"/>
            </a:xfrm>
            <a:custGeom>
              <a:avLst/>
              <a:gdLst/>
              <a:ahLst/>
              <a:cxnLst/>
              <a:rect l="l" t="t" r="r" b="b"/>
              <a:pathLst>
                <a:path w="1821" h="1794" extrusionOk="0">
                  <a:moveTo>
                    <a:pt x="915" y="0"/>
                  </a:moveTo>
                  <a:cubicBezTo>
                    <a:pt x="479" y="0"/>
                    <a:pt x="100" y="339"/>
                    <a:pt x="42" y="803"/>
                  </a:cubicBezTo>
                  <a:cubicBezTo>
                    <a:pt x="0" y="1284"/>
                    <a:pt x="314" y="1723"/>
                    <a:pt x="795" y="1786"/>
                  </a:cubicBezTo>
                  <a:cubicBezTo>
                    <a:pt x="831" y="1791"/>
                    <a:pt x="866" y="1793"/>
                    <a:pt x="901" y="1793"/>
                  </a:cubicBezTo>
                  <a:cubicBezTo>
                    <a:pt x="1321" y="1793"/>
                    <a:pt x="1700" y="1456"/>
                    <a:pt x="1758" y="1012"/>
                  </a:cubicBezTo>
                  <a:cubicBezTo>
                    <a:pt x="1821" y="510"/>
                    <a:pt x="1486" y="70"/>
                    <a:pt x="1026" y="7"/>
                  </a:cubicBezTo>
                  <a:cubicBezTo>
                    <a:pt x="989" y="3"/>
                    <a:pt x="952" y="0"/>
                    <a:pt x="915" y="0"/>
                  </a:cubicBezTo>
                  <a:close/>
                </a:path>
              </a:pathLst>
            </a:custGeom>
            <a:solidFill>
              <a:srgbClr val="FF8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a:off x="12452750" y="3757275"/>
              <a:ext cx="45525" cy="44850"/>
            </a:xfrm>
            <a:custGeom>
              <a:avLst/>
              <a:gdLst/>
              <a:ahLst/>
              <a:cxnLst/>
              <a:rect l="l" t="t" r="r" b="b"/>
              <a:pathLst>
                <a:path w="1821" h="1794" extrusionOk="0">
                  <a:moveTo>
                    <a:pt x="916" y="1"/>
                  </a:moveTo>
                  <a:cubicBezTo>
                    <a:pt x="482" y="1"/>
                    <a:pt x="121" y="338"/>
                    <a:pt x="63" y="782"/>
                  </a:cubicBezTo>
                  <a:cubicBezTo>
                    <a:pt x="0" y="1284"/>
                    <a:pt x="335" y="1724"/>
                    <a:pt x="796" y="1787"/>
                  </a:cubicBezTo>
                  <a:cubicBezTo>
                    <a:pt x="833" y="1791"/>
                    <a:pt x="869" y="1794"/>
                    <a:pt x="905" y="1794"/>
                  </a:cubicBezTo>
                  <a:cubicBezTo>
                    <a:pt x="1339" y="1794"/>
                    <a:pt x="1700" y="1455"/>
                    <a:pt x="1758" y="991"/>
                  </a:cubicBezTo>
                  <a:cubicBezTo>
                    <a:pt x="1821" y="510"/>
                    <a:pt x="1486" y="50"/>
                    <a:pt x="1026" y="8"/>
                  </a:cubicBezTo>
                  <a:cubicBezTo>
                    <a:pt x="989" y="3"/>
                    <a:pt x="952" y="1"/>
                    <a:pt x="916" y="1"/>
                  </a:cubicBezTo>
                  <a:close/>
                </a:path>
              </a:pathLst>
            </a:custGeom>
            <a:solidFill>
              <a:srgbClr val="FF8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1"/>
            <p:cNvSpPr/>
            <p:nvPr/>
          </p:nvSpPr>
          <p:spPr>
            <a:xfrm>
              <a:off x="12383175" y="3743300"/>
              <a:ext cx="62800" cy="49125"/>
            </a:xfrm>
            <a:custGeom>
              <a:avLst/>
              <a:gdLst/>
              <a:ahLst/>
              <a:cxnLst/>
              <a:rect l="l" t="t" r="r" b="b"/>
              <a:pathLst>
                <a:path w="2512" h="1965" extrusionOk="0">
                  <a:moveTo>
                    <a:pt x="991" y="1"/>
                  </a:moveTo>
                  <a:cubicBezTo>
                    <a:pt x="667" y="1"/>
                    <a:pt x="379" y="131"/>
                    <a:pt x="231" y="379"/>
                  </a:cubicBezTo>
                  <a:cubicBezTo>
                    <a:pt x="1" y="818"/>
                    <a:pt x="273" y="1425"/>
                    <a:pt x="838" y="1760"/>
                  </a:cubicBezTo>
                  <a:cubicBezTo>
                    <a:pt x="1062" y="1898"/>
                    <a:pt x="1304" y="1965"/>
                    <a:pt x="1528" y="1965"/>
                  </a:cubicBezTo>
                  <a:cubicBezTo>
                    <a:pt x="1846" y="1965"/>
                    <a:pt x="2125" y="1829"/>
                    <a:pt x="2260" y="1571"/>
                  </a:cubicBezTo>
                  <a:cubicBezTo>
                    <a:pt x="2511" y="1153"/>
                    <a:pt x="2239" y="525"/>
                    <a:pt x="1674" y="190"/>
                  </a:cubicBezTo>
                  <a:cubicBezTo>
                    <a:pt x="1453" y="62"/>
                    <a:pt x="1213" y="1"/>
                    <a:pt x="991" y="1"/>
                  </a:cubicBezTo>
                  <a:close/>
                </a:path>
              </a:pathLst>
            </a:custGeom>
            <a:solidFill>
              <a:srgbClr val="FF8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a:off x="11305100" y="3393825"/>
              <a:ext cx="940000" cy="1448750"/>
            </a:xfrm>
            <a:custGeom>
              <a:avLst/>
              <a:gdLst/>
              <a:ahLst/>
              <a:cxnLst/>
              <a:rect l="l" t="t" r="r" b="b"/>
              <a:pathLst>
                <a:path w="37600" h="57950" extrusionOk="0">
                  <a:moveTo>
                    <a:pt x="26465" y="0"/>
                  </a:moveTo>
                  <a:cubicBezTo>
                    <a:pt x="26452" y="0"/>
                    <a:pt x="26439" y="2"/>
                    <a:pt x="26427" y="4"/>
                  </a:cubicBezTo>
                  <a:cubicBezTo>
                    <a:pt x="25297" y="234"/>
                    <a:pt x="23309" y="7453"/>
                    <a:pt x="23309" y="7453"/>
                  </a:cubicBezTo>
                  <a:cubicBezTo>
                    <a:pt x="23309" y="7453"/>
                    <a:pt x="22326" y="6930"/>
                    <a:pt x="19208" y="6658"/>
                  </a:cubicBezTo>
                  <a:cubicBezTo>
                    <a:pt x="18826" y="6625"/>
                    <a:pt x="18442" y="6609"/>
                    <a:pt x="18060" y="6609"/>
                  </a:cubicBezTo>
                  <a:cubicBezTo>
                    <a:pt x="15305" y="6609"/>
                    <a:pt x="12606" y="7443"/>
                    <a:pt x="10713" y="8729"/>
                  </a:cubicBezTo>
                  <a:cubicBezTo>
                    <a:pt x="10357" y="8980"/>
                    <a:pt x="10022" y="9127"/>
                    <a:pt x="10022" y="9127"/>
                  </a:cubicBezTo>
                  <a:cubicBezTo>
                    <a:pt x="10022" y="9127"/>
                    <a:pt x="3982" y="2734"/>
                    <a:pt x="2394" y="2734"/>
                  </a:cubicBezTo>
                  <a:cubicBezTo>
                    <a:pt x="2297" y="2734"/>
                    <a:pt x="2217" y="2757"/>
                    <a:pt x="2155" y="2808"/>
                  </a:cubicBezTo>
                  <a:cubicBezTo>
                    <a:pt x="1967" y="2954"/>
                    <a:pt x="3034" y="11575"/>
                    <a:pt x="3390" y="14086"/>
                  </a:cubicBezTo>
                  <a:cubicBezTo>
                    <a:pt x="3034" y="18312"/>
                    <a:pt x="42" y="23104"/>
                    <a:pt x="2595" y="31745"/>
                  </a:cubicBezTo>
                  <a:cubicBezTo>
                    <a:pt x="2385" y="32415"/>
                    <a:pt x="0" y="48024"/>
                    <a:pt x="5880" y="52857"/>
                  </a:cubicBezTo>
                  <a:cubicBezTo>
                    <a:pt x="6970" y="55163"/>
                    <a:pt x="13629" y="57950"/>
                    <a:pt x="20552" y="57950"/>
                  </a:cubicBezTo>
                  <a:cubicBezTo>
                    <a:pt x="28771" y="57950"/>
                    <a:pt x="37362" y="54022"/>
                    <a:pt x="37453" y="40701"/>
                  </a:cubicBezTo>
                  <a:cubicBezTo>
                    <a:pt x="37600" y="16136"/>
                    <a:pt x="33457" y="13772"/>
                    <a:pt x="30360" y="9776"/>
                  </a:cubicBezTo>
                  <a:cubicBezTo>
                    <a:pt x="30360" y="9776"/>
                    <a:pt x="27599" y="0"/>
                    <a:pt x="26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a:off x="11931225" y="3502050"/>
              <a:ext cx="84775" cy="104800"/>
            </a:xfrm>
            <a:custGeom>
              <a:avLst/>
              <a:gdLst/>
              <a:ahLst/>
              <a:cxnLst/>
              <a:rect l="l" t="t" r="r" b="b"/>
              <a:pathLst>
                <a:path w="3391" h="4192" extrusionOk="0">
                  <a:moveTo>
                    <a:pt x="1835" y="1"/>
                  </a:moveTo>
                  <a:cubicBezTo>
                    <a:pt x="1418" y="1"/>
                    <a:pt x="1" y="3354"/>
                    <a:pt x="1" y="3354"/>
                  </a:cubicBezTo>
                  <a:cubicBezTo>
                    <a:pt x="1340" y="4045"/>
                    <a:pt x="3390" y="4191"/>
                    <a:pt x="3390" y="4191"/>
                  </a:cubicBezTo>
                  <a:cubicBezTo>
                    <a:pt x="3390" y="4191"/>
                    <a:pt x="2218" y="195"/>
                    <a:pt x="1863" y="6"/>
                  </a:cubicBezTo>
                  <a:cubicBezTo>
                    <a:pt x="1854" y="2"/>
                    <a:pt x="1845" y="1"/>
                    <a:pt x="1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a:off x="11595050" y="3918575"/>
              <a:ext cx="647975" cy="737775"/>
            </a:xfrm>
            <a:custGeom>
              <a:avLst/>
              <a:gdLst/>
              <a:ahLst/>
              <a:cxnLst/>
              <a:rect l="l" t="t" r="r" b="b"/>
              <a:pathLst>
                <a:path w="25919" h="29511" extrusionOk="0">
                  <a:moveTo>
                    <a:pt x="24453" y="1"/>
                  </a:moveTo>
                  <a:cubicBezTo>
                    <a:pt x="1" y="5785"/>
                    <a:pt x="11489" y="29511"/>
                    <a:pt x="22931" y="29511"/>
                  </a:cubicBezTo>
                  <a:cubicBezTo>
                    <a:pt x="23160" y="29511"/>
                    <a:pt x="23388" y="29501"/>
                    <a:pt x="23616" y="29482"/>
                  </a:cubicBezTo>
                  <a:cubicBezTo>
                    <a:pt x="24997" y="26992"/>
                    <a:pt x="25834" y="23791"/>
                    <a:pt x="25855" y="19711"/>
                  </a:cubicBezTo>
                  <a:cubicBezTo>
                    <a:pt x="25918" y="10358"/>
                    <a:pt x="25353" y="4248"/>
                    <a:pt x="24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a:off x="11354250" y="3462150"/>
              <a:ext cx="325925" cy="382175"/>
            </a:xfrm>
            <a:custGeom>
              <a:avLst/>
              <a:gdLst/>
              <a:ahLst/>
              <a:cxnLst/>
              <a:rect l="l" t="t" r="r" b="b"/>
              <a:pathLst>
                <a:path w="13037" h="15287" extrusionOk="0">
                  <a:moveTo>
                    <a:pt x="428" y="1"/>
                  </a:moveTo>
                  <a:cubicBezTo>
                    <a:pt x="331" y="1"/>
                    <a:pt x="251" y="24"/>
                    <a:pt x="189" y="75"/>
                  </a:cubicBezTo>
                  <a:cubicBezTo>
                    <a:pt x="1" y="221"/>
                    <a:pt x="1068" y="8842"/>
                    <a:pt x="1424" y="11353"/>
                  </a:cubicBezTo>
                  <a:cubicBezTo>
                    <a:pt x="1340" y="12483"/>
                    <a:pt x="1047" y="13801"/>
                    <a:pt x="733" y="15286"/>
                  </a:cubicBezTo>
                  <a:cubicBezTo>
                    <a:pt x="3223" y="15035"/>
                    <a:pt x="13036" y="10453"/>
                    <a:pt x="11195" y="4762"/>
                  </a:cubicBezTo>
                  <a:lnTo>
                    <a:pt x="11195" y="4762"/>
                  </a:lnTo>
                  <a:cubicBezTo>
                    <a:pt x="10295" y="5097"/>
                    <a:pt x="9458" y="5515"/>
                    <a:pt x="8747" y="5996"/>
                  </a:cubicBezTo>
                  <a:cubicBezTo>
                    <a:pt x="8391" y="6247"/>
                    <a:pt x="8056" y="6394"/>
                    <a:pt x="8056" y="6394"/>
                  </a:cubicBezTo>
                  <a:cubicBezTo>
                    <a:pt x="8056" y="6394"/>
                    <a:pt x="2016" y="1"/>
                    <a:pt x="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a:off x="11403725" y="3574375"/>
              <a:ext cx="103825" cy="113550"/>
            </a:xfrm>
            <a:custGeom>
              <a:avLst/>
              <a:gdLst/>
              <a:ahLst/>
              <a:cxnLst/>
              <a:rect l="l" t="t" r="r" b="b"/>
              <a:pathLst>
                <a:path w="4153" h="4542" extrusionOk="0">
                  <a:moveTo>
                    <a:pt x="402" y="1"/>
                  </a:moveTo>
                  <a:cubicBezTo>
                    <a:pt x="0" y="1"/>
                    <a:pt x="1286" y="4541"/>
                    <a:pt x="1286" y="4541"/>
                  </a:cubicBezTo>
                  <a:cubicBezTo>
                    <a:pt x="2416" y="4374"/>
                    <a:pt x="4152" y="2637"/>
                    <a:pt x="4152" y="2637"/>
                  </a:cubicBezTo>
                  <a:cubicBezTo>
                    <a:pt x="4152" y="2637"/>
                    <a:pt x="805" y="43"/>
                    <a:pt x="407" y="1"/>
                  </a:cubicBezTo>
                  <a:cubicBezTo>
                    <a:pt x="405" y="1"/>
                    <a:pt x="403" y="1"/>
                    <a:pt x="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1"/>
            <p:cNvSpPr/>
            <p:nvPr/>
          </p:nvSpPr>
          <p:spPr>
            <a:xfrm>
              <a:off x="11620500" y="4541050"/>
              <a:ext cx="356250" cy="230200"/>
            </a:xfrm>
            <a:custGeom>
              <a:avLst/>
              <a:gdLst/>
              <a:ahLst/>
              <a:cxnLst/>
              <a:rect l="l" t="t" r="r" b="b"/>
              <a:pathLst>
                <a:path w="14250" h="9208" extrusionOk="0">
                  <a:moveTo>
                    <a:pt x="7115" y="1"/>
                  </a:moveTo>
                  <a:cubicBezTo>
                    <a:pt x="3181" y="1"/>
                    <a:pt x="1" y="2072"/>
                    <a:pt x="1" y="4604"/>
                  </a:cubicBezTo>
                  <a:cubicBezTo>
                    <a:pt x="1" y="7157"/>
                    <a:pt x="3181" y="9207"/>
                    <a:pt x="7115" y="9207"/>
                  </a:cubicBezTo>
                  <a:cubicBezTo>
                    <a:pt x="11070" y="9207"/>
                    <a:pt x="14250" y="7157"/>
                    <a:pt x="14250" y="4604"/>
                  </a:cubicBezTo>
                  <a:cubicBezTo>
                    <a:pt x="14250" y="2072"/>
                    <a:pt x="11070" y="1"/>
                    <a:pt x="7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1"/>
            <p:cNvSpPr/>
            <p:nvPr/>
          </p:nvSpPr>
          <p:spPr>
            <a:xfrm>
              <a:off x="11661325" y="4127825"/>
              <a:ext cx="273075" cy="34400"/>
            </a:xfrm>
            <a:custGeom>
              <a:avLst/>
              <a:gdLst/>
              <a:ahLst/>
              <a:cxnLst/>
              <a:rect l="l" t="t" r="r" b="b"/>
              <a:pathLst>
                <a:path w="10923" h="1376" extrusionOk="0">
                  <a:moveTo>
                    <a:pt x="10922" y="0"/>
                  </a:moveTo>
                  <a:cubicBezTo>
                    <a:pt x="10022" y="230"/>
                    <a:pt x="9123" y="439"/>
                    <a:pt x="8223" y="586"/>
                  </a:cubicBezTo>
                  <a:cubicBezTo>
                    <a:pt x="7993" y="628"/>
                    <a:pt x="7763" y="628"/>
                    <a:pt x="7553" y="670"/>
                  </a:cubicBezTo>
                  <a:cubicBezTo>
                    <a:pt x="7323" y="690"/>
                    <a:pt x="7093" y="732"/>
                    <a:pt x="6863" y="753"/>
                  </a:cubicBezTo>
                  <a:lnTo>
                    <a:pt x="6172" y="816"/>
                  </a:lnTo>
                  <a:lnTo>
                    <a:pt x="5503" y="837"/>
                  </a:lnTo>
                  <a:cubicBezTo>
                    <a:pt x="5043" y="858"/>
                    <a:pt x="4582" y="868"/>
                    <a:pt x="4125" y="868"/>
                  </a:cubicBezTo>
                  <a:cubicBezTo>
                    <a:pt x="3667" y="868"/>
                    <a:pt x="3212" y="858"/>
                    <a:pt x="2762" y="837"/>
                  </a:cubicBezTo>
                  <a:cubicBezTo>
                    <a:pt x="2302" y="816"/>
                    <a:pt x="1841" y="795"/>
                    <a:pt x="1381" y="753"/>
                  </a:cubicBezTo>
                  <a:cubicBezTo>
                    <a:pt x="921" y="711"/>
                    <a:pt x="460" y="670"/>
                    <a:pt x="0" y="586"/>
                  </a:cubicBezTo>
                  <a:lnTo>
                    <a:pt x="0" y="586"/>
                  </a:lnTo>
                  <a:cubicBezTo>
                    <a:pt x="418" y="795"/>
                    <a:pt x="879" y="879"/>
                    <a:pt x="1339" y="1004"/>
                  </a:cubicBezTo>
                  <a:cubicBezTo>
                    <a:pt x="1799" y="1109"/>
                    <a:pt x="2260" y="1193"/>
                    <a:pt x="2720" y="1234"/>
                  </a:cubicBezTo>
                  <a:cubicBezTo>
                    <a:pt x="3411" y="1329"/>
                    <a:pt x="4113" y="1376"/>
                    <a:pt x="4818" y="1376"/>
                  </a:cubicBezTo>
                  <a:cubicBezTo>
                    <a:pt x="5053" y="1376"/>
                    <a:pt x="5288" y="1371"/>
                    <a:pt x="5524" y="1360"/>
                  </a:cubicBezTo>
                  <a:cubicBezTo>
                    <a:pt x="6465" y="1318"/>
                    <a:pt x="7386" y="1193"/>
                    <a:pt x="8307" y="983"/>
                  </a:cubicBezTo>
                  <a:cubicBezTo>
                    <a:pt x="9206" y="774"/>
                    <a:pt x="10106" y="418"/>
                    <a:pt x="10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1"/>
            <p:cNvSpPr/>
            <p:nvPr/>
          </p:nvSpPr>
          <p:spPr>
            <a:xfrm>
              <a:off x="11758075" y="3679750"/>
              <a:ext cx="238050" cy="211950"/>
            </a:xfrm>
            <a:custGeom>
              <a:avLst/>
              <a:gdLst/>
              <a:ahLst/>
              <a:cxnLst/>
              <a:rect l="l" t="t" r="r" b="b"/>
              <a:pathLst>
                <a:path w="9522" h="8478" extrusionOk="0">
                  <a:moveTo>
                    <a:pt x="4757" y="0"/>
                  </a:moveTo>
                  <a:cubicBezTo>
                    <a:pt x="3829" y="0"/>
                    <a:pt x="2895" y="305"/>
                    <a:pt x="2114" y="933"/>
                  </a:cubicBezTo>
                  <a:cubicBezTo>
                    <a:pt x="294" y="2398"/>
                    <a:pt x="1" y="5076"/>
                    <a:pt x="1466" y="6896"/>
                  </a:cubicBezTo>
                  <a:cubicBezTo>
                    <a:pt x="2302" y="7936"/>
                    <a:pt x="3528" y="8478"/>
                    <a:pt x="4765" y="8478"/>
                  </a:cubicBezTo>
                  <a:cubicBezTo>
                    <a:pt x="5693" y="8478"/>
                    <a:pt x="6627" y="8173"/>
                    <a:pt x="7408" y="7545"/>
                  </a:cubicBezTo>
                  <a:cubicBezTo>
                    <a:pt x="9228" y="6080"/>
                    <a:pt x="9521" y="3402"/>
                    <a:pt x="8056" y="1582"/>
                  </a:cubicBezTo>
                  <a:cubicBezTo>
                    <a:pt x="7220" y="542"/>
                    <a:pt x="5994" y="0"/>
                    <a:pt x="4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1"/>
            <p:cNvSpPr/>
            <p:nvPr/>
          </p:nvSpPr>
          <p:spPr>
            <a:xfrm>
              <a:off x="12013350" y="3757475"/>
              <a:ext cx="55475" cy="55450"/>
            </a:xfrm>
            <a:custGeom>
              <a:avLst/>
              <a:gdLst/>
              <a:ahLst/>
              <a:cxnLst/>
              <a:rect l="l" t="t" r="r" b="b"/>
              <a:pathLst>
                <a:path w="2219" h="2218" extrusionOk="0">
                  <a:moveTo>
                    <a:pt x="1110" y="0"/>
                  </a:moveTo>
                  <a:cubicBezTo>
                    <a:pt x="503" y="0"/>
                    <a:pt x="1" y="502"/>
                    <a:pt x="1" y="1109"/>
                  </a:cubicBezTo>
                  <a:cubicBezTo>
                    <a:pt x="1" y="1716"/>
                    <a:pt x="503" y="2218"/>
                    <a:pt x="1110" y="2218"/>
                  </a:cubicBezTo>
                  <a:cubicBezTo>
                    <a:pt x="1737" y="2218"/>
                    <a:pt x="2219" y="1716"/>
                    <a:pt x="2219" y="1109"/>
                  </a:cubicBezTo>
                  <a:cubicBezTo>
                    <a:pt x="2219" y="502"/>
                    <a:pt x="1737" y="0"/>
                    <a:pt x="1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1"/>
            <p:cNvSpPr/>
            <p:nvPr/>
          </p:nvSpPr>
          <p:spPr>
            <a:xfrm>
              <a:off x="11533150" y="4004875"/>
              <a:ext cx="94700" cy="94725"/>
            </a:xfrm>
            <a:custGeom>
              <a:avLst/>
              <a:gdLst/>
              <a:ahLst/>
              <a:cxnLst/>
              <a:rect l="l" t="t" r="r" b="b"/>
              <a:pathLst>
                <a:path w="3788" h="3789" extrusionOk="0">
                  <a:moveTo>
                    <a:pt x="1884" y="1"/>
                  </a:moveTo>
                  <a:cubicBezTo>
                    <a:pt x="838" y="1"/>
                    <a:pt x="1" y="859"/>
                    <a:pt x="1" y="1905"/>
                  </a:cubicBezTo>
                  <a:cubicBezTo>
                    <a:pt x="1" y="2951"/>
                    <a:pt x="838" y="3788"/>
                    <a:pt x="1884" y="3788"/>
                  </a:cubicBezTo>
                  <a:cubicBezTo>
                    <a:pt x="2930" y="3788"/>
                    <a:pt x="3788" y="2951"/>
                    <a:pt x="3788" y="1905"/>
                  </a:cubicBezTo>
                  <a:cubicBezTo>
                    <a:pt x="3788" y="859"/>
                    <a:pt x="293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1"/>
            <p:cNvSpPr/>
            <p:nvPr/>
          </p:nvSpPr>
          <p:spPr>
            <a:xfrm>
              <a:off x="11449450" y="3889275"/>
              <a:ext cx="103075" cy="48675"/>
            </a:xfrm>
            <a:custGeom>
              <a:avLst/>
              <a:gdLst/>
              <a:ahLst/>
              <a:cxnLst/>
              <a:rect l="l" t="t" r="r" b="b"/>
              <a:pathLst>
                <a:path w="4123" h="1947" extrusionOk="0">
                  <a:moveTo>
                    <a:pt x="984" y="1"/>
                  </a:moveTo>
                  <a:cubicBezTo>
                    <a:pt x="440" y="1"/>
                    <a:pt x="1" y="440"/>
                    <a:pt x="1" y="984"/>
                  </a:cubicBezTo>
                  <a:cubicBezTo>
                    <a:pt x="1" y="1507"/>
                    <a:pt x="440" y="1947"/>
                    <a:pt x="984" y="1947"/>
                  </a:cubicBezTo>
                  <a:lnTo>
                    <a:pt x="3160" y="1947"/>
                  </a:lnTo>
                  <a:cubicBezTo>
                    <a:pt x="3684" y="1947"/>
                    <a:pt x="4123" y="1507"/>
                    <a:pt x="4123" y="984"/>
                  </a:cubicBezTo>
                  <a:cubicBezTo>
                    <a:pt x="4123" y="440"/>
                    <a:pt x="3684" y="1"/>
                    <a:pt x="3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1"/>
            <p:cNvSpPr/>
            <p:nvPr/>
          </p:nvSpPr>
          <p:spPr>
            <a:xfrm>
              <a:off x="11996100" y="3889275"/>
              <a:ext cx="103075" cy="48675"/>
            </a:xfrm>
            <a:custGeom>
              <a:avLst/>
              <a:gdLst/>
              <a:ahLst/>
              <a:cxnLst/>
              <a:rect l="l" t="t" r="r" b="b"/>
              <a:pathLst>
                <a:path w="4123" h="1947" extrusionOk="0">
                  <a:moveTo>
                    <a:pt x="984" y="1"/>
                  </a:moveTo>
                  <a:cubicBezTo>
                    <a:pt x="440" y="1"/>
                    <a:pt x="0" y="440"/>
                    <a:pt x="0" y="984"/>
                  </a:cubicBezTo>
                  <a:cubicBezTo>
                    <a:pt x="0" y="1507"/>
                    <a:pt x="440" y="1947"/>
                    <a:pt x="984" y="1947"/>
                  </a:cubicBezTo>
                  <a:lnTo>
                    <a:pt x="3160" y="1947"/>
                  </a:lnTo>
                  <a:cubicBezTo>
                    <a:pt x="3683" y="1947"/>
                    <a:pt x="4122" y="1507"/>
                    <a:pt x="4122" y="984"/>
                  </a:cubicBezTo>
                  <a:cubicBezTo>
                    <a:pt x="4122" y="440"/>
                    <a:pt x="3683" y="1"/>
                    <a:pt x="3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1"/>
            <p:cNvSpPr/>
            <p:nvPr/>
          </p:nvSpPr>
          <p:spPr>
            <a:xfrm>
              <a:off x="11734550" y="3870975"/>
              <a:ext cx="79525" cy="51950"/>
            </a:xfrm>
            <a:custGeom>
              <a:avLst/>
              <a:gdLst/>
              <a:ahLst/>
              <a:cxnLst/>
              <a:rect l="l" t="t" r="r" b="b"/>
              <a:pathLst>
                <a:path w="3181" h="2078" extrusionOk="0">
                  <a:moveTo>
                    <a:pt x="628" y="1"/>
                  </a:moveTo>
                  <a:cubicBezTo>
                    <a:pt x="230" y="1"/>
                    <a:pt x="0" y="461"/>
                    <a:pt x="272" y="775"/>
                  </a:cubicBezTo>
                  <a:lnTo>
                    <a:pt x="1235" y="1905"/>
                  </a:lnTo>
                  <a:cubicBezTo>
                    <a:pt x="1329" y="2020"/>
                    <a:pt x="1460" y="2077"/>
                    <a:pt x="1591" y="2077"/>
                  </a:cubicBezTo>
                  <a:cubicBezTo>
                    <a:pt x="1721" y="2077"/>
                    <a:pt x="1852" y="2020"/>
                    <a:pt x="1946" y="1905"/>
                  </a:cubicBezTo>
                  <a:lnTo>
                    <a:pt x="2930" y="775"/>
                  </a:lnTo>
                  <a:cubicBezTo>
                    <a:pt x="3181" y="461"/>
                    <a:pt x="2971"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1"/>
            <p:cNvSpPr/>
            <p:nvPr/>
          </p:nvSpPr>
          <p:spPr>
            <a:xfrm>
              <a:off x="11841775" y="3896675"/>
              <a:ext cx="132900" cy="52800"/>
            </a:xfrm>
            <a:custGeom>
              <a:avLst/>
              <a:gdLst/>
              <a:ahLst/>
              <a:cxnLst/>
              <a:rect l="l" t="t" r="r" b="b"/>
              <a:pathLst>
                <a:path w="5316" h="2112" extrusionOk="0">
                  <a:moveTo>
                    <a:pt x="1505" y="0"/>
                  </a:moveTo>
                  <a:cubicBezTo>
                    <a:pt x="729" y="0"/>
                    <a:pt x="183" y="168"/>
                    <a:pt x="147" y="186"/>
                  </a:cubicBezTo>
                  <a:cubicBezTo>
                    <a:pt x="63" y="207"/>
                    <a:pt x="1" y="312"/>
                    <a:pt x="43" y="416"/>
                  </a:cubicBezTo>
                  <a:cubicBezTo>
                    <a:pt x="59" y="482"/>
                    <a:pt x="126" y="534"/>
                    <a:pt x="205" y="534"/>
                  </a:cubicBezTo>
                  <a:cubicBezTo>
                    <a:pt x="227" y="534"/>
                    <a:pt x="250" y="530"/>
                    <a:pt x="273" y="521"/>
                  </a:cubicBezTo>
                  <a:cubicBezTo>
                    <a:pt x="273" y="521"/>
                    <a:pt x="767" y="376"/>
                    <a:pt x="1476" y="376"/>
                  </a:cubicBezTo>
                  <a:cubicBezTo>
                    <a:pt x="1618" y="376"/>
                    <a:pt x="1769" y="381"/>
                    <a:pt x="1926" y="395"/>
                  </a:cubicBezTo>
                  <a:cubicBezTo>
                    <a:pt x="3160" y="500"/>
                    <a:pt x="4185" y="1044"/>
                    <a:pt x="4960" y="2048"/>
                  </a:cubicBezTo>
                  <a:cubicBezTo>
                    <a:pt x="5001" y="2090"/>
                    <a:pt x="5043" y="2111"/>
                    <a:pt x="5106" y="2111"/>
                  </a:cubicBezTo>
                  <a:cubicBezTo>
                    <a:pt x="5148" y="2111"/>
                    <a:pt x="5190" y="2090"/>
                    <a:pt x="5211" y="2069"/>
                  </a:cubicBezTo>
                  <a:cubicBezTo>
                    <a:pt x="5294" y="2006"/>
                    <a:pt x="5315" y="1881"/>
                    <a:pt x="5252" y="1818"/>
                  </a:cubicBezTo>
                  <a:cubicBezTo>
                    <a:pt x="4185" y="479"/>
                    <a:pt x="2867" y="102"/>
                    <a:pt x="1947" y="19"/>
                  </a:cubicBezTo>
                  <a:cubicBezTo>
                    <a:pt x="1793" y="6"/>
                    <a:pt x="1646" y="0"/>
                    <a:pt x="1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1"/>
            <p:cNvSpPr/>
            <p:nvPr/>
          </p:nvSpPr>
          <p:spPr>
            <a:xfrm>
              <a:off x="11837600" y="3844325"/>
              <a:ext cx="139150" cy="48125"/>
            </a:xfrm>
            <a:custGeom>
              <a:avLst/>
              <a:gdLst/>
              <a:ahLst/>
              <a:cxnLst/>
              <a:rect l="l" t="t" r="r" b="b"/>
              <a:pathLst>
                <a:path w="5566" h="1925" extrusionOk="0">
                  <a:moveTo>
                    <a:pt x="3921" y="1"/>
                  </a:moveTo>
                  <a:cubicBezTo>
                    <a:pt x="2870" y="1"/>
                    <a:pt x="2035" y="293"/>
                    <a:pt x="1465" y="585"/>
                  </a:cubicBezTo>
                  <a:cubicBezTo>
                    <a:pt x="565" y="1025"/>
                    <a:pt x="84" y="1590"/>
                    <a:pt x="63" y="1611"/>
                  </a:cubicBezTo>
                  <a:cubicBezTo>
                    <a:pt x="0" y="1694"/>
                    <a:pt x="0" y="1820"/>
                    <a:pt x="84" y="1883"/>
                  </a:cubicBezTo>
                  <a:cubicBezTo>
                    <a:pt x="105" y="1903"/>
                    <a:pt x="168" y="1924"/>
                    <a:pt x="210" y="1924"/>
                  </a:cubicBezTo>
                  <a:cubicBezTo>
                    <a:pt x="251" y="1924"/>
                    <a:pt x="314" y="1903"/>
                    <a:pt x="335" y="1862"/>
                  </a:cubicBezTo>
                  <a:cubicBezTo>
                    <a:pt x="335" y="1841"/>
                    <a:pt x="795" y="1318"/>
                    <a:pt x="1632" y="899"/>
                  </a:cubicBezTo>
                  <a:cubicBezTo>
                    <a:pt x="2346" y="542"/>
                    <a:pt x="3102" y="369"/>
                    <a:pt x="3894" y="369"/>
                  </a:cubicBezTo>
                  <a:cubicBezTo>
                    <a:pt x="4355" y="369"/>
                    <a:pt x="4829" y="428"/>
                    <a:pt x="5315" y="543"/>
                  </a:cubicBezTo>
                  <a:cubicBezTo>
                    <a:pt x="5337" y="552"/>
                    <a:pt x="5359" y="557"/>
                    <a:pt x="5379" y="557"/>
                  </a:cubicBezTo>
                  <a:cubicBezTo>
                    <a:pt x="5453" y="557"/>
                    <a:pt x="5512" y="500"/>
                    <a:pt x="5545" y="418"/>
                  </a:cubicBezTo>
                  <a:cubicBezTo>
                    <a:pt x="5566" y="313"/>
                    <a:pt x="5503" y="209"/>
                    <a:pt x="5399" y="188"/>
                  </a:cubicBezTo>
                  <a:cubicBezTo>
                    <a:pt x="4869" y="55"/>
                    <a:pt x="4375"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1"/>
            <p:cNvSpPr/>
            <p:nvPr/>
          </p:nvSpPr>
          <p:spPr>
            <a:xfrm>
              <a:off x="11836025" y="3923200"/>
              <a:ext cx="92600" cy="68625"/>
            </a:xfrm>
            <a:custGeom>
              <a:avLst/>
              <a:gdLst/>
              <a:ahLst/>
              <a:cxnLst/>
              <a:rect l="l" t="t" r="r" b="b"/>
              <a:pathLst>
                <a:path w="3704" h="2745" extrusionOk="0">
                  <a:moveTo>
                    <a:pt x="198" y="1"/>
                  </a:moveTo>
                  <a:cubicBezTo>
                    <a:pt x="109" y="1"/>
                    <a:pt x="40" y="75"/>
                    <a:pt x="21" y="150"/>
                  </a:cubicBezTo>
                  <a:cubicBezTo>
                    <a:pt x="0" y="255"/>
                    <a:pt x="84" y="360"/>
                    <a:pt x="189" y="360"/>
                  </a:cubicBezTo>
                  <a:cubicBezTo>
                    <a:pt x="210" y="360"/>
                    <a:pt x="2239" y="653"/>
                    <a:pt x="3327" y="2640"/>
                  </a:cubicBezTo>
                  <a:cubicBezTo>
                    <a:pt x="3369" y="2703"/>
                    <a:pt x="3432" y="2745"/>
                    <a:pt x="3495" y="2745"/>
                  </a:cubicBezTo>
                  <a:cubicBezTo>
                    <a:pt x="3516" y="2745"/>
                    <a:pt x="3558" y="2724"/>
                    <a:pt x="3578" y="2703"/>
                  </a:cubicBezTo>
                  <a:cubicBezTo>
                    <a:pt x="3662" y="2661"/>
                    <a:pt x="3704" y="2557"/>
                    <a:pt x="3662" y="2473"/>
                  </a:cubicBezTo>
                  <a:cubicBezTo>
                    <a:pt x="2469" y="297"/>
                    <a:pt x="314" y="4"/>
                    <a:pt x="231" y="4"/>
                  </a:cubicBezTo>
                  <a:cubicBezTo>
                    <a:pt x="220" y="2"/>
                    <a:pt x="209"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1"/>
            <p:cNvSpPr/>
            <p:nvPr/>
          </p:nvSpPr>
          <p:spPr>
            <a:xfrm>
              <a:off x="11574475" y="3896675"/>
              <a:ext cx="132375" cy="52800"/>
            </a:xfrm>
            <a:custGeom>
              <a:avLst/>
              <a:gdLst/>
              <a:ahLst/>
              <a:cxnLst/>
              <a:rect l="l" t="t" r="r" b="b"/>
              <a:pathLst>
                <a:path w="5295" h="2112" extrusionOk="0">
                  <a:moveTo>
                    <a:pt x="3809" y="0"/>
                  </a:moveTo>
                  <a:cubicBezTo>
                    <a:pt x="3670" y="0"/>
                    <a:pt x="3523" y="6"/>
                    <a:pt x="3369" y="19"/>
                  </a:cubicBezTo>
                  <a:cubicBezTo>
                    <a:pt x="2428" y="102"/>
                    <a:pt x="1110" y="479"/>
                    <a:pt x="63" y="1818"/>
                  </a:cubicBezTo>
                  <a:cubicBezTo>
                    <a:pt x="1" y="1881"/>
                    <a:pt x="1" y="2006"/>
                    <a:pt x="84" y="2069"/>
                  </a:cubicBezTo>
                  <a:cubicBezTo>
                    <a:pt x="126" y="2090"/>
                    <a:pt x="168" y="2111"/>
                    <a:pt x="210" y="2111"/>
                  </a:cubicBezTo>
                  <a:cubicBezTo>
                    <a:pt x="252" y="2111"/>
                    <a:pt x="315" y="2090"/>
                    <a:pt x="356" y="2048"/>
                  </a:cubicBezTo>
                  <a:cubicBezTo>
                    <a:pt x="1131" y="1044"/>
                    <a:pt x="2135" y="500"/>
                    <a:pt x="3390" y="395"/>
                  </a:cubicBezTo>
                  <a:cubicBezTo>
                    <a:pt x="3544" y="381"/>
                    <a:pt x="3691" y="376"/>
                    <a:pt x="3831" y="376"/>
                  </a:cubicBezTo>
                  <a:cubicBezTo>
                    <a:pt x="4529" y="376"/>
                    <a:pt x="5026" y="521"/>
                    <a:pt x="5043" y="521"/>
                  </a:cubicBezTo>
                  <a:cubicBezTo>
                    <a:pt x="5062" y="530"/>
                    <a:pt x="5081" y="534"/>
                    <a:pt x="5100" y="534"/>
                  </a:cubicBezTo>
                  <a:cubicBezTo>
                    <a:pt x="5170" y="534"/>
                    <a:pt x="5241" y="482"/>
                    <a:pt x="5273" y="416"/>
                  </a:cubicBezTo>
                  <a:cubicBezTo>
                    <a:pt x="5294" y="312"/>
                    <a:pt x="5253" y="207"/>
                    <a:pt x="5148" y="186"/>
                  </a:cubicBezTo>
                  <a:cubicBezTo>
                    <a:pt x="5112" y="168"/>
                    <a:pt x="4581" y="0"/>
                    <a:pt x="38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1"/>
            <p:cNvSpPr/>
            <p:nvPr/>
          </p:nvSpPr>
          <p:spPr>
            <a:xfrm>
              <a:off x="11572375" y="3844325"/>
              <a:ext cx="139175" cy="48125"/>
            </a:xfrm>
            <a:custGeom>
              <a:avLst/>
              <a:gdLst/>
              <a:ahLst/>
              <a:cxnLst/>
              <a:rect l="l" t="t" r="r" b="b"/>
              <a:pathLst>
                <a:path w="5567" h="1925" extrusionOk="0">
                  <a:moveTo>
                    <a:pt x="1626" y="1"/>
                  </a:moveTo>
                  <a:cubicBezTo>
                    <a:pt x="1171" y="1"/>
                    <a:pt x="677" y="55"/>
                    <a:pt x="147" y="188"/>
                  </a:cubicBezTo>
                  <a:cubicBezTo>
                    <a:pt x="43" y="230"/>
                    <a:pt x="1" y="313"/>
                    <a:pt x="22" y="418"/>
                  </a:cubicBezTo>
                  <a:cubicBezTo>
                    <a:pt x="38" y="500"/>
                    <a:pt x="107" y="557"/>
                    <a:pt x="186" y="557"/>
                  </a:cubicBezTo>
                  <a:cubicBezTo>
                    <a:pt x="207" y="557"/>
                    <a:pt x="230" y="552"/>
                    <a:pt x="252" y="543"/>
                  </a:cubicBezTo>
                  <a:cubicBezTo>
                    <a:pt x="730" y="428"/>
                    <a:pt x="1199" y="369"/>
                    <a:pt x="1657" y="369"/>
                  </a:cubicBezTo>
                  <a:cubicBezTo>
                    <a:pt x="2444" y="369"/>
                    <a:pt x="3200" y="542"/>
                    <a:pt x="3914" y="899"/>
                  </a:cubicBezTo>
                  <a:cubicBezTo>
                    <a:pt x="4751" y="1318"/>
                    <a:pt x="5211" y="1841"/>
                    <a:pt x="5211" y="1862"/>
                  </a:cubicBezTo>
                  <a:cubicBezTo>
                    <a:pt x="5253" y="1903"/>
                    <a:pt x="5295" y="1924"/>
                    <a:pt x="5357" y="1924"/>
                  </a:cubicBezTo>
                  <a:cubicBezTo>
                    <a:pt x="5399" y="1924"/>
                    <a:pt x="5441" y="1903"/>
                    <a:pt x="5462" y="1883"/>
                  </a:cubicBezTo>
                  <a:cubicBezTo>
                    <a:pt x="5546" y="1820"/>
                    <a:pt x="5567" y="1694"/>
                    <a:pt x="5483" y="1611"/>
                  </a:cubicBezTo>
                  <a:cubicBezTo>
                    <a:pt x="5483" y="1590"/>
                    <a:pt x="5002" y="1025"/>
                    <a:pt x="4102" y="585"/>
                  </a:cubicBezTo>
                  <a:cubicBezTo>
                    <a:pt x="3517" y="293"/>
                    <a:pt x="2678" y="1"/>
                    <a:pt x="1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1"/>
            <p:cNvSpPr/>
            <p:nvPr/>
          </p:nvSpPr>
          <p:spPr>
            <a:xfrm>
              <a:off x="11620000" y="3923200"/>
              <a:ext cx="92600" cy="68625"/>
            </a:xfrm>
            <a:custGeom>
              <a:avLst/>
              <a:gdLst/>
              <a:ahLst/>
              <a:cxnLst/>
              <a:rect l="l" t="t" r="r" b="b"/>
              <a:pathLst>
                <a:path w="3704" h="2745" extrusionOk="0">
                  <a:moveTo>
                    <a:pt x="3521" y="1"/>
                  </a:moveTo>
                  <a:cubicBezTo>
                    <a:pt x="3512" y="1"/>
                    <a:pt x="3503" y="2"/>
                    <a:pt x="3494" y="4"/>
                  </a:cubicBezTo>
                  <a:cubicBezTo>
                    <a:pt x="3390" y="4"/>
                    <a:pt x="1235" y="297"/>
                    <a:pt x="63" y="2473"/>
                  </a:cubicBezTo>
                  <a:cubicBezTo>
                    <a:pt x="0" y="2557"/>
                    <a:pt x="42" y="2661"/>
                    <a:pt x="126" y="2724"/>
                  </a:cubicBezTo>
                  <a:cubicBezTo>
                    <a:pt x="147" y="2724"/>
                    <a:pt x="188" y="2745"/>
                    <a:pt x="209" y="2745"/>
                  </a:cubicBezTo>
                  <a:cubicBezTo>
                    <a:pt x="293" y="2745"/>
                    <a:pt x="356" y="2703"/>
                    <a:pt x="377" y="2640"/>
                  </a:cubicBezTo>
                  <a:cubicBezTo>
                    <a:pt x="1465" y="653"/>
                    <a:pt x="3515" y="360"/>
                    <a:pt x="3536" y="360"/>
                  </a:cubicBezTo>
                  <a:cubicBezTo>
                    <a:pt x="3641" y="360"/>
                    <a:pt x="3704" y="255"/>
                    <a:pt x="3683" y="150"/>
                  </a:cubicBezTo>
                  <a:cubicBezTo>
                    <a:pt x="3683" y="75"/>
                    <a:pt x="3599" y="1"/>
                    <a:pt x="3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1"/>
            <p:cNvSpPr/>
            <p:nvPr/>
          </p:nvSpPr>
          <p:spPr>
            <a:xfrm>
              <a:off x="11683275" y="3957275"/>
              <a:ext cx="185200" cy="130800"/>
            </a:xfrm>
            <a:custGeom>
              <a:avLst/>
              <a:gdLst/>
              <a:ahLst/>
              <a:cxnLst/>
              <a:rect l="l" t="t" r="r" b="b"/>
              <a:pathLst>
                <a:path w="7408" h="5232" extrusionOk="0">
                  <a:moveTo>
                    <a:pt x="5586" y="0"/>
                  </a:moveTo>
                  <a:cubicBezTo>
                    <a:pt x="5572" y="0"/>
                    <a:pt x="5559" y="0"/>
                    <a:pt x="5546" y="1"/>
                  </a:cubicBezTo>
                  <a:cubicBezTo>
                    <a:pt x="5211" y="22"/>
                    <a:pt x="4918" y="147"/>
                    <a:pt x="4625" y="273"/>
                  </a:cubicBezTo>
                  <a:cubicBezTo>
                    <a:pt x="4269" y="440"/>
                    <a:pt x="3809" y="712"/>
                    <a:pt x="3411" y="712"/>
                  </a:cubicBezTo>
                  <a:lnTo>
                    <a:pt x="3307" y="712"/>
                  </a:lnTo>
                  <a:cubicBezTo>
                    <a:pt x="2909" y="650"/>
                    <a:pt x="2512" y="357"/>
                    <a:pt x="2114" y="273"/>
                  </a:cubicBezTo>
                  <a:cubicBezTo>
                    <a:pt x="1955" y="235"/>
                    <a:pt x="1790" y="214"/>
                    <a:pt x="1626" y="214"/>
                  </a:cubicBezTo>
                  <a:cubicBezTo>
                    <a:pt x="1337" y="214"/>
                    <a:pt x="1050" y="280"/>
                    <a:pt x="796" y="440"/>
                  </a:cubicBezTo>
                  <a:cubicBezTo>
                    <a:pt x="398" y="691"/>
                    <a:pt x="147" y="1131"/>
                    <a:pt x="84" y="1612"/>
                  </a:cubicBezTo>
                  <a:cubicBezTo>
                    <a:pt x="1" y="2072"/>
                    <a:pt x="84" y="2554"/>
                    <a:pt x="252" y="2993"/>
                  </a:cubicBezTo>
                  <a:cubicBezTo>
                    <a:pt x="566" y="3914"/>
                    <a:pt x="1235" y="4751"/>
                    <a:pt x="2156" y="5043"/>
                  </a:cubicBezTo>
                  <a:cubicBezTo>
                    <a:pt x="2616" y="5211"/>
                    <a:pt x="3097" y="5232"/>
                    <a:pt x="3579" y="5232"/>
                  </a:cubicBezTo>
                  <a:cubicBezTo>
                    <a:pt x="4081" y="5232"/>
                    <a:pt x="4583" y="5211"/>
                    <a:pt x="5043" y="5043"/>
                  </a:cubicBezTo>
                  <a:cubicBezTo>
                    <a:pt x="5859" y="4792"/>
                    <a:pt x="6508" y="4123"/>
                    <a:pt x="6864" y="3349"/>
                  </a:cubicBezTo>
                  <a:cubicBezTo>
                    <a:pt x="7136" y="2742"/>
                    <a:pt x="7408" y="1633"/>
                    <a:pt x="7115" y="984"/>
                  </a:cubicBezTo>
                  <a:cubicBezTo>
                    <a:pt x="6870" y="432"/>
                    <a:pt x="6165" y="0"/>
                    <a:pt x="5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1"/>
            <p:cNvSpPr/>
            <p:nvPr/>
          </p:nvSpPr>
          <p:spPr>
            <a:xfrm>
              <a:off x="11718850" y="4056075"/>
              <a:ext cx="115625" cy="32000"/>
            </a:xfrm>
            <a:custGeom>
              <a:avLst/>
              <a:gdLst/>
              <a:ahLst/>
              <a:cxnLst/>
              <a:rect l="l" t="t" r="r" b="b"/>
              <a:pathLst>
                <a:path w="4625" h="1280" extrusionOk="0">
                  <a:moveTo>
                    <a:pt x="2501" y="0"/>
                  </a:moveTo>
                  <a:cubicBezTo>
                    <a:pt x="1335" y="0"/>
                    <a:pt x="433" y="445"/>
                    <a:pt x="1" y="715"/>
                  </a:cubicBezTo>
                  <a:cubicBezTo>
                    <a:pt x="231" y="882"/>
                    <a:pt x="461" y="1008"/>
                    <a:pt x="733" y="1091"/>
                  </a:cubicBezTo>
                  <a:cubicBezTo>
                    <a:pt x="1193" y="1259"/>
                    <a:pt x="1674" y="1280"/>
                    <a:pt x="2156" y="1280"/>
                  </a:cubicBezTo>
                  <a:cubicBezTo>
                    <a:pt x="2658" y="1280"/>
                    <a:pt x="3160" y="1259"/>
                    <a:pt x="3620" y="1091"/>
                  </a:cubicBezTo>
                  <a:cubicBezTo>
                    <a:pt x="3997" y="987"/>
                    <a:pt x="4332" y="778"/>
                    <a:pt x="4625" y="506"/>
                  </a:cubicBezTo>
                  <a:cubicBezTo>
                    <a:pt x="3860" y="135"/>
                    <a:pt x="3141" y="0"/>
                    <a:pt x="2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1"/>
            <p:cNvSpPr/>
            <p:nvPr/>
          </p:nvSpPr>
          <p:spPr>
            <a:xfrm>
              <a:off x="11882050" y="3925375"/>
              <a:ext cx="25" cy="25"/>
            </a:xfrm>
            <a:custGeom>
              <a:avLst/>
              <a:gdLst/>
              <a:ahLst/>
              <a:cxnLst/>
              <a:rect l="l" t="t" r="r" b="b"/>
              <a:pathLst>
                <a:path w="1" h="1" extrusionOk="0">
                  <a:moveTo>
                    <a:pt x="1" y="1"/>
                  </a:moveTo>
                  <a:close/>
                </a:path>
              </a:pathLst>
            </a:custGeom>
            <a:solidFill>
              <a:srgbClr val="CF1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1"/>
            <p:cNvSpPr/>
            <p:nvPr/>
          </p:nvSpPr>
          <p:spPr>
            <a:xfrm>
              <a:off x="11838125" y="3731850"/>
              <a:ext cx="129750" cy="65900"/>
            </a:xfrm>
            <a:custGeom>
              <a:avLst/>
              <a:gdLst/>
              <a:ahLst/>
              <a:cxnLst/>
              <a:rect l="l" t="t" r="r" b="b"/>
              <a:pathLst>
                <a:path w="5190" h="2636" extrusionOk="0">
                  <a:moveTo>
                    <a:pt x="2528" y="1"/>
                  </a:moveTo>
                  <a:cubicBezTo>
                    <a:pt x="2406" y="1"/>
                    <a:pt x="2282" y="7"/>
                    <a:pt x="2155" y="21"/>
                  </a:cubicBezTo>
                  <a:cubicBezTo>
                    <a:pt x="419" y="209"/>
                    <a:pt x="147" y="1862"/>
                    <a:pt x="147" y="1862"/>
                  </a:cubicBezTo>
                  <a:cubicBezTo>
                    <a:pt x="147" y="1862"/>
                    <a:pt x="0" y="2155"/>
                    <a:pt x="335" y="2532"/>
                  </a:cubicBezTo>
                  <a:cubicBezTo>
                    <a:pt x="403" y="2604"/>
                    <a:pt x="490" y="2636"/>
                    <a:pt x="589" y="2636"/>
                  </a:cubicBezTo>
                  <a:cubicBezTo>
                    <a:pt x="977" y="2636"/>
                    <a:pt x="1559" y="2153"/>
                    <a:pt x="2009" y="1736"/>
                  </a:cubicBezTo>
                  <a:cubicBezTo>
                    <a:pt x="2199" y="1561"/>
                    <a:pt x="2469" y="1493"/>
                    <a:pt x="2760" y="1493"/>
                  </a:cubicBezTo>
                  <a:cubicBezTo>
                    <a:pt x="3300" y="1493"/>
                    <a:pt x="3914" y="1728"/>
                    <a:pt x="4227" y="1946"/>
                  </a:cubicBezTo>
                  <a:cubicBezTo>
                    <a:pt x="4426" y="2099"/>
                    <a:pt x="4628" y="2191"/>
                    <a:pt x="4796" y="2191"/>
                  </a:cubicBezTo>
                  <a:cubicBezTo>
                    <a:pt x="5017" y="2191"/>
                    <a:pt x="5177" y="2033"/>
                    <a:pt x="5189" y="1653"/>
                  </a:cubicBezTo>
                  <a:cubicBezTo>
                    <a:pt x="5189" y="1051"/>
                    <a:pt x="4074" y="1"/>
                    <a:pt x="2528" y="1"/>
                  </a:cubicBezTo>
                  <a:close/>
                </a:path>
              </a:pathLst>
            </a:custGeom>
            <a:solidFill>
              <a:srgbClr val="663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1"/>
            <p:cNvSpPr/>
            <p:nvPr/>
          </p:nvSpPr>
          <p:spPr>
            <a:xfrm>
              <a:off x="11522175" y="3772650"/>
              <a:ext cx="129700" cy="65900"/>
            </a:xfrm>
            <a:custGeom>
              <a:avLst/>
              <a:gdLst/>
              <a:ahLst/>
              <a:cxnLst/>
              <a:rect l="l" t="t" r="r" b="b"/>
              <a:pathLst>
                <a:path w="5188" h="2636" extrusionOk="0">
                  <a:moveTo>
                    <a:pt x="2528" y="1"/>
                  </a:moveTo>
                  <a:cubicBezTo>
                    <a:pt x="2406" y="1"/>
                    <a:pt x="2282" y="7"/>
                    <a:pt x="2155" y="21"/>
                  </a:cubicBezTo>
                  <a:cubicBezTo>
                    <a:pt x="398" y="209"/>
                    <a:pt x="147" y="1862"/>
                    <a:pt x="147" y="1862"/>
                  </a:cubicBezTo>
                  <a:cubicBezTo>
                    <a:pt x="147" y="1862"/>
                    <a:pt x="0" y="2155"/>
                    <a:pt x="314" y="2532"/>
                  </a:cubicBezTo>
                  <a:cubicBezTo>
                    <a:pt x="382" y="2604"/>
                    <a:pt x="469" y="2636"/>
                    <a:pt x="568" y="2636"/>
                  </a:cubicBezTo>
                  <a:cubicBezTo>
                    <a:pt x="956" y="2636"/>
                    <a:pt x="1538" y="2153"/>
                    <a:pt x="1988" y="1737"/>
                  </a:cubicBezTo>
                  <a:cubicBezTo>
                    <a:pt x="2181" y="1551"/>
                    <a:pt x="2456" y="1478"/>
                    <a:pt x="2753" y="1478"/>
                  </a:cubicBezTo>
                  <a:cubicBezTo>
                    <a:pt x="3290" y="1478"/>
                    <a:pt x="3896" y="1716"/>
                    <a:pt x="4206" y="1946"/>
                  </a:cubicBezTo>
                  <a:cubicBezTo>
                    <a:pt x="4403" y="2089"/>
                    <a:pt x="4605" y="2175"/>
                    <a:pt x="4772" y="2175"/>
                  </a:cubicBezTo>
                  <a:cubicBezTo>
                    <a:pt x="4994" y="2175"/>
                    <a:pt x="5157" y="2023"/>
                    <a:pt x="5168" y="1653"/>
                  </a:cubicBezTo>
                  <a:cubicBezTo>
                    <a:pt x="5188" y="1051"/>
                    <a:pt x="4074" y="1"/>
                    <a:pt x="2528" y="1"/>
                  </a:cubicBezTo>
                  <a:close/>
                </a:path>
              </a:pathLst>
            </a:custGeom>
            <a:solidFill>
              <a:srgbClr val="663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1"/>
            <p:cNvSpPr/>
            <p:nvPr/>
          </p:nvSpPr>
          <p:spPr>
            <a:xfrm>
              <a:off x="10914875" y="3882775"/>
              <a:ext cx="119275" cy="87275"/>
            </a:xfrm>
            <a:custGeom>
              <a:avLst/>
              <a:gdLst/>
              <a:ahLst/>
              <a:cxnLst/>
              <a:rect l="l" t="t" r="r" b="b"/>
              <a:pathLst>
                <a:path w="4771" h="3491" extrusionOk="0">
                  <a:moveTo>
                    <a:pt x="2808" y="0"/>
                  </a:moveTo>
                  <a:cubicBezTo>
                    <a:pt x="2699" y="0"/>
                    <a:pt x="2591" y="92"/>
                    <a:pt x="2574" y="198"/>
                  </a:cubicBezTo>
                  <a:lnTo>
                    <a:pt x="2197" y="1956"/>
                  </a:lnTo>
                  <a:cubicBezTo>
                    <a:pt x="2124" y="2302"/>
                    <a:pt x="1814" y="2537"/>
                    <a:pt x="1458" y="2537"/>
                  </a:cubicBezTo>
                  <a:cubicBezTo>
                    <a:pt x="1406" y="2537"/>
                    <a:pt x="1352" y="2531"/>
                    <a:pt x="1297" y="2521"/>
                  </a:cubicBezTo>
                  <a:lnTo>
                    <a:pt x="1214" y="2500"/>
                  </a:lnTo>
                  <a:cubicBezTo>
                    <a:pt x="795" y="2416"/>
                    <a:pt x="544" y="2018"/>
                    <a:pt x="628" y="1621"/>
                  </a:cubicBezTo>
                  <a:cubicBezTo>
                    <a:pt x="670" y="1474"/>
                    <a:pt x="565" y="1349"/>
                    <a:pt x="439" y="1307"/>
                  </a:cubicBezTo>
                  <a:cubicBezTo>
                    <a:pt x="424" y="1305"/>
                    <a:pt x="409" y="1304"/>
                    <a:pt x="395" y="1304"/>
                  </a:cubicBezTo>
                  <a:cubicBezTo>
                    <a:pt x="268" y="1304"/>
                    <a:pt x="165" y="1383"/>
                    <a:pt x="146" y="1495"/>
                  </a:cubicBezTo>
                  <a:cubicBezTo>
                    <a:pt x="0" y="2186"/>
                    <a:pt x="418" y="2855"/>
                    <a:pt x="1109" y="3002"/>
                  </a:cubicBezTo>
                  <a:lnTo>
                    <a:pt x="1193" y="3023"/>
                  </a:lnTo>
                  <a:cubicBezTo>
                    <a:pt x="1276" y="3040"/>
                    <a:pt x="1359" y="3049"/>
                    <a:pt x="1441" y="3049"/>
                  </a:cubicBezTo>
                  <a:cubicBezTo>
                    <a:pt x="1752" y="3049"/>
                    <a:pt x="2049" y="2929"/>
                    <a:pt x="2281" y="2730"/>
                  </a:cubicBezTo>
                  <a:cubicBezTo>
                    <a:pt x="2448" y="3086"/>
                    <a:pt x="2762" y="3358"/>
                    <a:pt x="3159" y="3441"/>
                  </a:cubicBezTo>
                  <a:lnTo>
                    <a:pt x="3243" y="3462"/>
                  </a:lnTo>
                  <a:cubicBezTo>
                    <a:pt x="3333" y="3481"/>
                    <a:pt x="3423" y="3490"/>
                    <a:pt x="3511" y="3490"/>
                  </a:cubicBezTo>
                  <a:cubicBezTo>
                    <a:pt x="4099" y="3490"/>
                    <a:pt x="4622" y="3082"/>
                    <a:pt x="4750" y="2500"/>
                  </a:cubicBezTo>
                  <a:cubicBezTo>
                    <a:pt x="4771" y="2353"/>
                    <a:pt x="4687" y="2228"/>
                    <a:pt x="4540" y="2207"/>
                  </a:cubicBezTo>
                  <a:cubicBezTo>
                    <a:pt x="4519" y="2199"/>
                    <a:pt x="4497" y="2196"/>
                    <a:pt x="4475" y="2196"/>
                  </a:cubicBezTo>
                  <a:cubicBezTo>
                    <a:pt x="4374" y="2196"/>
                    <a:pt x="4282" y="2274"/>
                    <a:pt x="4248" y="2395"/>
                  </a:cubicBezTo>
                  <a:cubicBezTo>
                    <a:pt x="4176" y="2735"/>
                    <a:pt x="3876" y="2983"/>
                    <a:pt x="3529" y="2983"/>
                  </a:cubicBezTo>
                  <a:cubicBezTo>
                    <a:pt x="3470" y="2983"/>
                    <a:pt x="3409" y="2975"/>
                    <a:pt x="3348" y="2960"/>
                  </a:cubicBezTo>
                  <a:lnTo>
                    <a:pt x="3264" y="2939"/>
                  </a:lnTo>
                  <a:cubicBezTo>
                    <a:pt x="2867" y="2855"/>
                    <a:pt x="2595" y="2458"/>
                    <a:pt x="2678" y="2060"/>
                  </a:cubicBezTo>
                  <a:lnTo>
                    <a:pt x="3055" y="303"/>
                  </a:lnTo>
                  <a:cubicBezTo>
                    <a:pt x="3097" y="177"/>
                    <a:pt x="3013" y="31"/>
                    <a:pt x="2867" y="10"/>
                  </a:cubicBezTo>
                  <a:cubicBezTo>
                    <a:pt x="2847" y="3"/>
                    <a:pt x="2828"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1"/>
            <p:cNvSpPr/>
            <p:nvPr/>
          </p:nvSpPr>
          <p:spPr>
            <a:xfrm>
              <a:off x="10987575" y="3695825"/>
              <a:ext cx="245875" cy="215675"/>
            </a:xfrm>
            <a:custGeom>
              <a:avLst/>
              <a:gdLst/>
              <a:ahLst/>
              <a:cxnLst/>
              <a:rect l="l" t="t" r="r" b="b"/>
              <a:pathLst>
                <a:path w="9835" h="8627" extrusionOk="0">
                  <a:moveTo>
                    <a:pt x="4938" y="1"/>
                  </a:moveTo>
                  <a:cubicBezTo>
                    <a:pt x="3287" y="1"/>
                    <a:pt x="1709" y="946"/>
                    <a:pt x="984" y="2550"/>
                  </a:cubicBezTo>
                  <a:cubicBezTo>
                    <a:pt x="0" y="4705"/>
                    <a:pt x="984" y="7258"/>
                    <a:pt x="3139" y="8241"/>
                  </a:cubicBezTo>
                  <a:cubicBezTo>
                    <a:pt x="3718" y="8503"/>
                    <a:pt x="4323" y="8626"/>
                    <a:pt x="4919" y="8626"/>
                  </a:cubicBezTo>
                  <a:cubicBezTo>
                    <a:pt x="6562" y="8626"/>
                    <a:pt x="8129" y="7683"/>
                    <a:pt x="8851" y="6086"/>
                  </a:cubicBezTo>
                  <a:cubicBezTo>
                    <a:pt x="9834" y="3910"/>
                    <a:pt x="8851" y="1357"/>
                    <a:pt x="6696" y="374"/>
                  </a:cubicBezTo>
                  <a:cubicBezTo>
                    <a:pt x="6124" y="121"/>
                    <a:pt x="5526" y="1"/>
                    <a:pt x="4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1"/>
            <p:cNvSpPr/>
            <p:nvPr/>
          </p:nvSpPr>
          <p:spPr>
            <a:xfrm>
              <a:off x="11242850" y="3810750"/>
              <a:ext cx="62250" cy="56675"/>
            </a:xfrm>
            <a:custGeom>
              <a:avLst/>
              <a:gdLst/>
              <a:ahLst/>
              <a:cxnLst/>
              <a:rect l="l" t="t" r="r" b="b"/>
              <a:pathLst>
                <a:path w="2490" h="2267" extrusionOk="0">
                  <a:moveTo>
                    <a:pt x="1252" y="0"/>
                  </a:moveTo>
                  <a:cubicBezTo>
                    <a:pt x="730" y="0"/>
                    <a:pt x="256" y="356"/>
                    <a:pt x="147" y="903"/>
                  </a:cubicBezTo>
                  <a:cubicBezTo>
                    <a:pt x="0" y="1510"/>
                    <a:pt x="398" y="2117"/>
                    <a:pt x="1004" y="2242"/>
                  </a:cubicBezTo>
                  <a:cubicBezTo>
                    <a:pt x="1083" y="2258"/>
                    <a:pt x="1161" y="2266"/>
                    <a:pt x="1239" y="2266"/>
                  </a:cubicBezTo>
                  <a:cubicBezTo>
                    <a:pt x="1760" y="2266"/>
                    <a:pt x="2237" y="1910"/>
                    <a:pt x="2364" y="1363"/>
                  </a:cubicBezTo>
                  <a:cubicBezTo>
                    <a:pt x="2490" y="757"/>
                    <a:pt x="2092" y="150"/>
                    <a:pt x="1486" y="24"/>
                  </a:cubicBezTo>
                  <a:cubicBezTo>
                    <a:pt x="1407" y="8"/>
                    <a:pt x="1329" y="0"/>
                    <a:pt x="1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1"/>
            <p:cNvSpPr/>
            <p:nvPr/>
          </p:nvSpPr>
          <p:spPr>
            <a:xfrm>
              <a:off x="10705100" y="3958250"/>
              <a:ext cx="105700" cy="96450"/>
            </a:xfrm>
            <a:custGeom>
              <a:avLst/>
              <a:gdLst/>
              <a:ahLst/>
              <a:cxnLst/>
              <a:rect l="l" t="t" r="r" b="b"/>
              <a:pathLst>
                <a:path w="4228" h="3858" extrusionOk="0">
                  <a:moveTo>
                    <a:pt x="2097" y="0"/>
                  </a:moveTo>
                  <a:cubicBezTo>
                    <a:pt x="1207" y="0"/>
                    <a:pt x="412" y="624"/>
                    <a:pt x="231" y="1531"/>
                  </a:cubicBezTo>
                  <a:cubicBezTo>
                    <a:pt x="1" y="2556"/>
                    <a:pt x="670" y="3582"/>
                    <a:pt x="1695" y="3812"/>
                  </a:cubicBezTo>
                  <a:cubicBezTo>
                    <a:pt x="1835" y="3842"/>
                    <a:pt x="1973" y="3857"/>
                    <a:pt x="2110" y="3857"/>
                  </a:cubicBezTo>
                  <a:cubicBezTo>
                    <a:pt x="3000" y="3857"/>
                    <a:pt x="3798" y="3233"/>
                    <a:pt x="3997" y="2326"/>
                  </a:cubicBezTo>
                  <a:cubicBezTo>
                    <a:pt x="4227" y="1301"/>
                    <a:pt x="3558" y="276"/>
                    <a:pt x="2511" y="46"/>
                  </a:cubicBezTo>
                  <a:cubicBezTo>
                    <a:pt x="2372" y="15"/>
                    <a:pt x="2233" y="0"/>
                    <a:pt x="2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1"/>
            <p:cNvSpPr/>
            <p:nvPr/>
          </p:nvSpPr>
          <p:spPr>
            <a:xfrm>
              <a:off x="11054525" y="3890700"/>
              <a:ext cx="124000" cy="74975"/>
            </a:xfrm>
            <a:custGeom>
              <a:avLst/>
              <a:gdLst/>
              <a:ahLst/>
              <a:cxnLst/>
              <a:rect l="l" t="t" r="r" b="b"/>
              <a:pathLst>
                <a:path w="4960" h="2999" extrusionOk="0">
                  <a:moveTo>
                    <a:pt x="401" y="1"/>
                  </a:moveTo>
                  <a:cubicBezTo>
                    <a:pt x="271" y="1"/>
                    <a:pt x="195" y="7"/>
                    <a:pt x="189" y="7"/>
                  </a:cubicBezTo>
                  <a:cubicBezTo>
                    <a:pt x="84" y="28"/>
                    <a:pt x="1" y="111"/>
                    <a:pt x="22" y="216"/>
                  </a:cubicBezTo>
                  <a:cubicBezTo>
                    <a:pt x="22" y="320"/>
                    <a:pt x="126" y="383"/>
                    <a:pt x="210" y="383"/>
                  </a:cubicBezTo>
                  <a:cubicBezTo>
                    <a:pt x="216" y="383"/>
                    <a:pt x="296" y="377"/>
                    <a:pt x="431" y="377"/>
                  </a:cubicBezTo>
                  <a:cubicBezTo>
                    <a:pt x="723" y="377"/>
                    <a:pt x="1275" y="406"/>
                    <a:pt x="1905" y="592"/>
                  </a:cubicBezTo>
                  <a:cubicBezTo>
                    <a:pt x="3097" y="969"/>
                    <a:pt x="3997" y="1743"/>
                    <a:pt x="4562" y="2894"/>
                  </a:cubicBezTo>
                  <a:cubicBezTo>
                    <a:pt x="4583" y="2936"/>
                    <a:pt x="4646" y="2978"/>
                    <a:pt x="4688" y="2999"/>
                  </a:cubicBezTo>
                  <a:cubicBezTo>
                    <a:pt x="4729" y="2999"/>
                    <a:pt x="4771" y="2999"/>
                    <a:pt x="4813" y="2978"/>
                  </a:cubicBezTo>
                  <a:cubicBezTo>
                    <a:pt x="4918" y="2936"/>
                    <a:pt x="4960" y="2810"/>
                    <a:pt x="4897" y="2727"/>
                  </a:cubicBezTo>
                  <a:cubicBezTo>
                    <a:pt x="4143" y="1157"/>
                    <a:pt x="2909" y="509"/>
                    <a:pt x="1988" y="237"/>
                  </a:cubicBezTo>
                  <a:cubicBezTo>
                    <a:pt x="1300" y="32"/>
                    <a:pt x="704"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1"/>
            <p:cNvSpPr/>
            <p:nvPr/>
          </p:nvSpPr>
          <p:spPr>
            <a:xfrm>
              <a:off x="11053475" y="3850450"/>
              <a:ext cx="146500" cy="31225"/>
            </a:xfrm>
            <a:custGeom>
              <a:avLst/>
              <a:gdLst/>
              <a:ahLst/>
              <a:cxnLst/>
              <a:rect l="l" t="t" r="r" b="b"/>
              <a:pathLst>
                <a:path w="5860" h="1249" extrusionOk="0">
                  <a:moveTo>
                    <a:pt x="3107" y="0"/>
                  </a:moveTo>
                  <a:cubicBezTo>
                    <a:pt x="2569" y="0"/>
                    <a:pt x="2098" y="78"/>
                    <a:pt x="1717" y="173"/>
                  </a:cubicBezTo>
                  <a:cubicBezTo>
                    <a:pt x="733" y="445"/>
                    <a:pt x="126" y="884"/>
                    <a:pt x="105" y="905"/>
                  </a:cubicBezTo>
                  <a:cubicBezTo>
                    <a:pt x="22" y="968"/>
                    <a:pt x="1" y="1094"/>
                    <a:pt x="64" y="1177"/>
                  </a:cubicBezTo>
                  <a:cubicBezTo>
                    <a:pt x="105" y="1219"/>
                    <a:pt x="147" y="1240"/>
                    <a:pt x="189" y="1240"/>
                  </a:cubicBezTo>
                  <a:cubicBezTo>
                    <a:pt x="201" y="1246"/>
                    <a:pt x="215" y="1249"/>
                    <a:pt x="230" y="1249"/>
                  </a:cubicBezTo>
                  <a:cubicBezTo>
                    <a:pt x="266" y="1249"/>
                    <a:pt x="306" y="1234"/>
                    <a:pt x="336" y="1219"/>
                  </a:cubicBezTo>
                  <a:cubicBezTo>
                    <a:pt x="336" y="1198"/>
                    <a:pt x="900" y="780"/>
                    <a:pt x="1842" y="529"/>
                  </a:cubicBezTo>
                  <a:cubicBezTo>
                    <a:pt x="2263" y="422"/>
                    <a:pt x="2686" y="368"/>
                    <a:pt x="3110" y="368"/>
                  </a:cubicBezTo>
                  <a:cubicBezTo>
                    <a:pt x="3930" y="368"/>
                    <a:pt x="4753" y="568"/>
                    <a:pt x="5566" y="968"/>
                  </a:cubicBezTo>
                  <a:cubicBezTo>
                    <a:pt x="5593" y="988"/>
                    <a:pt x="5624" y="997"/>
                    <a:pt x="5656" y="997"/>
                  </a:cubicBezTo>
                  <a:cubicBezTo>
                    <a:pt x="5722" y="997"/>
                    <a:pt x="5789" y="955"/>
                    <a:pt x="5818" y="884"/>
                  </a:cubicBezTo>
                  <a:cubicBezTo>
                    <a:pt x="5859" y="801"/>
                    <a:pt x="5818" y="675"/>
                    <a:pt x="5734" y="633"/>
                  </a:cubicBezTo>
                  <a:cubicBezTo>
                    <a:pt x="4765" y="155"/>
                    <a:pt x="3869" y="0"/>
                    <a:pt x="3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1"/>
            <p:cNvSpPr/>
            <p:nvPr/>
          </p:nvSpPr>
          <p:spPr>
            <a:xfrm>
              <a:off x="11043550" y="3911650"/>
              <a:ext cx="80050" cy="86175"/>
            </a:xfrm>
            <a:custGeom>
              <a:avLst/>
              <a:gdLst/>
              <a:ahLst/>
              <a:cxnLst/>
              <a:rect l="l" t="t" r="r" b="b"/>
              <a:pathLst>
                <a:path w="3202" h="3447" extrusionOk="0">
                  <a:moveTo>
                    <a:pt x="228" y="0"/>
                  </a:moveTo>
                  <a:cubicBezTo>
                    <a:pt x="150" y="0"/>
                    <a:pt x="60" y="44"/>
                    <a:pt x="42" y="131"/>
                  </a:cubicBezTo>
                  <a:cubicBezTo>
                    <a:pt x="0" y="236"/>
                    <a:pt x="63" y="340"/>
                    <a:pt x="147" y="361"/>
                  </a:cubicBezTo>
                  <a:cubicBezTo>
                    <a:pt x="168" y="382"/>
                    <a:pt x="2134" y="1094"/>
                    <a:pt x="2804" y="3311"/>
                  </a:cubicBezTo>
                  <a:cubicBezTo>
                    <a:pt x="2825" y="3374"/>
                    <a:pt x="2888" y="3437"/>
                    <a:pt x="2950" y="3437"/>
                  </a:cubicBezTo>
                  <a:cubicBezTo>
                    <a:pt x="2957" y="3444"/>
                    <a:pt x="2967" y="3446"/>
                    <a:pt x="2977" y="3446"/>
                  </a:cubicBezTo>
                  <a:cubicBezTo>
                    <a:pt x="2997" y="3446"/>
                    <a:pt x="3020" y="3437"/>
                    <a:pt x="3034" y="3437"/>
                  </a:cubicBezTo>
                  <a:cubicBezTo>
                    <a:pt x="3139" y="3416"/>
                    <a:pt x="3202" y="3311"/>
                    <a:pt x="3160" y="3207"/>
                  </a:cubicBezTo>
                  <a:cubicBezTo>
                    <a:pt x="2448" y="801"/>
                    <a:pt x="356" y="47"/>
                    <a:pt x="272" y="6"/>
                  </a:cubicBezTo>
                  <a:cubicBezTo>
                    <a:pt x="258" y="2"/>
                    <a:pt x="243" y="0"/>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1"/>
            <p:cNvSpPr/>
            <p:nvPr/>
          </p:nvSpPr>
          <p:spPr>
            <a:xfrm>
              <a:off x="10779375" y="3845875"/>
              <a:ext cx="140750" cy="36325"/>
            </a:xfrm>
            <a:custGeom>
              <a:avLst/>
              <a:gdLst/>
              <a:ahLst/>
              <a:cxnLst/>
              <a:rect l="l" t="t" r="r" b="b"/>
              <a:pathLst>
                <a:path w="5630" h="1453" extrusionOk="0">
                  <a:moveTo>
                    <a:pt x="3137" y="0"/>
                  </a:moveTo>
                  <a:cubicBezTo>
                    <a:pt x="2256" y="0"/>
                    <a:pt x="1154" y="243"/>
                    <a:pt x="105" y="1109"/>
                  </a:cubicBezTo>
                  <a:cubicBezTo>
                    <a:pt x="22" y="1193"/>
                    <a:pt x="1" y="1297"/>
                    <a:pt x="64" y="1381"/>
                  </a:cubicBezTo>
                  <a:cubicBezTo>
                    <a:pt x="105" y="1423"/>
                    <a:pt x="147" y="1444"/>
                    <a:pt x="168" y="1444"/>
                  </a:cubicBezTo>
                  <a:cubicBezTo>
                    <a:pt x="185" y="1450"/>
                    <a:pt x="202" y="1452"/>
                    <a:pt x="218" y="1452"/>
                  </a:cubicBezTo>
                  <a:cubicBezTo>
                    <a:pt x="263" y="1452"/>
                    <a:pt x="305" y="1433"/>
                    <a:pt x="336" y="1402"/>
                  </a:cubicBezTo>
                  <a:cubicBezTo>
                    <a:pt x="1155" y="723"/>
                    <a:pt x="2075" y="377"/>
                    <a:pt x="3085" y="377"/>
                  </a:cubicBezTo>
                  <a:cubicBezTo>
                    <a:pt x="3288" y="377"/>
                    <a:pt x="3494" y="391"/>
                    <a:pt x="3704" y="419"/>
                  </a:cubicBezTo>
                  <a:cubicBezTo>
                    <a:pt x="4667" y="544"/>
                    <a:pt x="5315" y="900"/>
                    <a:pt x="5336" y="900"/>
                  </a:cubicBezTo>
                  <a:cubicBezTo>
                    <a:pt x="5364" y="921"/>
                    <a:pt x="5394" y="930"/>
                    <a:pt x="5425" y="930"/>
                  </a:cubicBezTo>
                  <a:cubicBezTo>
                    <a:pt x="5485" y="930"/>
                    <a:pt x="5546" y="893"/>
                    <a:pt x="5587" y="837"/>
                  </a:cubicBezTo>
                  <a:cubicBezTo>
                    <a:pt x="5629" y="753"/>
                    <a:pt x="5608" y="628"/>
                    <a:pt x="5525" y="586"/>
                  </a:cubicBezTo>
                  <a:cubicBezTo>
                    <a:pt x="5483" y="565"/>
                    <a:pt x="4792" y="168"/>
                    <a:pt x="3767" y="42"/>
                  </a:cubicBezTo>
                  <a:cubicBezTo>
                    <a:pt x="3575" y="16"/>
                    <a:pt x="3363" y="0"/>
                    <a:pt x="3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1"/>
            <p:cNvSpPr/>
            <p:nvPr/>
          </p:nvSpPr>
          <p:spPr>
            <a:xfrm>
              <a:off x="10797175" y="3781425"/>
              <a:ext cx="131300" cy="71125"/>
            </a:xfrm>
            <a:custGeom>
              <a:avLst/>
              <a:gdLst/>
              <a:ahLst/>
              <a:cxnLst/>
              <a:rect l="l" t="t" r="r" b="b"/>
              <a:pathLst>
                <a:path w="5252" h="2845" extrusionOk="0">
                  <a:moveTo>
                    <a:pt x="421" y="1"/>
                  </a:moveTo>
                  <a:cubicBezTo>
                    <a:pt x="345" y="1"/>
                    <a:pt x="267" y="2"/>
                    <a:pt x="189" y="5"/>
                  </a:cubicBezTo>
                  <a:cubicBezTo>
                    <a:pt x="84" y="5"/>
                    <a:pt x="0" y="88"/>
                    <a:pt x="0" y="193"/>
                  </a:cubicBezTo>
                  <a:cubicBezTo>
                    <a:pt x="21" y="298"/>
                    <a:pt x="105" y="381"/>
                    <a:pt x="209" y="381"/>
                  </a:cubicBezTo>
                  <a:cubicBezTo>
                    <a:pt x="278" y="379"/>
                    <a:pt x="347" y="378"/>
                    <a:pt x="415" y="378"/>
                  </a:cubicBezTo>
                  <a:cubicBezTo>
                    <a:pt x="1709" y="378"/>
                    <a:pt x="2833" y="756"/>
                    <a:pt x="3787" y="1511"/>
                  </a:cubicBezTo>
                  <a:cubicBezTo>
                    <a:pt x="4520" y="2118"/>
                    <a:pt x="4875" y="2746"/>
                    <a:pt x="4875" y="2746"/>
                  </a:cubicBezTo>
                  <a:cubicBezTo>
                    <a:pt x="4896" y="2787"/>
                    <a:pt x="4938" y="2829"/>
                    <a:pt x="5001" y="2829"/>
                  </a:cubicBezTo>
                  <a:cubicBezTo>
                    <a:pt x="5022" y="2840"/>
                    <a:pt x="5043" y="2845"/>
                    <a:pt x="5064" y="2845"/>
                  </a:cubicBezTo>
                  <a:cubicBezTo>
                    <a:pt x="5085" y="2845"/>
                    <a:pt x="5106" y="2840"/>
                    <a:pt x="5126" y="2829"/>
                  </a:cubicBezTo>
                  <a:cubicBezTo>
                    <a:pt x="5210" y="2766"/>
                    <a:pt x="5252" y="2662"/>
                    <a:pt x="5210" y="2557"/>
                  </a:cubicBezTo>
                  <a:cubicBezTo>
                    <a:pt x="5189" y="2536"/>
                    <a:pt x="4834" y="1888"/>
                    <a:pt x="4038" y="1239"/>
                  </a:cubicBezTo>
                  <a:cubicBezTo>
                    <a:pt x="3337" y="658"/>
                    <a:pt x="2138"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1"/>
            <p:cNvSpPr/>
            <p:nvPr/>
          </p:nvSpPr>
          <p:spPr>
            <a:xfrm>
              <a:off x="10816000" y="3882925"/>
              <a:ext cx="105175" cy="51050"/>
            </a:xfrm>
            <a:custGeom>
              <a:avLst/>
              <a:gdLst/>
              <a:ahLst/>
              <a:cxnLst/>
              <a:rect l="l" t="t" r="r" b="b"/>
              <a:pathLst>
                <a:path w="4207" h="2042" extrusionOk="0">
                  <a:moveTo>
                    <a:pt x="3846" y="0"/>
                  </a:moveTo>
                  <a:cubicBezTo>
                    <a:pt x="3284" y="0"/>
                    <a:pt x="1472" y="121"/>
                    <a:pt x="84" y="1740"/>
                  </a:cubicBezTo>
                  <a:cubicBezTo>
                    <a:pt x="0" y="1803"/>
                    <a:pt x="21" y="1929"/>
                    <a:pt x="105" y="1991"/>
                  </a:cubicBezTo>
                  <a:cubicBezTo>
                    <a:pt x="126" y="2012"/>
                    <a:pt x="147" y="2033"/>
                    <a:pt x="189" y="2033"/>
                  </a:cubicBezTo>
                  <a:cubicBezTo>
                    <a:pt x="204" y="2039"/>
                    <a:pt x="220" y="2041"/>
                    <a:pt x="236" y="2041"/>
                  </a:cubicBezTo>
                  <a:cubicBezTo>
                    <a:pt x="282" y="2041"/>
                    <a:pt x="325" y="2018"/>
                    <a:pt x="356" y="1971"/>
                  </a:cubicBezTo>
                  <a:cubicBezTo>
                    <a:pt x="1663" y="485"/>
                    <a:pt x="3368" y="377"/>
                    <a:pt x="3847" y="377"/>
                  </a:cubicBezTo>
                  <a:cubicBezTo>
                    <a:pt x="3927" y="377"/>
                    <a:pt x="3973" y="380"/>
                    <a:pt x="3976" y="380"/>
                  </a:cubicBezTo>
                  <a:cubicBezTo>
                    <a:pt x="3987" y="383"/>
                    <a:pt x="3998" y="384"/>
                    <a:pt x="4009" y="384"/>
                  </a:cubicBezTo>
                  <a:cubicBezTo>
                    <a:pt x="4101" y="384"/>
                    <a:pt x="4185" y="307"/>
                    <a:pt x="4185" y="213"/>
                  </a:cubicBezTo>
                  <a:cubicBezTo>
                    <a:pt x="4206" y="108"/>
                    <a:pt x="4122" y="25"/>
                    <a:pt x="4018" y="4"/>
                  </a:cubicBezTo>
                  <a:cubicBezTo>
                    <a:pt x="4005" y="4"/>
                    <a:pt x="3945" y="0"/>
                    <a:pt x="38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1"/>
            <p:cNvSpPr/>
            <p:nvPr/>
          </p:nvSpPr>
          <p:spPr>
            <a:xfrm>
              <a:off x="10952925" y="3839850"/>
              <a:ext cx="78600" cy="57925"/>
            </a:xfrm>
            <a:custGeom>
              <a:avLst/>
              <a:gdLst/>
              <a:ahLst/>
              <a:cxnLst/>
              <a:rect l="l" t="t" r="r" b="b"/>
              <a:pathLst>
                <a:path w="3144" h="2317" extrusionOk="0">
                  <a:moveTo>
                    <a:pt x="598" y="1"/>
                  </a:moveTo>
                  <a:cubicBezTo>
                    <a:pt x="249" y="1"/>
                    <a:pt x="0" y="397"/>
                    <a:pt x="173" y="722"/>
                  </a:cubicBezTo>
                  <a:lnTo>
                    <a:pt x="905" y="2062"/>
                  </a:lnTo>
                  <a:cubicBezTo>
                    <a:pt x="995" y="2228"/>
                    <a:pt x="1155" y="2316"/>
                    <a:pt x="1319" y="2316"/>
                  </a:cubicBezTo>
                  <a:cubicBezTo>
                    <a:pt x="1422" y="2316"/>
                    <a:pt x="1527" y="2281"/>
                    <a:pt x="1617" y="2208"/>
                  </a:cubicBezTo>
                  <a:lnTo>
                    <a:pt x="2830" y="1287"/>
                  </a:lnTo>
                  <a:cubicBezTo>
                    <a:pt x="3144" y="1036"/>
                    <a:pt x="3039" y="513"/>
                    <a:pt x="2642" y="429"/>
                  </a:cubicBezTo>
                  <a:lnTo>
                    <a:pt x="696" y="11"/>
                  </a:lnTo>
                  <a:cubicBezTo>
                    <a:pt x="662" y="4"/>
                    <a:pt x="630" y="1"/>
                    <a:pt x="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1"/>
            <p:cNvSpPr/>
            <p:nvPr/>
          </p:nvSpPr>
          <p:spPr>
            <a:xfrm>
              <a:off x="10658550" y="3821850"/>
              <a:ext cx="108300" cy="61125"/>
            </a:xfrm>
            <a:custGeom>
              <a:avLst/>
              <a:gdLst/>
              <a:ahLst/>
              <a:cxnLst/>
              <a:rect l="l" t="t" r="r" b="b"/>
              <a:pathLst>
                <a:path w="4332" h="2445" extrusionOk="0">
                  <a:moveTo>
                    <a:pt x="1098" y="0"/>
                  </a:moveTo>
                  <a:cubicBezTo>
                    <a:pt x="631" y="0"/>
                    <a:pt x="218" y="314"/>
                    <a:pt x="126" y="773"/>
                  </a:cubicBezTo>
                  <a:cubicBezTo>
                    <a:pt x="0" y="1317"/>
                    <a:pt x="335" y="1840"/>
                    <a:pt x="879" y="1945"/>
                  </a:cubicBezTo>
                  <a:lnTo>
                    <a:pt x="3055" y="2426"/>
                  </a:lnTo>
                  <a:cubicBezTo>
                    <a:pt x="3120" y="2439"/>
                    <a:pt x="3184" y="2445"/>
                    <a:pt x="3248" y="2445"/>
                  </a:cubicBezTo>
                  <a:cubicBezTo>
                    <a:pt x="3701" y="2445"/>
                    <a:pt x="4117" y="2131"/>
                    <a:pt x="4227" y="1673"/>
                  </a:cubicBezTo>
                  <a:cubicBezTo>
                    <a:pt x="4332" y="1129"/>
                    <a:pt x="3997" y="605"/>
                    <a:pt x="3453" y="501"/>
                  </a:cubicBezTo>
                  <a:lnTo>
                    <a:pt x="1298" y="20"/>
                  </a:lnTo>
                  <a:cubicBezTo>
                    <a:pt x="1231" y="7"/>
                    <a:pt x="1164" y="0"/>
                    <a:pt x="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1"/>
            <p:cNvSpPr/>
            <p:nvPr/>
          </p:nvSpPr>
          <p:spPr>
            <a:xfrm>
              <a:off x="11203075" y="3938875"/>
              <a:ext cx="108325" cy="60950"/>
            </a:xfrm>
            <a:custGeom>
              <a:avLst/>
              <a:gdLst/>
              <a:ahLst/>
              <a:cxnLst/>
              <a:rect l="l" t="t" r="r" b="b"/>
              <a:pathLst>
                <a:path w="4333" h="2438" extrusionOk="0">
                  <a:moveTo>
                    <a:pt x="1064" y="0"/>
                  </a:moveTo>
                  <a:cubicBezTo>
                    <a:pt x="619" y="0"/>
                    <a:pt x="214" y="327"/>
                    <a:pt x="106" y="779"/>
                  </a:cubicBezTo>
                  <a:cubicBezTo>
                    <a:pt x="1" y="1323"/>
                    <a:pt x="336" y="1846"/>
                    <a:pt x="859" y="1950"/>
                  </a:cubicBezTo>
                  <a:lnTo>
                    <a:pt x="3035" y="2411"/>
                  </a:lnTo>
                  <a:cubicBezTo>
                    <a:pt x="3112" y="2429"/>
                    <a:pt x="3189" y="2437"/>
                    <a:pt x="3264" y="2437"/>
                  </a:cubicBezTo>
                  <a:cubicBezTo>
                    <a:pt x="3719" y="2437"/>
                    <a:pt x="4117" y="2124"/>
                    <a:pt x="4207" y="1658"/>
                  </a:cubicBezTo>
                  <a:cubicBezTo>
                    <a:pt x="4332" y="1134"/>
                    <a:pt x="3976" y="611"/>
                    <a:pt x="3453" y="486"/>
                  </a:cubicBezTo>
                  <a:lnTo>
                    <a:pt x="1277" y="26"/>
                  </a:lnTo>
                  <a:cubicBezTo>
                    <a:pt x="1206" y="8"/>
                    <a:pt x="1134"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1"/>
            <p:cNvSpPr/>
            <p:nvPr/>
          </p:nvSpPr>
          <p:spPr>
            <a:xfrm>
              <a:off x="10833775" y="3709200"/>
              <a:ext cx="115625" cy="52850"/>
            </a:xfrm>
            <a:custGeom>
              <a:avLst/>
              <a:gdLst/>
              <a:ahLst/>
              <a:cxnLst/>
              <a:rect l="l" t="t" r="r" b="b"/>
              <a:pathLst>
                <a:path w="4625" h="2114" extrusionOk="0">
                  <a:moveTo>
                    <a:pt x="2077" y="1"/>
                  </a:moveTo>
                  <a:cubicBezTo>
                    <a:pt x="1435" y="1"/>
                    <a:pt x="816" y="217"/>
                    <a:pt x="294" y="613"/>
                  </a:cubicBezTo>
                  <a:cubicBezTo>
                    <a:pt x="43" y="822"/>
                    <a:pt x="1" y="1178"/>
                    <a:pt x="210" y="1408"/>
                  </a:cubicBezTo>
                  <a:cubicBezTo>
                    <a:pt x="294" y="1513"/>
                    <a:pt x="398" y="1596"/>
                    <a:pt x="524" y="1617"/>
                  </a:cubicBezTo>
                  <a:cubicBezTo>
                    <a:pt x="567" y="1628"/>
                    <a:pt x="610" y="1633"/>
                    <a:pt x="653" y="1633"/>
                  </a:cubicBezTo>
                  <a:cubicBezTo>
                    <a:pt x="776" y="1633"/>
                    <a:pt x="897" y="1590"/>
                    <a:pt x="1005" y="1513"/>
                  </a:cubicBezTo>
                  <a:cubicBezTo>
                    <a:pt x="1311" y="1255"/>
                    <a:pt x="1705" y="1121"/>
                    <a:pt x="2099" y="1121"/>
                  </a:cubicBezTo>
                  <a:cubicBezTo>
                    <a:pt x="2216" y="1121"/>
                    <a:pt x="2334" y="1133"/>
                    <a:pt x="2449" y="1157"/>
                  </a:cubicBezTo>
                  <a:cubicBezTo>
                    <a:pt x="2888" y="1262"/>
                    <a:pt x="3265" y="1513"/>
                    <a:pt x="3537" y="1868"/>
                  </a:cubicBezTo>
                  <a:cubicBezTo>
                    <a:pt x="3639" y="2034"/>
                    <a:pt x="3810" y="2114"/>
                    <a:pt x="3985" y="2114"/>
                  </a:cubicBezTo>
                  <a:cubicBezTo>
                    <a:pt x="4098" y="2114"/>
                    <a:pt x="4213" y="2080"/>
                    <a:pt x="4311" y="2015"/>
                  </a:cubicBezTo>
                  <a:cubicBezTo>
                    <a:pt x="4562" y="1826"/>
                    <a:pt x="4625" y="1471"/>
                    <a:pt x="4458" y="1220"/>
                  </a:cubicBezTo>
                  <a:cubicBezTo>
                    <a:pt x="4039" y="634"/>
                    <a:pt x="3411" y="215"/>
                    <a:pt x="2700" y="69"/>
                  </a:cubicBezTo>
                  <a:cubicBezTo>
                    <a:pt x="2491" y="23"/>
                    <a:pt x="2283" y="1"/>
                    <a:pt x="2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a:off x="11073350" y="3760475"/>
              <a:ext cx="115625" cy="53100"/>
            </a:xfrm>
            <a:custGeom>
              <a:avLst/>
              <a:gdLst/>
              <a:ahLst/>
              <a:cxnLst/>
              <a:rect l="l" t="t" r="r" b="b"/>
              <a:pathLst>
                <a:path w="4625" h="2124" extrusionOk="0">
                  <a:moveTo>
                    <a:pt x="2081" y="1"/>
                  </a:moveTo>
                  <a:cubicBezTo>
                    <a:pt x="1438" y="1"/>
                    <a:pt x="818" y="221"/>
                    <a:pt x="294" y="633"/>
                  </a:cubicBezTo>
                  <a:cubicBezTo>
                    <a:pt x="43" y="822"/>
                    <a:pt x="1" y="1177"/>
                    <a:pt x="210" y="1428"/>
                  </a:cubicBezTo>
                  <a:cubicBezTo>
                    <a:pt x="294" y="1533"/>
                    <a:pt x="398" y="1596"/>
                    <a:pt x="524" y="1617"/>
                  </a:cubicBezTo>
                  <a:cubicBezTo>
                    <a:pt x="567" y="1628"/>
                    <a:pt x="610" y="1633"/>
                    <a:pt x="653" y="1633"/>
                  </a:cubicBezTo>
                  <a:cubicBezTo>
                    <a:pt x="776" y="1633"/>
                    <a:pt x="897" y="1590"/>
                    <a:pt x="1005" y="1512"/>
                  </a:cubicBezTo>
                  <a:cubicBezTo>
                    <a:pt x="1310" y="1271"/>
                    <a:pt x="1702" y="1141"/>
                    <a:pt x="2095" y="1141"/>
                  </a:cubicBezTo>
                  <a:cubicBezTo>
                    <a:pt x="2213" y="1141"/>
                    <a:pt x="2332" y="1153"/>
                    <a:pt x="2449" y="1177"/>
                  </a:cubicBezTo>
                  <a:cubicBezTo>
                    <a:pt x="2888" y="1261"/>
                    <a:pt x="3265" y="1512"/>
                    <a:pt x="3537" y="1889"/>
                  </a:cubicBezTo>
                  <a:cubicBezTo>
                    <a:pt x="3638" y="2041"/>
                    <a:pt x="3809" y="2124"/>
                    <a:pt x="3983" y="2124"/>
                  </a:cubicBezTo>
                  <a:cubicBezTo>
                    <a:pt x="4097" y="2124"/>
                    <a:pt x="4212" y="2089"/>
                    <a:pt x="4311" y="2014"/>
                  </a:cubicBezTo>
                  <a:cubicBezTo>
                    <a:pt x="4562" y="1847"/>
                    <a:pt x="4625" y="1491"/>
                    <a:pt x="4458" y="1240"/>
                  </a:cubicBezTo>
                  <a:cubicBezTo>
                    <a:pt x="4039" y="633"/>
                    <a:pt x="3411" y="215"/>
                    <a:pt x="2700" y="68"/>
                  </a:cubicBezTo>
                  <a:cubicBezTo>
                    <a:pt x="2493" y="23"/>
                    <a:pt x="2286"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41"/>
          <p:cNvGrpSpPr/>
          <p:nvPr/>
        </p:nvGrpSpPr>
        <p:grpSpPr>
          <a:xfrm>
            <a:off x="6670456" y="3652047"/>
            <a:ext cx="431544" cy="380305"/>
            <a:chOff x="3876950" y="1102950"/>
            <a:chExt cx="366150" cy="322675"/>
          </a:xfrm>
        </p:grpSpPr>
        <p:sp>
          <p:nvSpPr>
            <p:cNvPr id="945" name="Google Shape;945;p41"/>
            <p:cNvSpPr/>
            <p:nvPr/>
          </p:nvSpPr>
          <p:spPr>
            <a:xfrm>
              <a:off x="3876950" y="1199975"/>
              <a:ext cx="234300" cy="225650"/>
            </a:xfrm>
            <a:custGeom>
              <a:avLst/>
              <a:gdLst/>
              <a:ahLst/>
              <a:cxnLst/>
              <a:rect l="l" t="t" r="r" b="b"/>
              <a:pathLst>
                <a:path w="9372" h="9026" extrusionOk="0">
                  <a:moveTo>
                    <a:pt x="3561" y="1"/>
                  </a:moveTo>
                  <a:cubicBezTo>
                    <a:pt x="3204" y="1"/>
                    <a:pt x="2858" y="48"/>
                    <a:pt x="2525" y="155"/>
                  </a:cubicBezTo>
                  <a:cubicBezTo>
                    <a:pt x="1644" y="441"/>
                    <a:pt x="930" y="1037"/>
                    <a:pt x="501" y="1858"/>
                  </a:cubicBezTo>
                  <a:cubicBezTo>
                    <a:pt x="84" y="2668"/>
                    <a:pt x="1" y="3596"/>
                    <a:pt x="275" y="4477"/>
                  </a:cubicBezTo>
                  <a:cubicBezTo>
                    <a:pt x="287" y="4501"/>
                    <a:pt x="287" y="4525"/>
                    <a:pt x="299" y="4549"/>
                  </a:cubicBezTo>
                  <a:cubicBezTo>
                    <a:pt x="310" y="4573"/>
                    <a:pt x="310" y="4596"/>
                    <a:pt x="322" y="4608"/>
                  </a:cubicBezTo>
                  <a:lnTo>
                    <a:pt x="1311" y="7775"/>
                  </a:lnTo>
                  <a:cubicBezTo>
                    <a:pt x="1453" y="8228"/>
                    <a:pt x="1775" y="8597"/>
                    <a:pt x="2192" y="8823"/>
                  </a:cubicBezTo>
                  <a:cubicBezTo>
                    <a:pt x="2454" y="8954"/>
                    <a:pt x="2727" y="9026"/>
                    <a:pt x="3013" y="9026"/>
                  </a:cubicBezTo>
                  <a:cubicBezTo>
                    <a:pt x="3192" y="9026"/>
                    <a:pt x="3382" y="8990"/>
                    <a:pt x="3549" y="8942"/>
                  </a:cubicBezTo>
                  <a:lnTo>
                    <a:pt x="6716" y="7942"/>
                  </a:lnTo>
                  <a:cubicBezTo>
                    <a:pt x="6728" y="7942"/>
                    <a:pt x="6752" y="7930"/>
                    <a:pt x="6764" y="7930"/>
                  </a:cubicBezTo>
                  <a:cubicBezTo>
                    <a:pt x="6799" y="7918"/>
                    <a:pt x="6823" y="7906"/>
                    <a:pt x="6847" y="7906"/>
                  </a:cubicBezTo>
                  <a:cubicBezTo>
                    <a:pt x="7728" y="7621"/>
                    <a:pt x="8442" y="7025"/>
                    <a:pt x="8871" y="6204"/>
                  </a:cubicBezTo>
                  <a:cubicBezTo>
                    <a:pt x="9288" y="5394"/>
                    <a:pt x="9371" y="4466"/>
                    <a:pt x="9097" y="3584"/>
                  </a:cubicBezTo>
                  <a:cubicBezTo>
                    <a:pt x="8681" y="2251"/>
                    <a:pt x="7526" y="1334"/>
                    <a:pt x="6168" y="1191"/>
                  </a:cubicBezTo>
                  <a:cubicBezTo>
                    <a:pt x="5525" y="453"/>
                    <a:pt x="4585" y="1"/>
                    <a:pt x="3561"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1"/>
            <p:cNvSpPr/>
            <p:nvPr/>
          </p:nvSpPr>
          <p:spPr>
            <a:xfrm>
              <a:off x="3919525" y="1244500"/>
              <a:ext cx="149150" cy="136475"/>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1"/>
            <p:cNvSpPr/>
            <p:nvPr/>
          </p:nvSpPr>
          <p:spPr>
            <a:xfrm>
              <a:off x="4055850" y="1102950"/>
              <a:ext cx="187250" cy="170575"/>
            </a:xfrm>
            <a:custGeom>
              <a:avLst/>
              <a:gdLst/>
              <a:ahLst/>
              <a:cxnLst/>
              <a:rect l="l" t="t" r="r" b="b"/>
              <a:pathLst>
                <a:path w="7490" h="6823" extrusionOk="0">
                  <a:moveTo>
                    <a:pt x="4406" y="0"/>
                  </a:moveTo>
                  <a:cubicBezTo>
                    <a:pt x="3632" y="0"/>
                    <a:pt x="2918" y="322"/>
                    <a:pt x="2418" y="846"/>
                  </a:cubicBezTo>
                  <a:cubicBezTo>
                    <a:pt x="1453" y="1084"/>
                    <a:pt x="667" y="1834"/>
                    <a:pt x="393" y="2822"/>
                  </a:cubicBezTo>
                  <a:cubicBezTo>
                    <a:pt x="1" y="4298"/>
                    <a:pt x="882" y="5822"/>
                    <a:pt x="2358" y="6227"/>
                  </a:cubicBezTo>
                  <a:cubicBezTo>
                    <a:pt x="2370" y="6227"/>
                    <a:pt x="4358" y="6763"/>
                    <a:pt x="4358" y="6763"/>
                  </a:cubicBezTo>
                  <a:cubicBezTo>
                    <a:pt x="4513" y="6811"/>
                    <a:pt x="4668" y="6823"/>
                    <a:pt x="4823" y="6823"/>
                  </a:cubicBezTo>
                  <a:cubicBezTo>
                    <a:pt x="5608" y="6823"/>
                    <a:pt x="6335" y="6299"/>
                    <a:pt x="6549" y="5501"/>
                  </a:cubicBezTo>
                  <a:cubicBezTo>
                    <a:pt x="6549" y="5501"/>
                    <a:pt x="7085" y="3525"/>
                    <a:pt x="7085" y="3513"/>
                  </a:cubicBezTo>
                  <a:cubicBezTo>
                    <a:pt x="7490" y="2024"/>
                    <a:pt x="6609" y="500"/>
                    <a:pt x="5132" y="96"/>
                  </a:cubicBezTo>
                  <a:cubicBezTo>
                    <a:pt x="4894" y="36"/>
                    <a:pt x="4644" y="0"/>
                    <a:pt x="4406"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1"/>
            <p:cNvSpPr/>
            <p:nvPr/>
          </p:nvSpPr>
          <p:spPr>
            <a:xfrm>
              <a:off x="4105275" y="1147625"/>
              <a:ext cx="88125" cy="81250"/>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9" name="Google Shape;949;p41"/>
          <p:cNvPicPr preferRelativeResize="0"/>
          <p:nvPr/>
        </p:nvPicPr>
        <p:blipFill>
          <a:blip r:embed="rId3">
            <a:alphaModFix/>
          </a:blip>
          <a:stretch>
            <a:fillRect/>
          </a:stretch>
        </p:blipFill>
        <p:spPr>
          <a:xfrm rot="198438">
            <a:off x="4867376" y="1945037"/>
            <a:ext cx="1573949" cy="2362401"/>
          </a:xfrm>
          <a:prstGeom prst="rect">
            <a:avLst/>
          </a:prstGeom>
          <a:no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pic>
      <p:pic>
        <p:nvPicPr>
          <p:cNvPr id="950" name="Google Shape;950;p41"/>
          <p:cNvPicPr preferRelativeResize="0"/>
          <p:nvPr/>
        </p:nvPicPr>
        <p:blipFill>
          <a:blip r:embed="rId4">
            <a:alphaModFix/>
          </a:blip>
          <a:stretch>
            <a:fillRect/>
          </a:stretch>
        </p:blipFill>
        <p:spPr>
          <a:xfrm rot="460757">
            <a:off x="5758550" y="1046437"/>
            <a:ext cx="2325976" cy="1550651"/>
          </a:xfrm>
          <a:prstGeom prst="rect">
            <a:avLst/>
          </a:prstGeom>
          <a:noFill/>
          <a:ln w="19050"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pic>
      <p:grpSp>
        <p:nvGrpSpPr>
          <p:cNvPr id="951" name="Google Shape;951;p41"/>
          <p:cNvGrpSpPr/>
          <p:nvPr/>
        </p:nvGrpSpPr>
        <p:grpSpPr>
          <a:xfrm rot="471422">
            <a:off x="6727253" y="835044"/>
            <a:ext cx="642592" cy="320396"/>
            <a:chOff x="2832495" y="2907621"/>
            <a:chExt cx="642600" cy="320400"/>
          </a:xfrm>
        </p:grpSpPr>
        <p:sp>
          <p:nvSpPr>
            <p:cNvPr id="952" name="Google Shape;952;p41"/>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3" name="Google Shape;953;p41"/>
            <p:cNvGrpSpPr/>
            <p:nvPr/>
          </p:nvGrpSpPr>
          <p:grpSpPr>
            <a:xfrm>
              <a:off x="2846111" y="2939580"/>
              <a:ext cx="609938" cy="253738"/>
              <a:chOff x="2846111" y="2939580"/>
              <a:chExt cx="609938" cy="253738"/>
            </a:xfrm>
          </p:grpSpPr>
          <p:grpSp>
            <p:nvGrpSpPr>
              <p:cNvPr id="954" name="Google Shape;954;p41"/>
              <p:cNvGrpSpPr/>
              <p:nvPr/>
            </p:nvGrpSpPr>
            <p:grpSpPr>
              <a:xfrm rot="-239782">
                <a:off x="2851109" y="3025579"/>
                <a:ext cx="350487" cy="155714"/>
                <a:chOff x="2867274" y="3004227"/>
                <a:chExt cx="388958" cy="172749"/>
              </a:xfrm>
            </p:grpSpPr>
            <p:sp>
              <p:nvSpPr>
                <p:cNvPr id="955" name="Google Shape;955;p41"/>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1"/>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1"/>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1"/>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1"/>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1"/>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1"/>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1"/>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1"/>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1"/>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1"/>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1"/>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1"/>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41"/>
              <p:cNvGrpSpPr/>
              <p:nvPr/>
            </p:nvGrpSpPr>
            <p:grpSpPr>
              <a:xfrm rot="-239782">
                <a:off x="3100564" y="2951604"/>
                <a:ext cx="350487" cy="155714"/>
                <a:chOff x="2867274" y="3004227"/>
                <a:chExt cx="388958" cy="172749"/>
              </a:xfrm>
            </p:grpSpPr>
            <p:sp>
              <p:nvSpPr>
                <p:cNvPr id="977" name="Google Shape;977;p41"/>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1"/>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1"/>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1"/>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1"/>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1"/>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1"/>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1"/>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1"/>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1"/>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1"/>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98" name="Google Shape;998;p41"/>
          <p:cNvGrpSpPr/>
          <p:nvPr/>
        </p:nvGrpSpPr>
        <p:grpSpPr>
          <a:xfrm rot="-569224">
            <a:off x="4824887" y="1855554"/>
            <a:ext cx="709560" cy="353829"/>
            <a:chOff x="2832495" y="2907621"/>
            <a:chExt cx="642600" cy="320400"/>
          </a:xfrm>
        </p:grpSpPr>
        <p:sp>
          <p:nvSpPr>
            <p:cNvPr id="999" name="Google Shape;999;p41"/>
            <p:cNvSpPr/>
            <p:nvPr/>
          </p:nvSpPr>
          <p:spPr>
            <a:xfrm rot="-898988">
              <a:off x="2843392" y="2985043"/>
              <a:ext cx="620806" cy="165555"/>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41"/>
            <p:cNvGrpSpPr/>
            <p:nvPr/>
          </p:nvGrpSpPr>
          <p:grpSpPr>
            <a:xfrm>
              <a:off x="2846111" y="2939580"/>
              <a:ext cx="609938" cy="253738"/>
              <a:chOff x="2846111" y="2939580"/>
              <a:chExt cx="609938" cy="253738"/>
            </a:xfrm>
          </p:grpSpPr>
          <p:grpSp>
            <p:nvGrpSpPr>
              <p:cNvPr id="1001" name="Google Shape;1001;p41"/>
              <p:cNvGrpSpPr/>
              <p:nvPr/>
            </p:nvGrpSpPr>
            <p:grpSpPr>
              <a:xfrm rot="-239782">
                <a:off x="2851109" y="3025579"/>
                <a:ext cx="350487" cy="155714"/>
                <a:chOff x="2867274" y="3004227"/>
                <a:chExt cx="388958" cy="172749"/>
              </a:xfrm>
            </p:grpSpPr>
            <p:sp>
              <p:nvSpPr>
                <p:cNvPr id="1002" name="Google Shape;1002;p41"/>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1"/>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1"/>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1"/>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41"/>
              <p:cNvGrpSpPr/>
              <p:nvPr/>
            </p:nvGrpSpPr>
            <p:grpSpPr>
              <a:xfrm rot="-239782">
                <a:off x="3100564" y="2951604"/>
                <a:ext cx="350487" cy="155714"/>
                <a:chOff x="2867274" y="3004227"/>
                <a:chExt cx="388958" cy="172749"/>
              </a:xfrm>
            </p:grpSpPr>
            <p:sp>
              <p:nvSpPr>
                <p:cNvPr id="1024" name="Google Shape;1024;p41"/>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1"/>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1"/>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1"/>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1"/>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1"/>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1"/>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1"/>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1"/>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1"/>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4467"/>
        <p:cNvGrpSpPr/>
        <p:nvPr/>
      </p:nvGrpSpPr>
      <p:grpSpPr>
        <a:xfrm>
          <a:off x="0" y="0"/>
          <a:ext cx="0" cy="0"/>
          <a:chOff x="0" y="0"/>
          <a:chExt cx="0" cy="0"/>
        </a:xfrm>
      </p:grpSpPr>
      <p:pic>
        <p:nvPicPr>
          <p:cNvPr id="8" name="Picture 7">
            <a:extLst>
              <a:ext uri="{FF2B5EF4-FFF2-40B4-BE49-F238E27FC236}">
                <a16:creationId xmlns:a16="http://schemas.microsoft.com/office/drawing/2014/main" id="{2250B5FC-A641-46F7-B9DE-98C47D68BAFD}"/>
              </a:ext>
            </a:extLst>
          </p:cNvPr>
          <p:cNvPicPr>
            <a:picLocks noChangeAspect="1"/>
          </p:cNvPicPr>
          <p:nvPr/>
        </p:nvPicPr>
        <p:blipFill>
          <a:blip r:embed="rId3"/>
          <a:stretch>
            <a:fillRect/>
          </a:stretch>
        </p:blipFill>
        <p:spPr>
          <a:xfrm>
            <a:off x="4720525" y="774257"/>
            <a:ext cx="3871296" cy="3743268"/>
          </a:xfrm>
          <a:prstGeom prst="rect">
            <a:avLst/>
          </a:prstGeom>
        </p:spPr>
      </p:pic>
      <p:sp>
        <p:nvSpPr>
          <p:cNvPr id="26" name="Google Shape;4207;p68">
            <a:extLst>
              <a:ext uri="{FF2B5EF4-FFF2-40B4-BE49-F238E27FC236}">
                <a16:creationId xmlns:a16="http://schemas.microsoft.com/office/drawing/2014/main" id="{3C71915D-7E34-40FB-BB8A-12683B698C44}"/>
              </a:ext>
            </a:extLst>
          </p:cNvPr>
          <p:cNvSpPr txBox="1">
            <a:spLocks/>
          </p:cNvSpPr>
          <p:nvPr/>
        </p:nvSpPr>
        <p:spPr>
          <a:xfrm>
            <a:off x="342702" y="1841579"/>
            <a:ext cx="4542336" cy="99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CHÀO TẠM BIỆT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pSp>
        <p:nvGrpSpPr>
          <p:cNvPr id="4" name="!!1">
            <a:extLst>
              <a:ext uri="{FF2B5EF4-FFF2-40B4-BE49-F238E27FC236}">
                <a16:creationId xmlns:a16="http://schemas.microsoft.com/office/drawing/2014/main" id="{B504B602-1BA9-4157-9B68-173DA736F7B5}"/>
              </a:ext>
            </a:extLst>
          </p:cNvPr>
          <p:cNvGrpSpPr/>
          <p:nvPr/>
        </p:nvGrpSpPr>
        <p:grpSpPr>
          <a:xfrm>
            <a:off x="579878" y="179073"/>
            <a:ext cx="785487" cy="919682"/>
            <a:chOff x="719989" y="-35322"/>
            <a:chExt cx="3781001" cy="4426956"/>
          </a:xfrm>
        </p:grpSpPr>
        <p:grpSp>
          <p:nvGrpSpPr>
            <p:cNvPr id="5" name="Google Shape;207;p36">
              <a:extLst>
                <a:ext uri="{FF2B5EF4-FFF2-40B4-BE49-F238E27FC236}">
                  <a16:creationId xmlns:a16="http://schemas.microsoft.com/office/drawing/2014/main" id="{FB6135DB-7AD8-444A-B137-54C21788EBBD}"/>
                </a:ext>
              </a:extLst>
            </p:cNvPr>
            <p:cNvGrpSpPr/>
            <p:nvPr/>
          </p:nvGrpSpPr>
          <p:grpSpPr>
            <a:xfrm>
              <a:off x="2641737" y="792499"/>
              <a:ext cx="1859253" cy="793650"/>
              <a:chOff x="4855975" y="4265550"/>
              <a:chExt cx="2218150" cy="946850"/>
            </a:xfrm>
          </p:grpSpPr>
          <p:sp>
            <p:nvSpPr>
              <p:cNvPr id="162" name="Google Shape;208;p36">
                <a:extLst>
                  <a:ext uri="{FF2B5EF4-FFF2-40B4-BE49-F238E27FC236}">
                    <a16:creationId xmlns:a16="http://schemas.microsoft.com/office/drawing/2014/main" id="{CFDA6E78-7522-425F-9946-D1284A33F748}"/>
                  </a:ext>
                </a:extLst>
              </p:cNvPr>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9;p36">
                <a:extLst>
                  <a:ext uri="{FF2B5EF4-FFF2-40B4-BE49-F238E27FC236}">
                    <a16:creationId xmlns:a16="http://schemas.microsoft.com/office/drawing/2014/main" id="{5D8668EA-0121-4909-AE3F-3EB9C9E61A00}"/>
                  </a:ext>
                </a:extLst>
              </p:cNvPr>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10;p36">
              <a:extLst>
                <a:ext uri="{FF2B5EF4-FFF2-40B4-BE49-F238E27FC236}">
                  <a16:creationId xmlns:a16="http://schemas.microsoft.com/office/drawing/2014/main" id="{4ADCF0BD-568D-4B2F-89A4-A57668327917}"/>
                </a:ext>
              </a:extLst>
            </p:cNvPr>
            <p:cNvGrpSpPr/>
            <p:nvPr/>
          </p:nvGrpSpPr>
          <p:grpSpPr>
            <a:xfrm>
              <a:off x="3227832" y="2668089"/>
              <a:ext cx="1097357" cy="639945"/>
              <a:chOff x="3133967" y="1006086"/>
              <a:chExt cx="810396" cy="472598"/>
            </a:xfrm>
          </p:grpSpPr>
          <p:sp>
            <p:nvSpPr>
              <p:cNvPr id="160" name="Google Shape;211;p36">
                <a:extLst>
                  <a:ext uri="{FF2B5EF4-FFF2-40B4-BE49-F238E27FC236}">
                    <a16:creationId xmlns:a16="http://schemas.microsoft.com/office/drawing/2014/main" id="{AFD3C31C-A741-4D0F-B5D3-55B5B1D4E355}"/>
                  </a:ext>
                </a:extLst>
              </p:cNvPr>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2;p36">
                <a:extLst>
                  <a:ext uri="{FF2B5EF4-FFF2-40B4-BE49-F238E27FC236}">
                    <a16:creationId xmlns:a16="http://schemas.microsoft.com/office/drawing/2014/main" id="{F735798D-AF9A-4E57-96DF-862818ADB85F}"/>
                  </a:ext>
                </a:extLst>
              </p:cNvPr>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15;p36">
              <a:extLst>
                <a:ext uri="{FF2B5EF4-FFF2-40B4-BE49-F238E27FC236}">
                  <a16:creationId xmlns:a16="http://schemas.microsoft.com/office/drawing/2014/main" id="{29D6FAFD-2FB7-4DBA-93E9-3618814EB9D4}"/>
                </a:ext>
              </a:extLst>
            </p:cNvPr>
            <p:cNvGrpSpPr/>
            <p:nvPr/>
          </p:nvGrpSpPr>
          <p:grpSpPr>
            <a:xfrm>
              <a:off x="719989" y="985361"/>
              <a:ext cx="3048430" cy="3048430"/>
              <a:chOff x="752489" y="1005686"/>
              <a:chExt cx="2499328" cy="2499328"/>
            </a:xfrm>
          </p:grpSpPr>
          <p:sp>
            <p:nvSpPr>
              <p:cNvPr id="158" name="Google Shape;216;p36">
                <a:extLst>
                  <a:ext uri="{FF2B5EF4-FFF2-40B4-BE49-F238E27FC236}">
                    <a16:creationId xmlns:a16="http://schemas.microsoft.com/office/drawing/2014/main" id="{7FADFAE1-DC23-4AB5-B7EC-35EBA2C1B6FD}"/>
                  </a:ext>
                </a:extLst>
              </p:cNvPr>
              <p:cNvSpPr/>
              <p:nvPr/>
            </p:nvSpPr>
            <p:spPr>
              <a:xfrm>
                <a:off x="752489" y="1005686"/>
                <a:ext cx="2499328" cy="2499328"/>
              </a:xfrm>
              <a:custGeom>
                <a:avLst/>
                <a:gdLst/>
                <a:ahLst/>
                <a:cxnLst/>
                <a:rect l="l" t="t" r="r" b="b"/>
                <a:pathLst>
                  <a:path w="86154" h="86154" extrusionOk="0">
                    <a:moveTo>
                      <a:pt x="43077" y="0"/>
                    </a:moveTo>
                    <a:cubicBezTo>
                      <a:pt x="31576" y="0"/>
                      <a:pt x="20753" y="4477"/>
                      <a:pt x="12621" y="12621"/>
                    </a:cubicBezTo>
                    <a:cubicBezTo>
                      <a:pt x="4489" y="20753"/>
                      <a:pt x="0" y="31564"/>
                      <a:pt x="0" y="43077"/>
                    </a:cubicBezTo>
                    <a:cubicBezTo>
                      <a:pt x="0" y="54579"/>
                      <a:pt x="4489" y="65401"/>
                      <a:pt x="12621" y="73533"/>
                    </a:cubicBezTo>
                    <a:cubicBezTo>
                      <a:pt x="20753" y="81665"/>
                      <a:pt x="31576" y="86154"/>
                      <a:pt x="43077" y="86154"/>
                    </a:cubicBezTo>
                    <a:cubicBezTo>
                      <a:pt x="54590" y="86154"/>
                      <a:pt x="65401" y="81665"/>
                      <a:pt x="73533" y="73533"/>
                    </a:cubicBezTo>
                    <a:cubicBezTo>
                      <a:pt x="81677" y="65401"/>
                      <a:pt x="86154" y="54579"/>
                      <a:pt x="86154" y="43077"/>
                    </a:cubicBezTo>
                    <a:cubicBezTo>
                      <a:pt x="86154" y="31564"/>
                      <a:pt x="81677" y="20753"/>
                      <a:pt x="73533" y="12621"/>
                    </a:cubicBezTo>
                    <a:cubicBezTo>
                      <a:pt x="65401" y="4477"/>
                      <a:pt x="54590" y="0"/>
                      <a:pt x="43077"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7;p36">
                <a:extLst>
                  <a:ext uri="{FF2B5EF4-FFF2-40B4-BE49-F238E27FC236}">
                    <a16:creationId xmlns:a16="http://schemas.microsoft.com/office/drawing/2014/main" id="{92E0B220-B0A5-446C-B758-E617AD313053}"/>
                  </a:ext>
                </a:extLst>
              </p:cNvPr>
              <p:cNvSpPr/>
              <p:nvPr/>
            </p:nvSpPr>
            <p:spPr>
              <a:xfrm>
                <a:off x="804301" y="1057498"/>
                <a:ext cx="2395704" cy="2395704"/>
              </a:xfrm>
              <a:custGeom>
                <a:avLst/>
                <a:gdLst/>
                <a:ahLst/>
                <a:cxnLst/>
                <a:rect l="l" t="t" r="r" b="b"/>
                <a:pathLst>
                  <a:path w="82582" h="82582" extrusionOk="0">
                    <a:moveTo>
                      <a:pt x="41291" y="0"/>
                    </a:moveTo>
                    <a:cubicBezTo>
                      <a:pt x="18490" y="0"/>
                      <a:pt x="0" y="18491"/>
                      <a:pt x="0" y="41291"/>
                    </a:cubicBezTo>
                    <a:cubicBezTo>
                      <a:pt x="0" y="64092"/>
                      <a:pt x="18490" y="82582"/>
                      <a:pt x="41291" y="82582"/>
                    </a:cubicBezTo>
                    <a:cubicBezTo>
                      <a:pt x="64091" y="82582"/>
                      <a:pt x="82582" y="64092"/>
                      <a:pt x="82582" y="41291"/>
                    </a:cubicBezTo>
                    <a:cubicBezTo>
                      <a:pt x="82582" y="18491"/>
                      <a:pt x="64091" y="0"/>
                      <a:pt x="41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 name="Google Shape;218;p36">
              <a:extLst>
                <a:ext uri="{FF2B5EF4-FFF2-40B4-BE49-F238E27FC236}">
                  <a16:creationId xmlns:a16="http://schemas.microsoft.com/office/drawing/2014/main" id="{B37F7E9B-CB75-4BA3-B312-97FFB2E2803F}"/>
                </a:ext>
              </a:extLst>
            </p:cNvPr>
            <p:cNvGrpSpPr/>
            <p:nvPr/>
          </p:nvGrpSpPr>
          <p:grpSpPr>
            <a:xfrm>
              <a:off x="1084595" y="3308034"/>
              <a:ext cx="1181967" cy="685368"/>
              <a:chOff x="1064909" y="878239"/>
              <a:chExt cx="872880" cy="506142"/>
            </a:xfrm>
          </p:grpSpPr>
          <p:sp>
            <p:nvSpPr>
              <p:cNvPr id="156" name="Google Shape;219;p36">
                <a:extLst>
                  <a:ext uri="{FF2B5EF4-FFF2-40B4-BE49-F238E27FC236}">
                    <a16:creationId xmlns:a16="http://schemas.microsoft.com/office/drawing/2014/main" id="{D7D096D5-324B-4A75-9614-39FBF3AE4A7F}"/>
                  </a:ext>
                </a:extLst>
              </p:cNvPr>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0;p36">
                <a:extLst>
                  <a:ext uri="{FF2B5EF4-FFF2-40B4-BE49-F238E27FC236}">
                    <a16:creationId xmlns:a16="http://schemas.microsoft.com/office/drawing/2014/main" id="{FA20AC34-FF03-4509-88D4-B51DBDE42136}"/>
                  </a:ext>
                </a:extLst>
              </p:cNvPr>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21;p36">
              <a:extLst>
                <a:ext uri="{FF2B5EF4-FFF2-40B4-BE49-F238E27FC236}">
                  <a16:creationId xmlns:a16="http://schemas.microsoft.com/office/drawing/2014/main" id="{8547DDA1-2EC3-4FA4-949D-659DB089925F}"/>
                </a:ext>
              </a:extLst>
            </p:cNvPr>
            <p:cNvGrpSpPr/>
            <p:nvPr/>
          </p:nvGrpSpPr>
          <p:grpSpPr>
            <a:xfrm>
              <a:off x="1842191" y="2114676"/>
              <a:ext cx="1651038" cy="2276958"/>
              <a:chOff x="1654016" y="1838851"/>
              <a:chExt cx="1651038" cy="2276958"/>
            </a:xfrm>
          </p:grpSpPr>
          <p:sp>
            <p:nvSpPr>
              <p:cNvPr id="104" name="Google Shape;222;p36">
                <a:extLst>
                  <a:ext uri="{FF2B5EF4-FFF2-40B4-BE49-F238E27FC236}">
                    <a16:creationId xmlns:a16="http://schemas.microsoft.com/office/drawing/2014/main" id="{4BDDC635-628F-4403-8714-52CB55D1DBBB}"/>
                  </a:ext>
                </a:extLst>
              </p:cNvPr>
              <p:cNvSpPr/>
              <p:nvPr/>
            </p:nvSpPr>
            <p:spPr>
              <a:xfrm>
                <a:off x="1654016" y="1838851"/>
                <a:ext cx="1637974" cy="2276958"/>
              </a:xfrm>
              <a:custGeom>
                <a:avLst/>
                <a:gdLst/>
                <a:ahLst/>
                <a:cxnLst/>
                <a:rect l="l" t="t" r="r" b="b"/>
                <a:pathLst>
                  <a:path w="56341" h="78320" extrusionOk="0">
                    <a:moveTo>
                      <a:pt x="47685" y="1"/>
                    </a:moveTo>
                    <a:cubicBezTo>
                      <a:pt x="46280" y="1"/>
                      <a:pt x="44446" y="417"/>
                      <a:pt x="42720" y="2108"/>
                    </a:cubicBezTo>
                    <a:cubicBezTo>
                      <a:pt x="42506" y="1894"/>
                      <a:pt x="42268" y="1703"/>
                      <a:pt x="42006" y="1560"/>
                    </a:cubicBezTo>
                    <a:cubicBezTo>
                      <a:pt x="41803" y="1429"/>
                      <a:pt x="41148" y="1060"/>
                      <a:pt x="39482" y="1060"/>
                    </a:cubicBezTo>
                    <a:cubicBezTo>
                      <a:pt x="37374" y="1060"/>
                      <a:pt x="33374" y="1751"/>
                      <a:pt x="30897" y="4204"/>
                    </a:cubicBezTo>
                    <a:cubicBezTo>
                      <a:pt x="29135" y="3811"/>
                      <a:pt x="27313" y="3620"/>
                      <a:pt x="25468" y="3620"/>
                    </a:cubicBezTo>
                    <a:cubicBezTo>
                      <a:pt x="23503" y="3620"/>
                      <a:pt x="21575" y="3834"/>
                      <a:pt x="19717" y="4287"/>
                    </a:cubicBezTo>
                    <a:cubicBezTo>
                      <a:pt x="17241" y="1763"/>
                      <a:pt x="13181" y="1060"/>
                      <a:pt x="11049" y="1060"/>
                    </a:cubicBezTo>
                    <a:cubicBezTo>
                      <a:pt x="9383" y="1060"/>
                      <a:pt x="8740" y="1429"/>
                      <a:pt x="8513" y="1560"/>
                    </a:cubicBezTo>
                    <a:cubicBezTo>
                      <a:pt x="7097" y="2382"/>
                      <a:pt x="6239" y="4501"/>
                      <a:pt x="5942" y="6073"/>
                    </a:cubicBezTo>
                    <a:cubicBezTo>
                      <a:pt x="5477" y="8526"/>
                      <a:pt x="5930" y="10835"/>
                      <a:pt x="7227" y="12621"/>
                    </a:cubicBezTo>
                    <a:cubicBezTo>
                      <a:pt x="5632" y="15074"/>
                      <a:pt x="4799" y="17824"/>
                      <a:pt x="4799" y="20646"/>
                    </a:cubicBezTo>
                    <a:cubicBezTo>
                      <a:pt x="4799" y="24587"/>
                      <a:pt x="6394" y="28290"/>
                      <a:pt x="9335" y="31302"/>
                    </a:cubicBezTo>
                    <a:cubicBezTo>
                      <a:pt x="7989" y="32278"/>
                      <a:pt x="6537" y="33719"/>
                      <a:pt x="5561" y="35791"/>
                    </a:cubicBezTo>
                    <a:cubicBezTo>
                      <a:pt x="3953" y="37779"/>
                      <a:pt x="2655" y="39982"/>
                      <a:pt x="1727" y="42339"/>
                    </a:cubicBezTo>
                    <a:lnTo>
                      <a:pt x="1691" y="42411"/>
                    </a:lnTo>
                    <a:cubicBezTo>
                      <a:pt x="1632" y="42577"/>
                      <a:pt x="1560" y="42756"/>
                      <a:pt x="1501" y="42935"/>
                    </a:cubicBezTo>
                    <a:lnTo>
                      <a:pt x="1453" y="43042"/>
                    </a:lnTo>
                    <a:cubicBezTo>
                      <a:pt x="1393" y="43208"/>
                      <a:pt x="1346" y="43363"/>
                      <a:pt x="1286" y="43530"/>
                    </a:cubicBezTo>
                    <a:lnTo>
                      <a:pt x="1239" y="43673"/>
                    </a:lnTo>
                    <a:cubicBezTo>
                      <a:pt x="1191" y="43827"/>
                      <a:pt x="1143" y="43982"/>
                      <a:pt x="1096" y="44125"/>
                    </a:cubicBezTo>
                    <a:cubicBezTo>
                      <a:pt x="1072" y="44173"/>
                      <a:pt x="1036" y="44304"/>
                      <a:pt x="1036" y="44304"/>
                    </a:cubicBezTo>
                    <a:cubicBezTo>
                      <a:pt x="1001" y="44447"/>
                      <a:pt x="953" y="44589"/>
                      <a:pt x="917" y="44732"/>
                    </a:cubicBezTo>
                    <a:cubicBezTo>
                      <a:pt x="893" y="44804"/>
                      <a:pt x="881" y="44875"/>
                      <a:pt x="858" y="44935"/>
                    </a:cubicBezTo>
                    <a:cubicBezTo>
                      <a:pt x="822" y="45078"/>
                      <a:pt x="786" y="45209"/>
                      <a:pt x="750" y="45351"/>
                    </a:cubicBezTo>
                    <a:cubicBezTo>
                      <a:pt x="727" y="45423"/>
                      <a:pt x="715" y="45494"/>
                      <a:pt x="691" y="45566"/>
                    </a:cubicBezTo>
                    <a:cubicBezTo>
                      <a:pt x="667" y="45697"/>
                      <a:pt x="631" y="45828"/>
                      <a:pt x="608" y="45971"/>
                    </a:cubicBezTo>
                    <a:cubicBezTo>
                      <a:pt x="584" y="46042"/>
                      <a:pt x="572" y="46125"/>
                      <a:pt x="548" y="46197"/>
                    </a:cubicBezTo>
                    <a:cubicBezTo>
                      <a:pt x="524" y="46328"/>
                      <a:pt x="500" y="46459"/>
                      <a:pt x="465" y="46614"/>
                    </a:cubicBezTo>
                    <a:cubicBezTo>
                      <a:pt x="453" y="46685"/>
                      <a:pt x="441" y="46768"/>
                      <a:pt x="417" y="46840"/>
                    </a:cubicBezTo>
                    <a:cubicBezTo>
                      <a:pt x="393" y="46971"/>
                      <a:pt x="369" y="47102"/>
                      <a:pt x="358" y="47233"/>
                    </a:cubicBezTo>
                    <a:lnTo>
                      <a:pt x="346" y="47280"/>
                    </a:lnTo>
                    <a:cubicBezTo>
                      <a:pt x="334" y="47340"/>
                      <a:pt x="322" y="47411"/>
                      <a:pt x="310" y="47483"/>
                    </a:cubicBezTo>
                    <a:cubicBezTo>
                      <a:pt x="286" y="47614"/>
                      <a:pt x="274" y="47733"/>
                      <a:pt x="250" y="47864"/>
                    </a:cubicBezTo>
                    <a:lnTo>
                      <a:pt x="239" y="47923"/>
                    </a:lnTo>
                    <a:cubicBezTo>
                      <a:pt x="227" y="47995"/>
                      <a:pt x="227" y="48066"/>
                      <a:pt x="215" y="48126"/>
                    </a:cubicBezTo>
                    <a:cubicBezTo>
                      <a:pt x="191" y="48257"/>
                      <a:pt x="179" y="48388"/>
                      <a:pt x="167" y="48507"/>
                    </a:cubicBezTo>
                    <a:lnTo>
                      <a:pt x="155" y="48578"/>
                    </a:lnTo>
                    <a:cubicBezTo>
                      <a:pt x="155" y="48638"/>
                      <a:pt x="143" y="48709"/>
                      <a:pt x="131" y="48780"/>
                    </a:cubicBezTo>
                    <a:cubicBezTo>
                      <a:pt x="119" y="48900"/>
                      <a:pt x="108" y="49019"/>
                      <a:pt x="96" y="49138"/>
                    </a:cubicBezTo>
                    <a:lnTo>
                      <a:pt x="96" y="49245"/>
                    </a:lnTo>
                    <a:cubicBezTo>
                      <a:pt x="84" y="49304"/>
                      <a:pt x="84" y="49364"/>
                      <a:pt x="72" y="49435"/>
                    </a:cubicBezTo>
                    <a:cubicBezTo>
                      <a:pt x="60" y="49554"/>
                      <a:pt x="60" y="49673"/>
                      <a:pt x="48" y="49804"/>
                    </a:cubicBezTo>
                    <a:lnTo>
                      <a:pt x="36" y="49912"/>
                    </a:lnTo>
                    <a:cubicBezTo>
                      <a:pt x="36" y="49971"/>
                      <a:pt x="36" y="50031"/>
                      <a:pt x="36" y="50090"/>
                    </a:cubicBezTo>
                    <a:cubicBezTo>
                      <a:pt x="24" y="50233"/>
                      <a:pt x="12" y="50376"/>
                      <a:pt x="12" y="50531"/>
                    </a:cubicBezTo>
                    <a:lnTo>
                      <a:pt x="12" y="50602"/>
                    </a:lnTo>
                    <a:cubicBezTo>
                      <a:pt x="12" y="50650"/>
                      <a:pt x="0" y="50697"/>
                      <a:pt x="0" y="50745"/>
                    </a:cubicBezTo>
                    <a:cubicBezTo>
                      <a:pt x="0" y="50971"/>
                      <a:pt x="0" y="51186"/>
                      <a:pt x="0" y="51412"/>
                    </a:cubicBezTo>
                    <a:cubicBezTo>
                      <a:pt x="0" y="51638"/>
                      <a:pt x="0" y="51852"/>
                      <a:pt x="0" y="52067"/>
                    </a:cubicBezTo>
                    <a:lnTo>
                      <a:pt x="0" y="52114"/>
                    </a:lnTo>
                    <a:cubicBezTo>
                      <a:pt x="119" y="56139"/>
                      <a:pt x="1227" y="60091"/>
                      <a:pt x="3215" y="63604"/>
                    </a:cubicBezTo>
                    <a:cubicBezTo>
                      <a:pt x="1798" y="68330"/>
                      <a:pt x="1655" y="71914"/>
                      <a:pt x="2810" y="74260"/>
                    </a:cubicBezTo>
                    <a:cubicBezTo>
                      <a:pt x="2846" y="74343"/>
                      <a:pt x="2894" y="74426"/>
                      <a:pt x="2941" y="74510"/>
                    </a:cubicBezTo>
                    <a:cubicBezTo>
                      <a:pt x="2965" y="74557"/>
                      <a:pt x="2989" y="74605"/>
                      <a:pt x="3025" y="74653"/>
                    </a:cubicBezTo>
                    <a:cubicBezTo>
                      <a:pt x="3025" y="74653"/>
                      <a:pt x="3072" y="74736"/>
                      <a:pt x="3072" y="74748"/>
                    </a:cubicBezTo>
                    <a:cubicBezTo>
                      <a:pt x="4739" y="77379"/>
                      <a:pt x="8490" y="78320"/>
                      <a:pt x="11192" y="78320"/>
                    </a:cubicBezTo>
                    <a:cubicBezTo>
                      <a:pt x="11895" y="78320"/>
                      <a:pt x="12597" y="78260"/>
                      <a:pt x="13264" y="78141"/>
                    </a:cubicBezTo>
                    <a:lnTo>
                      <a:pt x="13276" y="78141"/>
                    </a:lnTo>
                    <a:cubicBezTo>
                      <a:pt x="13359" y="78129"/>
                      <a:pt x="13443" y="78117"/>
                      <a:pt x="13514" y="78094"/>
                    </a:cubicBezTo>
                    <a:lnTo>
                      <a:pt x="13574" y="78082"/>
                    </a:lnTo>
                    <a:cubicBezTo>
                      <a:pt x="13645" y="78070"/>
                      <a:pt x="13716" y="78058"/>
                      <a:pt x="13800" y="78034"/>
                    </a:cubicBezTo>
                    <a:lnTo>
                      <a:pt x="13871" y="78022"/>
                    </a:lnTo>
                    <a:cubicBezTo>
                      <a:pt x="13943" y="77998"/>
                      <a:pt x="14002" y="77986"/>
                      <a:pt x="14062" y="77975"/>
                    </a:cubicBezTo>
                    <a:lnTo>
                      <a:pt x="14169" y="77939"/>
                    </a:lnTo>
                    <a:cubicBezTo>
                      <a:pt x="14228" y="77927"/>
                      <a:pt x="14276" y="77915"/>
                      <a:pt x="14324" y="77903"/>
                    </a:cubicBezTo>
                    <a:cubicBezTo>
                      <a:pt x="14383" y="77879"/>
                      <a:pt x="14431" y="77867"/>
                      <a:pt x="14466" y="77855"/>
                    </a:cubicBezTo>
                    <a:cubicBezTo>
                      <a:pt x="14466" y="77855"/>
                      <a:pt x="14574" y="77820"/>
                      <a:pt x="14609" y="77808"/>
                    </a:cubicBezTo>
                    <a:cubicBezTo>
                      <a:pt x="14657" y="77796"/>
                      <a:pt x="14717" y="77772"/>
                      <a:pt x="14776" y="77760"/>
                    </a:cubicBezTo>
                    <a:cubicBezTo>
                      <a:pt x="14776" y="77760"/>
                      <a:pt x="14847" y="77725"/>
                      <a:pt x="14871" y="77725"/>
                    </a:cubicBezTo>
                    <a:cubicBezTo>
                      <a:pt x="14943" y="77689"/>
                      <a:pt x="15014" y="77665"/>
                      <a:pt x="15086" y="77641"/>
                    </a:cubicBezTo>
                    <a:lnTo>
                      <a:pt x="15145" y="77617"/>
                    </a:lnTo>
                    <a:cubicBezTo>
                      <a:pt x="15276" y="77570"/>
                      <a:pt x="15395" y="77510"/>
                      <a:pt x="15526" y="77451"/>
                    </a:cubicBezTo>
                    <a:cubicBezTo>
                      <a:pt x="15860" y="77296"/>
                      <a:pt x="16169" y="77117"/>
                      <a:pt x="16455" y="76927"/>
                    </a:cubicBezTo>
                    <a:cubicBezTo>
                      <a:pt x="16455" y="76927"/>
                      <a:pt x="16491" y="76903"/>
                      <a:pt x="16491" y="76903"/>
                    </a:cubicBezTo>
                    <a:cubicBezTo>
                      <a:pt x="16550" y="76855"/>
                      <a:pt x="16622" y="76808"/>
                      <a:pt x="16681" y="76760"/>
                    </a:cubicBezTo>
                    <a:cubicBezTo>
                      <a:pt x="16705" y="76748"/>
                      <a:pt x="16717" y="76724"/>
                      <a:pt x="16729" y="76724"/>
                    </a:cubicBezTo>
                    <a:cubicBezTo>
                      <a:pt x="16800" y="76677"/>
                      <a:pt x="16860" y="76617"/>
                      <a:pt x="16919" y="76570"/>
                    </a:cubicBezTo>
                    <a:lnTo>
                      <a:pt x="16979" y="76522"/>
                    </a:lnTo>
                    <a:cubicBezTo>
                      <a:pt x="17026" y="76474"/>
                      <a:pt x="17086" y="76415"/>
                      <a:pt x="17145" y="76367"/>
                    </a:cubicBezTo>
                    <a:cubicBezTo>
                      <a:pt x="17157" y="76355"/>
                      <a:pt x="17169" y="76343"/>
                      <a:pt x="17193" y="76320"/>
                    </a:cubicBezTo>
                    <a:cubicBezTo>
                      <a:pt x="17253" y="76260"/>
                      <a:pt x="17312" y="76212"/>
                      <a:pt x="17360" y="76153"/>
                    </a:cubicBezTo>
                    <a:lnTo>
                      <a:pt x="17419" y="76093"/>
                    </a:lnTo>
                    <a:cubicBezTo>
                      <a:pt x="17467" y="76034"/>
                      <a:pt x="17514" y="75986"/>
                      <a:pt x="17550" y="75939"/>
                    </a:cubicBezTo>
                    <a:cubicBezTo>
                      <a:pt x="17574" y="75915"/>
                      <a:pt x="17598" y="75879"/>
                      <a:pt x="17622" y="75855"/>
                    </a:cubicBezTo>
                    <a:cubicBezTo>
                      <a:pt x="17669" y="75796"/>
                      <a:pt x="17705" y="75748"/>
                      <a:pt x="17753" y="75689"/>
                    </a:cubicBezTo>
                    <a:cubicBezTo>
                      <a:pt x="17765" y="75665"/>
                      <a:pt x="17788" y="75641"/>
                      <a:pt x="17812" y="75605"/>
                    </a:cubicBezTo>
                    <a:cubicBezTo>
                      <a:pt x="17848" y="75546"/>
                      <a:pt x="17884" y="75486"/>
                      <a:pt x="17931" y="75427"/>
                    </a:cubicBezTo>
                    <a:cubicBezTo>
                      <a:pt x="17943" y="75403"/>
                      <a:pt x="17979" y="75343"/>
                      <a:pt x="17979" y="75343"/>
                    </a:cubicBezTo>
                    <a:cubicBezTo>
                      <a:pt x="18860" y="75605"/>
                      <a:pt x="19753" y="75820"/>
                      <a:pt x="20646" y="75998"/>
                    </a:cubicBezTo>
                    <a:cubicBezTo>
                      <a:pt x="21467" y="76915"/>
                      <a:pt x="22646" y="77463"/>
                      <a:pt x="23908" y="77463"/>
                    </a:cubicBezTo>
                    <a:cubicBezTo>
                      <a:pt x="24480" y="77463"/>
                      <a:pt x="25039" y="77355"/>
                      <a:pt x="25563" y="77141"/>
                    </a:cubicBezTo>
                    <a:lnTo>
                      <a:pt x="27409" y="76379"/>
                    </a:lnTo>
                    <a:cubicBezTo>
                      <a:pt x="29314" y="76236"/>
                      <a:pt x="31183" y="75891"/>
                      <a:pt x="32993" y="75343"/>
                    </a:cubicBezTo>
                    <a:cubicBezTo>
                      <a:pt x="33016" y="75379"/>
                      <a:pt x="33028" y="75403"/>
                      <a:pt x="33052" y="75439"/>
                    </a:cubicBezTo>
                    <a:cubicBezTo>
                      <a:pt x="33088" y="75498"/>
                      <a:pt x="33124" y="75546"/>
                      <a:pt x="33159" y="75605"/>
                    </a:cubicBezTo>
                    <a:cubicBezTo>
                      <a:pt x="33183" y="75629"/>
                      <a:pt x="33207" y="75665"/>
                      <a:pt x="33231" y="75700"/>
                    </a:cubicBezTo>
                    <a:cubicBezTo>
                      <a:pt x="33266" y="75748"/>
                      <a:pt x="33314" y="75796"/>
                      <a:pt x="33362" y="75855"/>
                    </a:cubicBezTo>
                    <a:cubicBezTo>
                      <a:pt x="33374" y="75879"/>
                      <a:pt x="33397" y="75903"/>
                      <a:pt x="33421" y="75939"/>
                    </a:cubicBezTo>
                    <a:cubicBezTo>
                      <a:pt x="33457" y="75986"/>
                      <a:pt x="33505" y="76034"/>
                      <a:pt x="33552" y="76093"/>
                    </a:cubicBezTo>
                    <a:lnTo>
                      <a:pt x="33624" y="76165"/>
                    </a:lnTo>
                    <a:cubicBezTo>
                      <a:pt x="33671" y="76212"/>
                      <a:pt x="33719" y="76260"/>
                      <a:pt x="33778" y="76308"/>
                    </a:cubicBezTo>
                    <a:cubicBezTo>
                      <a:pt x="33790" y="76331"/>
                      <a:pt x="33814" y="76355"/>
                      <a:pt x="33838" y="76379"/>
                    </a:cubicBezTo>
                    <a:cubicBezTo>
                      <a:pt x="33886" y="76427"/>
                      <a:pt x="33945" y="76474"/>
                      <a:pt x="34005" y="76522"/>
                    </a:cubicBezTo>
                    <a:cubicBezTo>
                      <a:pt x="34017" y="76534"/>
                      <a:pt x="34040" y="76558"/>
                      <a:pt x="34064" y="76570"/>
                    </a:cubicBezTo>
                    <a:cubicBezTo>
                      <a:pt x="34112" y="76617"/>
                      <a:pt x="34171" y="76665"/>
                      <a:pt x="34231" y="76712"/>
                    </a:cubicBezTo>
                    <a:cubicBezTo>
                      <a:pt x="34255" y="76724"/>
                      <a:pt x="34267" y="76736"/>
                      <a:pt x="34290" y="76760"/>
                    </a:cubicBezTo>
                    <a:cubicBezTo>
                      <a:pt x="34350" y="76808"/>
                      <a:pt x="34421" y="76843"/>
                      <a:pt x="34481" y="76891"/>
                    </a:cubicBezTo>
                    <a:lnTo>
                      <a:pt x="34529" y="76927"/>
                    </a:lnTo>
                    <a:cubicBezTo>
                      <a:pt x="34600" y="76974"/>
                      <a:pt x="34671" y="77022"/>
                      <a:pt x="34731" y="77058"/>
                    </a:cubicBezTo>
                    <a:cubicBezTo>
                      <a:pt x="34755" y="77070"/>
                      <a:pt x="34767" y="77082"/>
                      <a:pt x="34779" y="77093"/>
                    </a:cubicBezTo>
                    <a:cubicBezTo>
                      <a:pt x="34981" y="77213"/>
                      <a:pt x="35195" y="77332"/>
                      <a:pt x="35433" y="77439"/>
                    </a:cubicBezTo>
                    <a:cubicBezTo>
                      <a:pt x="35445" y="77451"/>
                      <a:pt x="35529" y="77486"/>
                      <a:pt x="35564" y="77498"/>
                    </a:cubicBezTo>
                    <a:cubicBezTo>
                      <a:pt x="35576" y="77510"/>
                      <a:pt x="35588" y="77510"/>
                      <a:pt x="35612" y="77522"/>
                    </a:cubicBezTo>
                    <a:cubicBezTo>
                      <a:pt x="35683" y="77558"/>
                      <a:pt x="35755" y="77582"/>
                      <a:pt x="35814" y="77605"/>
                    </a:cubicBezTo>
                    <a:cubicBezTo>
                      <a:pt x="35850" y="77629"/>
                      <a:pt x="35874" y="77641"/>
                      <a:pt x="35910" y="77653"/>
                    </a:cubicBezTo>
                    <a:lnTo>
                      <a:pt x="35933" y="77653"/>
                    </a:lnTo>
                    <a:cubicBezTo>
                      <a:pt x="35981" y="77677"/>
                      <a:pt x="36041" y="77701"/>
                      <a:pt x="36100" y="77713"/>
                    </a:cubicBezTo>
                    <a:cubicBezTo>
                      <a:pt x="36124" y="77725"/>
                      <a:pt x="36231" y="77760"/>
                      <a:pt x="36231" y="77760"/>
                    </a:cubicBezTo>
                    <a:cubicBezTo>
                      <a:pt x="36231" y="77760"/>
                      <a:pt x="36326" y="77796"/>
                      <a:pt x="36362" y="77808"/>
                    </a:cubicBezTo>
                    <a:cubicBezTo>
                      <a:pt x="36410" y="77832"/>
                      <a:pt x="36469" y="77844"/>
                      <a:pt x="36517" y="77855"/>
                    </a:cubicBezTo>
                    <a:cubicBezTo>
                      <a:pt x="36517" y="77855"/>
                      <a:pt x="36600" y="77879"/>
                      <a:pt x="36636" y="77891"/>
                    </a:cubicBezTo>
                    <a:cubicBezTo>
                      <a:pt x="36695" y="77915"/>
                      <a:pt x="36755" y="77927"/>
                      <a:pt x="36815" y="77939"/>
                    </a:cubicBezTo>
                    <a:lnTo>
                      <a:pt x="36910" y="77975"/>
                    </a:lnTo>
                    <a:cubicBezTo>
                      <a:pt x="36969" y="77986"/>
                      <a:pt x="37041" y="77998"/>
                      <a:pt x="37124" y="78022"/>
                    </a:cubicBezTo>
                    <a:lnTo>
                      <a:pt x="37184" y="78034"/>
                    </a:lnTo>
                    <a:cubicBezTo>
                      <a:pt x="37255" y="78058"/>
                      <a:pt x="37326" y="78070"/>
                      <a:pt x="37410" y="78082"/>
                    </a:cubicBezTo>
                    <a:cubicBezTo>
                      <a:pt x="37410" y="78082"/>
                      <a:pt x="37446" y="78094"/>
                      <a:pt x="37457" y="78094"/>
                    </a:cubicBezTo>
                    <a:cubicBezTo>
                      <a:pt x="37529" y="78117"/>
                      <a:pt x="37612" y="78129"/>
                      <a:pt x="37696" y="78141"/>
                    </a:cubicBezTo>
                    <a:lnTo>
                      <a:pt x="37719" y="78141"/>
                    </a:lnTo>
                    <a:cubicBezTo>
                      <a:pt x="38374" y="78260"/>
                      <a:pt x="39077" y="78320"/>
                      <a:pt x="39779" y="78320"/>
                    </a:cubicBezTo>
                    <a:cubicBezTo>
                      <a:pt x="42482" y="78320"/>
                      <a:pt x="46232" y="77379"/>
                      <a:pt x="47899" y="74748"/>
                    </a:cubicBezTo>
                    <a:cubicBezTo>
                      <a:pt x="47911" y="74724"/>
                      <a:pt x="47923" y="74700"/>
                      <a:pt x="47935" y="74688"/>
                    </a:cubicBezTo>
                    <a:lnTo>
                      <a:pt x="46411" y="73760"/>
                    </a:lnTo>
                    <a:lnTo>
                      <a:pt x="47947" y="74665"/>
                    </a:lnTo>
                    <a:lnTo>
                      <a:pt x="47959" y="74653"/>
                    </a:lnTo>
                    <a:cubicBezTo>
                      <a:pt x="47983" y="74605"/>
                      <a:pt x="48006" y="74557"/>
                      <a:pt x="48030" y="74522"/>
                    </a:cubicBezTo>
                    <a:cubicBezTo>
                      <a:pt x="48078" y="74426"/>
                      <a:pt x="48125" y="74343"/>
                      <a:pt x="48173" y="74260"/>
                    </a:cubicBezTo>
                    <a:cubicBezTo>
                      <a:pt x="49316" y="71914"/>
                      <a:pt x="49173" y="68330"/>
                      <a:pt x="47756" y="63604"/>
                    </a:cubicBezTo>
                    <a:cubicBezTo>
                      <a:pt x="49864" y="59889"/>
                      <a:pt x="50983" y="55686"/>
                      <a:pt x="50983" y="51412"/>
                    </a:cubicBezTo>
                    <a:cubicBezTo>
                      <a:pt x="50983" y="48352"/>
                      <a:pt x="50423" y="45387"/>
                      <a:pt x="49340" y="42565"/>
                    </a:cubicBezTo>
                    <a:cubicBezTo>
                      <a:pt x="54972" y="37446"/>
                      <a:pt x="54876" y="26778"/>
                      <a:pt x="54805" y="20241"/>
                    </a:cubicBezTo>
                    <a:cubicBezTo>
                      <a:pt x="54805" y="19229"/>
                      <a:pt x="54793" y="18360"/>
                      <a:pt x="54805" y="17658"/>
                    </a:cubicBezTo>
                    <a:cubicBezTo>
                      <a:pt x="54841" y="16098"/>
                      <a:pt x="55162" y="14479"/>
                      <a:pt x="55460" y="12907"/>
                    </a:cubicBezTo>
                    <a:cubicBezTo>
                      <a:pt x="55912" y="10514"/>
                      <a:pt x="56341" y="8252"/>
                      <a:pt x="55900" y="6120"/>
                    </a:cubicBezTo>
                    <a:cubicBezTo>
                      <a:pt x="55364" y="3513"/>
                      <a:pt x="53638" y="1691"/>
                      <a:pt x="50638" y="572"/>
                    </a:cubicBezTo>
                    <a:cubicBezTo>
                      <a:pt x="49626" y="191"/>
                      <a:pt x="48626" y="1"/>
                      <a:pt x="476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p36">
                <a:extLst>
                  <a:ext uri="{FF2B5EF4-FFF2-40B4-BE49-F238E27FC236}">
                    <a16:creationId xmlns:a16="http://schemas.microsoft.com/office/drawing/2014/main" id="{F3DF52E1-7E9A-4742-B562-D81551314253}"/>
                  </a:ext>
                </a:extLst>
              </p:cNvPr>
              <p:cNvSpPr/>
              <p:nvPr/>
            </p:nvSpPr>
            <p:spPr>
              <a:xfrm>
                <a:off x="2512230" y="1921579"/>
                <a:ext cx="792825" cy="1206422"/>
              </a:xfrm>
              <a:custGeom>
                <a:avLst/>
                <a:gdLst/>
                <a:ahLst/>
                <a:cxnLst/>
                <a:rect l="l" t="t" r="r" b="b"/>
                <a:pathLst>
                  <a:path w="27450" h="41770" extrusionOk="0">
                    <a:moveTo>
                      <a:pt x="17883" y="0"/>
                    </a:moveTo>
                    <a:cubicBezTo>
                      <a:pt x="12542" y="0"/>
                      <a:pt x="11019" y="7994"/>
                      <a:pt x="11019" y="7994"/>
                    </a:cubicBezTo>
                    <a:cubicBezTo>
                      <a:pt x="4775" y="26421"/>
                      <a:pt x="0" y="41770"/>
                      <a:pt x="11852" y="41770"/>
                    </a:cubicBezTo>
                    <a:cubicBezTo>
                      <a:pt x="12023" y="41770"/>
                      <a:pt x="12198" y="41767"/>
                      <a:pt x="12376" y="41760"/>
                    </a:cubicBezTo>
                    <a:cubicBezTo>
                      <a:pt x="24890" y="41308"/>
                      <a:pt x="23080" y="22163"/>
                      <a:pt x="23223" y="15828"/>
                    </a:cubicBezTo>
                    <a:cubicBezTo>
                      <a:pt x="23378" y="9494"/>
                      <a:pt x="27449" y="3160"/>
                      <a:pt x="20210" y="458"/>
                    </a:cubicBezTo>
                    <a:cubicBezTo>
                      <a:pt x="19364" y="140"/>
                      <a:pt x="18590" y="0"/>
                      <a:pt x="17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4;p36">
                <a:extLst>
                  <a:ext uri="{FF2B5EF4-FFF2-40B4-BE49-F238E27FC236}">
                    <a16:creationId xmlns:a16="http://schemas.microsoft.com/office/drawing/2014/main" id="{0CC0EA6C-C12D-43B1-AB38-4EDCA2059CC1}"/>
                  </a:ext>
                </a:extLst>
              </p:cNvPr>
              <p:cNvSpPr/>
              <p:nvPr/>
            </p:nvSpPr>
            <p:spPr>
              <a:xfrm>
                <a:off x="2704615" y="2131813"/>
                <a:ext cx="315368" cy="697079"/>
              </a:xfrm>
              <a:custGeom>
                <a:avLst/>
                <a:gdLst/>
                <a:ahLst/>
                <a:cxnLst/>
                <a:rect l="l" t="t" r="r" b="b"/>
                <a:pathLst>
                  <a:path w="10919" h="24135" extrusionOk="0">
                    <a:moveTo>
                      <a:pt x="4525" y="1"/>
                    </a:moveTo>
                    <a:cubicBezTo>
                      <a:pt x="4405" y="441"/>
                      <a:pt x="4358" y="715"/>
                      <a:pt x="4358" y="715"/>
                    </a:cubicBezTo>
                    <a:cubicBezTo>
                      <a:pt x="2703" y="5585"/>
                      <a:pt x="1155" y="10240"/>
                      <a:pt x="0" y="14443"/>
                    </a:cubicBezTo>
                    <a:cubicBezTo>
                      <a:pt x="131" y="19944"/>
                      <a:pt x="1810" y="24135"/>
                      <a:pt x="1810" y="24135"/>
                    </a:cubicBezTo>
                    <a:cubicBezTo>
                      <a:pt x="1810" y="24135"/>
                      <a:pt x="5191" y="21313"/>
                      <a:pt x="8061" y="14538"/>
                    </a:cubicBezTo>
                    <a:cubicBezTo>
                      <a:pt x="10918" y="7752"/>
                      <a:pt x="4525" y="1"/>
                      <a:pt x="4525" y="1"/>
                    </a:cubicBezTo>
                    <a:close/>
                  </a:path>
                </a:pathLst>
              </a:custGeom>
              <a:solidFill>
                <a:srgbClr val="FB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5;p36">
                <a:extLst>
                  <a:ext uri="{FF2B5EF4-FFF2-40B4-BE49-F238E27FC236}">
                    <a16:creationId xmlns:a16="http://schemas.microsoft.com/office/drawing/2014/main" id="{04F8D333-CC3F-4262-B0C0-1880685EE561}"/>
                  </a:ext>
                </a:extLst>
              </p:cNvPr>
              <p:cNvSpPr/>
              <p:nvPr/>
            </p:nvSpPr>
            <p:spPr>
              <a:xfrm>
                <a:off x="1703235" y="2683408"/>
                <a:ext cx="1369348" cy="1342892"/>
              </a:xfrm>
              <a:custGeom>
                <a:avLst/>
                <a:gdLst/>
                <a:ahLst/>
                <a:cxnLst/>
                <a:rect l="l" t="t" r="r" b="b"/>
                <a:pathLst>
                  <a:path w="47411" h="46495" extrusionOk="0">
                    <a:moveTo>
                      <a:pt x="23706" y="0"/>
                    </a:moveTo>
                    <a:cubicBezTo>
                      <a:pt x="10609" y="0"/>
                      <a:pt x="0" y="10406"/>
                      <a:pt x="0" y="23241"/>
                    </a:cubicBezTo>
                    <a:cubicBezTo>
                      <a:pt x="0" y="36088"/>
                      <a:pt x="10609" y="46494"/>
                      <a:pt x="23706" y="46494"/>
                    </a:cubicBezTo>
                    <a:cubicBezTo>
                      <a:pt x="36790" y="46494"/>
                      <a:pt x="47411" y="36088"/>
                      <a:pt x="47411" y="23241"/>
                    </a:cubicBezTo>
                    <a:cubicBezTo>
                      <a:pt x="47411" y="10406"/>
                      <a:pt x="36790" y="0"/>
                      <a:pt x="237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6;p36">
                <a:extLst>
                  <a:ext uri="{FF2B5EF4-FFF2-40B4-BE49-F238E27FC236}">
                    <a16:creationId xmlns:a16="http://schemas.microsoft.com/office/drawing/2014/main" id="{BC451908-5EC9-49F7-BC69-F91D60FD07AB}"/>
                  </a:ext>
                </a:extLst>
              </p:cNvPr>
              <p:cNvSpPr/>
              <p:nvPr/>
            </p:nvSpPr>
            <p:spPr>
              <a:xfrm>
                <a:off x="2015800" y="2635262"/>
                <a:ext cx="742829" cy="354562"/>
              </a:xfrm>
              <a:custGeom>
                <a:avLst/>
                <a:gdLst/>
                <a:ahLst/>
                <a:cxnLst/>
                <a:rect l="l" t="t" r="r" b="b"/>
                <a:pathLst>
                  <a:path w="25719" h="12276" extrusionOk="0">
                    <a:moveTo>
                      <a:pt x="12860" y="1"/>
                    </a:moveTo>
                    <a:cubicBezTo>
                      <a:pt x="5752" y="1"/>
                      <a:pt x="1" y="2751"/>
                      <a:pt x="1" y="6132"/>
                    </a:cubicBezTo>
                    <a:cubicBezTo>
                      <a:pt x="1" y="9526"/>
                      <a:pt x="5752" y="12276"/>
                      <a:pt x="12860" y="12276"/>
                    </a:cubicBezTo>
                    <a:cubicBezTo>
                      <a:pt x="19956" y="12276"/>
                      <a:pt x="25718" y="9526"/>
                      <a:pt x="25718" y="6132"/>
                    </a:cubicBezTo>
                    <a:cubicBezTo>
                      <a:pt x="25718" y="2751"/>
                      <a:pt x="19956" y="1"/>
                      <a:pt x="12860"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7;p36">
                <a:extLst>
                  <a:ext uri="{FF2B5EF4-FFF2-40B4-BE49-F238E27FC236}">
                    <a16:creationId xmlns:a16="http://schemas.microsoft.com/office/drawing/2014/main" id="{EE712907-C94A-4B4F-8540-8273CFE5C9E7}"/>
                  </a:ext>
                </a:extLst>
              </p:cNvPr>
              <p:cNvSpPr/>
              <p:nvPr/>
            </p:nvSpPr>
            <p:spPr>
              <a:xfrm>
                <a:off x="2051585" y="2635262"/>
                <a:ext cx="707044" cy="350114"/>
              </a:xfrm>
              <a:custGeom>
                <a:avLst/>
                <a:gdLst/>
                <a:ahLst/>
                <a:cxnLst/>
                <a:rect l="l" t="t" r="r" b="b"/>
                <a:pathLst>
                  <a:path w="24480" h="12122" extrusionOk="0">
                    <a:moveTo>
                      <a:pt x="11621" y="1"/>
                    </a:moveTo>
                    <a:cubicBezTo>
                      <a:pt x="6477" y="1"/>
                      <a:pt x="2060" y="1441"/>
                      <a:pt x="0" y="3525"/>
                    </a:cubicBezTo>
                    <a:lnTo>
                      <a:pt x="643" y="5608"/>
                    </a:lnTo>
                    <a:cubicBezTo>
                      <a:pt x="643" y="5608"/>
                      <a:pt x="5531" y="10319"/>
                      <a:pt x="12629" y="10319"/>
                    </a:cubicBezTo>
                    <a:cubicBezTo>
                      <a:pt x="14747" y="10319"/>
                      <a:pt x="17062" y="9900"/>
                      <a:pt x="19503" y="8811"/>
                    </a:cubicBezTo>
                    <a:lnTo>
                      <a:pt x="19503" y="8811"/>
                    </a:lnTo>
                    <a:cubicBezTo>
                      <a:pt x="19503" y="8811"/>
                      <a:pt x="22360" y="11061"/>
                      <a:pt x="14490" y="12121"/>
                    </a:cubicBezTo>
                    <a:cubicBezTo>
                      <a:pt x="20205" y="11490"/>
                      <a:pt x="24479" y="9061"/>
                      <a:pt x="24479" y="6132"/>
                    </a:cubicBezTo>
                    <a:cubicBezTo>
                      <a:pt x="24479" y="2751"/>
                      <a:pt x="18717" y="1"/>
                      <a:pt x="11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8;p36">
                <a:extLst>
                  <a:ext uri="{FF2B5EF4-FFF2-40B4-BE49-F238E27FC236}">
                    <a16:creationId xmlns:a16="http://schemas.microsoft.com/office/drawing/2014/main" id="{EE10BFCC-6811-493C-A9B0-5B72DD12804D}"/>
                  </a:ext>
                </a:extLst>
              </p:cNvPr>
              <p:cNvSpPr/>
              <p:nvPr/>
            </p:nvSpPr>
            <p:spPr>
              <a:xfrm>
                <a:off x="1836408" y="1901062"/>
                <a:ext cx="436872" cy="354277"/>
              </a:xfrm>
              <a:custGeom>
                <a:avLst/>
                <a:gdLst/>
                <a:ahLst/>
                <a:cxnLst/>
                <a:rect l="l" t="t" r="r" b="b"/>
                <a:pathLst>
                  <a:path w="15027" h="12186" extrusionOk="0">
                    <a:moveTo>
                      <a:pt x="4731" y="1"/>
                    </a:moveTo>
                    <a:cubicBezTo>
                      <a:pt x="3964" y="1"/>
                      <a:pt x="3374" y="95"/>
                      <a:pt x="3097" y="254"/>
                    </a:cubicBezTo>
                    <a:cubicBezTo>
                      <a:pt x="1751" y="1028"/>
                      <a:pt x="1" y="5754"/>
                      <a:pt x="2501" y="8910"/>
                    </a:cubicBezTo>
                    <a:cubicBezTo>
                      <a:pt x="4278" y="11152"/>
                      <a:pt x="7384" y="12186"/>
                      <a:pt x="9751" y="12186"/>
                    </a:cubicBezTo>
                    <a:cubicBezTo>
                      <a:pt x="10714" y="12186"/>
                      <a:pt x="11555" y="12014"/>
                      <a:pt x="12133" y="11684"/>
                    </a:cubicBezTo>
                    <a:cubicBezTo>
                      <a:pt x="14134" y="10529"/>
                      <a:pt x="15027" y="6302"/>
                      <a:pt x="12538" y="3147"/>
                    </a:cubicBezTo>
                    <a:cubicBezTo>
                      <a:pt x="10678" y="799"/>
                      <a:pt x="6959" y="1"/>
                      <a:pt x="4731" y="1"/>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9;p36">
                <a:extLst>
                  <a:ext uri="{FF2B5EF4-FFF2-40B4-BE49-F238E27FC236}">
                    <a16:creationId xmlns:a16="http://schemas.microsoft.com/office/drawing/2014/main" id="{9EECDC74-F8B8-48F2-8BF1-575467F0B9B8}"/>
                  </a:ext>
                </a:extLst>
              </p:cNvPr>
              <p:cNvSpPr/>
              <p:nvPr/>
            </p:nvSpPr>
            <p:spPr>
              <a:xfrm>
                <a:off x="1890422" y="1947081"/>
                <a:ext cx="340642" cy="276160"/>
              </a:xfrm>
              <a:custGeom>
                <a:avLst/>
                <a:gdLst/>
                <a:ahLst/>
                <a:cxnLst/>
                <a:rect l="l" t="t" r="r" b="b"/>
                <a:pathLst>
                  <a:path w="11717" h="9499" extrusionOk="0">
                    <a:moveTo>
                      <a:pt x="3679" y="1"/>
                    </a:moveTo>
                    <a:cubicBezTo>
                      <a:pt x="3086" y="1"/>
                      <a:pt x="2630" y="73"/>
                      <a:pt x="2417" y="195"/>
                    </a:cubicBezTo>
                    <a:cubicBezTo>
                      <a:pt x="1370" y="802"/>
                      <a:pt x="0" y="4481"/>
                      <a:pt x="1953" y="6946"/>
                    </a:cubicBezTo>
                    <a:cubicBezTo>
                      <a:pt x="3331" y="8687"/>
                      <a:pt x="5747" y="9498"/>
                      <a:pt x="7596" y="9498"/>
                    </a:cubicBezTo>
                    <a:cubicBezTo>
                      <a:pt x="8350" y="9498"/>
                      <a:pt x="9010" y="9363"/>
                      <a:pt x="9466" y="9101"/>
                    </a:cubicBezTo>
                    <a:cubicBezTo>
                      <a:pt x="11026" y="8208"/>
                      <a:pt x="11716" y="4910"/>
                      <a:pt x="9775" y="2457"/>
                    </a:cubicBezTo>
                    <a:cubicBezTo>
                      <a:pt x="8321" y="621"/>
                      <a:pt x="5412" y="1"/>
                      <a:pt x="3679"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0;p36">
                <a:extLst>
                  <a:ext uri="{FF2B5EF4-FFF2-40B4-BE49-F238E27FC236}">
                    <a16:creationId xmlns:a16="http://schemas.microsoft.com/office/drawing/2014/main" id="{15852098-67CC-4BE9-89C7-4553F2EC27C4}"/>
                  </a:ext>
                </a:extLst>
              </p:cNvPr>
              <p:cNvSpPr/>
              <p:nvPr/>
            </p:nvSpPr>
            <p:spPr>
              <a:xfrm>
                <a:off x="2501321" y="1901062"/>
                <a:ext cx="436872" cy="354277"/>
              </a:xfrm>
              <a:custGeom>
                <a:avLst/>
                <a:gdLst/>
                <a:ahLst/>
                <a:cxnLst/>
                <a:rect l="l" t="t" r="r" b="b"/>
                <a:pathLst>
                  <a:path w="15027" h="12186" extrusionOk="0">
                    <a:moveTo>
                      <a:pt x="10297" y="1"/>
                    </a:moveTo>
                    <a:cubicBezTo>
                      <a:pt x="8070" y="1"/>
                      <a:pt x="4353" y="799"/>
                      <a:pt x="2501" y="3147"/>
                    </a:cubicBezTo>
                    <a:cubicBezTo>
                      <a:pt x="1" y="6302"/>
                      <a:pt x="894" y="10529"/>
                      <a:pt x="2894" y="11684"/>
                    </a:cubicBezTo>
                    <a:cubicBezTo>
                      <a:pt x="3473" y="12014"/>
                      <a:pt x="4313" y="12186"/>
                      <a:pt x="5277" y="12186"/>
                    </a:cubicBezTo>
                    <a:cubicBezTo>
                      <a:pt x="7643" y="12186"/>
                      <a:pt x="10749" y="11152"/>
                      <a:pt x="12526" y="8910"/>
                    </a:cubicBezTo>
                    <a:cubicBezTo>
                      <a:pt x="15027" y="5754"/>
                      <a:pt x="13276" y="1028"/>
                      <a:pt x="11931" y="254"/>
                    </a:cubicBezTo>
                    <a:cubicBezTo>
                      <a:pt x="11654" y="95"/>
                      <a:pt x="11064" y="1"/>
                      <a:pt x="10297" y="1"/>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1;p36">
                <a:extLst>
                  <a:ext uri="{FF2B5EF4-FFF2-40B4-BE49-F238E27FC236}">
                    <a16:creationId xmlns:a16="http://schemas.microsoft.com/office/drawing/2014/main" id="{71F89BC3-9DF1-469A-86E9-512B38269DDC}"/>
                  </a:ext>
                </a:extLst>
              </p:cNvPr>
              <p:cNvSpPr/>
              <p:nvPr/>
            </p:nvSpPr>
            <p:spPr>
              <a:xfrm>
                <a:off x="2543561" y="1947081"/>
                <a:ext cx="340642" cy="276160"/>
              </a:xfrm>
              <a:custGeom>
                <a:avLst/>
                <a:gdLst/>
                <a:ahLst/>
                <a:cxnLst/>
                <a:rect l="l" t="t" r="r" b="b"/>
                <a:pathLst>
                  <a:path w="11717" h="9499" extrusionOk="0">
                    <a:moveTo>
                      <a:pt x="8038" y="1"/>
                    </a:moveTo>
                    <a:cubicBezTo>
                      <a:pt x="6304" y="1"/>
                      <a:pt x="3396" y="621"/>
                      <a:pt x="1941" y="2457"/>
                    </a:cubicBezTo>
                    <a:cubicBezTo>
                      <a:pt x="0" y="4910"/>
                      <a:pt x="703" y="8208"/>
                      <a:pt x="2251" y="9101"/>
                    </a:cubicBezTo>
                    <a:cubicBezTo>
                      <a:pt x="2706" y="9363"/>
                      <a:pt x="3366" y="9498"/>
                      <a:pt x="4121" y="9498"/>
                    </a:cubicBezTo>
                    <a:cubicBezTo>
                      <a:pt x="5969" y="9498"/>
                      <a:pt x="8386" y="8687"/>
                      <a:pt x="9764" y="6946"/>
                    </a:cubicBezTo>
                    <a:cubicBezTo>
                      <a:pt x="11716" y="4481"/>
                      <a:pt x="10347" y="802"/>
                      <a:pt x="9299" y="195"/>
                    </a:cubicBezTo>
                    <a:cubicBezTo>
                      <a:pt x="9087" y="73"/>
                      <a:pt x="8631" y="1"/>
                      <a:pt x="8038" y="1"/>
                    </a:cubicBezTo>
                    <a:close/>
                  </a:path>
                </a:pathLst>
              </a:custGeom>
              <a:solidFill>
                <a:srgbClr val="D36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2;p36">
                <a:extLst>
                  <a:ext uri="{FF2B5EF4-FFF2-40B4-BE49-F238E27FC236}">
                    <a16:creationId xmlns:a16="http://schemas.microsoft.com/office/drawing/2014/main" id="{05FDC55B-BBDB-4CDE-A60F-AFC8B4A6F093}"/>
                  </a:ext>
                </a:extLst>
              </p:cNvPr>
              <p:cNvSpPr/>
              <p:nvPr/>
            </p:nvSpPr>
            <p:spPr>
              <a:xfrm>
                <a:off x="1844374" y="1998890"/>
                <a:ext cx="1097661" cy="886159"/>
              </a:xfrm>
              <a:custGeom>
                <a:avLst/>
                <a:gdLst/>
                <a:ahLst/>
                <a:cxnLst/>
                <a:rect l="l" t="t" r="r" b="b"/>
                <a:pathLst>
                  <a:path w="37756" h="30481" extrusionOk="0">
                    <a:moveTo>
                      <a:pt x="18872" y="1"/>
                    </a:moveTo>
                    <a:cubicBezTo>
                      <a:pt x="8454" y="1"/>
                      <a:pt x="1" y="6823"/>
                      <a:pt x="1" y="15241"/>
                    </a:cubicBezTo>
                    <a:cubicBezTo>
                      <a:pt x="1" y="23658"/>
                      <a:pt x="8454" y="30481"/>
                      <a:pt x="18872" y="30481"/>
                    </a:cubicBezTo>
                    <a:cubicBezTo>
                      <a:pt x="29302" y="30481"/>
                      <a:pt x="37756" y="23658"/>
                      <a:pt x="37756" y="15241"/>
                    </a:cubicBezTo>
                    <a:cubicBezTo>
                      <a:pt x="37756" y="6823"/>
                      <a:pt x="29302" y="1"/>
                      <a:pt x="18872"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3;p36">
                <a:extLst>
                  <a:ext uri="{FF2B5EF4-FFF2-40B4-BE49-F238E27FC236}">
                    <a16:creationId xmlns:a16="http://schemas.microsoft.com/office/drawing/2014/main" id="{05CA472A-E4AD-432D-8EC9-82DC925802C1}"/>
                  </a:ext>
                </a:extLst>
              </p:cNvPr>
              <p:cNvSpPr/>
              <p:nvPr/>
            </p:nvSpPr>
            <p:spPr>
              <a:xfrm>
                <a:off x="2720067" y="2851562"/>
                <a:ext cx="337059" cy="276463"/>
              </a:xfrm>
              <a:custGeom>
                <a:avLst/>
                <a:gdLst/>
                <a:ahLst/>
                <a:cxnLst/>
                <a:rect l="l" t="t" r="r" b="b"/>
                <a:pathLst>
                  <a:path w="11670" h="9572" extrusionOk="0">
                    <a:moveTo>
                      <a:pt x="4180" y="1"/>
                    </a:moveTo>
                    <a:cubicBezTo>
                      <a:pt x="834" y="905"/>
                      <a:pt x="25" y="4751"/>
                      <a:pt x="1" y="8311"/>
                    </a:cubicBezTo>
                    <a:cubicBezTo>
                      <a:pt x="1131" y="9123"/>
                      <a:pt x="2656" y="9571"/>
                      <a:pt x="4659" y="9571"/>
                    </a:cubicBezTo>
                    <a:cubicBezTo>
                      <a:pt x="4829" y="9571"/>
                      <a:pt x="5003" y="9568"/>
                      <a:pt x="5180" y="9561"/>
                    </a:cubicBezTo>
                    <a:cubicBezTo>
                      <a:pt x="8014" y="9454"/>
                      <a:pt x="10121" y="8383"/>
                      <a:pt x="11669" y="6728"/>
                    </a:cubicBezTo>
                    <a:cubicBezTo>
                      <a:pt x="9574" y="3287"/>
                      <a:pt x="4180" y="1"/>
                      <a:pt x="4180"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p36">
                <a:extLst>
                  <a:ext uri="{FF2B5EF4-FFF2-40B4-BE49-F238E27FC236}">
                    <a16:creationId xmlns:a16="http://schemas.microsoft.com/office/drawing/2014/main" id="{110F5EC1-722F-4252-9812-89EE1B57BB3F}"/>
                  </a:ext>
                </a:extLst>
              </p:cNvPr>
              <p:cNvSpPr/>
              <p:nvPr/>
            </p:nvSpPr>
            <p:spPr>
              <a:xfrm>
                <a:off x="2931746" y="2005222"/>
                <a:ext cx="81535" cy="110736"/>
              </a:xfrm>
              <a:custGeom>
                <a:avLst/>
                <a:gdLst/>
                <a:ahLst/>
                <a:cxnLst/>
                <a:rect l="l" t="t" r="r" b="b"/>
                <a:pathLst>
                  <a:path w="2823" h="3834" extrusionOk="0">
                    <a:moveTo>
                      <a:pt x="2269" y="0"/>
                    </a:moveTo>
                    <a:cubicBezTo>
                      <a:pt x="2187" y="0"/>
                      <a:pt x="2085" y="45"/>
                      <a:pt x="1959" y="145"/>
                    </a:cubicBezTo>
                    <a:cubicBezTo>
                      <a:pt x="1959" y="145"/>
                      <a:pt x="209" y="1229"/>
                      <a:pt x="78" y="2574"/>
                    </a:cubicBezTo>
                    <a:cubicBezTo>
                      <a:pt x="0" y="3367"/>
                      <a:pt x="482" y="3834"/>
                      <a:pt x="1000" y="3834"/>
                    </a:cubicBezTo>
                    <a:cubicBezTo>
                      <a:pt x="1361" y="3834"/>
                      <a:pt x="1739" y="3608"/>
                      <a:pt x="1959" y="3110"/>
                    </a:cubicBezTo>
                    <a:cubicBezTo>
                      <a:pt x="2436" y="2052"/>
                      <a:pt x="2823" y="0"/>
                      <a:pt x="2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5;p36">
                <a:extLst>
                  <a:ext uri="{FF2B5EF4-FFF2-40B4-BE49-F238E27FC236}">
                    <a16:creationId xmlns:a16="http://schemas.microsoft.com/office/drawing/2014/main" id="{6CA2D877-E396-4907-80E5-420084743553}"/>
                  </a:ext>
                </a:extLst>
              </p:cNvPr>
              <p:cNvSpPr/>
              <p:nvPr/>
            </p:nvSpPr>
            <p:spPr>
              <a:xfrm>
                <a:off x="3013252" y="2042711"/>
                <a:ext cx="81535" cy="110736"/>
              </a:xfrm>
              <a:custGeom>
                <a:avLst/>
                <a:gdLst/>
                <a:ahLst/>
                <a:cxnLst/>
                <a:rect l="l" t="t" r="r" b="b"/>
                <a:pathLst>
                  <a:path w="2823" h="3834" extrusionOk="0">
                    <a:moveTo>
                      <a:pt x="2277" y="0"/>
                    </a:moveTo>
                    <a:cubicBezTo>
                      <a:pt x="2196" y="0"/>
                      <a:pt x="2095" y="45"/>
                      <a:pt x="1971" y="145"/>
                    </a:cubicBezTo>
                    <a:cubicBezTo>
                      <a:pt x="1971" y="145"/>
                      <a:pt x="220" y="1228"/>
                      <a:pt x="77" y="2574"/>
                    </a:cubicBezTo>
                    <a:cubicBezTo>
                      <a:pt x="0" y="3367"/>
                      <a:pt x="482" y="3834"/>
                      <a:pt x="1003" y="3834"/>
                    </a:cubicBezTo>
                    <a:cubicBezTo>
                      <a:pt x="1365" y="3834"/>
                      <a:pt x="1746" y="3608"/>
                      <a:pt x="1971" y="3110"/>
                    </a:cubicBezTo>
                    <a:cubicBezTo>
                      <a:pt x="2437" y="2052"/>
                      <a:pt x="2823" y="0"/>
                      <a:pt x="2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6;p36">
                <a:extLst>
                  <a:ext uri="{FF2B5EF4-FFF2-40B4-BE49-F238E27FC236}">
                    <a16:creationId xmlns:a16="http://schemas.microsoft.com/office/drawing/2014/main" id="{1FBE5221-0154-43F7-A46D-D9A6ED9E4761}"/>
                  </a:ext>
                </a:extLst>
              </p:cNvPr>
              <p:cNvSpPr/>
              <p:nvPr/>
            </p:nvSpPr>
            <p:spPr>
              <a:xfrm>
                <a:off x="3101112" y="2066077"/>
                <a:ext cx="70416" cy="114519"/>
              </a:xfrm>
              <a:custGeom>
                <a:avLst/>
                <a:gdLst/>
                <a:ahLst/>
                <a:cxnLst/>
                <a:rect l="l" t="t" r="r" b="b"/>
                <a:pathLst>
                  <a:path w="2438" h="3965" extrusionOk="0">
                    <a:moveTo>
                      <a:pt x="1920" y="1"/>
                    </a:moveTo>
                    <a:cubicBezTo>
                      <a:pt x="1834" y="1"/>
                      <a:pt x="1731" y="56"/>
                      <a:pt x="1607" y="181"/>
                    </a:cubicBezTo>
                    <a:cubicBezTo>
                      <a:pt x="1607" y="181"/>
                      <a:pt x="0" y="1467"/>
                      <a:pt x="36" y="2813"/>
                    </a:cubicBezTo>
                    <a:cubicBezTo>
                      <a:pt x="49" y="3560"/>
                      <a:pt x="517" y="3964"/>
                      <a:pt x="998" y="3964"/>
                    </a:cubicBezTo>
                    <a:cubicBezTo>
                      <a:pt x="1391" y="3964"/>
                      <a:pt x="1793" y="3695"/>
                      <a:pt x="1965" y="3122"/>
                    </a:cubicBezTo>
                    <a:cubicBezTo>
                      <a:pt x="2302" y="2039"/>
                      <a:pt x="2437"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7;p36">
                <a:extLst>
                  <a:ext uri="{FF2B5EF4-FFF2-40B4-BE49-F238E27FC236}">
                    <a16:creationId xmlns:a16="http://schemas.microsoft.com/office/drawing/2014/main" id="{FB2A266F-7F20-4ADD-A03E-7A6256E64C20}"/>
                  </a:ext>
                </a:extLst>
              </p:cNvPr>
              <p:cNvSpPr/>
              <p:nvPr/>
            </p:nvSpPr>
            <p:spPr>
              <a:xfrm>
                <a:off x="3004472" y="1937204"/>
                <a:ext cx="177801" cy="93146"/>
              </a:xfrm>
              <a:custGeom>
                <a:avLst/>
                <a:gdLst/>
                <a:ahLst/>
                <a:cxnLst/>
                <a:rect l="l" t="t" r="r" b="b"/>
                <a:pathLst>
                  <a:path w="6156" h="3225" extrusionOk="0">
                    <a:moveTo>
                      <a:pt x="1141" y="1"/>
                    </a:moveTo>
                    <a:cubicBezTo>
                      <a:pt x="682" y="1"/>
                      <a:pt x="356" y="113"/>
                      <a:pt x="250" y="345"/>
                    </a:cubicBezTo>
                    <a:cubicBezTo>
                      <a:pt x="0" y="893"/>
                      <a:pt x="1048" y="1905"/>
                      <a:pt x="2608" y="2607"/>
                    </a:cubicBezTo>
                    <a:cubicBezTo>
                      <a:pt x="3510" y="3014"/>
                      <a:pt x="4384" y="3225"/>
                      <a:pt x="5009" y="3225"/>
                    </a:cubicBezTo>
                    <a:cubicBezTo>
                      <a:pt x="5465" y="3225"/>
                      <a:pt x="5789" y="3112"/>
                      <a:pt x="5894" y="2881"/>
                    </a:cubicBezTo>
                    <a:cubicBezTo>
                      <a:pt x="6156" y="2322"/>
                      <a:pt x="5096" y="1310"/>
                      <a:pt x="3537" y="607"/>
                    </a:cubicBezTo>
                    <a:cubicBezTo>
                      <a:pt x="2637" y="209"/>
                      <a:pt x="1766" y="1"/>
                      <a:pt x="1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8;p36">
                <a:extLst>
                  <a:ext uri="{FF2B5EF4-FFF2-40B4-BE49-F238E27FC236}">
                    <a16:creationId xmlns:a16="http://schemas.microsoft.com/office/drawing/2014/main" id="{C04F2768-3FF6-4797-9607-1E308D5BF8B7}"/>
                  </a:ext>
                </a:extLst>
              </p:cNvPr>
              <p:cNvSpPr/>
              <p:nvPr/>
            </p:nvSpPr>
            <p:spPr>
              <a:xfrm>
                <a:off x="1722153" y="3621854"/>
                <a:ext cx="416457" cy="458567"/>
              </a:xfrm>
              <a:custGeom>
                <a:avLst/>
                <a:gdLst/>
                <a:ahLst/>
                <a:cxnLst/>
                <a:rect l="l" t="t" r="r" b="b"/>
                <a:pathLst>
                  <a:path w="14419" h="15877" extrusionOk="0">
                    <a:moveTo>
                      <a:pt x="4151" y="1"/>
                    </a:moveTo>
                    <a:cubicBezTo>
                      <a:pt x="3985" y="1"/>
                      <a:pt x="3823" y="24"/>
                      <a:pt x="3667" y="72"/>
                    </a:cubicBezTo>
                    <a:cubicBezTo>
                      <a:pt x="3667" y="72"/>
                      <a:pt x="0" y="8775"/>
                      <a:pt x="1965" y="12812"/>
                    </a:cubicBezTo>
                    <a:cubicBezTo>
                      <a:pt x="2944" y="14812"/>
                      <a:pt x="5944" y="15876"/>
                      <a:pt x="8754" y="15876"/>
                    </a:cubicBezTo>
                    <a:cubicBezTo>
                      <a:pt x="11615" y="15876"/>
                      <a:pt x="14280" y="14773"/>
                      <a:pt x="14418" y="12431"/>
                    </a:cubicBezTo>
                    <a:cubicBezTo>
                      <a:pt x="14418" y="12431"/>
                      <a:pt x="8006" y="1"/>
                      <a:pt x="4151"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9;p36">
                <a:extLst>
                  <a:ext uri="{FF2B5EF4-FFF2-40B4-BE49-F238E27FC236}">
                    <a16:creationId xmlns:a16="http://schemas.microsoft.com/office/drawing/2014/main" id="{8CB1CC5E-EC74-4CE3-A5E8-4279E1FE0A71}"/>
                  </a:ext>
                </a:extLst>
              </p:cNvPr>
              <p:cNvSpPr/>
              <p:nvPr/>
            </p:nvSpPr>
            <p:spPr>
              <a:xfrm>
                <a:off x="1786099" y="3621854"/>
                <a:ext cx="264130" cy="295093"/>
              </a:xfrm>
              <a:custGeom>
                <a:avLst/>
                <a:gdLst/>
                <a:ahLst/>
                <a:cxnLst/>
                <a:rect l="l" t="t" r="r" b="b"/>
                <a:pathLst>
                  <a:path w="9145" h="10217" extrusionOk="0">
                    <a:moveTo>
                      <a:pt x="1938" y="0"/>
                    </a:moveTo>
                    <a:cubicBezTo>
                      <a:pt x="1772" y="0"/>
                      <a:pt x="1610" y="23"/>
                      <a:pt x="1453" y="72"/>
                    </a:cubicBezTo>
                    <a:cubicBezTo>
                      <a:pt x="1453" y="72"/>
                      <a:pt x="655" y="1989"/>
                      <a:pt x="1" y="4418"/>
                    </a:cubicBezTo>
                    <a:cubicBezTo>
                      <a:pt x="3049" y="8859"/>
                      <a:pt x="9145" y="10216"/>
                      <a:pt x="9145" y="10216"/>
                    </a:cubicBezTo>
                    <a:lnTo>
                      <a:pt x="8633" y="6382"/>
                    </a:lnTo>
                    <a:cubicBezTo>
                      <a:pt x="6525" y="3222"/>
                      <a:pt x="3903" y="0"/>
                      <a:pt x="1938"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0;p36">
                <a:extLst>
                  <a:ext uri="{FF2B5EF4-FFF2-40B4-BE49-F238E27FC236}">
                    <a16:creationId xmlns:a16="http://schemas.microsoft.com/office/drawing/2014/main" id="{9D127ADB-F773-49BF-9D4C-1BCD0B139BC2}"/>
                  </a:ext>
                </a:extLst>
              </p:cNvPr>
              <p:cNvSpPr/>
              <p:nvPr/>
            </p:nvSpPr>
            <p:spPr>
              <a:xfrm>
                <a:off x="2004478" y="3997382"/>
                <a:ext cx="82546" cy="81506"/>
              </a:xfrm>
              <a:custGeom>
                <a:avLst/>
                <a:gdLst/>
                <a:ahLst/>
                <a:cxnLst/>
                <a:rect l="l" t="t" r="r" b="b"/>
                <a:pathLst>
                  <a:path w="2858" h="2822" extrusionOk="0">
                    <a:moveTo>
                      <a:pt x="1452" y="0"/>
                    </a:moveTo>
                    <a:cubicBezTo>
                      <a:pt x="660" y="0"/>
                      <a:pt x="12" y="1138"/>
                      <a:pt x="0" y="2536"/>
                    </a:cubicBezTo>
                    <a:cubicBezTo>
                      <a:pt x="0" y="2631"/>
                      <a:pt x="12" y="2727"/>
                      <a:pt x="12" y="2822"/>
                    </a:cubicBezTo>
                    <a:cubicBezTo>
                      <a:pt x="1072" y="2715"/>
                      <a:pt x="2060" y="2453"/>
                      <a:pt x="2858" y="2012"/>
                    </a:cubicBezTo>
                    <a:cubicBezTo>
                      <a:pt x="2727" y="869"/>
                      <a:pt x="2155" y="0"/>
                      <a:pt x="1465" y="0"/>
                    </a:cubicBezTo>
                    <a:cubicBezTo>
                      <a:pt x="1460" y="0"/>
                      <a:pt x="1456" y="0"/>
                      <a:pt x="1452"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1;p36">
                <a:extLst>
                  <a:ext uri="{FF2B5EF4-FFF2-40B4-BE49-F238E27FC236}">
                    <a16:creationId xmlns:a16="http://schemas.microsoft.com/office/drawing/2014/main" id="{C2C0CC24-DC65-4211-BF8B-BEC7F21A2973}"/>
                  </a:ext>
                </a:extLst>
              </p:cNvPr>
              <p:cNvSpPr/>
              <p:nvPr/>
            </p:nvSpPr>
            <p:spPr>
              <a:xfrm>
                <a:off x="1878609" y="3988169"/>
                <a:ext cx="92886" cy="91413"/>
              </a:xfrm>
              <a:custGeom>
                <a:avLst/>
                <a:gdLst/>
                <a:ahLst/>
                <a:cxnLst/>
                <a:rect l="l" t="t" r="r" b="b"/>
                <a:pathLst>
                  <a:path w="3216" h="3165" extrusionOk="0">
                    <a:moveTo>
                      <a:pt x="1874" y="0"/>
                    </a:moveTo>
                    <a:cubicBezTo>
                      <a:pt x="1148" y="0"/>
                      <a:pt x="369" y="928"/>
                      <a:pt x="84" y="2188"/>
                    </a:cubicBezTo>
                    <a:cubicBezTo>
                      <a:pt x="48" y="2355"/>
                      <a:pt x="24" y="2522"/>
                      <a:pt x="0" y="2677"/>
                    </a:cubicBezTo>
                    <a:cubicBezTo>
                      <a:pt x="893" y="2962"/>
                      <a:pt x="1846" y="3129"/>
                      <a:pt x="2810" y="3165"/>
                    </a:cubicBezTo>
                    <a:cubicBezTo>
                      <a:pt x="2834" y="3058"/>
                      <a:pt x="2882" y="2950"/>
                      <a:pt x="2905" y="2831"/>
                    </a:cubicBezTo>
                    <a:cubicBezTo>
                      <a:pt x="3215" y="1462"/>
                      <a:pt x="2834" y="200"/>
                      <a:pt x="2060" y="21"/>
                    </a:cubicBezTo>
                    <a:cubicBezTo>
                      <a:pt x="1999" y="7"/>
                      <a:pt x="1936" y="0"/>
                      <a:pt x="1874"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2;p36">
                <a:extLst>
                  <a:ext uri="{FF2B5EF4-FFF2-40B4-BE49-F238E27FC236}">
                    <a16:creationId xmlns:a16="http://schemas.microsoft.com/office/drawing/2014/main" id="{230F0A55-A75F-43E8-811B-8A232BDDB6DC}"/>
                  </a:ext>
                </a:extLst>
              </p:cNvPr>
              <p:cNvSpPr/>
              <p:nvPr/>
            </p:nvSpPr>
            <p:spPr>
              <a:xfrm>
                <a:off x="1777838" y="3952701"/>
                <a:ext cx="81535" cy="97998"/>
              </a:xfrm>
              <a:custGeom>
                <a:avLst/>
                <a:gdLst/>
                <a:ahLst/>
                <a:cxnLst/>
                <a:rect l="l" t="t" r="r" b="b"/>
                <a:pathLst>
                  <a:path w="2823" h="3393" extrusionOk="0">
                    <a:moveTo>
                      <a:pt x="1535" y="0"/>
                    </a:moveTo>
                    <a:cubicBezTo>
                      <a:pt x="999" y="0"/>
                      <a:pt x="414" y="495"/>
                      <a:pt x="1" y="1249"/>
                    </a:cubicBezTo>
                    <a:cubicBezTo>
                      <a:pt x="13" y="1285"/>
                      <a:pt x="25" y="1321"/>
                      <a:pt x="37" y="1357"/>
                    </a:cubicBezTo>
                    <a:cubicBezTo>
                      <a:pt x="453" y="2214"/>
                      <a:pt x="1251" y="2881"/>
                      <a:pt x="2239" y="3393"/>
                    </a:cubicBezTo>
                    <a:cubicBezTo>
                      <a:pt x="2311" y="3238"/>
                      <a:pt x="2370" y="3071"/>
                      <a:pt x="2418" y="2892"/>
                    </a:cubicBezTo>
                    <a:cubicBezTo>
                      <a:pt x="2823" y="1547"/>
                      <a:pt x="2537" y="261"/>
                      <a:pt x="1775" y="35"/>
                    </a:cubicBezTo>
                    <a:cubicBezTo>
                      <a:pt x="1697" y="12"/>
                      <a:pt x="1616" y="0"/>
                      <a:pt x="1535"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3;p36">
                <a:extLst>
                  <a:ext uri="{FF2B5EF4-FFF2-40B4-BE49-F238E27FC236}">
                    <a16:creationId xmlns:a16="http://schemas.microsoft.com/office/drawing/2014/main" id="{061374CD-5DFB-446F-905F-16348C5FDDB3}"/>
                  </a:ext>
                </a:extLst>
              </p:cNvPr>
              <p:cNvSpPr/>
              <p:nvPr/>
            </p:nvSpPr>
            <p:spPr>
              <a:xfrm>
                <a:off x="1790575" y="3824406"/>
                <a:ext cx="348034" cy="255957"/>
              </a:xfrm>
              <a:custGeom>
                <a:avLst/>
                <a:gdLst/>
                <a:ahLst/>
                <a:cxnLst/>
                <a:rect l="l" t="t" r="r" b="b"/>
                <a:pathLst>
                  <a:path w="12050" h="8862" extrusionOk="0">
                    <a:moveTo>
                      <a:pt x="8894" y="0"/>
                    </a:moveTo>
                    <a:lnTo>
                      <a:pt x="8894" y="0"/>
                    </a:lnTo>
                    <a:cubicBezTo>
                      <a:pt x="7597" y="179"/>
                      <a:pt x="7811" y="691"/>
                      <a:pt x="8990" y="3203"/>
                    </a:cubicBezTo>
                    <a:cubicBezTo>
                      <a:pt x="10636" y="6682"/>
                      <a:pt x="8742" y="7605"/>
                      <a:pt x="6274" y="7605"/>
                    </a:cubicBezTo>
                    <a:cubicBezTo>
                      <a:pt x="3549" y="7605"/>
                      <a:pt x="125" y="6480"/>
                      <a:pt x="0" y="6430"/>
                    </a:cubicBezTo>
                    <a:lnTo>
                      <a:pt x="0" y="6430"/>
                    </a:lnTo>
                    <a:cubicBezTo>
                      <a:pt x="1248" y="8022"/>
                      <a:pt x="3892" y="8862"/>
                      <a:pt x="6387" y="8862"/>
                    </a:cubicBezTo>
                    <a:cubicBezTo>
                      <a:pt x="9246" y="8862"/>
                      <a:pt x="11910" y="7758"/>
                      <a:pt x="12049" y="5418"/>
                    </a:cubicBezTo>
                    <a:cubicBezTo>
                      <a:pt x="12049" y="5418"/>
                      <a:pt x="10716" y="2822"/>
                      <a:pt x="8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44;p36">
                <a:extLst>
                  <a:ext uri="{FF2B5EF4-FFF2-40B4-BE49-F238E27FC236}">
                    <a16:creationId xmlns:a16="http://schemas.microsoft.com/office/drawing/2014/main" id="{004FC11F-B5D4-4A87-9EF6-80CCDEC8C215}"/>
                  </a:ext>
                </a:extLst>
              </p:cNvPr>
              <p:cNvSpPr/>
              <p:nvPr/>
            </p:nvSpPr>
            <p:spPr>
              <a:xfrm>
                <a:off x="2636857" y="3621854"/>
                <a:ext cx="416803" cy="458567"/>
              </a:xfrm>
              <a:custGeom>
                <a:avLst/>
                <a:gdLst/>
                <a:ahLst/>
                <a:cxnLst/>
                <a:rect l="l" t="t" r="r" b="b"/>
                <a:pathLst>
                  <a:path w="14431" h="15877" extrusionOk="0">
                    <a:moveTo>
                      <a:pt x="10268" y="1"/>
                    </a:moveTo>
                    <a:cubicBezTo>
                      <a:pt x="6413" y="1"/>
                      <a:pt x="1" y="12431"/>
                      <a:pt x="1" y="12431"/>
                    </a:cubicBezTo>
                    <a:cubicBezTo>
                      <a:pt x="139" y="14773"/>
                      <a:pt x="2804" y="15876"/>
                      <a:pt x="5665" y="15876"/>
                    </a:cubicBezTo>
                    <a:cubicBezTo>
                      <a:pt x="8475" y="15876"/>
                      <a:pt x="11475" y="14812"/>
                      <a:pt x="12455" y="12812"/>
                    </a:cubicBezTo>
                    <a:cubicBezTo>
                      <a:pt x="14431" y="8775"/>
                      <a:pt x="10752" y="72"/>
                      <a:pt x="10752" y="72"/>
                    </a:cubicBezTo>
                    <a:cubicBezTo>
                      <a:pt x="10596" y="24"/>
                      <a:pt x="10434" y="1"/>
                      <a:pt x="10268"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5;p36">
                <a:extLst>
                  <a:ext uri="{FF2B5EF4-FFF2-40B4-BE49-F238E27FC236}">
                    <a16:creationId xmlns:a16="http://schemas.microsoft.com/office/drawing/2014/main" id="{6A1C582B-DFA9-46E1-9FFB-00DB8723FDE1}"/>
                  </a:ext>
                </a:extLst>
              </p:cNvPr>
              <p:cNvSpPr/>
              <p:nvPr/>
            </p:nvSpPr>
            <p:spPr>
              <a:xfrm>
                <a:off x="2725237" y="3621854"/>
                <a:ext cx="264130" cy="295093"/>
              </a:xfrm>
              <a:custGeom>
                <a:avLst/>
                <a:gdLst/>
                <a:ahLst/>
                <a:cxnLst/>
                <a:rect l="l" t="t" r="r" b="b"/>
                <a:pathLst>
                  <a:path w="9145" h="10217" extrusionOk="0">
                    <a:moveTo>
                      <a:pt x="7207" y="0"/>
                    </a:moveTo>
                    <a:cubicBezTo>
                      <a:pt x="5243" y="0"/>
                      <a:pt x="2620" y="3222"/>
                      <a:pt x="513" y="6382"/>
                    </a:cubicBezTo>
                    <a:lnTo>
                      <a:pt x="1" y="10216"/>
                    </a:lnTo>
                    <a:cubicBezTo>
                      <a:pt x="1" y="10216"/>
                      <a:pt x="6097" y="8859"/>
                      <a:pt x="9145" y="4418"/>
                    </a:cubicBezTo>
                    <a:cubicBezTo>
                      <a:pt x="8490" y="1989"/>
                      <a:pt x="7692" y="72"/>
                      <a:pt x="7692" y="72"/>
                    </a:cubicBezTo>
                    <a:cubicBezTo>
                      <a:pt x="7535" y="23"/>
                      <a:pt x="7373" y="0"/>
                      <a:pt x="7207"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46;p36">
                <a:extLst>
                  <a:ext uri="{FF2B5EF4-FFF2-40B4-BE49-F238E27FC236}">
                    <a16:creationId xmlns:a16="http://schemas.microsoft.com/office/drawing/2014/main" id="{0FBA2891-D16A-4293-BCF0-E9C85C208CE1}"/>
                  </a:ext>
                </a:extLst>
              </p:cNvPr>
              <p:cNvSpPr/>
              <p:nvPr/>
            </p:nvSpPr>
            <p:spPr>
              <a:xfrm>
                <a:off x="2688441" y="3997382"/>
                <a:ext cx="82575" cy="81506"/>
              </a:xfrm>
              <a:custGeom>
                <a:avLst/>
                <a:gdLst/>
                <a:ahLst/>
                <a:cxnLst/>
                <a:rect l="l" t="t" r="r" b="b"/>
                <a:pathLst>
                  <a:path w="2859" h="2822" extrusionOk="0">
                    <a:moveTo>
                      <a:pt x="1406" y="0"/>
                    </a:moveTo>
                    <a:cubicBezTo>
                      <a:pt x="1402" y="0"/>
                      <a:pt x="1398" y="0"/>
                      <a:pt x="1394" y="0"/>
                    </a:cubicBezTo>
                    <a:cubicBezTo>
                      <a:pt x="703" y="0"/>
                      <a:pt x="132" y="869"/>
                      <a:pt x="1" y="2012"/>
                    </a:cubicBezTo>
                    <a:cubicBezTo>
                      <a:pt x="798" y="2453"/>
                      <a:pt x="1787" y="2715"/>
                      <a:pt x="2846" y="2822"/>
                    </a:cubicBezTo>
                    <a:cubicBezTo>
                      <a:pt x="2858" y="2727"/>
                      <a:pt x="2858" y="2631"/>
                      <a:pt x="2858" y="2536"/>
                    </a:cubicBezTo>
                    <a:cubicBezTo>
                      <a:pt x="2846" y="1138"/>
                      <a:pt x="2198" y="0"/>
                      <a:pt x="1406"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47;p36">
                <a:extLst>
                  <a:ext uri="{FF2B5EF4-FFF2-40B4-BE49-F238E27FC236}">
                    <a16:creationId xmlns:a16="http://schemas.microsoft.com/office/drawing/2014/main" id="{10F4DAA5-1BB9-44AB-9C44-8B09D27CCA12}"/>
                  </a:ext>
                </a:extLst>
              </p:cNvPr>
              <p:cNvSpPr/>
              <p:nvPr/>
            </p:nvSpPr>
            <p:spPr>
              <a:xfrm>
                <a:off x="2803999" y="3988169"/>
                <a:ext cx="92857" cy="91413"/>
              </a:xfrm>
              <a:custGeom>
                <a:avLst/>
                <a:gdLst/>
                <a:ahLst/>
                <a:cxnLst/>
                <a:rect l="l" t="t" r="r" b="b"/>
                <a:pathLst>
                  <a:path w="3215" h="3165" extrusionOk="0">
                    <a:moveTo>
                      <a:pt x="1344" y="0"/>
                    </a:moveTo>
                    <a:cubicBezTo>
                      <a:pt x="1280" y="0"/>
                      <a:pt x="1217" y="7"/>
                      <a:pt x="1155" y="21"/>
                    </a:cubicBezTo>
                    <a:cubicBezTo>
                      <a:pt x="381" y="200"/>
                      <a:pt x="0" y="1462"/>
                      <a:pt x="310" y="2831"/>
                    </a:cubicBezTo>
                    <a:cubicBezTo>
                      <a:pt x="345" y="2950"/>
                      <a:pt x="381" y="3058"/>
                      <a:pt x="417" y="3165"/>
                    </a:cubicBezTo>
                    <a:cubicBezTo>
                      <a:pt x="1369" y="3129"/>
                      <a:pt x="2334" y="2962"/>
                      <a:pt x="3215" y="2677"/>
                    </a:cubicBezTo>
                    <a:cubicBezTo>
                      <a:pt x="3191" y="2522"/>
                      <a:pt x="3167" y="2355"/>
                      <a:pt x="3131" y="2188"/>
                    </a:cubicBezTo>
                    <a:cubicBezTo>
                      <a:pt x="2846" y="928"/>
                      <a:pt x="2077" y="0"/>
                      <a:pt x="1344"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8;p36">
                <a:extLst>
                  <a:ext uri="{FF2B5EF4-FFF2-40B4-BE49-F238E27FC236}">
                    <a16:creationId xmlns:a16="http://schemas.microsoft.com/office/drawing/2014/main" id="{E0B32B0C-DB81-4985-A8E3-A6990760D6FF}"/>
                  </a:ext>
                </a:extLst>
              </p:cNvPr>
              <p:cNvSpPr/>
              <p:nvPr/>
            </p:nvSpPr>
            <p:spPr>
              <a:xfrm>
                <a:off x="2916092" y="3952701"/>
                <a:ext cx="81535" cy="97998"/>
              </a:xfrm>
              <a:custGeom>
                <a:avLst/>
                <a:gdLst/>
                <a:ahLst/>
                <a:cxnLst/>
                <a:rect l="l" t="t" r="r" b="b"/>
                <a:pathLst>
                  <a:path w="2823" h="3393" extrusionOk="0">
                    <a:moveTo>
                      <a:pt x="1288" y="0"/>
                    </a:moveTo>
                    <a:cubicBezTo>
                      <a:pt x="1207" y="0"/>
                      <a:pt x="1127" y="12"/>
                      <a:pt x="1048" y="35"/>
                    </a:cubicBezTo>
                    <a:cubicBezTo>
                      <a:pt x="286" y="261"/>
                      <a:pt x="1" y="1547"/>
                      <a:pt x="405" y="2892"/>
                    </a:cubicBezTo>
                    <a:cubicBezTo>
                      <a:pt x="453" y="3071"/>
                      <a:pt x="524" y="3238"/>
                      <a:pt x="584" y="3393"/>
                    </a:cubicBezTo>
                    <a:cubicBezTo>
                      <a:pt x="1572" y="2881"/>
                      <a:pt x="2370" y="2214"/>
                      <a:pt x="2787" y="1357"/>
                    </a:cubicBezTo>
                    <a:cubicBezTo>
                      <a:pt x="2810" y="1321"/>
                      <a:pt x="2810" y="1285"/>
                      <a:pt x="2822" y="1249"/>
                    </a:cubicBezTo>
                    <a:cubicBezTo>
                      <a:pt x="2419" y="495"/>
                      <a:pt x="1827" y="0"/>
                      <a:pt x="1288" y="0"/>
                    </a:cubicBezTo>
                    <a:close/>
                  </a:path>
                </a:pathLst>
              </a:custGeom>
              <a:solidFill>
                <a:srgbClr val="F9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49;p36">
                <a:extLst>
                  <a:ext uri="{FF2B5EF4-FFF2-40B4-BE49-F238E27FC236}">
                    <a16:creationId xmlns:a16="http://schemas.microsoft.com/office/drawing/2014/main" id="{F2801D6D-2310-44D1-ACEB-4C8408C0B2C6}"/>
                  </a:ext>
                </a:extLst>
              </p:cNvPr>
              <p:cNvSpPr/>
              <p:nvPr/>
            </p:nvSpPr>
            <p:spPr>
              <a:xfrm>
                <a:off x="2636857" y="3824406"/>
                <a:ext cx="348034" cy="255957"/>
              </a:xfrm>
              <a:custGeom>
                <a:avLst/>
                <a:gdLst/>
                <a:ahLst/>
                <a:cxnLst/>
                <a:rect l="l" t="t" r="r" b="b"/>
                <a:pathLst>
                  <a:path w="12050" h="8862" extrusionOk="0">
                    <a:moveTo>
                      <a:pt x="3156" y="0"/>
                    </a:moveTo>
                    <a:lnTo>
                      <a:pt x="3156" y="0"/>
                    </a:lnTo>
                    <a:cubicBezTo>
                      <a:pt x="1334" y="2822"/>
                      <a:pt x="1" y="5418"/>
                      <a:pt x="1" y="5418"/>
                    </a:cubicBezTo>
                    <a:cubicBezTo>
                      <a:pt x="141" y="7758"/>
                      <a:pt x="2807" y="8862"/>
                      <a:pt x="5668" y="8862"/>
                    </a:cubicBezTo>
                    <a:cubicBezTo>
                      <a:pt x="8164" y="8862"/>
                      <a:pt x="10807" y="8022"/>
                      <a:pt x="12050" y="6430"/>
                    </a:cubicBezTo>
                    <a:lnTo>
                      <a:pt x="12050" y="6430"/>
                    </a:lnTo>
                    <a:cubicBezTo>
                      <a:pt x="11925" y="6480"/>
                      <a:pt x="8501" y="7605"/>
                      <a:pt x="5776" y="7605"/>
                    </a:cubicBezTo>
                    <a:cubicBezTo>
                      <a:pt x="3308" y="7605"/>
                      <a:pt x="1414" y="6682"/>
                      <a:pt x="3061" y="3203"/>
                    </a:cubicBezTo>
                    <a:cubicBezTo>
                      <a:pt x="4251" y="691"/>
                      <a:pt x="4465" y="179"/>
                      <a:pt x="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0;p36">
                <a:extLst>
                  <a:ext uri="{FF2B5EF4-FFF2-40B4-BE49-F238E27FC236}">
                    <a16:creationId xmlns:a16="http://schemas.microsoft.com/office/drawing/2014/main" id="{08368930-E8A1-4F48-A1FA-BED55A4DB712}"/>
                  </a:ext>
                </a:extLst>
              </p:cNvPr>
              <p:cNvSpPr/>
              <p:nvPr/>
            </p:nvSpPr>
            <p:spPr>
              <a:xfrm>
                <a:off x="2037491" y="3269316"/>
                <a:ext cx="644802" cy="786413"/>
              </a:xfrm>
              <a:custGeom>
                <a:avLst/>
                <a:gdLst/>
                <a:ahLst/>
                <a:cxnLst/>
                <a:rect l="l" t="t" r="r" b="b"/>
                <a:pathLst>
                  <a:path w="22325" h="27228" extrusionOk="0">
                    <a:moveTo>
                      <a:pt x="11781" y="0"/>
                    </a:moveTo>
                    <a:cubicBezTo>
                      <a:pt x="11457" y="0"/>
                      <a:pt x="11128" y="62"/>
                      <a:pt x="10811" y="193"/>
                    </a:cubicBezTo>
                    <a:lnTo>
                      <a:pt x="1929" y="3872"/>
                    </a:lnTo>
                    <a:cubicBezTo>
                      <a:pt x="619" y="4408"/>
                      <a:pt x="0" y="5908"/>
                      <a:pt x="536" y="7206"/>
                    </a:cubicBezTo>
                    <a:lnTo>
                      <a:pt x="8192" y="25649"/>
                    </a:lnTo>
                    <a:cubicBezTo>
                      <a:pt x="8596" y="26628"/>
                      <a:pt x="9549" y="27228"/>
                      <a:pt x="10551" y="27228"/>
                    </a:cubicBezTo>
                    <a:cubicBezTo>
                      <a:pt x="10876" y="27228"/>
                      <a:pt x="11207" y="27164"/>
                      <a:pt x="11525" y="27030"/>
                    </a:cubicBezTo>
                    <a:lnTo>
                      <a:pt x="20407" y="23351"/>
                    </a:lnTo>
                    <a:cubicBezTo>
                      <a:pt x="21705" y="22815"/>
                      <a:pt x="22324" y="21315"/>
                      <a:pt x="21788" y="20017"/>
                    </a:cubicBezTo>
                    <a:lnTo>
                      <a:pt x="14145" y="1574"/>
                    </a:lnTo>
                    <a:cubicBezTo>
                      <a:pt x="13740" y="593"/>
                      <a:pt x="12784" y="0"/>
                      <a:pt x="11781" y="0"/>
                    </a:cubicBezTo>
                    <a:close/>
                  </a:path>
                </a:pathLst>
              </a:custGeom>
              <a:solidFill>
                <a:srgbClr val="5A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1;p36">
                <a:extLst>
                  <a:ext uri="{FF2B5EF4-FFF2-40B4-BE49-F238E27FC236}">
                    <a16:creationId xmlns:a16="http://schemas.microsoft.com/office/drawing/2014/main" id="{2C0DD6B0-4492-42F5-8E54-7159FD2279FE}"/>
                  </a:ext>
                </a:extLst>
              </p:cNvPr>
              <p:cNvSpPr/>
              <p:nvPr/>
            </p:nvSpPr>
            <p:spPr>
              <a:xfrm>
                <a:off x="2093176" y="3269316"/>
                <a:ext cx="589116" cy="786413"/>
              </a:xfrm>
              <a:custGeom>
                <a:avLst/>
                <a:gdLst/>
                <a:ahLst/>
                <a:cxnLst/>
                <a:rect l="l" t="t" r="r" b="b"/>
                <a:pathLst>
                  <a:path w="20397" h="27228" extrusionOk="0">
                    <a:moveTo>
                      <a:pt x="9853" y="0"/>
                    </a:moveTo>
                    <a:cubicBezTo>
                      <a:pt x="9529" y="0"/>
                      <a:pt x="9200" y="62"/>
                      <a:pt x="8883" y="193"/>
                    </a:cubicBezTo>
                    <a:lnTo>
                      <a:pt x="1" y="3872"/>
                    </a:lnTo>
                    <a:cubicBezTo>
                      <a:pt x="1" y="3872"/>
                      <a:pt x="2388" y="3028"/>
                      <a:pt x="5226" y="3028"/>
                    </a:cubicBezTo>
                    <a:cubicBezTo>
                      <a:pt x="8028" y="3028"/>
                      <a:pt x="11270" y="3851"/>
                      <a:pt x="13086" y="7123"/>
                    </a:cubicBezTo>
                    <a:cubicBezTo>
                      <a:pt x="16919" y="14012"/>
                      <a:pt x="17028" y="24146"/>
                      <a:pt x="10260" y="24146"/>
                    </a:cubicBezTo>
                    <a:cubicBezTo>
                      <a:pt x="8828" y="24146"/>
                      <a:pt x="7090" y="23693"/>
                      <a:pt x="5013" y="22660"/>
                    </a:cubicBezTo>
                    <a:lnTo>
                      <a:pt x="5013" y="22660"/>
                    </a:lnTo>
                    <a:lnTo>
                      <a:pt x="6264" y="25649"/>
                    </a:lnTo>
                    <a:cubicBezTo>
                      <a:pt x="6668" y="26628"/>
                      <a:pt x="7621" y="27228"/>
                      <a:pt x="8623" y="27228"/>
                    </a:cubicBezTo>
                    <a:cubicBezTo>
                      <a:pt x="8948" y="27228"/>
                      <a:pt x="9279" y="27164"/>
                      <a:pt x="9597" y="27030"/>
                    </a:cubicBezTo>
                    <a:lnTo>
                      <a:pt x="18479" y="23351"/>
                    </a:lnTo>
                    <a:cubicBezTo>
                      <a:pt x="19777" y="22815"/>
                      <a:pt x="20396" y="21315"/>
                      <a:pt x="19860" y="20017"/>
                    </a:cubicBezTo>
                    <a:lnTo>
                      <a:pt x="12217" y="1574"/>
                    </a:lnTo>
                    <a:cubicBezTo>
                      <a:pt x="11812" y="593"/>
                      <a:pt x="10856" y="0"/>
                      <a:pt x="9853" y="0"/>
                    </a:cubicBezTo>
                    <a:close/>
                  </a:path>
                </a:pathLst>
              </a:custGeom>
              <a:solidFill>
                <a:srgbClr val="5A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2;p36">
                <a:extLst>
                  <a:ext uri="{FF2B5EF4-FFF2-40B4-BE49-F238E27FC236}">
                    <a16:creationId xmlns:a16="http://schemas.microsoft.com/office/drawing/2014/main" id="{B99C7C74-095E-448B-9FE8-82784F365731}"/>
                  </a:ext>
                </a:extLst>
              </p:cNvPr>
              <p:cNvSpPr/>
              <p:nvPr/>
            </p:nvSpPr>
            <p:spPr>
              <a:xfrm>
                <a:off x="1703004" y="2860862"/>
                <a:ext cx="851369" cy="631371"/>
              </a:xfrm>
              <a:custGeom>
                <a:avLst/>
                <a:gdLst/>
                <a:ahLst/>
                <a:cxnLst/>
                <a:rect l="l" t="t" r="r" b="b"/>
                <a:pathLst>
                  <a:path w="29477" h="21860" extrusionOk="0">
                    <a:moveTo>
                      <a:pt x="7664" y="0"/>
                    </a:moveTo>
                    <a:cubicBezTo>
                      <a:pt x="2949" y="4239"/>
                      <a:pt x="8" y="10335"/>
                      <a:pt x="8" y="17097"/>
                    </a:cubicBezTo>
                    <a:cubicBezTo>
                      <a:pt x="8" y="18729"/>
                      <a:pt x="175" y="20324"/>
                      <a:pt x="508" y="21860"/>
                    </a:cubicBezTo>
                    <a:cubicBezTo>
                      <a:pt x="0" y="17257"/>
                      <a:pt x="2179" y="10037"/>
                      <a:pt x="3457" y="10037"/>
                    </a:cubicBezTo>
                    <a:cubicBezTo>
                      <a:pt x="3766" y="10037"/>
                      <a:pt x="4022" y="10459"/>
                      <a:pt x="4175" y="11442"/>
                    </a:cubicBezTo>
                    <a:cubicBezTo>
                      <a:pt x="5274" y="18503"/>
                      <a:pt x="9618" y="19638"/>
                      <a:pt x="12298" y="19638"/>
                    </a:cubicBezTo>
                    <a:cubicBezTo>
                      <a:pt x="13567" y="19638"/>
                      <a:pt x="14462" y="19383"/>
                      <a:pt x="14462" y="19383"/>
                    </a:cubicBezTo>
                    <a:cubicBezTo>
                      <a:pt x="29476" y="12513"/>
                      <a:pt x="14046" y="3691"/>
                      <a:pt x="7664"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3;p36">
                <a:extLst>
                  <a:ext uri="{FF2B5EF4-FFF2-40B4-BE49-F238E27FC236}">
                    <a16:creationId xmlns:a16="http://schemas.microsoft.com/office/drawing/2014/main" id="{091382AC-FEEE-4C87-9745-4C400E0C309D}"/>
                  </a:ext>
                </a:extLst>
              </p:cNvPr>
              <p:cNvSpPr/>
              <p:nvPr/>
            </p:nvSpPr>
            <p:spPr>
              <a:xfrm>
                <a:off x="1787485" y="2771442"/>
                <a:ext cx="590474" cy="620050"/>
              </a:xfrm>
              <a:custGeom>
                <a:avLst/>
                <a:gdLst/>
                <a:ahLst/>
                <a:cxnLst/>
                <a:rect l="l" t="t" r="r" b="b"/>
                <a:pathLst>
                  <a:path w="20444" h="21468" extrusionOk="0">
                    <a:moveTo>
                      <a:pt x="8608" y="0"/>
                    </a:moveTo>
                    <a:cubicBezTo>
                      <a:pt x="8608" y="0"/>
                      <a:pt x="0" y="2513"/>
                      <a:pt x="1786" y="12383"/>
                    </a:cubicBezTo>
                    <a:cubicBezTo>
                      <a:pt x="3025" y="19183"/>
                      <a:pt x="6903" y="21468"/>
                      <a:pt x="10251" y="21468"/>
                    </a:cubicBezTo>
                    <a:cubicBezTo>
                      <a:pt x="11762" y="21468"/>
                      <a:pt x="13165" y="21002"/>
                      <a:pt x="14169" y="20277"/>
                    </a:cubicBezTo>
                    <a:cubicBezTo>
                      <a:pt x="17395" y="17943"/>
                      <a:pt x="20443" y="11847"/>
                      <a:pt x="10216" y="6287"/>
                    </a:cubicBezTo>
                    <a:cubicBezTo>
                      <a:pt x="10216" y="6287"/>
                      <a:pt x="7346" y="4846"/>
                      <a:pt x="8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4;p36">
                <a:extLst>
                  <a:ext uri="{FF2B5EF4-FFF2-40B4-BE49-F238E27FC236}">
                    <a16:creationId xmlns:a16="http://schemas.microsoft.com/office/drawing/2014/main" id="{7EE5A4F3-B1E6-4DCB-9141-F5E135D634D0}"/>
                  </a:ext>
                </a:extLst>
              </p:cNvPr>
              <p:cNvSpPr/>
              <p:nvPr/>
            </p:nvSpPr>
            <p:spPr>
              <a:xfrm>
                <a:off x="2186379" y="3238007"/>
                <a:ext cx="85983" cy="95370"/>
              </a:xfrm>
              <a:custGeom>
                <a:avLst/>
                <a:gdLst/>
                <a:ahLst/>
                <a:cxnLst/>
                <a:rect l="l" t="t" r="r" b="b"/>
                <a:pathLst>
                  <a:path w="2977" h="3302" extrusionOk="0">
                    <a:moveTo>
                      <a:pt x="1227" y="0"/>
                    </a:moveTo>
                    <a:cubicBezTo>
                      <a:pt x="995" y="0"/>
                      <a:pt x="787" y="62"/>
                      <a:pt x="620" y="194"/>
                    </a:cubicBezTo>
                    <a:cubicBezTo>
                      <a:pt x="0" y="694"/>
                      <a:pt x="227" y="1991"/>
                      <a:pt x="1108" y="3087"/>
                    </a:cubicBezTo>
                    <a:cubicBezTo>
                      <a:pt x="1167" y="3158"/>
                      <a:pt x="1227" y="3230"/>
                      <a:pt x="1298" y="3301"/>
                    </a:cubicBezTo>
                    <a:cubicBezTo>
                      <a:pt x="1905" y="2861"/>
                      <a:pt x="2644" y="1718"/>
                      <a:pt x="2977" y="872"/>
                    </a:cubicBezTo>
                    <a:cubicBezTo>
                      <a:pt x="2399" y="319"/>
                      <a:pt x="1752" y="0"/>
                      <a:pt x="1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5;p36">
                <a:extLst>
                  <a:ext uri="{FF2B5EF4-FFF2-40B4-BE49-F238E27FC236}">
                    <a16:creationId xmlns:a16="http://schemas.microsoft.com/office/drawing/2014/main" id="{7CC28EE2-FEEB-42E9-BC5B-7FE496E2B87C}"/>
                  </a:ext>
                </a:extLst>
              </p:cNvPr>
              <p:cNvSpPr/>
              <p:nvPr/>
            </p:nvSpPr>
            <p:spPr>
              <a:xfrm>
                <a:off x="2089392" y="3295050"/>
                <a:ext cx="92886" cy="96092"/>
              </a:xfrm>
              <a:custGeom>
                <a:avLst/>
                <a:gdLst/>
                <a:ahLst/>
                <a:cxnLst/>
                <a:rect l="l" t="t" r="r" b="b"/>
                <a:pathLst>
                  <a:path w="3216" h="3327" extrusionOk="0">
                    <a:moveTo>
                      <a:pt x="1323" y="1"/>
                    </a:moveTo>
                    <a:cubicBezTo>
                      <a:pt x="1250" y="1"/>
                      <a:pt x="1179" y="10"/>
                      <a:pt x="1108" y="28"/>
                    </a:cubicBezTo>
                    <a:cubicBezTo>
                      <a:pt x="346" y="231"/>
                      <a:pt x="1" y="1493"/>
                      <a:pt x="358" y="2862"/>
                    </a:cubicBezTo>
                    <a:cubicBezTo>
                      <a:pt x="394" y="3017"/>
                      <a:pt x="453" y="3172"/>
                      <a:pt x="513" y="3326"/>
                    </a:cubicBezTo>
                    <a:cubicBezTo>
                      <a:pt x="2001" y="3112"/>
                      <a:pt x="2346" y="2874"/>
                      <a:pt x="3216" y="2481"/>
                    </a:cubicBezTo>
                    <a:cubicBezTo>
                      <a:pt x="3204" y="2362"/>
                      <a:pt x="3180" y="2243"/>
                      <a:pt x="3156" y="2136"/>
                    </a:cubicBezTo>
                    <a:cubicBezTo>
                      <a:pt x="2831" y="891"/>
                      <a:pt x="2045"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6;p36">
                <a:extLst>
                  <a:ext uri="{FF2B5EF4-FFF2-40B4-BE49-F238E27FC236}">
                    <a16:creationId xmlns:a16="http://schemas.microsoft.com/office/drawing/2014/main" id="{5A1A2B99-AAE1-42EE-8430-A25C12E54422}"/>
                  </a:ext>
                </a:extLst>
              </p:cNvPr>
              <p:cNvSpPr/>
              <p:nvPr/>
            </p:nvSpPr>
            <p:spPr>
              <a:xfrm>
                <a:off x="1975249" y="3306921"/>
                <a:ext cx="86676" cy="83528"/>
              </a:xfrm>
              <a:custGeom>
                <a:avLst/>
                <a:gdLst/>
                <a:ahLst/>
                <a:cxnLst/>
                <a:rect l="l" t="t" r="r" b="b"/>
                <a:pathLst>
                  <a:path w="3001" h="2892" extrusionOk="0">
                    <a:moveTo>
                      <a:pt x="1207" y="1"/>
                    </a:moveTo>
                    <a:cubicBezTo>
                      <a:pt x="1166" y="1"/>
                      <a:pt x="1125" y="4"/>
                      <a:pt x="1083" y="10"/>
                    </a:cubicBezTo>
                    <a:cubicBezTo>
                      <a:pt x="464" y="106"/>
                      <a:pt x="60" y="879"/>
                      <a:pt x="0" y="1868"/>
                    </a:cubicBezTo>
                    <a:cubicBezTo>
                      <a:pt x="36" y="1903"/>
                      <a:pt x="60" y="1939"/>
                      <a:pt x="95" y="1951"/>
                    </a:cubicBezTo>
                    <a:cubicBezTo>
                      <a:pt x="988" y="2439"/>
                      <a:pt x="1667" y="2761"/>
                      <a:pt x="3000" y="2892"/>
                    </a:cubicBezTo>
                    <a:cubicBezTo>
                      <a:pt x="2988" y="2713"/>
                      <a:pt x="2929" y="2487"/>
                      <a:pt x="2905" y="2320"/>
                    </a:cubicBezTo>
                    <a:cubicBezTo>
                      <a:pt x="2691" y="1000"/>
                      <a:pt x="1953"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7;p36">
                <a:extLst>
                  <a:ext uri="{FF2B5EF4-FFF2-40B4-BE49-F238E27FC236}">
                    <a16:creationId xmlns:a16="http://schemas.microsoft.com/office/drawing/2014/main" id="{62F066EA-3CCB-4355-A56F-A7BB63DBFBE0}"/>
                  </a:ext>
                </a:extLst>
              </p:cNvPr>
              <p:cNvSpPr/>
              <p:nvPr/>
            </p:nvSpPr>
            <p:spPr>
              <a:xfrm>
                <a:off x="2334603" y="2943725"/>
                <a:ext cx="155099" cy="155128"/>
              </a:xfrm>
              <a:custGeom>
                <a:avLst/>
                <a:gdLst/>
                <a:ahLst/>
                <a:cxnLst/>
                <a:rect l="l" t="t" r="r" b="b"/>
                <a:pathLst>
                  <a:path w="5370" h="5371" extrusionOk="0">
                    <a:moveTo>
                      <a:pt x="2679" y="0"/>
                    </a:moveTo>
                    <a:cubicBezTo>
                      <a:pt x="1203" y="0"/>
                      <a:pt x="0" y="1203"/>
                      <a:pt x="0" y="2691"/>
                    </a:cubicBezTo>
                    <a:cubicBezTo>
                      <a:pt x="0" y="4168"/>
                      <a:pt x="1203" y="5370"/>
                      <a:pt x="2679" y="5370"/>
                    </a:cubicBezTo>
                    <a:cubicBezTo>
                      <a:pt x="4167" y="5370"/>
                      <a:pt x="5370" y="4168"/>
                      <a:pt x="5370" y="2691"/>
                    </a:cubicBezTo>
                    <a:cubicBezTo>
                      <a:pt x="5370" y="1203"/>
                      <a:pt x="4167" y="0"/>
                      <a:pt x="2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8;p36">
                <a:extLst>
                  <a:ext uri="{FF2B5EF4-FFF2-40B4-BE49-F238E27FC236}">
                    <a16:creationId xmlns:a16="http://schemas.microsoft.com/office/drawing/2014/main" id="{1F6059C6-E918-41FA-B535-F00C716AA0FF}"/>
                  </a:ext>
                </a:extLst>
              </p:cNvPr>
              <p:cNvSpPr/>
              <p:nvPr/>
            </p:nvSpPr>
            <p:spPr>
              <a:xfrm>
                <a:off x="2334921" y="2968824"/>
                <a:ext cx="154088" cy="79109"/>
              </a:xfrm>
              <a:custGeom>
                <a:avLst/>
                <a:gdLst/>
                <a:ahLst/>
                <a:cxnLst/>
                <a:rect l="l" t="t" r="r" b="b"/>
                <a:pathLst>
                  <a:path w="5335" h="2739" extrusionOk="0">
                    <a:moveTo>
                      <a:pt x="2668" y="1"/>
                    </a:moveTo>
                    <a:cubicBezTo>
                      <a:pt x="2287" y="1"/>
                      <a:pt x="1977" y="322"/>
                      <a:pt x="1977" y="703"/>
                    </a:cubicBezTo>
                    <a:cubicBezTo>
                      <a:pt x="1977" y="965"/>
                      <a:pt x="2120" y="1191"/>
                      <a:pt x="2335" y="1298"/>
                    </a:cubicBezTo>
                    <a:lnTo>
                      <a:pt x="2335" y="2001"/>
                    </a:lnTo>
                    <a:lnTo>
                      <a:pt x="1" y="2001"/>
                    </a:lnTo>
                    <a:cubicBezTo>
                      <a:pt x="25" y="2263"/>
                      <a:pt x="72" y="2501"/>
                      <a:pt x="156" y="2739"/>
                    </a:cubicBezTo>
                    <a:lnTo>
                      <a:pt x="5180" y="2739"/>
                    </a:lnTo>
                    <a:cubicBezTo>
                      <a:pt x="5264" y="2501"/>
                      <a:pt x="5323" y="2263"/>
                      <a:pt x="5335" y="2001"/>
                    </a:cubicBezTo>
                    <a:lnTo>
                      <a:pt x="3001" y="2001"/>
                    </a:lnTo>
                    <a:lnTo>
                      <a:pt x="3001" y="1298"/>
                    </a:lnTo>
                    <a:cubicBezTo>
                      <a:pt x="3216" y="1179"/>
                      <a:pt x="3370" y="965"/>
                      <a:pt x="3370" y="703"/>
                    </a:cubicBezTo>
                    <a:cubicBezTo>
                      <a:pt x="3370" y="322"/>
                      <a:pt x="3061" y="1"/>
                      <a:pt x="2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59;p36">
                <a:extLst>
                  <a:ext uri="{FF2B5EF4-FFF2-40B4-BE49-F238E27FC236}">
                    <a16:creationId xmlns:a16="http://schemas.microsoft.com/office/drawing/2014/main" id="{2D862FA0-1482-4308-A870-89CE8E589A00}"/>
                  </a:ext>
                </a:extLst>
              </p:cNvPr>
              <p:cNvSpPr/>
              <p:nvPr/>
            </p:nvSpPr>
            <p:spPr>
              <a:xfrm>
                <a:off x="2350749" y="2943725"/>
                <a:ext cx="138954" cy="155128"/>
              </a:xfrm>
              <a:custGeom>
                <a:avLst/>
                <a:gdLst/>
                <a:ahLst/>
                <a:cxnLst/>
                <a:rect l="l" t="t" r="r" b="b"/>
                <a:pathLst>
                  <a:path w="4811" h="5371" extrusionOk="0">
                    <a:moveTo>
                      <a:pt x="2120" y="0"/>
                    </a:moveTo>
                    <a:cubicBezTo>
                      <a:pt x="1798" y="0"/>
                      <a:pt x="1477" y="72"/>
                      <a:pt x="1191" y="179"/>
                    </a:cubicBezTo>
                    <a:cubicBezTo>
                      <a:pt x="1322" y="155"/>
                      <a:pt x="1465" y="131"/>
                      <a:pt x="1608" y="131"/>
                    </a:cubicBezTo>
                    <a:cubicBezTo>
                      <a:pt x="2941" y="131"/>
                      <a:pt x="4013" y="1215"/>
                      <a:pt x="4013" y="2536"/>
                    </a:cubicBezTo>
                    <a:cubicBezTo>
                      <a:pt x="4013" y="3870"/>
                      <a:pt x="2941" y="4942"/>
                      <a:pt x="1608" y="4942"/>
                    </a:cubicBezTo>
                    <a:cubicBezTo>
                      <a:pt x="989" y="4942"/>
                      <a:pt x="429" y="4703"/>
                      <a:pt x="1" y="4310"/>
                    </a:cubicBezTo>
                    <a:lnTo>
                      <a:pt x="1" y="4310"/>
                    </a:lnTo>
                    <a:cubicBezTo>
                      <a:pt x="489" y="4953"/>
                      <a:pt x="1251" y="5370"/>
                      <a:pt x="2120" y="5370"/>
                    </a:cubicBezTo>
                    <a:cubicBezTo>
                      <a:pt x="3608" y="5370"/>
                      <a:pt x="4811" y="4168"/>
                      <a:pt x="4811" y="2691"/>
                    </a:cubicBezTo>
                    <a:cubicBezTo>
                      <a:pt x="4811" y="1203"/>
                      <a:pt x="3608" y="0"/>
                      <a:pt x="2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0;p36">
                <a:extLst>
                  <a:ext uri="{FF2B5EF4-FFF2-40B4-BE49-F238E27FC236}">
                    <a16:creationId xmlns:a16="http://schemas.microsoft.com/office/drawing/2014/main" id="{3104B16D-82F5-4CAD-A942-A98E9748E4B6}"/>
                  </a:ext>
                </a:extLst>
              </p:cNvPr>
              <p:cNvSpPr/>
              <p:nvPr/>
            </p:nvSpPr>
            <p:spPr>
              <a:xfrm>
                <a:off x="2539206" y="2264045"/>
                <a:ext cx="193975" cy="106894"/>
              </a:xfrm>
              <a:custGeom>
                <a:avLst/>
                <a:gdLst/>
                <a:ahLst/>
                <a:cxnLst/>
                <a:rect l="l" t="t" r="r" b="b"/>
                <a:pathLst>
                  <a:path w="6716" h="3701" extrusionOk="0">
                    <a:moveTo>
                      <a:pt x="2979" y="0"/>
                    </a:moveTo>
                    <a:cubicBezTo>
                      <a:pt x="831" y="0"/>
                      <a:pt x="238" y="2335"/>
                      <a:pt x="238" y="2335"/>
                    </a:cubicBezTo>
                    <a:cubicBezTo>
                      <a:pt x="238" y="2335"/>
                      <a:pt x="0" y="2752"/>
                      <a:pt x="369" y="3359"/>
                    </a:cubicBezTo>
                    <a:cubicBezTo>
                      <a:pt x="459" y="3509"/>
                      <a:pt x="594" y="3572"/>
                      <a:pt x="758" y="3572"/>
                    </a:cubicBezTo>
                    <a:cubicBezTo>
                      <a:pt x="1247" y="3572"/>
                      <a:pt x="1996" y="3013"/>
                      <a:pt x="2584" y="2514"/>
                    </a:cubicBezTo>
                    <a:cubicBezTo>
                      <a:pt x="2793" y="2337"/>
                      <a:pt x="3050" y="2264"/>
                      <a:pt x="3325" y="2264"/>
                    </a:cubicBezTo>
                    <a:cubicBezTo>
                      <a:pt x="4069" y="2264"/>
                      <a:pt x="4943" y="2797"/>
                      <a:pt x="5334" y="3240"/>
                    </a:cubicBezTo>
                    <a:cubicBezTo>
                      <a:pt x="5591" y="3525"/>
                      <a:pt x="5864" y="3701"/>
                      <a:pt x="6092" y="3701"/>
                    </a:cubicBezTo>
                    <a:cubicBezTo>
                      <a:pt x="6340" y="3701"/>
                      <a:pt x="6534" y="3493"/>
                      <a:pt x="6596" y="2990"/>
                    </a:cubicBezTo>
                    <a:cubicBezTo>
                      <a:pt x="6715" y="2038"/>
                      <a:pt x="5275" y="61"/>
                      <a:pt x="3060" y="2"/>
                    </a:cubicBezTo>
                    <a:cubicBezTo>
                      <a:pt x="3033" y="1"/>
                      <a:pt x="3006" y="0"/>
                      <a:pt x="2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p36">
                <a:extLst>
                  <a:ext uri="{FF2B5EF4-FFF2-40B4-BE49-F238E27FC236}">
                    <a16:creationId xmlns:a16="http://schemas.microsoft.com/office/drawing/2014/main" id="{1E0B3B08-8228-47F6-B6F2-8AC78A55299F}"/>
                  </a:ext>
                </a:extLst>
              </p:cNvPr>
              <p:cNvSpPr/>
              <p:nvPr/>
            </p:nvSpPr>
            <p:spPr>
              <a:xfrm>
                <a:off x="2072207" y="2264045"/>
                <a:ext cx="193628" cy="106894"/>
              </a:xfrm>
              <a:custGeom>
                <a:avLst/>
                <a:gdLst/>
                <a:ahLst/>
                <a:cxnLst/>
                <a:rect l="l" t="t" r="r" b="b"/>
                <a:pathLst>
                  <a:path w="6704" h="3701" extrusionOk="0">
                    <a:moveTo>
                      <a:pt x="2968" y="0"/>
                    </a:moveTo>
                    <a:cubicBezTo>
                      <a:pt x="819" y="0"/>
                      <a:pt x="239" y="2335"/>
                      <a:pt x="239" y="2335"/>
                    </a:cubicBezTo>
                    <a:cubicBezTo>
                      <a:pt x="239" y="2335"/>
                      <a:pt x="1" y="2752"/>
                      <a:pt x="358" y="3359"/>
                    </a:cubicBezTo>
                    <a:cubicBezTo>
                      <a:pt x="448" y="3509"/>
                      <a:pt x="583" y="3572"/>
                      <a:pt x="749" y="3572"/>
                    </a:cubicBezTo>
                    <a:cubicBezTo>
                      <a:pt x="1240" y="3572"/>
                      <a:pt x="1993" y="3013"/>
                      <a:pt x="2572" y="2514"/>
                    </a:cubicBezTo>
                    <a:cubicBezTo>
                      <a:pt x="2784" y="2337"/>
                      <a:pt x="3043" y="2264"/>
                      <a:pt x="3319" y="2264"/>
                    </a:cubicBezTo>
                    <a:cubicBezTo>
                      <a:pt x="4065" y="2264"/>
                      <a:pt x="4935" y="2797"/>
                      <a:pt x="5335" y="3240"/>
                    </a:cubicBezTo>
                    <a:cubicBezTo>
                      <a:pt x="5591" y="3525"/>
                      <a:pt x="5861" y="3701"/>
                      <a:pt x="6086" y="3701"/>
                    </a:cubicBezTo>
                    <a:cubicBezTo>
                      <a:pt x="6331" y="3701"/>
                      <a:pt x="6523" y="3493"/>
                      <a:pt x="6585" y="2990"/>
                    </a:cubicBezTo>
                    <a:cubicBezTo>
                      <a:pt x="6704" y="2038"/>
                      <a:pt x="5275" y="61"/>
                      <a:pt x="3049" y="2"/>
                    </a:cubicBezTo>
                    <a:cubicBezTo>
                      <a:pt x="3021" y="1"/>
                      <a:pt x="2994" y="0"/>
                      <a:pt x="2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2;p36">
                <a:extLst>
                  <a:ext uri="{FF2B5EF4-FFF2-40B4-BE49-F238E27FC236}">
                    <a16:creationId xmlns:a16="http://schemas.microsoft.com/office/drawing/2014/main" id="{14579578-EA4D-44ED-AC73-71ED6555316F}"/>
                  </a:ext>
                </a:extLst>
              </p:cNvPr>
              <p:cNvSpPr/>
              <p:nvPr/>
            </p:nvSpPr>
            <p:spPr>
              <a:xfrm>
                <a:off x="2558471" y="2345369"/>
                <a:ext cx="0" cy="29"/>
              </a:xfrm>
              <a:custGeom>
                <a:avLst/>
                <a:gdLst/>
                <a:ahLst/>
                <a:cxnLst/>
                <a:rect l="l" t="t" r="r" b="b"/>
                <a:pathLst>
                  <a:path h="1" extrusionOk="0">
                    <a:moveTo>
                      <a:pt x="0" y="1"/>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3;p36">
                <a:extLst>
                  <a:ext uri="{FF2B5EF4-FFF2-40B4-BE49-F238E27FC236}">
                    <a16:creationId xmlns:a16="http://schemas.microsoft.com/office/drawing/2014/main" id="{725647C3-FA54-44E3-8051-D66BE8BFF59E}"/>
                  </a:ext>
                </a:extLst>
              </p:cNvPr>
              <p:cNvSpPr/>
              <p:nvPr/>
            </p:nvSpPr>
            <p:spPr>
              <a:xfrm>
                <a:off x="2257228" y="2540882"/>
                <a:ext cx="156832" cy="107327"/>
              </a:xfrm>
              <a:custGeom>
                <a:avLst/>
                <a:gdLst/>
                <a:ahLst/>
                <a:cxnLst/>
                <a:rect l="l" t="t" r="r" b="b"/>
                <a:pathLst>
                  <a:path w="5430" h="3716" extrusionOk="0">
                    <a:moveTo>
                      <a:pt x="5047" y="0"/>
                    </a:moveTo>
                    <a:cubicBezTo>
                      <a:pt x="5040" y="0"/>
                      <a:pt x="5032" y="1"/>
                      <a:pt x="5025" y="1"/>
                    </a:cubicBezTo>
                    <a:cubicBezTo>
                      <a:pt x="4822" y="1"/>
                      <a:pt x="4667" y="168"/>
                      <a:pt x="4667" y="370"/>
                    </a:cubicBezTo>
                    <a:cubicBezTo>
                      <a:pt x="4691" y="942"/>
                      <a:pt x="4584" y="2823"/>
                      <a:pt x="2739" y="2990"/>
                    </a:cubicBezTo>
                    <a:lnTo>
                      <a:pt x="2631" y="2990"/>
                    </a:lnTo>
                    <a:cubicBezTo>
                      <a:pt x="1250" y="2990"/>
                      <a:pt x="762" y="453"/>
                      <a:pt x="750" y="430"/>
                    </a:cubicBezTo>
                    <a:cubicBezTo>
                      <a:pt x="719" y="255"/>
                      <a:pt x="583" y="134"/>
                      <a:pt x="416" y="134"/>
                    </a:cubicBezTo>
                    <a:cubicBezTo>
                      <a:pt x="389" y="134"/>
                      <a:pt x="362" y="137"/>
                      <a:pt x="334" y="144"/>
                    </a:cubicBezTo>
                    <a:cubicBezTo>
                      <a:pt x="131" y="168"/>
                      <a:pt x="0" y="358"/>
                      <a:pt x="36" y="561"/>
                    </a:cubicBezTo>
                    <a:cubicBezTo>
                      <a:pt x="60" y="692"/>
                      <a:pt x="643" y="3716"/>
                      <a:pt x="2620" y="3716"/>
                    </a:cubicBezTo>
                    <a:cubicBezTo>
                      <a:pt x="2679" y="3716"/>
                      <a:pt x="2739" y="3716"/>
                      <a:pt x="2798" y="3704"/>
                    </a:cubicBezTo>
                    <a:cubicBezTo>
                      <a:pt x="4763" y="3537"/>
                      <a:pt x="5429" y="1858"/>
                      <a:pt x="5394" y="358"/>
                    </a:cubicBezTo>
                    <a:cubicBezTo>
                      <a:pt x="5394" y="163"/>
                      <a:pt x="5260" y="0"/>
                      <a:pt x="5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4;p36">
                <a:extLst>
                  <a:ext uri="{FF2B5EF4-FFF2-40B4-BE49-F238E27FC236}">
                    <a16:creationId xmlns:a16="http://schemas.microsoft.com/office/drawing/2014/main" id="{B22CB0C8-F605-4C97-9596-4E396BA8EE60}"/>
                  </a:ext>
                </a:extLst>
              </p:cNvPr>
              <p:cNvSpPr/>
              <p:nvPr/>
            </p:nvSpPr>
            <p:spPr>
              <a:xfrm>
                <a:off x="2390982" y="2540882"/>
                <a:ext cx="156832" cy="107327"/>
              </a:xfrm>
              <a:custGeom>
                <a:avLst/>
                <a:gdLst/>
                <a:ahLst/>
                <a:cxnLst/>
                <a:rect l="l" t="t" r="r" b="b"/>
                <a:pathLst>
                  <a:path w="5430" h="3716" extrusionOk="0">
                    <a:moveTo>
                      <a:pt x="384" y="0"/>
                    </a:moveTo>
                    <a:cubicBezTo>
                      <a:pt x="182" y="0"/>
                      <a:pt x="48" y="163"/>
                      <a:pt x="36" y="358"/>
                    </a:cubicBezTo>
                    <a:cubicBezTo>
                      <a:pt x="1" y="1858"/>
                      <a:pt x="667" y="3537"/>
                      <a:pt x="2644" y="3704"/>
                    </a:cubicBezTo>
                    <a:cubicBezTo>
                      <a:pt x="2703" y="3716"/>
                      <a:pt x="2763" y="3716"/>
                      <a:pt x="2822" y="3716"/>
                    </a:cubicBezTo>
                    <a:cubicBezTo>
                      <a:pt x="4799" y="3716"/>
                      <a:pt x="5370" y="692"/>
                      <a:pt x="5394" y="561"/>
                    </a:cubicBezTo>
                    <a:cubicBezTo>
                      <a:pt x="5430" y="358"/>
                      <a:pt x="5299" y="168"/>
                      <a:pt x="5108" y="144"/>
                    </a:cubicBezTo>
                    <a:cubicBezTo>
                      <a:pt x="5080" y="137"/>
                      <a:pt x="5052" y="134"/>
                      <a:pt x="5025" y="134"/>
                    </a:cubicBezTo>
                    <a:cubicBezTo>
                      <a:pt x="4856" y="134"/>
                      <a:pt x="4711" y="255"/>
                      <a:pt x="4680" y="430"/>
                    </a:cubicBezTo>
                    <a:cubicBezTo>
                      <a:pt x="4680" y="453"/>
                      <a:pt x="4192" y="2990"/>
                      <a:pt x="2811" y="2990"/>
                    </a:cubicBezTo>
                    <a:lnTo>
                      <a:pt x="2703" y="2990"/>
                    </a:lnTo>
                    <a:cubicBezTo>
                      <a:pt x="858" y="2823"/>
                      <a:pt x="751" y="942"/>
                      <a:pt x="763" y="370"/>
                    </a:cubicBezTo>
                    <a:cubicBezTo>
                      <a:pt x="775" y="168"/>
                      <a:pt x="608" y="1"/>
                      <a:pt x="405" y="1"/>
                    </a:cubicBezTo>
                    <a:cubicBezTo>
                      <a:pt x="398" y="1"/>
                      <a:pt x="391" y="0"/>
                      <a:pt x="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5;p36">
                <a:extLst>
                  <a:ext uri="{FF2B5EF4-FFF2-40B4-BE49-F238E27FC236}">
                    <a16:creationId xmlns:a16="http://schemas.microsoft.com/office/drawing/2014/main" id="{6FF01F81-DFDA-4449-911E-E6B7BD6350EF}"/>
                  </a:ext>
                </a:extLst>
              </p:cNvPr>
              <p:cNvSpPr/>
              <p:nvPr/>
            </p:nvSpPr>
            <p:spPr>
              <a:xfrm>
                <a:off x="2330127" y="2483811"/>
                <a:ext cx="141698" cy="91846"/>
              </a:xfrm>
              <a:custGeom>
                <a:avLst/>
                <a:gdLst/>
                <a:ahLst/>
                <a:cxnLst/>
                <a:rect l="l" t="t" r="r" b="b"/>
                <a:pathLst>
                  <a:path w="4906" h="3180" extrusionOk="0">
                    <a:moveTo>
                      <a:pt x="2453" y="1"/>
                    </a:moveTo>
                    <a:cubicBezTo>
                      <a:pt x="1096" y="1"/>
                      <a:pt x="0" y="572"/>
                      <a:pt x="0" y="1286"/>
                    </a:cubicBezTo>
                    <a:cubicBezTo>
                      <a:pt x="0" y="2001"/>
                      <a:pt x="1096" y="3180"/>
                      <a:pt x="2453" y="3180"/>
                    </a:cubicBezTo>
                    <a:cubicBezTo>
                      <a:pt x="3810" y="3180"/>
                      <a:pt x="4906" y="2001"/>
                      <a:pt x="4906" y="1286"/>
                    </a:cubicBezTo>
                    <a:cubicBezTo>
                      <a:pt x="4906" y="572"/>
                      <a:pt x="3810"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6;p36">
                <a:extLst>
                  <a:ext uri="{FF2B5EF4-FFF2-40B4-BE49-F238E27FC236}">
                    <a16:creationId xmlns:a16="http://schemas.microsoft.com/office/drawing/2014/main" id="{1EDC812A-76DE-4C15-9ED2-C305895A2CA8}"/>
                  </a:ext>
                </a:extLst>
              </p:cNvPr>
              <p:cNvSpPr/>
              <p:nvPr/>
            </p:nvSpPr>
            <p:spPr>
              <a:xfrm>
                <a:off x="2400628" y="2493717"/>
                <a:ext cx="40580" cy="16347"/>
              </a:xfrm>
              <a:custGeom>
                <a:avLst/>
                <a:gdLst/>
                <a:ahLst/>
                <a:cxnLst/>
                <a:rect l="l" t="t" r="r" b="b"/>
                <a:pathLst>
                  <a:path w="1405" h="566" extrusionOk="0">
                    <a:moveTo>
                      <a:pt x="512" y="0"/>
                    </a:moveTo>
                    <a:cubicBezTo>
                      <a:pt x="237" y="0"/>
                      <a:pt x="31" y="71"/>
                      <a:pt x="12" y="193"/>
                    </a:cubicBezTo>
                    <a:cubicBezTo>
                      <a:pt x="0" y="336"/>
                      <a:pt x="286" y="503"/>
                      <a:pt x="655" y="551"/>
                    </a:cubicBezTo>
                    <a:cubicBezTo>
                      <a:pt x="734" y="560"/>
                      <a:pt x="810" y="565"/>
                      <a:pt x="881" y="565"/>
                    </a:cubicBezTo>
                    <a:cubicBezTo>
                      <a:pt x="1156" y="565"/>
                      <a:pt x="1362" y="495"/>
                      <a:pt x="1381" y="372"/>
                    </a:cubicBezTo>
                    <a:cubicBezTo>
                      <a:pt x="1405" y="229"/>
                      <a:pt x="1107" y="74"/>
                      <a:pt x="738" y="15"/>
                    </a:cubicBezTo>
                    <a:cubicBezTo>
                      <a:pt x="660" y="5"/>
                      <a:pt x="583"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7;p36">
                <a:extLst>
                  <a:ext uri="{FF2B5EF4-FFF2-40B4-BE49-F238E27FC236}">
                    <a16:creationId xmlns:a16="http://schemas.microsoft.com/office/drawing/2014/main" id="{3310310C-C392-4359-97CA-FFE4C6007BEA}"/>
                  </a:ext>
                </a:extLst>
              </p:cNvPr>
              <p:cNvSpPr/>
              <p:nvPr/>
            </p:nvSpPr>
            <p:spPr>
              <a:xfrm>
                <a:off x="2588710" y="2467983"/>
                <a:ext cx="242122" cy="38905"/>
              </a:xfrm>
              <a:custGeom>
                <a:avLst/>
                <a:gdLst/>
                <a:ahLst/>
                <a:cxnLst/>
                <a:rect l="l" t="t" r="r" b="b"/>
                <a:pathLst>
                  <a:path w="8383" h="1347" extrusionOk="0">
                    <a:moveTo>
                      <a:pt x="5235" y="0"/>
                    </a:moveTo>
                    <a:cubicBezTo>
                      <a:pt x="2496" y="0"/>
                      <a:pt x="291" y="876"/>
                      <a:pt x="167" y="930"/>
                    </a:cubicBezTo>
                    <a:cubicBezTo>
                      <a:pt x="48" y="977"/>
                      <a:pt x="1" y="1096"/>
                      <a:pt x="48" y="1203"/>
                    </a:cubicBezTo>
                    <a:cubicBezTo>
                      <a:pt x="72" y="1287"/>
                      <a:pt x="156" y="1346"/>
                      <a:pt x="239" y="1346"/>
                    </a:cubicBezTo>
                    <a:cubicBezTo>
                      <a:pt x="275" y="1346"/>
                      <a:pt x="298" y="1334"/>
                      <a:pt x="322" y="1323"/>
                    </a:cubicBezTo>
                    <a:cubicBezTo>
                      <a:pt x="349" y="1314"/>
                      <a:pt x="2559" y="437"/>
                      <a:pt x="5262" y="437"/>
                    </a:cubicBezTo>
                    <a:cubicBezTo>
                      <a:pt x="6169" y="437"/>
                      <a:pt x="7131" y="535"/>
                      <a:pt x="8085" y="799"/>
                    </a:cubicBezTo>
                    <a:cubicBezTo>
                      <a:pt x="8104" y="805"/>
                      <a:pt x="8123" y="808"/>
                      <a:pt x="8142" y="808"/>
                    </a:cubicBezTo>
                    <a:cubicBezTo>
                      <a:pt x="8231" y="808"/>
                      <a:pt x="8318" y="742"/>
                      <a:pt x="8347" y="644"/>
                    </a:cubicBezTo>
                    <a:cubicBezTo>
                      <a:pt x="8383" y="537"/>
                      <a:pt x="8311" y="418"/>
                      <a:pt x="8192" y="382"/>
                    </a:cubicBezTo>
                    <a:cubicBezTo>
                      <a:pt x="7185" y="104"/>
                      <a:pt x="6178" y="0"/>
                      <a:pt x="5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8;p36">
                <a:extLst>
                  <a:ext uri="{FF2B5EF4-FFF2-40B4-BE49-F238E27FC236}">
                    <a16:creationId xmlns:a16="http://schemas.microsoft.com/office/drawing/2014/main" id="{58419779-0306-4ABB-9AA5-06B69A4F2D8E}"/>
                  </a:ext>
                </a:extLst>
              </p:cNvPr>
              <p:cNvSpPr/>
              <p:nvPr/>
            </p:nvSpPr>
            <p:spPr>
              <a:xfrm>
                <a:off x="2610026" y="2532420"/>
                <a:ext cx="236981" cy="62877"/>
              </a:xfrm>
              <a:custGeom>
                <a:avLst/>
                <a:gdLst/>
                <a:ahLst/>
                <a:cxnLst/>
                <a:rect l="l" t="t" r="r" b="b"/>
                <a:pathLst>
                  <a:path w="8205" h="2177" extrusionOk="0">
                    <a:moveTo>
                      <a:pt x="1229" y="1"/>
                    </a:moveTo>
                    <a:cubicBezTo>
                      <a:pt x="640" y="1"/>
                      <a:pt x="266" y="37"/>
                      <a:pt x="215" y="44"/>
                    </a:cubicBezTo>
                    <a:cubicBezTo>
                      <a:pt x="96" y="56"/>
                      <a:pt x="1" y="163"/>
                      <a:pt x="13" y="282"/>
                    </a:cubicBezTo>
                    <a:cubicBezTo>
                      <a:pt x="25" y="365"/>
                      <a:pt x="84" y="437"/>
                      <a:pt x="168" y="461"/>
                    </a:cubicBezTo>
                    <a:cubicBezTo>
                      <a:pt x="203" y="473"/>
                      <a:pt x="227" y="473"/>
                      <a:pt x="251" y="473"/>
                    </a:cubicBezTo>
                    <a:cubicBezTo>
                      <a:pt x="264" y="469"/>
                      <a:pt x="610" y="435"/>
                      <a:pt x="1174" y="435"/>
                    </a:cubicBezTo>
                    <a:cubicBezTo>
                      <a:pt x="2606" y="435"/>
                      <a:pt x="5447" y="653"/>
                      <a:pt x="7847" y="2140"/>
                    </a:cubicBezTo>
                    <a:cubicBezTo>
                      <a:pt x="7881" y="2165"/>
                      <a:pt x="7921" y="2177"/>
                      <a:pt x="7960" y="2177"/>
                    </a:cubicBezTo>
                    <a:cubicBezTo>
                      <a:pt x="8033" y="2177"/>
                      <a:pt x="8106" y="2137"/>
                      <a:pt x="8145" y="2068"/>
                    </a:cubicBezTo>
                    <a:cubicBezTo>
                      <a:pt x="8204" y="1973"/>
                      <a:pt x="8169" y="1842"/>
                      <a:pt x="8073" y="1770"/>
                    </a:cubicBezTo>
                    <a:cubicBezTo>
                      <a:pt x="5589" y="234"/>
                      <a:pt x="2720"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9;p36">
                <a:extLst>
                  <a:ext uri="{FF2B5EF4-FFF2-40B4-BE49-F238E27FC236}">
                    <a16:creationId xmlns:a16="http://schemas.microsoft.com/office/drawing/2014/main" id="{A0F8D48E-4073-4F73-ACD9-61F463FB4E9F}"/>
                  </a:ext>
                </a:extLst>
              </p:cNvPr>
              <p:cNvSpPr/>
              <p:nvPr/>
            </p:nvSpPr>
            <p:spPr>
              <a:xfrm>
                <a:off x="2607282" y="2587874"/>
                <a:ext cx="212200" cy="125610"/>
              </a:xfrm>
              <a:custGeom>
                <a:avLst/>
                <a:gdLst/>
                <a:ahLst/>
                <a:cxnLst/>
                <a:rect l="l" t="t" r="r" b="b"/>
                <a:pathLst>
                  <a:path w="7347" h="4349" extrusionOk="0">
                    <a:moveTo>
                      <a:pt x="229" y="1"/>
                    </a:moveTo>
                    <a:cubicBezTo>
                      <a:pt x="129" y="1"/>
                      <a:pt x="45" y="68"/>
                      <a:pt x="25" y="172"/>
                    </a:cubicBezTo>
                    <a:cubicBezTo>
                      <a:pt x="1" y="267"/>
                      <a:pt x="48" y="350"/>
                      <a:pt x="108" y="398"/>
                    </a:cubicBezTo>
                    <a:cubicBezTo>
                      <a:pt x="132" y="410"/>
                      <a:pt x="167" y="422"/>
                      <a:pt x="191" y="422"/>
                    </a:cubicBezTo>
                    <a:cubicBezTo>
                      <a:pt x="227" y="434"/>
                      <a:pt x="4358" y="1303"/>
                      <a:pt x="6942" y="4280"/>
                    </a:cubicBezTo>
                    <a:cubicBezTo>
                      <a:pt x="6987" y="4324"/>
                      <a:pt x="7045" y="4348"/>
                      <a:pt x="7104" y="4348"/>
                    </a:cubicBezTo>
                    <a:cubicBezTo>
                      <a:pt x="7155" y="4348"/>
                      <a:pt x="7207" y="4330"/>
                      <a:pt x="7252" y="4291"/>
                    </a:cubicBezTo>
                    <a:cubicBezTo>
                      <a:pt x="7335" y="4220"/>
                      <a:pt x="7347" y="4089"/>
                      <a:pt x="7275" y="3994"/>
                    </a:cubicBezTo>
                    <a:cubicBezTo>
                      <a:pt x="4597" y="910"/>
                      <a:pt x="453" y="41"/>
                      <a:pt x="275" y="5"/>
                    </a:cubicBezTo>
                    <a:cubicBezTo>
                      <a:pt x="259" y="2"/>
                      <a:pt x="244"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0;p36">
                <a:extLst>
                  <a:ext uri="{FF2B5EF4-FFF2-40B4-BE49-F238E27FC236}">
                    <a16:creationId xmlns:a16="http://schemas.microsoft.com/office/drawing/2014/main" id="{DA484D6D-DC97-4132-81F3-36E67DD53A64}"/>
                  </a:ext>
                </a:extLst>
              </p:cNvPr>
              <p:cNvSpPr/>
              <p:nvPr/>
            </p:nvSpPr>
            <p:spPr>
              <a:xfrm>
                <a:off x="1990355" y="2467983"/>
                <a:ext cx="242122" cy="38905"/>
              </a:xfrm>
              <a:custGeom>
                <a:avLst/>
                <a:gdLst/>
                <a:ahLst/>
                <a:cxnLst/>
                <a:rect l="l" t="t" r="r" b="b"/>
                <a:pathLst>
                  <a:path w="8383" h="1347" extrusionOk="0">
                    <a:moveTo>
                      <a:pt x="3139" y="0"/>
                    </a:moveTo>
                    <a:cubicBezTo>
                      <a:pt x="2194" y="0"/>
                      <a:pt x="1186" y="104"/>
                      <a:pt x="179" y="382"/>
                    </a:cubicBezTo>
                    <a:cubicBezTo>
                      <a:pt x="60" y="418"/>
                      <a:pt x="1" y="537"/>
                      <a:pt x="37" y="644"/>
                    </a:cubicBezTo>
                    <a:cubicBezTo>
                      <a:pt x="56" y="742"/>
                      <a:pt x="141" y="808"/>
                      <a:pt x="236" y="808"/>
                    </a:cubicBezTo>
                    <a:cubicBezTo>
                      <a:pt x="257" y="808"/>
                      <a:pt x="278" y="805"/>
                      <a:pt x="299" y="799"/>
                    </a:cubicBezTo>
                    <a:cubicBezTo>
                      <a:pt x="1253" y="535"/>
                      <a:pt x="2214" y="437"/>
                      <a:pt x="3120" y="437"/>
                    </a:cubicBezTo>
                    <a:cubicBezTo>
                      <a:pt x="5820" y="437"/>
                      <a:pt x="8023" y="1314"/>
                      <a:pt x="8050" y="1323"/>
                    </a:cubicBezTo>
                    <a:cubicBezTo>
                      <a:pt x="8073" y="1334"/>
                      <a:pt x="8109" y="1346"/>
                      <a:pt x="8133" y="1346"/>
                    </a:cubicBezTo>
                    <a:cubicBezTo>
                      <a:pt x="8216" y="1346"/>
                      <a:pt x="8300" y="1287"/>
                      <a:pt x="8335" y="1203"/>
                    </a:cubicBezTo>
                    <a:cubicBezTo>
                      <a:pt x="8383" y="1096"/>
                      <a:pt x="8323" y="977"/>
                      <a:pt x="8216" y="930"/>
                    </a:cubicBezTo>
                    <a:cubicBezTo>
                      <a:pt x="8092" y="876"/>
                      <a:pt x="5881" y="0"/>
                      <a:pt x="3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1;p36">
                <a:extLst>
                  <a:ext uri="{FF2B5EF4-FFF2-40B4-BE49-F238E27FC236}">
                    <a16:creationId xmlns:a16="http://schemas.microsoft.com/office/drawing/2014/main" id="{7B46ABB5-B0CC-480F-B209-298A85A9BC07}"/>
                  </a:ext>
                </a:extLst>
              </p:cNvPr>
              <p:cNvSpPr/>
              <p:nvPr/>
            </p:nvSpPr>
            <p:spPr>
              <a:xfrm>
                <a:off x="1973863" y="2532420"/>
                <a:ext cx="236952" cy="62877"/>
              </a:xfrm>
              <a:custGeom>
                <a:avLst/>
                <a:gdLst/>
                <a:ahLst/>
                <a:cxnLst/>
                <a:rect l="l" t="t" r="r" b="b"/>
                <a:pathLst>
                  <a:path w="8204" h="2177" extrusionOk="0">
                    <a:moveTo>
                      <a:pt x="6988" y="1"/>
                    </a:moveTo>
                    <a:cubicBezTo>
                      <a:pt x="5497" y="1"/>
                      <a:pt x="2627" y="234"/>
                      <a:pt x="143" y="1770"/>
                    </a:cubicBezTo>
                    <a:cubicBezTo>
                      <a:pt x="36" y="1842"/>
                      <a:pt x="0" y="1973"/>
                      <a:pt x="72" y="2068"/>
                    </a:cubicBezTo>
                    <a:cubicBezTo>
                      <a:pt x="110" y="2137"/>
                      <a:pt x="178" y="2177"/>
                      <a:pt x="248" y="2177"/>
                    </a:cubicBezTo>
                    <a:cubicBezTo>
                      <a:pt x="286" y="2177"/>
                      <a:pt x="324" y="2165"/>
                      <a:pt x="358" y="2140"/>
                    </a:cubicBezTo>
                    <a:cubicBezTo>
                      <a:pt x="2766" y="653"/>
                      <a:pt x="5610" y="435"/>
                      <a:pt x="7038" y="435"/>
                    </a:cubicBezTo>
                    <a:cubicBezTo>
                      <a:pt x="7601" y="435"/>
                      <a:pt x="7944" y="469"/>
                      <a:pt x="7954" y="473"/>
                    </a:cubicBezTo>
                    <a:cubicBezTo>
                      <a:pt x="7989" y="473"/>
                      <a:pt x="8013" y="473"/>
                      <a:pt x="8037" y="461"/>
                    </a:cubicBezTo>
                    <a:cubicBezTo>
                      <a:pt x="8120" y="437"/>
                      <a:pt x="8180" y="365"/>
                      <a:pt x="8192" y="282"/>
                    </a:cubicBezTo>
                    <a:cubicBezTo>
                      <a:pt x="8204" y="163"/>
                      <a:pt x="8120" y="56"/>
                      <a:pt x="8001" y="44"/>
                    </a:cubicBezTo>
                    <a:cubicBezTo>
                      <a:pt x="7951" y="37"/>
                      <a:pt x="7577" y="1"/>
                      <a:pt x="6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2;p36">
                <a:extLst>
                  <a:ext uri="{FF2B5EF4-FFF2-40B4-BE49-F238E27FC236}">
                    <a16:creationId xmlns:a16="http://schemas.microsoft.com/office/drawing/2014/main" id="{A079DA02-9E0E-41D5-B96D-E1255CB5F6EF}"/>
                  </a:ext>
                </a:extLst>
              </p:cNvPr>
              <p:cNvSpPr/>
              <p:nvPr/>
            </p:nvSpPr>
            <p:spPr>
              <a:xfrm>
                <a:off x="2001359" y="2587874"/>
                <a:ext cx="212229" cy="125610"/>
              </a:xfrm>
              <a:custGeom>
                <a:avLst/>
                <a:gdLst/>
                <a:ahLst/>
                <a:cxnLst/>
                <a:rect l="l" t="t" r="r" b="b"/>
                <a:pathLst>
                  <a:path w="7348" h="4349" extrusionOk="0">
                    <a:moveTo>
                      <a:pt x="7119" y="1"/>
                    </a:moveTo>
                    <a:cubicBezTo>
                      <a:pt x="7104" y="1"/>
                      <a:pt x="7089" y="2"/>
                      <a:pt x="7073" y="5"/>
                    </a:cubicBezTo>
                    <a:cubicBezTo>
                      <a:pt x="6907" y="41"/>
                      <a:pt x="2751" y="910"/>
                      <a:pt x="84" y="3994"/>
                    </a:cubicBezTo>
                    <a:cubicBezTo>
                      <a:pt x="1" y="4089"/>
                      <a:pt x="13" y="4220"/>
                      <a:pt x="108" y="4291"/>
                    </a:cubicBezTo>
                    <a:cubicBezTo>
                      <a:pt x="147" y="4330"/>
                      <a:pt x="198" y="4348"/>
                      <a:pt x="250" y="4348"/>
                    </a:cubicBezTo>
                    <a:cubicBezTo>
                      <a:pt x="309" y="4348"/>
                      <a:pt x="367" y="4324"/>
                      <a:pt x="406" y="4280"/>
                    </a:cubicBezTo>
                    <a:cubicBezTo>
                      <a:pt x="2989" y="1303"/>
                      <a:pt x="7121" y="434"/>
                      <a:pt x="7157" y="422"/>
                    </a:cubicBezTo>
                    <a:cubicBezTo>
                      <a:pt x="7192" y="422"/>
                      <a:pt x="7216" y="410"/>
                      <a:pt x="7240" y="398"/>
                    </a:cubicBezTo>
                    <a:cubicBezTo>
                      <a:pt x="7311" y="350"/>
                      <a:pt x="7347" y="267"/>
                      <a:pt x="7335" y="172"/>
                    </a:cubicBezTo>
                    <a:cubicBezTo>
                      <a:pt x="7314" y="68"/>
                      <a:pt x="7221" y="1"/>
                      <a:pt x="7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3;p36">
                <a:extLst>
                  <a:ext uri="{FF2B5EF4-FFF2-40B4-BE49-F238E27FC236}">
                    <a16:creationId xmlns:a16="http://schemas.microsoft.com/office/drawing/2014/main" id="{43ADDBDC-908F-4B1D-BB1C-F752AEAF3B1C}"/>
                  </a:ext>
                </a:extLst>
              </p:cNvPr>
              <p:cNvSpPr/>
              <p:nvPr/>
            </p:nvSpPr>
            <p:spPr>
              <a:xfrm>
                <a:off x="2197037" y="3497024"/>
                <a:ext cx="357999" cy="311469"/>
              </a:xfrm>
              <a:custGeom>
                <a:avLst/>
                <a:gdLst/>
                <a:ahLst/>
                <a:cxnLst/>
                <a:rect l="l" t="t" r="r" b="b"/>
                <a:pathLst>
                  <a:path w="12395" h="10784" extrusionOk="0">
                    <a:moveTo>
                      <a:pt x="6358" y="484"/>
                    </a:moveTo>
                    <a:cubicBezTo>
                      <a:pt x="6397" y="484"/>
                      <a:pt x="6441" y="485"/>
                      <a:pt x="6489" y="489"/>
                    </a:cubicBezTo>
                    <a:cubicBezTo>
                      <a:pt x="6644" y="489"/>
                      <a:pt x="6739" y="513"/>
                      <a:pt x="6787" y="584"/>
                    </a:cubicBezTo>
                    <a:cubicBezTo>
                      <a:pt x="6811" y="643"/>
                      <a:pt x="6716" y="822"/>
                      <a:pt x="6513" y="1132"/>
                    </a:cubicBezTo>
                    <a:cubicBezTo>
                      <a:pt x="6311" y="1441"/>
                      <a:pt x="6180" y="1620"/>
                      <a:pt x="6144" y="1667"/>
                    </a:cubicBezTo>
                    <a:cubicBezTo>
                      <a:pt x="6097" y="1715"/>
                      <a:pt x="6049" y="1763"/>
                      <a:pt x="6013" y="1822"/>
                    </a:cubicBezTo>
                    <a:cubicBezTo>
                      <a:pt x="6007" y="1828"/>
                      <a:pt x="5998" y="1831"/>
                      <a:pt x="5988" y="1831"/>
                    </a:cubicBezTo>
                    <a:cubicBezTo>
                      <a:pt x="5977" y="1831"/>
                      <a:pt x="5966" y="1828"/>
                      <a:pt x="5954" y="1822"/>
                    </a:cubicBezTo>
                    <a:lnTo>
                      <a:pt x="5775" y="1763"/>
                    </a:lnTo>
                    <a:cubicBezTo>
                      <a:pt x="5763" y="1763"/>
                      <a:pt x="5668" y="1798"/>
                      <a:pt x="5501" y="1870"/>
                    </a:cubicBezTo>
                    <a:lnTo>
                      <a:pt x="5382" y="1679"/>
                    </a:lnTo>
                    <a:cubicBezTo>
                      <a:pt x="5370" y="1667"/>
                      <a:pt x="5311" y="1632"/>
                      <a:pt x="5227" y="1584"/>
                    </a:cubicBezTo>
                    <a:cubicBezTo>
                      <a:pt x="5155" y="1548"/>
                      <a:pt x="5061" y="1532"/>
                      <a:pt x="4941" y="1532"/>
                    </a:cubicBezTo>
                    <a:cubicBezTo>
                      <a:pt x="4904" y="1532"/>
                      <a:pt x="4865" y="1534"/>
                      <a:pt x="4823" y="1536"/>
                    </a:cubicBezTo>
                    <a:cubicBezTo>
                      <a:pt x="4768" y="1541"/>
                      <a:pt x="4724" y="1544"/>
                      <a:pt x="4691" y="1544"/>
                    </a:cubicBezTo>
                    <a:cubicBezTo>
                      <a:pt x="4645" y="1544"/>
                      <a:pt x="4620" y="1538"/>
                      <a:pt x="4620" y="1525"/>
                    </a:cubicBezTo>
                    <a:cubicBezTo>
                      <a:pt x="4620" y="1501"/>
                      <a:pt x="4620" y="1489"/>
                      <a:pt x="4632" y="1465"/>
                    </a:cubicBezTo>
                    <a:cubicBezTo>
                      <a:pt x="4644" y="1453"/>
                      <a:pt x="4715" y="1394"/>
                      <a:pt x="4858" y="1298"/>
                    </a:cubicBezTo>
                    <a:lnTo>
                      <a:pt x="5489" y="858"/>
                    </a:lnTo>
                    <a:lnTo>
                      <a:pt x="5787" y="703"/>
                    </a:lnTo>
                    <a:cubicBezTo>
                      <a:pt x="6025" y="572"/>
                      <a:pt x="6144" y="513"/>
                      <a:pt x="6156" y="501"/>
                    </a:cubicBezTo>
                    <a:cubicBezTo>
                      <a:pt x="6198" y="492"/>
                      <a:pt x="6264" y="484"/>
                      <a:pt x="6358" y="484"/>
                    </a:cubicBezTo>
                    <a:close/>
                    <a:moveTo>
                      <a:pt x="6821" y="3341"/>
                    </a:moveTo>
                    <a:cubicBezTo>
                      <a:pt x="6870" y="3341"/>
                      <a:pt x="6920" y="3350"/>
                      <a:pt x="6966" y="3370"/>
                    </a:cubicBezTo>
                    <a:cubicBezTo>
                      <a:pt x="7049" y="3406"/>
                      <a:pt x="7097" y="3441"/>
                      <a:pt x="7109" y="3489"/>
                    </a:cubicBezTo>
                    <a:cubicBezTo>
                      <a:pt x="7120" y="3525"/>
                      <a:pt x="7132" y="3560"/>
                      <a:pt x="7132" y="3572"/>
                    </a:cubicBezTo>
                    <a:lnTo>
                      <a:pt x="7180" y="4203"/>
                    </a:lnTo>
                    <a:cubicBezTo>
                      <a:pt x="7013" y="4140"/>
                      <a:pt x="6868" y="4108"/>
                      <a:pt x="6747" y="4108"/>
                    </a:cubicBezTo>
                    <a:cubicBezTo>
                      <a:pt x="6687" y="4108"/>
                      <a:pt x="6632" y="4116"/>
                      <a:pt x="6585" y="4132"/>
                    </a:cubicBezTo>
                    <a:cubicBezTo>
                      <a:pt x="6479" y="4173"/>
                      <a:pt x="6401" y="4191"/>
                      <a:pt x="6351" y="4191"/>
                    </a:cubicBezTo>
                    <a:cubicBezTo>
                      <a:pt x="6328" y="4191"/>
                      <a:pt x="6310" y="4187"/>
                      <a:pt x="6299" y="4180"/>
                    </a:cubicBezTo>
                    <a:lnTo>
                      <a:pt x="6251" y="4013"/>
                    </a:lnTo>
                    <a:lnTo>
                      <a:pt x="6239" y="3918"/>
                    </a:lnTo>
                    <a:lnTo>
                      <a:pt x="6228" y="3846"/>
                    </a:lnTo>
                    <a:cubicBezTo>
                      <a:pt x="6228" y="3811"/>
                      <a:pt x="6287" y="3727"/>
                      <a:pt x="6418" y="3608"/>
                    </a:cubicBezTo>
                    <a:cubicBezTo>
                      <a:pt x="6537" y="3477"/>
                      <a:pt x="6632" y="3394"/>
                      <a:pt x="6704" y="3358"/>
                    </a:cubicBezTo>
                    <a:cubicBezTo>
                      <a:pt x="6741" y="3347"/>
                      <a:pt x="6781" y="3341"/>
                      <a:pt x="6821" y="3341"/>
                    </a:cubicBezTo>
                    <a:close/>
                    <a:moveTo>
                      <a:pt x="5049" y="3465"/>
                    </a:moveTo>
                    <a:lnTo>
                      <a:pt x="5227" y="3739"/>
                    </a:lnTo>
                    <a:cubicBezTo>
                      <a:pt x="5263" y="3787"/>
                      <a:pt x="5263" y="3858"/>
                      <a:pt x="5239" y="3930"/>
                    </a:cubicBezTo>
                    <a:lnTo>
                      <a:pt x="5001" y="4168"/>
                    </a:lnTo>
                    <a:lnTo>
                      <a:pt x="4418" y="4894"/>
                    </a:lnTo>
                    <a:cubicBezTo>
                      <a:pt x="4334" y="4858"/>
                      <a:pt x="4287" y="4823"/>
                      <a:pt x="4263" y="4775"/>
                    </a:cubicBezTo>
                    <a:cubicBezTo>
                      <a:pt x="4215" y="4703"/>
                      <a:pt x="4215" y="4608"/>
                      <a:pt x="4251" y="4477"/>
                    </a:cubicBezTo>
                    <a:cubicBezTo>
                      <a:pt x="4287" y="4346"/>
                      <a:pt x="4358" y="4215"/>
                      <a:pt x="4477" y="4084"/>
                    </a:cubicBezTo>
                    <a:lnTo>
                      <a:pt x="4918" y="3549"/>
                    </a:lnTo>
                    <a:lnTo>
                      <a:pt x="5049" y="3465"/>
                    </a:lnTo>
                    <a:close/>
                    <a:moveTo>
                      <a:pt x="7142" y="4322"/>
                    </a:moveTo>
                    <a:cubicBezTo>
                      <a:pt x="7155" y="4322"/>
                      <a:pt x="7167" y="4329"/>
                      <a:pt x="7180" y="4346"/>
                    </a:cubicBezTo>
                    <a:cubicBezTo>
                      <a:pt x="7216" y="4382"/>
                      <a:pt x="7228" y="4465"/>
                      <a:pt x="7216" y="4596"/>
                    </a:cubicBezTo>
                    <a:cubicBezTo>
                      <a:pt x="7204" y="4715"/>
                      <a:pt x="7192" y="4787"/>
                      <a:pt x="7192" y="4799"/>
                    </a:cubicBezTo>
                    <a:cubicBezTo>
                      <a:pt x="7180" y="4811"/>
                      <a:pt x="7144" y="4823"/>
                      <a:pt x="7085" y="4858"/>
                    </a:cubicBezTo>
                    <a:lnTo>
                      <a:pt x="7156" y="4906"/>
                    </a:lnTo>
                    <a:lnTo>
                      <a:pt x="7073" y="5084"/>
                    </a:lnTo>
                    <a:lnTo>
                      <a:pt x="7263" y="5251"/>
                    </a:lnTo>
                    <a:cubicBezTo>
                      <a:pt x="7263" y="5299"/>
                      <a:pt x="7240" y="5335"/>
                      <a:pt x="7192" y="5335"/>
                    </a:cubicBezTo>
                    <a:lnTo>
                      <a:pt x="7037" y="5335"/>
                    </a:lnTo>
                    <a:lnTo>
                      <a:pt x="6930" y="5382"/>
                    </a:lnTo>
                    <a:lnTo>
                      <a:pt x="6847" y="5382"/>
                    </a:lnTo>
                    <a:lnTo>
                      <a:pt x="6739" y="5370"/>
                    </a:lnTo>
                    <a:lnTo>
                      <a:pt x="6680" y="5204"/>
                    </a:lnTo>
                    <a:cubicBezTo>
                      <a:pt x="6668" y="5192"/>
                      <a:pt x="6656" y="5180"/>
                      <a:pt x="6644" y="5156"/>
                    </a:cubicBezTo>
                    <a:lnTo>
                      <a:pt x="7073" y="4394"/>
                    </a:lnTo>
                    <a:cubicBezTo>
                      <a:pt x="7096" y="4348"/>
                      <a:pt x="7119" y="4322"/>
                      <a:pt x="7142" y="4322"/>
                    </a:cubicBezTo>
                    <a:close/>
                    <a:moveTo>
                      <a:pt x="5469" y="4452"/>
                    </a:moveTo>
                    <a:cubicBezTo>
                      <a:pt x="5472" y="4452"/>
                      <a:pt x="5475" y="4453"/>
                      <a:pt x="5477" y="4453"/>
                    </a:cubicBezTo>
                    <a:cubicBezTo>
                      <a:pt x="5513" y="4453"/>
                      <a:pt x="5537" y="4477"/>
                      <a:pt x="5549" y="4525"/>
                    </a:cubicBezTo>
                    <a:cubicBezTo>
                      <a:pt x="5561" y="4561"/>
                      <a:pt x="5573" y="4596"/>
                      <a:pt x="5561" y="4620"/>
                    </a:cubicBezTo>
                    <a:cubicBezTo>
                      <a:pt x="5561" y="4644"/>
                      <a:pt x="5489" y="4715"/>
                      <a:pt x="5358" y="4811"/>
                    </a:cubicBezTo>
                    <a:lnTo>
                      <a:pt x="5144" y="5037"/>
                    </a:lnTo>
                    <a:lnTo>
                      <a:pt x="4680" y="5430"/>
                    </a:lnTo>
                    <a:lnTo>
                      <a:pt x="4644" y="5215"/>
                    </a:lnTo>
                    <a:lnTo>
                      <a:pt x="4596" y="5049"/>
                    </a:lnTo>
                    <a:cubicBezTo>
                      <a:pt x="4608" y="4965"/>
                      <a:pt x="4692" y="4882"/>
                      <a:pt x="4846" y="4787"/>
                    </a:cubicBezTo>
                    <a:lnTo>
                      <a:pt x="5168" y="4656"/>
                    </a:lnTo>
                    <a:cubicBezTo>
                      <a:pt x="5323" y="4523"/>
                      <a:pt x="5426" y="4452"/>
                      <a:pt x="5469" y="4452"/>
                    </a:cubicBezTo>
                    <a:close/>
                    <a:moveTo>
                      <a:pt x="810" y="3906"/>
                    </a:moveTo>
                    <a:lnTo>
                      <a:pt x="48" y="4037"/>
                    </a:lnTo>
                    <a:lnTo>
                      <a:pt x="1" y="4084"/>
                    </a:lnTo>
                    <a:lnTo>
                      <a:pt x="417" y="4311"/>
                    </a:lnTo>
                    <a:lnTo>
                      <a:pt x="453" y="4358"/>
                    </a:lnTo>
                    <a:cubicBezTo>
                      <a:pt x="453" y="4370"/>
                      <a:pt x="477" y="4394"/>
                      <a:pt x="524" y="4418"/>
                    </a:cubicBezTo>
                    <a:lnTo>
                      <a:pt x="655" y="4561"/>
                    </a:lnTo>
                    <a:lnTo>
                      <a:pt x="858" y="4692"/>
                    </a:lnTo>
                    <a:lnTo>
                      <a:pt x="917" y="4763"/>
                    </a:lnTo>
                    <a:lnTo>
                      <a:pt x="1096" y="4882"/>
                    </a:lnTo>
                    <a:lnTo>
                      <a:pt x="977" y="5346"/>
                    </a:lnTo>
                    <a:lnTo>
                      <a:pt x="822" y="5966"/>
                    </a:lnTo>
                    <a:lnTo>
                      <a:pt x="822" y="5966"/>
                    </a:lnTo>
                    <a:lnTo>
                      <a:pt x="1203" y="5311"/>
                    </a:lnTo>
                    <a:lnTo>
                      <a:pt x="1346" y="5037"/>
                    </a:lnTo>
                    <a:lnTo>
                      <a:pt x="1894" y="4965"/>
                    </a:lnTo>
                    <a:cubicBezTo>
                      <a:pt x="1917" y="4942"/>
                      <a:pt x="1929" y="4906"/>
                      <a:pt x="1953" y="4858"/>
                    </a:cubicBezTo>
                    <a:cubicBezTo>
                      <a:pt x="1965" y="4823"/>
                      <a:pt x="1965" y="4715"/>
                      <a:pt x="1941" y="4561"/>
                    </a:cubicBezTo>
                    <a:cubicBezTo>
                      <a:pt x="1941" y="4442"/>
                      <a:pt x="1917" y="4370"/>
                      <a:pt x="1906" y="4346"/>
                    </a:cubicBezTo>
                    <a:cubicBezTo>
                      <a:pt x="1894" y="4322"/>
                      <a:pt x="1858" y="4275"/>
                      <a:pt x="1798" y="4192"/>
                    </a:cubicBezTo>
                    <a:cubicBezTo>
                      <a:pt x="1739" y="4120"/>
                      <a:pt x="1667" y="4049"/>
                      <a:pt x="1608" y="4001"/>
                    </a:cubicBezTo>
                    <a:cubicBezTo>
                      <a:pt x="1536" y="3953"/>
                      <a:pt x="1441" y="3918"/>
                      <a:pt x="1310" y="3918"/>
                    </a:cubicBezTo>
                    <a:lnTo>
                      <a:pt x="1144" y="3930"/>
                    </a:lnTo>
                    <a:lnTo>
                      <a:pt x="810" y="3906"/>
                    </a:lnTo>
                    <a:close/>
                    <a:moveTo>
                      <a:pt x="4809" y="5536"/>
                    </a:moveTo>
                    <a:cubicBezTo>
                      <a:pt x="4835" y="5536"/>
                      <a:pt x="4872" y="5550"/>
                      <a:pt x="4918" y="5573"/>
                    </a:cubicBezTo>
                    <a:cubicBezTo>
                      <a:pt x="4989" y="5608"/>
                      <a:pt x="5132" y="5632"/>
                      <a:pt x="5358" y="5644"/>
                    </a:cubicBezTo>
                    <a:cubicBezTo>
                      <a:pt x="5414" y="5650"/>
                      <a:pt x="5466" y="5653"/>
                      <a:pt x="5515" y="5653"/>
                    </a:cubicBezTo>
                    <a:cubicBezTo>
                      <a:pt x="5656" y="5653"/>
                      <a:pt x="5770" y="5629"/>
                      <a:pt x="5858" y="5585"/>
                    </a:cubicBezTo>
                    <a:lnTo>
                      <a:pt x="5858" y="5585"/>
                    </a:lnTo>
                    <a:cubicBezTo>
                      <a:pt x="5823" y="5787"/>
                      <a:pt x="5751" y="5966"/>
                      <a:pt x="5680" y="6097"/>
                    </a:cubicBezTo>
                    <a:cubicBezTo>
                      <a:pt x="5596" y="6227"/>
                      <a:pt x="5549" y="6311"/>
                      <a:pt x="5549" y="6347"/>
                    </a:cubicBezTo>
                    <a:cubicBezTo>
                      <a:pt x="5537" y="6382"/>
                      <a:pt x="5525" y="6394"/>
                      <a:pt x="5513" y="6394"/>
                    </a:cubicBezTo>
                    <a:lnTo>
                      <a:pt x="5454" y="6442"/>
                    </a:lnTo>
                    <a:lnTo>
                      <a:pt x="5180" y="6263"/>
                    </a:lnTo>
                    <a:lnTo>
                      <a:pt x="5025" y="6001"/>
                    </a:lnTo>
                    <a:lnTo>
                      <a:pt x="4930" y="5906"/>
                    </a:lnTo>
                    <a:lnTo>
                      <a:pt x="4823" y="5692"/>
                    </a:lnTo>
                    <a:cubicBezTo>
                      <a:pt x="4775" y="5656"/>
                      <a:pt x="4751" y="5632"/>
                      <a:pt x="4739" y="5608"/>
                    </a:cubicBezTo>
                    <a:cubicBezTo>
                      <a:pt x="4739" y="5585"/>
                      <a:pt x="4751" y="5573"/>
                      <a:pt x="4775" y="5549"/>
                    </a:cubicBezTo>
                    <a:cubicBezTo>
                      <a:pt x="4783" y="5540"/>
                      <a:pt x="4795" y="5536"/>
                      <a:pt x="4809" y="5536"/>
                    </a:cubicBezTo>
                    <a:close/>
                    <a:moveTo>
                      <a:pt x="7490" y="5823"/>
                    </a:moveTo>
                    <a:cubicBezTo>
                      <a:pt x="7513" y="5823"/>
                      <a:pt x="7609" y="5846"/>
                      <a:pt x="7775" y="5906"/>
                    </a:cubicBezTo>
                    <a:cubicBezTo>
                      <a:pt x="7930" y="5977"/>
                      <a:pt x="8025" y="6013"/>
                      <a:pt x="8049" y="6037"/>
                    </a:cubicBezTo>
                    <a:cubicBezTo>
                      <a:pt x="8073" y="6049"/>
                      <a:pt x="8097" y="6085"/>
                      <a:pt x="8121" y="6144"/>
                    </a:cubicBezTo>
                    <a:lnTo>
                      <a:pt x="7347" y="6561"/>
                    </a:lnTo>
                    <a:lnTo>
                      <a:pt x="7216" y="6668"/>
                    </a:lnTo>
                    <a:lnTo>
                      <a:pt x="7109" y="6513"/>
                    </a:lnTo>
                    <a:cubicBezTo>
                      <a:pt x="7085" y="6489"/>
                      <a:pt x="7061" y="6466"/>
                      <a:pt x="7049" y="6430"/>
                    </a:cubicBezTo>
                    <a:cubicBezTo>
                      <a:pt x="7049" y="6406"/>
                      <a:pt x="7037" y="6370"/>
                      <a:pt x="7049" y="6335"/>
                    </a:cubicBezTo>
                    <a:cubicBezTo>
                      <a:pt x="7049" y="6299"/>
                      <a:pt x="7109" y="6216"/>
                      <a:pt x="7251" y="6061"/>
                    </a:cubicBezTo>
                    <a:cubicBezTo>
                      <a:pt x="7382" y="5906"/>
                      <a:pt x="7466" y="5835"/>
                      <a:pt x="7490" y="5823"/>
                    </a:cubicBezTo>
                    <a:close/>
                    <a:moveTo>
                      <a:pt x="6466" y="6966"/>
                    </a:moveTo>
                    <a:lnTo>
                      <a:pt x="6549" y="7180"/>
                    </a:lnTo>
                    <a:lnTo>
                      <a:pt x="6454" y="7299"/>
                    </a:lnTo>
                    <a:lnTo>
                      <a:pt x="6335" y="7359"/>
                    </a:lnTo>
                    <a:lnTo>
                      <a:pt x="6073" y="7573"/>
                    </a:lnTo>
                    <a:lnTo>
                      <a:pt x="6073" y="7573"/>
                    </a:lnTo>
                    <a:lnTo>
                      <a:pt x="6466" y="6966"/>
                    </a:lnTo>
                    <a:close/>
                    <a:moveTo>
                      <a:pt x="6775" y="1"/>
                    </a:moveTo>
                    <a:lnTo>
                      <a:pt x="6228" y="48"/>
                    </a:lnTo>
                    <a:lnTo>
                      <a:pt x="5346" y="382"/>
                    </a:lnTo>
                    <a:lnTo>
                      <a:pt x="4930" y="620"/>
                    </a:lnTo>
                    <a:lnTo>
                      <a:pt x="4037" y="1203"/>
                    </a:lnTo>
                    <a:lnTo>
                      <a:pt x="3501" y="1656"/>
                    </a:lnTo>
                    <a:lnTo>
                      <a:pt x="3060" y="2215"/>
                    </a:lnTo>
                    <a:lnTo>
                      <a:pt x="2834" y="2584"/>
                    </a:lnTo>
                    <a:cubicBezTo>
                      <a:pt x="2787" y="2572"/>
                      <a:pt x="2715" y="2477"/>
                      <a:pt x="2608" y="2287"/>
                    </a:cubicBezTo>
                    <a:lnTo>
                      <a:pt x="2310" y="1810"/>
                    </a:lnTo>
                    <a:lnTo>
                      <a:pt x="2477" y="2596"/>
                    </a:lnTo>
                    <a:lnTo>
                      <a:pt x="2441" y="3144"/>
                    </a:lnTo>
                    <a:lnTo>
                      <a:pt x="2287" y="3668"/>
                    </a:lnTo>
                    <a:cubicBezTo>
                      <a:pt x="2227" y="3822"/>
                      <a:pt x="2215" y="3965"/>
                      <a:pt x="2239" y="4072"/>
                    </a:cubicBezTo>
                    <a:lnTo>
                      <a:pt x="2298" y="4311"/>
                    </a:lnTo>
                    <a:lnTo>
                      <a:pt x="2310" y="4406"/>
                    </a:lnTo>
                    <a:lnTo>
                      <a:pt x="2501" y="4715"/>
                    </a:lnTo>
                    <a:cubicBezTo>
                      <a:pt x="2548" y="4811"/>
                      <a:pt x="2572" y="4870"/>
                      <a:pt x="2596" y="4870"/>
                    </a:cubicBezTo>
                    <a:lnTo>
                      <a:pt x="2727" y="4894"/>
                    </a:lnTo>
                    <a:cubicBezTo>
                      <a:pt x="2763" y="4918"/>
                      <a:pt x="2787" y="4930"/>
                      <a:pt x="2787" y="4930"/>
                    </a:cubicBezTo>
                    <a:cubicBezTo>
                      <a:pt x="2799" y="4930"/>
                      <a:pt x="2822" y="4930"/>
                      <a:pt x="2834" y="4906"/>
                    </a:cubicBezTo>
                    <a:lnTo>
                      <a:pt x="2918" y="4727"/>
                    </a:lnTo>
                    <a:lnTo>
                      <a:pt x="3049" y="4525"/>
                    </a:lnTo>
                    <a:lnTo>
                      <a:pt x="3037" y="4442"/>
                    </a:lnTo>
                    <a:lnTo>
                      <a:pt x="3096" y="4322"/>
                    </a:lnTo>
                    <a:lnTo>
                      <a:pt x="3072" y="4227"/>
                    </a:lnTo>
                    <a:lnTo>
                      <a:pt x="3144" y="3906"/>
                    </a:lnTo>
                    <a:lnTo>
                      <a:pt x="3120" y="3763"/>
                    </a:lnTo>
                    <a:lnTo>
                      <a:pt x="3191" y="3549"/>
                    </a:lnTo>
                    <a:lnTo>
                      <a:pt x="3191" y="2965"/>
                    </a:lnTo>
                    <a:cubicBezTo>
                      <a:pt x="3191" y="2858"/>
                      <a:pt x="3203" y="2751"/>
                      <a:pt x="3227" y="2656"/>
                    </a:cubicBezTo>
                    <a:cubicBezTo>
                      <a:pt x="3251" y="2572"/>
                      <a:pt x="3334" y="2465"/>
                      <a:pt x="3477" y="2346"/>
                    </a:cubicBezTo>
                    <a:lnTo>
                      <a:pt x="3739" y="2156"/>
                    </a:lnTo>
                    <a:cubicBezTo>
                      <a:pt x="3882" y="2048"/>
                      <a:pt x="3953" y="1977"/>
                      <a:pt x="3977" y="1977"/>
                    </a:cubicBezTo>
                    <a:cubicBezTo>
                      <a:pt x="3993" y="1974"/>
                      <a:pt x="4010" y="1972"/>
                      <a:pt x="4027" y="1972"/>
                    </a:cubicBezTo>
                    <a:cubicBezTo>
                      <a:pt x="4075" y="1972"/>
                      <a:pt x="4127" y="1983"/>
                      <a:pt x="4180" y="2001"/>
                    </a:cubicBezTo>
                    <a:lnTo>
                      <a:pt x="4370" y="2132"/>
                    </a:lnTo>
                    <a:lnTo>
                      <a:pt x="4525" y="2203"/>
                    </a:lnTo>
                    <a:cubicBezTo>
                      <a:pt x="4573" y="2251"/>
                      <a:pt x="4608" y="2298"/>
                      <a:pt x="4608" y="2370"/>
                    </a:cubicBezTo>
                    <a:cubicBezTo>
                      <a:pt x="4620" y="2429"/>
                      <a:pt x="4608" y="2477"/>
                      <a:pt x="4596" y="2501"/>
                    </a:cubicBezTo>
                    <a:lnTo>
                      <a:pt x="4275" y="2799"/>
                    </a:lnTo>
                    <a:cubicBezTo>
                      <a:pt x="4151" y="2978"/>
                      <a:pt x="4081" y="3073"/>
                      <a:pt x="4073" y="3073"/>
                    </a:cubicBezTo>
                    <a:cubicBezTo>
                      <a:pt x="4073" y="3073"/>
                      <a:pt x="4072" y="3073"/>
                      <a:pt x="4072" y="3072"/>
                    </a:cubicBezTo>
                    <a:lnTo>
                      <a:pt x="3906" y="3108"/>
                    </a:lnTo>
                    <a:cubicBezTo>
                      <a:pt x="3894" y="3120"/>
                      <a:pt x="3882" y="3156"/>
                      <a:pt x="3846" y="3203"/>
                    </a:cubicBezTo>
                    <a:cubicBezTo>
                      <a:pt x="3811" y="3251"/>
                      <a:pt x="3727" y="3310"/>
                      <a:pt x="3596" y="3394"/>
                    </a:cubicBezTo>
                    <a:lnTo>
                      <a:pt x="3668" y="3430"/>
                    </a:lnTo>
                    <a:lnTo>
                      <a:pt x="3715" y="3465"/>
                    </a:lnTo>
                    <a:lnTo>
                      <a:pt x="3834" y="3501"/>
                    </a:lnTo>
                    <a:cubicBezTo>
                      <a:pt x="3834" y="3513"/>
                      <a:pt x="3846" y="3525"/>
                      <a:pt x="3870" y="3560"/>
                    </a:cubicBezTo>
                    <a:cubicBezTo>
                      <a:pt x="3894" y="3584"/>
                      <a:pt x="3942" y="3608"/>
                      <a:pt x="3989" y="3632"/>
                    </a:cubicBezTo>
                    <a:cubicBezTo>
                      <a:pt x="4037" y="3656"/>
                      <a:pt x="4120" y="3668"/>
                      <a:pt x="4239" y="3680"/>
                    </a:cubicBezTo>
                    <a:lnTo>
                      <a:pt x="4406" y="3715"/>
                    </a:lnTo>
                    <a:cubicBezTo>
                      <a:pt x="4477" y="3715"/>
                      <a:pt x="4513" y="3727"/>
                      <a:pt x="4513" y="3739"/>
                    </a:cubicBezTo>
                    <a:cubicBezTo>
                      <a:pt x="4513" y="3751"/>
                      <a:pt x="4501" y="3775"/>
                      <a:pt x="4489" y="3811"/>
                    </a:cubicBezTo>
                    <a:lnTo>
                      <a:pt x="4239" y="4275"/>
                    </a:lnTo>
                    <a:lnTo>
                      <a:pt x="4108" y="4596"/>
                    </a:lnTo>
                    <a:cubicBezTo>
                      <a:pt x="4037" y="4787"/>
                      <a:pt x="3989" y="4918"/>
                      <a:pt x="4001" y="5001"/>
                    </a:cubicBezTo>
                    <a:lnTo>
                      <a:pt x="4072" y="5465"/>
                    </a:lnTo>
                    <a:cubicBezTo>
                      <a:pt x="4096" y="5656"/>
                      <a:pt x="4108" y="5775"/>
                      <a:pt x="4132" y="5799"/>
                    </a:cubicBezTo>
                    <a:lnTo>
                      <a:pt x="4406" y="6216"/>
                    </a:lnTo>
                    <a:lnTo>
                      <a:pt x="4489" y="6358"/>
                    </a:lnTo>
                    <a:cubicBezTo>
                      <a:pt x="4501" y="6394"/>
                      <a:pt x="4537" y="6418"/>
                      <a:pt x="4573" y="6454"/>
                    </a:cubicBezTo>
                    <a:lnTo>
                      <a:pt x="4870" y="6692"/>
                    </a:lnTo>
                    <a:cubicBezTo>
                      <a:pt x="4906" y="6751"/>
                      <a:pt x="4918" y="6835"/>
                      <a:pt x="4918" y="6930"/>
                    </a:cubicBezTo>
                    <a:cubicBezTo>
                      <a:pt x="4918" y="7001"/>
                      <a:pt x="5001" y="7085"/>
                      <a:pt x="5192" y="7168"/>
                    </a:cubicBezTo>
                    <a:cubicBezTo>
                      <a:pt x="5334" y="7234"/>
                      <a:pt x="5438" y="7271"/>
                      <a:pt x="5493" y="7271"/>
                    </a:cubicBezTo>
                    <a:cubicBezTo>
                      <a:pt x="5507" y="7271"/>
                      <a:pt x="5518" y="7268"/>
                      <a:pt x="5525" y="7263"/>
                    </a:cubicBezTo>
                    <a:cubicBezTo>
                      <a:pt x="5573" y="7240"/>
                      <a:pt x="5656" y="7180"/>
                      <a:pt x="5763" y="7085"/>
                    </a:cubicBezTo>
                    <a:lnTo>
                      <a:pt x="6180" y="6704"/>
                    </a:lnTo>
                    <a:lnTo>
                      <a:pt x="6204" y="6728"/>
                    </a:lnTo>
                    <a:cubicBezTo>
                      <a:pt x="6239" y="6775"/>
                      <a:pt x="6228" y="6870"/>
                      <a:pt x="6144" y="7037"/>
                    </a:cubicBezTo>
                    <a:lnTo>
                      <a:pt x="6073" y="7192"/>
                    </a:lnTo>
                    <a:lnTo>
                      <a:pt x="5561" y="7882"/>
                    </a:lnTo>
                    <a:lnTo>
                      <a:pt x="5037" y="8347"/>
                    </a:lnTo>
                    <a:lnTo>
                      <a:pt x="4965" y="8347"/>
                    </a:lnTo>
                    <a:lnTo>
                      <a:pt x="4632" y="8549"/>
                    </a:lnTo>
                    <a:cubicBezTo>
                      <a:pt x="4453" y="8656"/>
                      <a:pt x="4370" y="8740"/>
                      <a:pt x="4382" y="8799"/>
                    </a:cubicBezTo>
                    <a:cubicBezTo>
                      <a:pt x="4382" y="8835"/>
                      <a:pt x="4442" y="8883"/>
                      <a:pt x="4537" y="8930"/>
                    </a:cubicBezTo>
                    <a:cubicBezTo>
                      <a:pt x="4632" y="8966"/>
                      <a:pt x="4704" y="8990"/>
                      <a:pt x="4727" y="8990"/>
                    </a:cubicBezTo>
                    <a:lnTo>
                      <a:pt x="4858" y="8978"/>
                    </a:lnTo>
                    <a:lnTo>
                      <a:pt x="5049" y="9025"/>
                    </a:lnTo>
                    <a:lnTo>
                      <a:pt x="5168" y="8990"/>
                    </a:lnTo>
                    <a:lnTo>
                      <a:pt x="5466" y="8942"/>
                    </a:lnTo>
                    <a:lnTo>
                      <a:pt x="5573" y="8823"/>
                    </a:lnTo>
                    <a:lnTo>
                      <a:pt x="5656" y="8775"/>
                    </a:lnTo>
                    <a:lnTo>
                      <a:pt x="5775" y="8609"/>
                    </a:lnTo>
                    <a:lnTo>
                      <a:pt x="6251" y="8240"/>
                    </a:lnTo>
                    <a:cubicBezTo>
                      <a:pt x="6299" y="8156"/>
                      <a:pt x="6347" y="8097"/>
                      <a:pt x="6358" y="8085"/>
                    </a:cubicBezTo>
                    <a:lnTo>
                      <a:pt x="6418" y="8061"/>
                    </a:lnTo>
                    <a:lnTo>
                      <a:pt x="6537" y="7894"/>
                    </a:lnTo>
                    <a:cubicBezTo>
                      <a:pt x="6537" y="7894"/>
                      <a:pt x="6561" y="7882"/>
                      <a:pt x="6609" y="7859"/>
                    </a:cubicBezTo>
                    <a:cubicBezTo>
                      <a:pt x="6644" y="7835"/>
                      <a:pt x="6692" y="7787"/>
                      <a:pt x="6751" y="7728"/>
                    </a:cubicBezTo>
                    <a:lnTo>
                      <a:pt x="6859" y="7835"/>
                    </a:lnTo>
                    <a:lnTo>
                      <a:pt x="7049" y="8394"/>
                    </a:lnTo>
                    <a:lnTo>
                      <a:pt x="7073" y="8442"/>
                    </a:lnTo>
                    <a:cubicBezTo>
                      <a:pt x="7109" y="8573"/>
                      <a:pt x="7144" y="8656"/>
                      <a:pt x="7168" y="8680"/>
                    </a:cubicBezTo>
                    <a:cubicBezTo>
                      <a:pt x="7180" y="8704"/>
                      <a:pt x="7192" y="8716"/>
                      <a:pt x="7204" y="8716"/>
                    </a:cubicBezTo>
                    <a:lnTo>
                      <a:pt x="7263" y="8894"/>
                    </a:lnTo>
                    <a:cubicBezTo>
                      <a:pt x="7311" y="9014"/>
                      <a:pt x="7323" y="9073"/>
                      <a:pt x="7323" y="9085"/>
                    </a:cubicBezTo>
                    <a:lnTo>
                      <a:pt x="7240" y="9145"/>
                    </a:lnTo>
                    <a:lnTo>
                      <a:pt x="7156" y="9216"/>
                    </a:lnTo>
                    <a:cubicBezTo>
                      <a:pt x="7150" y="9222"/>
                      <a:pt x="7138" y="9225"/>
                      <a:pt x="7119" y="9225"/>
                    </a:cubicBezTo>
                    <a:cubicBezTo>
                      <a:pt x="7100" y="9225"/>
                      <a:pt x="7073" y="9222"/>
                      <a:pt x="7037" y="9216"/>
                    </a:cubicBezTo>
                    <a:cubicBezTo>
                      <a:pt x="7018" y="9213"/>
                      <a:pt x="6999" y="9211"/>
                      <a:pt x="6980" y="9211"/>
                    </a:cubicBezTo>
                    <a:cubicBezTo>
                      <a:pt x="6927" y="9211"/>
                      <a:pt x="6875" y="9222"/>
                      <a:pt x="6823" y="9240"/>
                    </a:cubicBezTo>
                    <a:cubicBezTo>
                      <a:pt x="6739" y="9264"/>
                      <a:pt x="6561" y="9287"/>
                      <a:pt x="6263" y="9311"/>
                    </a:cubicBezTo>
                    <a:lnTo>
                      <a:pt x="5454" y="9395"/>
                    </a:lnTo>
                    <a:lnTo>
                      <a:pt x="4775" y="9526"/>
                    </a:lnTo>
                    <a:lnTo>
                      <a:pt x="4632" y="9526"/>
                    </a:lnTo>
                    <a:cubicBezTo>
                      <a:pt x="4632" y="9537"/>
                      <a:pt x="4608" y="9537"/>
                      <a:pt x="4584" y="9561"/>
                    </a:cubicBezTo>
                    <a:lnTo>
                      <a:pt x="4323" y="9621"/>
                    </a:lnTo>
                    <a:cubicBezTo>
                      <a:pt x="4211" y="9658"/>
                      <a:pt x="4132" y="9677"/>
                      <a:pt x="4085" y="9677"/>
                    </a:cubicBezTo>
                    <a:cubicBezTo>
                      <a:pt x="4057" y="9677"/>
                      <a:pt x="4041" y="9670"/>
                      <a:pt x="4037" y="9656"/>
                    </a:cubicBezTo>
                    <a:lnTo>
                      <a:pt x="4084" y="9252"/>
                    </a:lnTo>
                    <a:cubicBezTo>
                      <a:pt x="4084" y="9216"/>
                      <a:pt x="4061" y="9109"/>
                      <a:pt x="4013" y="8930"/>
                    </a:cubicBezTo>
                    <a:cubicBezTo>
                      <a:pt x="3989" y="8883"/>
                      <a:pt x="3977" y="8859"/>
                      <a:pt x="3965" y="8835"/>
                    </a:cubicBezTo>
                    <a:cubicBezTo>
                      <a:pt x="3965" y="8823"/>
                      <a:pt x="3906" y="8764"/>
                      <a:pt x="3799" y="8668"/>
                    </a:cubicBezTo>
                    <a:lnTo>
                      <a:pt x="3691" y="8573"/>
                    </a:lnTo>
                    <a:lnTo>
                      <a:pt x="3441" y="8466"/>
                    </a:lnTo>
                    <a:lnTo>
                      <a:pt x="2953" y="8263"/>
                    </a:lnTo>
                    <a:cubicBezTo>
                      <a:pt x="2882" y="8240"/>
                      <a:pt x="2834" y="8204"/>
                      <a:pt x="2822" y="8156"/>
                    </a:cubicBezTo>
                    <a:cubicBezTo>
                      <a:pt x="2799" y="8097"/>
                      <a:pt x="2799" y="8049"/>
                      <a:pt x="2799" y="8013"/>
                    </a:cubicBezTo>
                    <a:lnTo>
                      <a:pt x="2822" y="7918"/>
                    </a:lnTo>
                    <a:lnTo>
                      <a:pt x="2846" y="7716"/>
                    </a:lnTo>
                    <a:lnTo>
                      <a:pt x="2941" y="7573"/>
                    </a:lnTo>
                    <a:lnTo>
                      <a:pt x="2941" y="7335"/>
                    </a:lnTo>
                    <a:lnTo>
                      <a:pt x="2977" y="7180"/>
                    </a:lnTo>
                    <a:cubicBezTo>
                      <a:pt x="2977" y="7180"/>
                      <a:pt x="2977" y="7156"/>
                      <a:pt x="2977" y="7132"/>
                    </a:cubicBezTo>
                    <a:cubicBezTo>
                      <a:pt x="2965" y="7085"/>
                      <a:pt x="2953" y="7061"/>
                      <a:pt x="2953" y="7037"/>
                    </a:cubicBezTo>
                    <a:lnTo>
                      <a:pt x="2882" y="6894"/>
                    </a:lnTo>
                    <a:cubicBezTo>
                      <a:pt x="2882" y="6847"/>
                      <a:pt x="2882" y="6811"/>
                      <a:pt x="2870" y="6799"/>
                    </a:cubicBezTo>
                    <a:lnTo>
                      <a:pt x="2822" y="6799"/>
                    </a:lnTo>
                    <a:lnTo>
                      <a:pt x="2751" y="6680"/>
                    </a:lnTo>
                    <a:cubicBezTo>
                      <a:pt x="2739" y="6656"/>
                      <a:pt x="2715" y="6632"/>
                      <a:pt x="2679" y="6620"/>
                    </a:cubicBezTo>
                    <a:cubicBezTo>
                      <a:pt x="2632" y="6608"/>
                      <a:pt x="2584" y="6597"/>
                      <a:pt x="2525" y="6585"/>
                    </a:cubicBezTo>
                    <a:lnTo>
                      <a:pt x="2501" y="6537"/>
                    </a:lnTo>
                    <a:cubicBezTo>
                      <a:pt x="2477" y="6513"/>
                      <a:pt x="2406" y="6501"/>
                      <a:pt x="2263" y="6478"/>
                    </a:cubicBezTo>
                    <a:lnTo>
                      <a:pt x="1906" y="6394"/>
                    </a:lnTo>
                    <a:cubicBezTo>
                      <a:pt x="1667" y="6406"/>
                      <a:pt x="1441" y="6430"/>
                      <a:pt x="1227" y="6466"/>
                    </a:cubicBezTo>
                    <a:cubicBezTo>
                      <a:pt x="1133" y="6482"/>
                      <a:pt x="1054" y="6491"/>
                      <a:pt x="994" y="6491"/>
                    </a:cubicBezTo>
                    <a:cubicBezTo>
                      <a:pt x="923" y="6491"/>
                      <a:pt x="877" y="6479"/>
                      <a:pt x="858" y="6454"/>
                    </a:cubicBezTo>
                    <a:cubicBezTo>
                      <a:pt x="822" y="6442"/>
                      <a:pt x="798" y="6406"/>
                      <a:pt x="774" y="6335"/>
                    </a:cubicBezTo>
                    <a:cubicBezTo>
                      <a:pt x="763" y="6275"/>
                      <a:pt x="763" y="6180"/>
                      <a:pt x="786" y="6049"/>
                    </a:cubicBezTo>
                    <a:lnTo>
                      <a:pt x="786" y="6049"/>
                    </a:lnTo>
                    <a:cubicBezTo>
                      <a:pt x="691" y="6335"/>
                      <a:pt x="679" y="6549"/>
                      <a:pt x="727" y="6692"/>
                    </a:cubicBezTo>
                    <a:lnTo>
                      <a:pt x="739" y="6716"/>
                    </a:lnTo>
                    <a:lnTo>
                      <a:pt x="1239" y="7025"/>
                    </a:lnTo>
                    <a:lnTo>
                      <a:pt x="1489" y="7204"/>
                    </a:lnTo>
                    <a:lnTo>
                      <a:pt x="1703" y="7275"/>
                    </a:lnTo>
                    <a:cubicBezTo>
                      <a:pt x="1786" y="7323"/>
                      <a:pt x="1858" y="7359"/>
                      <a:pt x="1906" y="7359"/>
                    </a:cubicBezTo>
                    <a:cubicBezTo>
                      <a:pt x="1965" y="7370"/>
                      <a:pt x="2013" y="7406"/>
                      <a:pt x="2048" y="7478"/>
                    </a:cubicBezTo>
                    <a:cubicBezTo>
                      <a:pt x="2060" y="7513"/>
                      <a:pt x="2072" y="7549"/>
                      <a:pt x="2084" y="7585"/>
                    </a:cubicBezTo>
                    <a:lnTo>
                      <a:pt x="2084" y="7799"/>
                    </a:lnTo>
                    <a:lnTo>
                      <a:pt x="2144" y="8156"/>
                    </a:lnTo>
                    <a:cubicBezTo>
                      <a:pt x="2156" y="8299"/>
                      <a:pt x="2167" y="8371"/>
                      <a:pt x="2179" y="8394"/>
                    </a:cubicBezTo>
                    <a:cubicBezTo>
                      <a:pt x="2191" y="8442"/>
                      <a:pt x="2275" y="8549"/>
                      <a:pt x="2441" y="8692"/>
                    </a:cubicBezTo>
                    <a:cubicBezTo>
                      <a:pt x="2608" y="8847"/>
                      <a:pt x="2703" y="8918"/>
                      <a:pt x="2715" y="8918"/>
                    </a:cubicBezTo>
                    <a:lnTo>
                      <a:pt x="3084" y="9037"/>
                    </a:lnTo>
                    <a:cubicBezTo>
                      <a:pt x="3251" y="9097"/>
                      <a:pt x="3370" y="9216"/>
                      <a:pt x="3441" y="9371"/>
                    </a:cubicBezTo>
                    <a:cubicBezTo>
                      <a:pt x="3477" y="9478"/>
                      <a:pt x="3489" y="9573"/>
                      <a:pt x="3465" y="9633"/>
                    </a:cubicBezTo>
                    <a:lnTo>
                      <a:pt x="3394" y="9787"/>
                    </a:lnTo>
                    <a:lnTo>
                      <a:pt x="3394" y="9895"/>
                    </a:lnTo>
                    <a:cubicBezTo>
                      <a:pt x="3394" y="9907"/>
                      <a:pt x="3322" y="9954"/>
                      <a:pt x="3191" y="10037"/>
                    </a:cubicBezTo>
                    <a:cubicBezTo>
                      <a:pt x="3049" y="10109"/>
                      <a:pt x="2941" y="10180"/>
                      <a:pt x="2846" y="10252"/>
                    </a:cubicBezTo>
                    <a:lnTo>
                      <a:pt x="2560" y="10335"/>
                    </a:lnTo>
                    <a:cubicBezTo>
                      <a:pt x="2525" y="10359"/>
                      <a:pt x="2489" y="10407"/>
                      <a:pt x="2453" y="10478"/>
                    </a:cubicBezTo>
                    <a:lnTo>
                      <a:pt x="2668" y="10561"/>
                    </a:lnTo>
                    <a:lnTo>
                      <a:pt x="2787" y="10669"/>
                    </a:lnTo>
                    <a:lnTo>
                      <a:pt x="2918" y="10680"/>
                    </a:lnTo>
                    <a:lnTo>
                      <a:pt x="3156" y="10776"/>
                    </a:lnTo>
                    <a:cubicBezTo>
                      <a:pt x="3175" y="10781"/>
                      <a:pt x="3193" y="10783"/>
                      <a:pt x="3209" y="10783"/>
                    </a:cubicBezTo>
                    <a:cubicBezTo>
                      <a:pt x="3231" y="10783"/>
                      <a:pt x="3249" y="10778"/>
                      <a:pt x="3263" y="10764"/>
                    </a:cubicBezTo>
                    <a:lnTo>
                      <a:pt x="3882" y="10454"/>
                    </a:lnTo>
                    <a:lnTo>
                      <a:pt x="4084" y="10371"/>
                    </a:lnTo>
                    <a:lnTo>
                      <a:pt x="4668" y="10228"/>
                    </a:lnTo>
                    <a:cubicBezTo>
                      <a:pt x="4704" y="10216"/>
                      <a:pt x="4763" y="10204"/>
                      <a:pt x="4823" y="10204"/>
                    </a:cubicBezTo>
                    <a:cubicBezTo>
                      <a:pt x="4894" y="10204"/>
                      <a:pt x="4942" y="10192"/>
                      <a:pt x="4977" y="10180"/>
                    </a:cubicBezTo>
                    <a:lnTo>
                      <a:pt x="5168" y="10085"/>
                    </a:lnTo>
                    <a:lnTo>
                      <a:pt x="5406" y="10085"/>
                    </a:lnTo>
                    <a:lnTo>
                      <a:pt x="5847" y="10026"/>
                    </a:lnTo>
                    <a:lnTo>
                      <a:pt x="7001" y="10002"/>
                    </a:lnTo>
                    <a:lnTo>
                      <a:pt x="7835" y="9930"/>
                    </a:lnTo>
                    <a:lnTo>
                      <a:pt x="7954" y="9942"/>
                    </a:lnTo>
                    <a:lnTo>
                      <a:pt x="8109" y="9883"/>
                    </a:lnTo>
                    <a:lnTo>
                      <a:pt x="8323" y="9895"/>
                    </a:lnTo>
                    <a:lnTo>
                      <a:pt x="8466" y="9847"/>
                    </a:lnTo>
                    <a:lnTo>
                      <a:pt x="8537" y="9883"/>
                    </a:lnTo>
                    <a:lnTo>
                      <a:pt x="8633" y="9847"/>
                    </a:lnTo>
                    <a:lnTo>
                      <a:pt x="8859" y="9859"/>
                    </a:lnTo>
                    <a:lnTo>
                      <a:pt x="8990" y="9811"/>
                    </a:lnTo>
                    <a:lnTo>
                      <a:pt x="9240" y="9799"/>
                    </a:lnTo>
                    <a:lnTo>
                      <a:pt x="9395" y="9704"/>
                    </a:lnTo>
                    <a:lnTo>
                      <a:pt x="9799" y="9728"/>
                    </a:lnTo>
                    <a:cubicBezTo>
                      <a:pt x="9883" y="9680"/>
                      <a:pt x="9918" y="9668"/>
                      <a:pt x="9930" y="9668"/>
                    </a:cubicBezTo>
                    <a:lnTo>
                      <a:pt x="10002" y="9704"/>
                    </a:lnTo>
                    <a:lnTo>
                      <a:pt x="10085" y="9645"/>
                    </a:lnTo>
                    <a:lnTo>
                      <a:pt x="10180" y="9645"/>
                    </a:lnTo>
                    <a:lnTo>
                      <a:pt x="10288" y="9585"/>
                    </a:lnTo>
                    <a:lnTo>
                      <a:pt x="10430" y="9561"/>
                    </a:lnTo>
                    <a:lnTo>
                      <a:pt x="10704" y="9347"/>
                    </a:lnTo>
                    <a:lnTo>
                      <a:pt x="10776" y="9335"/>
                    </a:lnTo>
                    <a:lnTo>
                      <a:pt x="10871" y="9168"/>
                    </a:lnTo>
                    <a:lnTo>
                      <a:pt x="11085" y="9025"/>
                    </a:lnTo>
                    <a:lnTo>
                      <a:pt x="11276" y="8847"/>
                    </a:lnTo>
                    <a:cubicBezTo>
                      <a:pt x="11466" y="8752"/>
                      <a:pt x="11597" y="8656"/>
                      <a:pt x="11633" y="8585"/>
                    </a:cubicBezTo>
                    <a:lnTo>
                      <a:pt x="11657" y="8525"/>
                    </a:lnTo>
                    <a:lnTo>
                      <a:pt x="11788" y="8406"/>
                    </a:lnTo>
                    <a:lnTo>
                      <a:pt x="11847" y="8263"/>
                    </a:lnTo>
                    <a:lnTo>
                      <a:pt x="12133" y="7990"/>
                    </a:lnTo>
                    <a:lnTo>
                      <a:pt x="12228" y="7823"/>
                    </a:lnTo>
                    <a:lnTo>
                      <a:pt x="12371" y="7668"/>
                    </a:lnTo>
                    <a:cubicBezTo>
                      <a:pt x="12395" y="7621"/>
                      <a:pt x="12383" y="7585"/>
                      <a:pt x="12335" y="7561"/>
                    </a:cubicBezTo>
                    <a:lnTo>
                      <a:pt x="12157" y="7597"/>
                    </a:lnTo>
                    <a:lnTo>
                      <a:pt x="12026" y="7609"/>
                    </a:lnTo>
                    <a:lnTo>
                      <a:pt x="11919" y="7668"/>
                    </a:lnTo>
                    <a:lnTo>
                      <a:pt x="11740" y="7656"/>
                    </a:lnTo>
                    <a:lnTo>
                      <a:pt x="11621" y="7751"/>
                    </a:lnTo>
                    <a:lnTo>
                      <a:pt x="11466" y="7763"/>
                    </a:lnTo>
                    <a:lnTo>
                      <a:pt x="11347" y="7835"/>
                    </a:lnTo>
                    <a:lnTo>
                      <a:pt x="11216" y="7823"/>
                    </a:lnTo>
                    <a:lnTo>
                      <a:pt x="11097" y="7906"/>
                    </a:lnTo>
                    <a:lnTo>
                      <a:pt x="10954" y="7918"/>
                    </a:lnTo>
                    <a:lnTo>
                      <a:pt x="10323" y="8168"/>
                    </a:lnTo>
                    <a:lnTo>
                      <a:pt x="10073" y="8180"/>
                    </a:lnTo>
                    <a:cubicBezTo>
                      <a:pt x="10038" y="8228"/>
                      <a:pt x="9907" y="8311"/>
                      <a:pt x="9680" y="8430"/>
                    </a:cubicBezTo>
                    <a:lnTo>
                      <a:pt x="9490" y="8454"/>
                    </a:lnTo>
                    <a:lnTo>
                      <a:pt x="9335" y="8549"/>
                    </a:lnTo>
                    <a:lnTo>
                      <a:pt x="9168" y="8573"/>
                    </a:lnTo>
                    <a:lnTo>
                      <a:pt x="8895" y="8704"/>
                    </a:lnTo>
                    <a:lnTo>
                      <a:pt x="8656" y="8752"/>
                    </a:lnTo>
                    <a:lnTo>
                      <a:pt x="8252" y="8918"/>
                    </a:lnTo>
                    <a:lnTo>
                      <a:pt x="8121" y="8930"/>
                    </a:lnTo>
                    <a:lnTo>
                      <a:pt x="8025" y="8966"/>
                    </a:lnTo>
                    <a:cubicBezTo>
                      <a:pt x="7999" y="8973"/>
                      <a:pt x="7975" y="8977"/>
                      <a:pt x="7954" y="8977"/>
                    </a:cubicBezTo>
                    <a:cubicBezTo>
                      <a:pt x="7909" y="8977"/>
                      <a:pt x="7879" y="8959"/>
                      <a:pt x="7871" y="8918"/>
                    </a:cubicBezTo>
                    <a:cubicBezTo>
                      <a:pt x="7869" y="8920"/>
                      <a:pt x="7868" y="8921"/>
                      <a:pt x="7866" y="8921"/>
                    </a:cubicBezTo>
                    <a:cubicBezTo>
                      <a:pt x="7859" y="8921"/>
                      <a:pt x="7859" y="8888"/>
                      <a:pt x="7859" y="8847"/>
                    </a:cubicBezTo>
                    <a:lnTo>
                      <a:pt x="7763" y="8525"/>
                    </a:lnTo>
                    <a:lnTo>
                      <a:pt x="7775" y="8359"/>
                    </a:lnTo>
                    <a:cubicBezTo>
                      <a:pt x="7763" y="8299"/>
                      <a:pt x="7740" y="8204"/>
                      <a:pt x="7692" y="8085"/>
                    </a:cubicBezTo>
                    <a:lnTo>
                      <a:pt x="7406" y="7418"/>
                    </a:lnTo>
                    <a:cubicBezTo>
                      <a:pt x="7371" y="7359"/>
                      <a:pt x="7501" y="7216"/>
                      <a:pt x="7811" y="7013"/>
                    </a:cubicBezTo>
                    <a:cubicBezTo>
                      <a:pt x="8121" y="6799"/>
                      <a:pt x="8430" y="6632"/>
                      <a:pt x="8764" y="6501"/>
                    </a:cubicBezTo>
                    <a:lnTo>
                      <a:pt x="9276" y="6418"/>
                    </a:lnTo>
                    <a:lnTo>
                      <a:pt x="9395" y="6382"/>
                    </a:lnTo>
                    <a:cubicBezTo>
                      <a:pt x="9430" y="6370"/>
                      <a:pt x="9466" y="6370"/>
                      <a:pt x="9466" y="6358"/>
                    </a:cubicBezTo>
                    <a:cubicBezTo>
                      <a:pt x="9704" y="6287"/>
                      <a:pt x="9823" y="6180"/>
                      <a:pt x="9811" y="6037"/>
                    </a:cubicBezTo>
                    <a:cubicBezTo>
                      <a:pt x="9811" y="5977"/>
                      <a:pt x="9716" y="5906"/>
                      <a:pt x="9526" y="5846"/>
                    </a:cubicBezTo>
                    <a:cubicBezTo>
                      <a:pt x="9335" y="5775"/>
                      <a:pt x="9204" y="5739"/>
                      <a:pt x="9133" y="5739"/>
                    </a:cubicBezTo>
                    <a:lnTo>
                      <a:pt x="8811" y="5823"/>
                    </a:lnTo>
                    <a:cubicBezTo>
                      <a:pt x="8507" y="5852"/>
                      <a:pt x="8309" y="5873"/>
                      <a:pt x="8221" y="5873"/>
                    </a:cubicBezTo>
                    <a:cubicBezTo>
                      <a:pt x="8202" y="5873"/>
                      <a:pt x="8189" y="5872"/>
                      <a:pt x="8180" y="5870"/>
                    </a:cubicBezTo>
                    <a:lnTo>
                      <a:pt x="7752" y="5799"/>
                    </a:lnTo>
                    <a:cubicBezTo>
                      <a:pt x="7668" y="5799"/>
                      <a:pt x="7621" y="5799"/>
                      <a:pt x="7621" y="5775"/>
                    </a:cubicBezTo>
                    <a:cubicBezTo>
                      <a:pt x="7621" y="5751"/>
                      <a:pt x="7621" y="5727"/>
                      <a:pt x="7644" y="5704"/>
                    </a:cubicBezTo>
                    <a:lnTo>
                      <a:pt x="7787" y="5620"/>
                    </a:lnTo>
                    <a:lnTo>
                      <a:pt x="7918" y="5477"/>
                    </a:lnTo>
                    <a:lnTo>
                      <a:pt x="8025" y="5418"/>
                    </a:lnTo>
                    <a:cubicBezTo>
                      <a:pt x="8073" y="5394"/>
                      <a:pt x="8109" y="5346"/>
                      <a:pt x="8121" y="5287"/>
                    </a:cubicBezTo>
                    <a:lnTo>
                      <a:pt x="8049" y="5001"/>
                    </a:lnTo>
                    <a:lnTo>
                      <a:pt x="8192" y="4537"/>
                    </a:lnTo>
                    <a:lnTo>
                      <a:pt x="8192" y="4370"/>
                    </a:lnTo>
                    <a:lnTo>
                      <a:pt x="8263" y="3858"/>
                    </a:lnTo>
                    <a:cubicBezTo>
                      <a:pt x="8263" y="3811"/>
                      <a:pt x="8275" y="3739"/>
                      <a:pt x="8311" y="3656"/>
                    </a:cubicBezTo>
                    <a:cubicBezTo>
                      <a:pt x="8335" y="3560"/>
                      <a:pt x="8335" y="3489"/>
                      <a:pt x="8299" y="3477"/>
                    </a:cubicBezTo>
                    <a:cubicBezTo>
                      <a:pt x="8263" y="3453"/>
                      <a:pt x="8240" y="3418"/>
                      <a:pt x="8228" y="3382"/>
                    </a:cubicBezTo>
                    <a:cubicBezTo>
                      <a:pt x="8228" y="3334"/>
                      <a:pt x="8228" y="3287"/>
                      <a:pt x="8240" y="3239"/>
                    </a:cubicBezTo>
                    <a:lnTo>
                      <a:pt x="7966" y="3096"/>
                    </a:lnTo>
                    <a:lnTo>
                      <a:pt x="7680" y="2953"/>
                    </a:lnTo>
                    <a:cubicBezTo>
                      <a:pt x="7422" y="2879"/>
                      <a:pt x="7213" y="2834"/>
                      <a:pt x="7050" y="2834"/>
                    </a:cubicBezTo>
                    <a:cubicBezTo>
                      <a:pt x="7002" y="2834"/>
                      <a:pt x="6958" y="2838"/>
                      <a:pt x="6918" y="2846"/>
                    </a:cubicBezTo>
                    <a:lnTo>
                      <a:pt x="6728" y="2918"/>
                    </a:lnTo>
                    <a:lnTo>
                      <a:pt x="6561" y="2941"/>
                    </a:lnTo>
                    <a:lnTo>
                      <a:pt x="6442" y="3013"/>
                    </a:lnTo>
                    <a:lnTo>
                      <a:pt x="6287" y="3049"/>
                    </a:lnTo>
                    <a:lnTo>
                      <a:pt x="6001" y="3263"/>
                    </a:lnTo>
                    <a:cubicBezTo>
                      <a:pt x="5966" y="3275"/>
                      <a:pt x="5930" y="3299"/>
                      <a:pt x="5870" y="3322"/>
                    </a:cubicBezTo>
                    <a:lnTo>
                      <a:pt x="5882" y="3227"/>
                    </a:lnTo>
                    <a:cubicBezTo>
                      <a:pt x="5835" y="3227"/>
                      <a:pt x="5811" y="3215"/>
                      <a:pt x="5787" y="3180"/>
                    </a:cubicBezTo>
                    <a:cubicBezTo>
                      <a:pt x="5763" y="3132"/>
                      <a:pt x="5775" y="3072"/>
                      <a:pt x="5835" y="3013"/>
                    </a:cubicBezTo>
                    <a:lnTo>
                      <a:pt x="6239" y="2560"/>
                    </a:lnTo>
                    <a:cubicBezTo>
                      <a:pt x="6370" y="2418"/>
                      <a:pt x="6430" y="2334"/>
                      <a:pt x="6442" y="2298"/>
                    </a:cubicBezTo>
                    <a:cubicBezTo>
                      <a:pt x="6454" y="2263"/>
                      <a:pt x="6454" y="2215"/>
                      <a:pt x="6442" y="2179"/>
                    </a:cubicBezTo>
                    <a:cubicBezTo>
                      <a:pt x="6430" y="2144"/>
                      <a:pt x="6406" y="2084"/>
                      <a:pt x="6358" y="2025"/>
                    </a:cubicBezTo>
                    <a:cubicBezTo>
                      <a:pt x="6370" y="2013"/>
                      <a:pt x="6478" y="1953"/>
                      <a:pt x="6656" y="1846"/>
                    </a:cubicBezTo>
                    <a:lnTo>
                      <a:pt x="6739" y="1763"/>
                    </a:lnTo>
                    <a:lnTo>
                      <a:pt x="6918" y="1715"/>
                    </a:lnTo>
                    <a:lnTo>
                      <a:pt x="7001" y="1632"/>
                    </a:lnTo>
                    <a:lnTo>
                      <a:pt x="7382" y="1465"/>
                    </a:lnTo>
                    <a:lnTo>
                      <a:pt x="7716" y="1179"/>
                    </a:lnTo>
                    <a:cubicBezTo>
                      <a:pt x="7894" y="1036"/>
                      <a:pt x="7990" y="929"/>
                      <a:pt x="7990" y="870"/>
                    </a:cubicBezTo>
                    <a:lnTo>
                      <a:pt x="7882" y="655"/>
                    </a:lnTo>
                    <a:lnTo>
                      <a:pt x="7847" y="536"/>
                    </a:lnTo>
                    <a:lnTo>
                      <a:pt x="7740" y="417"/>
                    </a:lnTo>
                    <a:lnTo>
                      <a:pt x="7692" y="298"/>
                    </a:lnTo>
                    <a:lnTo>
                      <a:pt x="7597" y="262"/>
                    </a:lnTo>
                    <a:lnTo>
                      <a:pt x="7525" y="155"/>
                    </a:lnTo>
                    <a:cubicBezTo>
                      <a:pt x="7525" y="155"/>
                      <a:pt x="7454" y="143"/>
                      <a:pt x="7347" y="96"/>
                    </a:cubicBezTo>
                    <a:lnTo>
                      <a:pt x="7192" y="36"/>
                    </a:lnTo>
                    <a:lnTo>
                      <a:pt x="7013" y="24"/>
                    </a:lnTo>
                    <a:cubicBezTo>
                      <a:pt x="6894" y="1"/>
                      <a:pt x="6823" y="1"/>
                      <a:pt x="6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73;p36">
              <a:extLst>
                <a:ext uri="{FF2B5EF4-FFF2-40B4-BE49-F238E27FC236}">
                  <a16:creationId xmlns:a16="http://schemas.microsoft.com/office/drawing/2014/main" id="{BC530260-2FA4-42BD-AD85-4D123D062082}"/>
                </a:ext>
              </a:extLst>
            </p:cNvPr>
            <p:cNvGrpSpPr/>
            <p:nvPr/>
          </p:nvGrpSpPr>
          <p:grpSpPr>
            <a:xfrm>
              <a:off x="1084612" y="-35322"/>
              <a:ext cx="832846" cy="2276889"/>
              <a:chOff x="1166779" y="1157058"/>
              <a:chExt cx="554122" cy="1514896"/>
            </a:xfrm>
          </p:grpSpPr>
          <p:sp>
            <p:nvSpPr>
              <p:cNvPr id="11" name="Google Shape;374;p36">
                <a:extLst>
                  <a:ext uri="{FF2B5EF4-FFF2-40B4-BE49-F238E27FC236}">
                    <a16:creationId xmlns:a16="http://schemas.microsoft.com/office/drawing/2014/main" id="{25C490FB-52C2-4528-89B4-572DB3554010}"/>
                  </a:ext>
                </a:extLst>
              </p:cNvPr>
              <p:cNvSpPr/>
              <p:nvPr/>
            </p:nvSpPr>
            <p:spPr>
              <a:xfrm>
                <a:off x="1175965" y="1864456"/>
                <a:ext cx="525805" cy="360403"/>
              </a:xfrm>
              <a:custGeom>
                <a:avLst/>
                <a:gdLst/>
                <a:ahLst/>
                <a:cxnLst/>
                <a:rect l="l" t="t" r="r" b="b"/>
                <a:pathLst>
                  <a:path w="15189" h="10411" extrusionOk="0">
                    <a:moveTo>
                      <a:pt x="1271" y="1"/>
                    </a:moveTo>
                    <a:cubicBezTo>
                      <a:pt x="569" y="1"/>
                      <a:pt x="1" y="569"/>
                      <a:pt x="1" y="1271"/>
                    </a:cubicBezTo>
                    <a:lnTo>
                      <a:pt x="1" y="9124"/>
                    </a:lnTo>
                    <a:cubicBezTo>
                      <a:pt x="1" y="9826"/>
                      <a:pt x="569" y="10410"/>
                      <a:pt x="1271" y="10410"/>
                    </a:cubicBezTo>
                    <a:lnTo>
                      <a:pt x="13919" y="10410"/>
                    </a:lnTo>
                    <a:cubicBezTo>
                      <a:pt x="14621" y="10410"/>
                      <a:pt x="15189" y="9826"/>
                      <a:pt x="15189" y="9124"/>
                    </a:cubicBezTo>
                    <a:lnTo>
                      <a:pt x="15189" y="1271"/>
                    </a:lnTo>
                    <a:cubicBezTo>
                      <a:pt x="15189" y="569"/>
                      <a:pt x="14621" y="1"/>
                      <a:pt x="13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5;p36">
                <a:extLst>
                  <a:ext uri="{FF2B5EF4-FFF2-40B4-BE49-F238E27FC236}">
                    <a16:creationId xmlns:a16="http://schemas.microsoft.com/office/drawing/2014/main" id="{C1A0C6F2-A43E-467D-9C17-C49F93E7BABA}"/>
                  </a:ext>
                </a:extLst>
              </p:cNvPr>
              <p:cNvSpPr/>
              <p:nvPr/>
            </p:nvSpPr>
            <p:spPr>
              <a:xfrm>
                <a:off x="1166779" y="1157058"/>
                <a:ext cx="554122" cy="1514896"/>
              </a:xfrm>
              <a:custGeom>
                <a:avLst/>
                <a:gdLst/>
                <a:ahLst/>
                <a:cxnLst/>
                <a:rect l="l" t="t" r="r" b="b"/>
                <a:pathLst>
                  <a:path w="16007" h="43761" extrusionOk="0">
                    <a:moveTo>
                      <a:pt x="7903" y="0"/>
                    </a:moveTo>
                    <a:cubicBezTo>
                      <a:pt x="7202" y="0"/>
                      <a:pt x="6633" y="569"/>
                      <a:pt x="6633" y="1270"/>
                    </a:cubicBezTo>
                    <a:lnTo>
                      <a:pt x="6633" y="12114"/>
                    </a:lnTo>
                    <a:cubicBezTo>
                      <a:pt x="6116" y="12298"/>
                      <a:pt x="5765" y="12799"/>
                      <a:pt x="5765" y="13367"/>
                    </a:cubicBezTo>
                    <a:lnTo>
                      <a:pt x="5765" y="13768"/>
                    </a:lnTo>
                    <a:lnTo>
                      <a:pt x="3643" y="14971"/>
                    </a:lnTo>
                    <a:cubicBezTo>
                      <a:pt x="3108" y="15255"/>
                      <a:pt x="2841" y="15874"/>
                      <a:pt x="2991" y="16458"/>
                    </a:cubicBezTo>
                    <a:cubicBezTo>
                      <a:pt x="3008" y="16492"/>
                      <a:pt x="3008" y="16525"/>
                      <a:pt x="3024" y="16542"/>
                    </a:cubicBezTo>
                    <a:lnTo>
                      <a:pt x="3024" y="17578"/>
                    </a:lnTo>
                    <a:lnTo>
                      <a:pt x="568" y="19683"/>
                    </a:lnTo>
                    <a:cubicBezTo>
                      <a:pt x="167" y="20017"/>
                      <a:pt x="0" y="20535"/>
                      <a:pt x="117" y="21036"/>
                    </a:cubicBezTo>
                    <a:cubicBezTo>
                      <a:pt x="84" y="21137"/>
                      <a:pt x="67" y="21254"/>
                      <a:pt x="67" y="21371"/>
                    </a:cubicBezTo>
                    <a:lnTo>
                      <a:pt x="67" y="29909"/>
                    </a:lnTo>
                    <a:cubicBezTo>
                      <a:pt x="67" y="30009"/>
                      <a:pt x="84" y="30126"/>
                      <a:pt x="117" y="30226"/>
                    </a:cubicBezTo>
                    <a:cubicBezTo>
                      <a:pt x="17" y="30694"/>
                      <a:pt x="151" y="31195"/>
                      <a:pt x="501" y="31529"/>
                    </a:cubicBezTo>
                    <a:lnTo>
                      <a:pt x="2423" y="33384"/>
                    </a:lnTo>
                    <a:cubicBezTo>
                      <a:pt x="2757" y="33718"/>
                      <a:pt x="3192" y="33969"/>
                      <a:pt x="3693" y="34153"/>
                    </a:cubicBezTo>
                    <a:lnTo>
                      <a:pt x="3693" y="34470"/>
                    </a:lnTo>
                    <a:lnTo>
                      <a:pt x="3693" y="35573"/>
                    </a:lnTo>
                    <a:cubicBezTo>
                      <a:pt x="3693" y="36542"/>
                      <a:pt x="4478" y="37327"/>
                      <a:pt x="5464" y="37327"/>
                    </a:cubicBezTo>
                    <a:cubicBezTo>
                      <a:pt x="5614" y="37327"/>
                      <a:pt x="5748" y="37311"/>
                      <a:pt x="5882" y="37277"/>
                    </a:cubicBezTo>
                    <a:cubicBezTo>
                      <a:pt x="6015" y="37311"/>
                      <a:pt x="6166" y="37327"/>
                      <a:pt x="6316" y="37327"/>
                    </a:cubicBezTo>
                    <a:lnTo>
                      <a:pt x="6333" y="37327"/>
                    </a:lnTo>
                    <a:cubicBezTo>
                      <a:pt x="6283" y="37511"/>
                      <a:pt x="6249" y="37695"/>
                      <a:pt x="6249" y="37895"/>
                    </a:cubicBezTo>
                    <a:cubicBezTo>
                      <a:pt x="6249" y="38062"/>
                      <a:pt x="6266" y="38230"/>
                      <a:pt x="6316" y="38397"/>
                    </a:cubicBezTo>
                    <a:cubicBezTo>
                      <a:pt x="6316" y="38413"/>
                      <a:pt x="6316" y="38430"/>
                      <a:pt x="6316" y="38447"/>
                    </a:cubicBezTo>
                    <a:cubicBezTo>
                      <a:pt x="6299" y="38463"/>
                      <a:pt x="6299" y="38480"/>
                      <a:pt x="6299" y="38497"/>
                    </a:cubicBezTo>
                    <a:cubicBezTo>
                      <a:pt x="6283" y="38580"/>
                      <a:pt x="6266" y="38647"/>
                      <a:pt x="6266" y="38731"/>
                    </a:cubicBezTo>
                    <a:cubicBezTo>
                      <a:pt x="6266" y="38731"/>
                      <a:pt x="6266" y="38747"/>
                      <a:pt x="6266" y="38747"/>
                    </a:cubicBezTo>
                    <a:cubicBezTo>
                      <a:pt x="6249" y="38781"/>
                      <a:pt x="6249" y="38814"/>
                      <a:pt x="6249" y="38848"/>
                    </a:cubicBezTo>
                    <a:cubicBezTo>
                      <a:pt x="6249" y="38864"/>
                      <a:pt x="6249" y="38864"/>
                      <a:pt x="6249" y="38881"/>
                    </a:cubicBezTo>
                    <a:cubicBezTo>
                      <a:pt x="6249" y="38898"/>
                      <a:pt x="6249" y="38915"/>
                      <a:pt x="6232" y="38931"/>
                    </a:cubicBezTo>
                    <a:cubicBezTo>
                      <a:pt x="6232" y="38948"/>
                      <a:pt x="6232" y="38965"/>
                      <a:pt x="6232" y="38981"/>
                    </a:cubicBezTo>
                    <a:cubicBezTo>
                      <a:pt x="6232" y="38998"/>
                      <a:pt x="6232" y="39015"/>
                      <a:pt x="6232" y="39032"/>
                    </a:cubicBezTo>
                    <a:cubicBezTo>
                      <a:pt x="6232" y="39032"/>
                      <a:pt x="6232" y="39048"/>
                      <a:pt x="6232" y="39048"/>
                    </a:cubicBezTo>
                    <a:cubicBezTo>
                      <a:pt x="6232" y="39082"/>
                      <a:pt x="6232" y="39115"/>
                      <a:pt x="6232" y="39148"/>
                    </a:cubicBezTo>
                    <a:cubicBezTo>
                      <a:pt x="6232" y="39282"/>
                      <a:pt x="6232" y="39416"/>
                      <a:pt x="6266" y="39533"/>
                    </a:cubicBezTo>
                    <a:lnTo>
                      <a:pt x="6266" y="42490"/>
                    </a:lnTo>
                    <a:cubicBezTo>
                      <a:pt x="6266" y="43192"/>
                      <a:pt x="6851" y="43760"/>
                      <a:pt x="7552" y="43760"/>
                    </a:cubicBezTo>
                    <a:lnTo>
                      <a:pt x="8471" y="43760"/>
                    </a:lnTo>
                    <a:cubicBezTo>
                      <a:pt x="9173" y="43760"/>
                      <a:pt x="9741" y="43192"/>
                      <a:pt x="9741" y="42490"/>
                    </a:cubicBezTo>
                    <a:lnTo>
                      <a:pt x="9741" y="39533"/>
                    </a:lnTo>
                    <a:cubicBezTo>
                      <a:pt x="9775" y="39416"/>
                      <a:pt x="9791" y="39282"/>
                      <a:pt x="9791" y="39148"/>
                    </a:cubicBezTo>
                    <a:cubicBezTo>
                      <a:pt x="9791" y="39115"/>
                      <a:pt x="9791" y="39082"/>
                      <a:pt x="9791" y="39048"/>
                    </a:cubicBezTo>
                    <a:cubicBezTo>
                      <a:pt x="9791" y="39032"/>
                      <a:pt x="9791" y="39032"/>
                      <a:pt x="9791" y="39032"/>
                    </a:cubicBezTo>
                    <a:cubicBezTo>
                      <a:pt x="9791" y="39015"/>
                      <a:pt x="9791" y="38998"/>
                      <a:pt x="9775" y="38981"/>
                    </a:cubicBezTo>
                    <a:cubicBezTo>
                      <a:pt x="9775" y="38965"/>
                      <a:pt x="9775" y="38948"/>
                      <a:pt x="9775" y="38948"/>
                    </a:cubicBezTo>
                    <a:cubicBezTo>
                      <a:pt x="9775" y="38931"/>
                      <a:pt x="9775" y="38898"/>
                      <a:pt x="9775" y="38881"/>
                    </a:cubicBezTo>
                    <a:cubicBezTo>
                      <a:pt x="9775" y="38864"/>
                      <a:pt x="9775" y="38864"/>
                      <a:pt x="9775" y="38848"/>
                    </a:cubicBezTo>
                    <a:cubicBezTo>
                      <a:pt x="9775" y="38814"/>
                      <a:pt x="9758" y="38781"/>
                      <a:pt x="9758" y="38747"/>
                    </a:cubicBezTo>
                    <a:cubicBezTo>
                      <a:pt x="9758" y="38747"/>
                      <a:pt x="9758" y="38731"/>
                      <a:pt x="9758" y="38731"/>
                    </a:cubicBezTo>
                    <a:cubicBezTo>
                      <a:pt x="9758" y="38647"/>
                      <a:pt x="9741" y="38580"/>
                      <a:pt x="9725" y="38514"/>
                    </a:cubicBezTo>
                    <a:cubicBezTo>
                      <a:pt x="9725" y="38497"/>
                      <a:pt x="9725" y="38463"/>
                      <a:pt x="9708" y="38447"/>
                    </a:cubicBezTo>
                    <a:lnTo>
                      <a:pt x="9708" y="38430"/>
                    </a:lnTo>
                    <a:cubicBezTo>
                      <a:pt x="9758" y="38263"/>
                      <a:pt x="9791" y="38079"/>
                      <a:pt x="9791" y="37895"/>
                    </a:cubicBezTo>
                    <a:cubicBezTo>
                      <a:pt x="9791" y="37695"/>
                      <a:pt x="9758" y="37511"/>
                      <a:pt x="9708" y="37327"/>
                    </a:cubicBezTo>
                    <a:cubicBezTo>
                      <a:pt x="9858" y="37327"/>
                      <a:pt x="9992" y="37311"/>
                      <a:pt x="10142" y="37277"/>
                    </a:cubicBezTo>
                    <a:cubicBezTo>
                      <a:pt x="10276" y="37311"/>
                      <a:pt x="10410" y="37327"/>
                      <a:pt x="10560" y="37327"/>
                    </a:cubicBezTo>
                    <a:cubicBezTo>
                      <a:pt x="11529" y="37327"/>
                      <a:pt x="12331" y="36542"/>
                      <a:pt x="12331" y="35573"/>
                    </a:cubicBezTo>
                    <a:lnTo>
                      <a:pt x="12331" y="34470"/>
                    </a:lnTo>
                    <a:lnTo>
                      <a:pt x="12331" y="34153"/>
                    </a:lnTo>
                    <a:cubicBezTo>
                      <a:pt x="12816" y="33969"/>
                      <a:pt x="13250" y="33718"/>
                      <a:pt x="13601" y="33384"/>
                    </a:cubicBezTo>
                    <a:lnTo>
                      <a:pt x="15522" y="31529"/>
                    </a:lnTo>
                    <a:cubicBezTo>
                      <a:pt x="15873" y="31179"/>
                      <a:pt x="16007" y="30694"/>
                      <a:pt x="15907" y="30226"/>
                    </a:cubicBezTo>
                    <a:cubicBezTo>
                      <a:pt x="15923" y="30126"/>
                      <a:pt x="15940" y="30009"/>
                      <a:pt x="15940" y="29909"/>
                    </a:cubicBezTo>
                    <a:lnTo>
                      <a:pt x="15940" y="21371"/>
                    </a:lnTo>
                    <a:cubicBezTo>
                      <a:pt x="15940" y="21254"/>
                      <a:pt x="15923" y="21137"/>
                      <a:pt x="15907" y="21036"/>
                    </a:cubicBezTo>
                    <a:cubicBezTo>
                      <a:pt x="16007" y="20552"/>
                      <a:pt x="15840" y="20017"/>
                      <a:pt x="15456" y="19683"/>
                    </a:cubicBezTo>
                    <a:lnTo>
                      <a:pt x="13066" y="17645"/>
                    </a:lnTo>
                    <a:lnTo>
                      <a:pt x="13066" y="16124"/>
                    </a:lnTo>
                    <a:cubicBezTo>
                      <a:pt x="13066" y="16124"/>
                      <a:pt x="13066" y="16107"/>
                      <a:pt x="13066" y="16107"/>
                    </a:cubicBezTo>
                    <a:cubicBezTo>
                      <a:pt x="13066" y="16074"/>
                      <a:pt x="13066" y="16041"/>
                      <a:pt x="13066" y="16007"/>
                    </a:cubicBezTo>
                    <a:cubicBezTo>
                      <a:pt x="13066" y="15990"/>
                      <a:pt x="13050" y="15974"/>
                      <a:pt x="13050" y="15957"/>
                    </a:cubicBezTo>
                    <a:cubicBezTo>
                      <a:pt x="13050" y="15924"/>
                      <a:pt x="13050" y="15907"/>
                      <a:pt x="13050" y="15890"/>
                    </a:cubicBezTo>
                    <a:cubicBezTo>
                      <a:pt x="13033" y="15874"/>
                      <a:pt x="13033" y="15840"/>
                      <a:pt x="13033" y="15823"/>
                    </a:cubicBezTo>
                    <a:cubicBezTo>
                      <a:pt x="13033" y="15807"/>
                      <a:pt x="13016" y="15790"/>
                      <a:pt x="13016" y="15773"/>
                    </a:cubicBezTo>
                    <a:cubicBezTo>
                      <a:pt x="13016" y="15757"/>
                      <a:pt x="12999" y="15723"/>
                      <a:pt x="12999" y="15706"/>
                    </a:cubicBezTo>
                    <a:cubicBezTo>
                      <a:pt x="12999" y="15690"/>
                      <a:pt x="12983" y="15690"/>
                      <a:pt x="12983" y="15673"/>
                    </a:cubicBezTo>
                    <a:cubicBezTo>
                      <a:pt x="12966" y="15623"/>
                      <a:pt x="12949" y="15589"/>
                      <a:pt x="12933" y="15539"/>
                    </a:cubicBezTo>
                    <a:cubicBezTo>
                      <a:pt x="12916" y="15523"/>
                      <a:pt x="12916" y="15523"/>
                      <a:pt x="12916" y="15506"/>
                    </a:cubicBezTo>
                    <a:cubicBezTo>
                      <a:pt x="12899" y="15489"/>
                      <a:pt x="12882" y="15473"/>
                      <a:pt x="12882" y="15456"/>
                    </a:cubicBezTo>
                    <a:cubicBezTo>
                      <a:pt x="12866" y="15439"/>
                      <a:pt x="12866" y="15422"/>
                      <a:pt x="12849" y="15406"/>
                    </a:cubicBezTo>
                    <a:cubicBezTo>
                      <a:pt x="12832" y="15389"/>
                      <a:pt x="12832" y="15372"/>
                      <a:pt x="12816" y="15356"/>
                    </a:cubicBezTo>
                    <a:cubicBezTo>
                      <a:pt x="12799" y="15339"/>
                      <a:pt x="12799" y="15322"/>
                      <a:pt x="12782" y="15305"/>
                    </a:cubicBezTo>
                    <a:cubicBezTo>
                      <a:pt x="12766" y="15289"/>
                      <a:pt x="12749" y="15272"/>
                      <a:pt x="12749" y="15255"/>
                    </a:cubicBezTo>
                    <a:cubicBezTo>
                      <a:pt x="12732" y="15239"/>
                      <a:pt x="12715" y="15222"/>
                      <a:pt x="12699" y="15205"/>
                    </a:cubicBezTo>
                    <a:cubicBezTo>
                      <a:pt x="12682" y="15205"/>
                      <a:pt x="12682" y="15188"/>
                      <a:pt x="12665" y="15172"/>
                    </a:cubicBezTo>
                    <a:cubicBezTo>
                      <a:pt x="12649" y="15155"/>
                      <a:pt x="12632" y="15155"/>
                      <a:pt x="12632" y="15138"/>
                    </a:cubicBezTo>
                    <a:cubicBezTo>
                      <a:pt x="12548" y="15055"/>
                      <a:pt x="12448" y="15005"/>
                      <a:pt x="12348" y="14938"/>
                    </a:cubicBezTo>
                    <a:lnTo>
                      <a:pt x="10259" y="13768"/>
                    </a:lnTo>
                    <a:lnTo>
                      <a:pt x="10259" y="13367"/>
                    </a:lnTo>
                    <a:cubicBezTo>
                      <a:pt x="10259" y="12799"/>
                      <a:pt x="9892" y="12298"/>
                      <a:pt x="9390" y="12114"/>
                    </a:cubicBezTo>
                    <a:lnTo>
                      <a:pt x="9390" y="1270"/>
                    </a:lnTo>
                    <a:cubicBezTo>
                      <a:pt x="9390" y="569"/>
                      <a:pt x="8822" y="0"/>
                      <a:pt x="812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6;p36">
                <a:extLst>
                  <a:ext uri="{FF2B5EF4-FFF2-40B4-BE49-F238E27FC236}">
                    <a16:creationId xmlns:a16="http://schemas.microsoft.com/office/drawing/2014/main" id="{43F35A63-208A-4086-B460-61405D39DC3B}"/>
                  </a:ext>
                </a:extLst>
              </p:cNvPr>
              <p:cNvSpPr/>
              <p:nvPr/>
            </p:nvSpPr>
            <p:spPr>
              <a:xfrm>
                <a:off x="1175965" y="1864456"/>
                <a:ext cx="525805" cy="360403"/>
              </a:xfrm>
              <a:custGeom>
                <a:avLst/>
                <a:gdLst/>
                <a:ahLst/>
                <a:cxnLst/>
                <a:rect l="l" t="t" r="r" b="b"/>
                <a:pathLst>
                  <a:path w="15189" h="10411" extrusionOk="0">
                    <a:moveTo>
                      <a:pt x="1271" y="1"/>
                    </a:moveTo>
                    <a:cubicBezTo>
                      <a:pt x="569" y="1"/>
                      <a:pt x="1" y="569"/>
                      <a:pt x="1" y="1271"/>
                    </a:cubicBezTo>
                    <a:lnTo>
                      <a:pt x="1" y="9124"/>
                    </a:lnTo>
                    <a:cubicBezTo>
                      <a:pt x="1" y="9826"/>
                      <a:pt x="569" y="10410"/>
                      <a:pt x="1271" y="10410"/>
                    </a:cubicBezTo>
                    <a:lnTo>
                      <a:pt x="13919" y="10410"/>
                    </a:lnTo>
                    <a:cubicBezTo>
                      <a:pt x="14621" y="10410"/>
                      <a:pt x="15189" y="9826"/>
                      <a:pt x="15189" y="9124"/>
                    </a:cubicBezTo>
                    <a:lnTo>
                      <a:pt x="15189" y="1271"/>
                    </a:lnTo>
                    <a:cubicBezTo>
                      <a:pt x="15189" y="569"/>
                      <a:pt x="14621" y="1"/>
                      <a:pt x="13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7;p36">
                <a:extLst>
                  <a:ext uri="{FF2B5EF4-FFF2-40B4-BE49-F238E27FC236}">
                    <a16:creationId xmlns:a16="http://schemas.microsoft.com/office/drawing/2014/main" id="{AEC44E51-3E6E-4B39-B126-E30F353463B7}"/>
                  </a:ext>
                </a:extLst>
              </p:cNvPr>
              <p:cNvSpPr/>
              <p:nvPr/>
            </p:nvSpPr>
            <p:spPr>
              <a:xfrm>
                <a:off x="1444365" y="2306398"/>
                <a:ext cx="7547" cy="182227"/>
              </a:xfrm>
              <a:custGeom>
                <a:avLst/>
                <a:gdLst/>
                <a:ahLst/>
                <a:cxnLst/>
                <a:rect l="l" t="t" r="r" b="b"/>
                <a:pathLst>
                  <a:path w="218" h="5264" extrusionOk="0">
                    <a:moveTo>
                      <a:pt x="1" y="0"/>
                    </a:moveTo>
                    <a:lnTo>
                      <a:pt x="1" y="5080"/>
                    </a:lnTo>
                    <a:cubicBezTo>
                      <a:pt x="1" y="5180"/>
                      <a:pt x="51" y="5263"/>
                      <a:pt x="118" y="5263"/>
                    </a:cubicBezTo>
                    <a:cubicBezTo>
                      <a:pt x="168" y="5263"/>
                      <a:pt x="218" y="5180"/>
                      <a:pt x="218" y="5080"/>
                    </a:cubicBezTo>
                    <a:lnTo>
                      <a:pt x="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8;p36">
                <a:extLst>
                  <a:ext uri="{FF2B5EF4-FFF2-40B4-BE49-F238E27FC236}">
                    <a16:creationId xmlns:a16="http://schemas.microsoft.com/office/drawing/2014/main" id="{F10BC2FC-8379-49DF-A7D5-24FAF3EEBCA0}"/>
                  </a:ext>
                </a:extLst>
              </p:cNvPr>
              <p:cNvSpPr/>
              <p:nvPr/>
            </p:nvSpPr>
            <p:spPr>
              <a:xfrm>
                <a:off x="1430483" y="2492023"/>
                <a:ext cx="34756" cy="35344"/>
              </a:xfrm>
              <a:custGeom>
                <a:avLst/>
                <a:gdLst/>
                <a:ahLst/>
                <a:cxnLst/>
                <a:rect l="l" t="t" r="r" b="b"/>
                <a:pathLst>
                  <a:path w="1004" h="1021" extrusionOk="0">
                    <a:moveTo>
                      <a:pt x="431" y="0"/>
                    </a:moveTo>
                    <a:cubicBezTo>
                      <a:pt x="345" y="0"/>
                      <a:pt x="15" y="63"/>
                      <a:pt x="1" y="1021"/>
                    </a:cubicBezTo>
                    <a:lnTo>
                      <a:pt x="1003" y="1021"/>
                    </a:lnTo>
                    <a:cubicBezTo>
                      <a:pt x="974" y="63"/>
                      <a:pt x="655" y="0"/>
                      <a:pt x="572" y="0"/>
                    </a:cubicBezTo>
                    <a:cubicBezTo>
                      <a:pt x="559" y="0"/>
                      <a:pt x="552" y="2"/>
                      <a:pt x="552" y="2"/>
                    </a:cubicBezTo>
                    <a:lnTo>
                      <a:pt x="452" y="2"/>
                    </a:lnTo>
                    <a:cubicBezTo>
                      <a:pt x="452" y="2"/>
                      <a:pt x="444" y="0"/>
                      <a:pt x="431" y="0"/>
                    </a:cubicBezTo>
                    <a:close/>
                  </a:path>
                </a:pathLst>
              </a:custGeom>
              <a:solidFill>
                <a:srgbClr val="D00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9;p36">
                <a:extLst>
                  <a:ext uri="{FF2B5EF4-FFF2-40B4-BE49-F238E27FC236}">
                    <a16:creationId xmlns:a16="http://schemas.microsoft.com/office/drawing/2014/main" id="{62EA2F68-3C86-4527-BD35-352719700ECB}"/>
                  </a:ext>
                </a:extLst>
              </p:cNvPr>
              <p:cNvSpPr/>
              <p:nvPr/>
            </p:nvSpPr>
            <p:spPr>
              <a:xfrm>
                <a:off x="1431660" y="2524461"/>
                <a:ext cx="32402" cy="117457"/>
              </a:xfrm>
              <a:custGeom>
                <a:avLst/>
                <a:gdLst/>
                <a:ahLst/>
                <a:cxnLst/>
                <a:rect l="l" t="t" r="r" b="b"/>
                <a:pathLst>
                  <a:path w="936" h="3393" extrusionOk="0">
                    <a:moveTo>
                      <a:pt x="0" y="0"/>
                    </a:moveTo>
                    <a:lnTo>
                      <a:pt x="0" y="3392"/>
                    </a:lnTo>
                    <a:lnTo>
                      <a:pt x="150" y="3392"/>
                    </a:lnTo>
                    <a:lnTo>
                      <a:pt x="301" y="1872"/>
                    </a:lnTo>
                    <a:lnTo>
                      <a:pt x="351" y="3392"/>
                    </a:lnTo>
                    <a:lnTo>
                      <a:pt x="585" y="3392"/>
                    </a:lnTo>
                    <a:lnTo>
                      <a:pt x="652" y="2457"/>
                    </a:lnTo>
                    <a:lnTo>
                      <a:pt x="769" y="3392"/>
                    </a:lnTo>
                    <a:lnTo>
                      <a:pt x="936" y="3392"/>
                    </a:lnTo>
                    <a:lnTo>
                      <a:pt x="9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0;p36">
                <a:extLst>
                  <a:ext uri="{FF2B5EF4-FFF2-40B4-BE49-F238E27FC236}">
                    <a16:creationId xmlns:a16="http://schemas.microsoft.com/office/drawing/2014/main" id="{2B22731B-F76B-4DE3-9D4B-B72F8091C98A}"/>
                  </a:ext>
                </a:extLst>
              </p:cNvPr>
              <p:cNvSpPr/>
              <p:nvPr/>
            </p:nvSpPr>
            <p:spPr>
              <a:xfrm>
                <a:off x="1430483" y="2492023"/>
                <a:ext cx="34756" cy="35344"/>
              </a:xfrm>
              <a:custGeom>
                <a:avLst/>
                <a:gdLst/>
                <a:ahLst/>
                <a:cxnLst/>
                <a:rect l="l" t="t" r="r" b="b"/>
                <a:pathLst>
                  <a:path w="1004" h="1021" extrusionOk="0">
                    <a:moveTo>
                      <a:pt x="431" y="0"/>
                    </a:moveTo>
                    <a:cubicBezTo>
                      <a:pt x="345" y="0"/>
                      <a:pt x="15" y="63"/>
                      <a:pt x="1" y="1021"/>
                    </a:cubicBezTo>
                    <a:lnTo>
                      <a:pt x="1003" y="1021"/>
                    </a:lnTo>
                    <a:cubicBezTo>
                      <a:pt x="974" y="63"/>
                      <a:pt x="655" y="0"/>
                      <a:pt x="572" y="0"/>
                    </a:cubicBezTo>
                    <a:cubicBezTo>
                      <a:pt x="559" y="0"/>
                      <a:pt x="552" y="2"/>
                      <a:pt x="552" y="2"/>
                    </a:cubicBezTo>
                    <a:lnTo>
                      <a:pt x="452" y="2"/>
                    </a:lnTo>
                    <a:cubicBezTo>
                      <a:pt x="452" y="2"/>
                      <a:pt x="444"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1;p36">
                <a:extLst>
                  <a:ext uri="{FF2B5EF4-FFF2-40B4-BE49-F238E27FC236}">
                    <a16:creationId xmlns:a16="http://schemas.microsoft.com/office/drawing/2014/main" id="{6343151D-D14F-4C76-8476-2E20E1E038A6}"/>
                  </a:ext>
                </a:extLst>
              </p:cNvPr>
              <p:cNvSpPr/>
              <p:nvPr/>
            </p:nvSpPr>
            <p:spPr>
              <a:xfrm>
                <a:off x="1431071" y="2511721"/>
                <a:ext cx="33579" cy="5262"/>
              </a:xfrm>
              <a:custGeom>
                <a:avLst/>
                <a:gdLst/>
                <a:ahLst/>
                <a:cxnLst/>
                <a:rect l="l" t="t" r="r" b="b"/>
                <a:pathLst>
                  <a:path w="970" h="152" extrusionOk="0">
                    <a:moveTo>
                      <a:pt x="17" y="1"/>
                    </a:moveTo>
                    <a:cubicBezTo>
                      <a:pt x="17" y="51"/>
                      <a:pt x="0" y="101"/>
                      <a:pt x="0" y="151"/>
                    </a:cubicBezTo>
                    <a:lnTo>
                      <a:pt x="969" y="151"/>
                    </a:lnTo>
                    <a:cubicBezTo>
                      <a:pt x="969" y="101"/>
                      <a:pt x="953" y="51"/>
                      <a:pt x="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2;p36">
                <a:extLst>
                  <a:ext uri="{FF2B5EF4-FFF2-40B4-BE49-F238E27FC236}">
                    <a16:creationId xmlns:a16="http://schemas.microsoft.com/office/drawing/2014/main" id="{3B3275C5-07EC-4AC4-B038-FB840D6A0806}"/>
                  </a:ext>
                </a:extLst>
              </p:cNvPr>
              <p:cNvSpPr/>
              <p:nvPr/>
            </p:nvSpPr>
            <p:spPr>
              <a:xfrm>
                <a:off x="1430483" y="2520411"/>
                <a:ext cx="34756" cy="4085"/>
              </a:xfrm>
              <a:custGeom>
                <a:avLst/>
                <a:gdLst/>
                <a:ahLst/>
                <a:cxnLst/>
                <a:rect l="l" t="t" r="r" b="b"/>
                <a:pathLst>
                  <a:path w="1004" h="118" extrusionOk="0">
                    <a:moveTo>
                      <a:pt x="1" y="0"/>
                    </a:moveTo>
                    <a:cubicBezTo>
                      <a:pt x="1" y="34"/>
                      <a:pt x="1" y="67"/>
                      <a:pt x="1" y="117"/>
                    </a:cubicBezTo>
                    <a:lnTo>
                      <a:pt x="1003" y="117"/>
                    </a:lnTo>
                    <a:cubicBezTo>
                      <a:pt x="1003" y="67"/>
                      <a:pt x="1003" y="34"/>
                      <a:pt x="1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3;p36">
                <a:extLst>
                  <a:ext uri="{FF2B5EF4-FFF2-40B4-BE49-F238E27FC236}">
                    <a16:creationId xmlns:a16="http://schemas.microsoft.com/office/drawing/2014/main" id="{7B094A71-BFAA-4A35-8317-292B056733F3}"/>
                  </a:ext>
                </a:extLst>
              </p:cNvPr>
              <p:cNvSpPr/>
              <p:nvPr/>
            </p:nvSpPr>
            <p:spPr>
              <a:xfrm>
                <a:off x="1431071" y="2465471"/>
                <a:ext cx="34721" cy="34133"/>
              </a:xfrm>
              <a:custGeom>
                <a:avLst/>
                <a:gdLst/>
                <a:ahLst/>
                <a:cxnLst/>
                <a:rect l="l" t="t" r="r" b="b"/>
                <a:pathLst>
                  <a:path w="1003" h="986" extrusionOk="0">
                    <a:moveTo>
                      <a:pt x="502" y="0"/>
                    </a:moveTo>
                    <a:cubicBezTo>
                      <a:pt x="218" y="0"/>
                      <a:pt x="0" y="217"/>
                      <a:pt x="0" y="485"/>
                    </a:cubicBezTo>
                    <a:cubicBezTo>
                      <a:pt x="0" y="769"/>
                      <a:pt x="218" y="986"/>
                      <a:pt x="502" y="986"/>
                    </a:cubicBezTo>
                    <a:cubicBezTo>
                      <a:pt x="769" y="986"/>
                      <a:pt x="1003" y="769"/>
                      <a:pt x="1003" y="485"/>
                    </a:cubicBezTo>
                    <a:cubicBezTo>
                      <a:pt x="1003" y="217"/>
                      <a:pt x="769"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84;p36">
                <a:extLst>
                  <a:ext uri="{FF2B5EF4-FFF2-40B4-BE49-F238E27FC236}">
                    <a16:creationId xmlns:a16="http://schemas.microsoft.com/office/drawing/2014/main" id="{79985905-38D1-40D4-90A6-4D7857D5A757}"/>
                  </a:ext>
                </a:extLst>
              </p:cNvPr>
              <p:cNvSpPr/>
              <p:nvPr/>
            </p:nvSpPr>
            <p:spPr>
              <a:xfrm>
                <a:off x="1346047" y="2356699"/>
                <a:ext cx="26621" cy="59057"/>
              </a:xfrm>
              <a:custGeom>
                <a:avLst/>
                <a:gdLst/>
                <a:ahLst/>
                <a:cxnLst/>
                <a:rect l="l" t="t" r="r" b="b"/>
                <a:pathLst>
                  <a:path w="769" h="1706" extrusionOk="0">
                    <a:moveTo>
                      <a:pt x="0" y="1"/>
                    </a:moveTo>
                    <a:lnTo>
                      <a:pt x="0" y="1304"/>
                    </a:lnTo>
                    <a:cubicBezTo>
                      <a:pt x="0" y="1521"/>
                      <a:pt x="167"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85;p36">
                <a:extLst>
                  <a:ext uri="{FF2B5EF4-FFF2-40B4-BE49-F238E27FC236}">
                    <a16:creationId xmlns:a16="http://schemas.microsoft.com/office/drawing/2014/main" id="{238F9A05-1C8F-45E9-91B8-2F0B7EDAE61E}"/>
                  </a:ext>
                </a:extLst>
              </p:cNvPr>
              <p:cNvSpPr/>
              <p:nvPr/>
            </p:nvSpPr>
            <p:spPr>
              <a:xfrm>
                <a:off x="1375543" y="2356699"/>
                <a:ext cx="26621" cy="59057"/>
              </a:xfrm>
              <a:custGeom>
                <a:avLst/>
                <a:gdLst/>
                <a:ahLst/>
                <a:cxnLst/>
                <a:rect l="l" t="t" r="r" b="b"/>
                <a:pathLst>
                  <a:path w="769" h="1706" extrusionOk="0">
                    <a:moveTo>
                      <a:pt x="0" y="1"/>
                    </a:moveTo>
                    <a:lnTo>
                      <a:pt x="0" y="1304"/>
                    </a:lnTo>
                    <a:cubicBezTo>
                      <a:pt x="0" y="1521"/>
                      <a:pt x="167"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6;p36">
                <a:extLst>
                  <a:ext uri="{FF2B5EF4-FFF2-40B4-BE49-F238E27FC236}">
                    <a16:creationId xmlns:a16="http://schemas.microsoft.com/office/drawing/2014/main" id="{9EB69D00-A01F-4401-B070-CC8688DE0704}"/>
                  </a:ext>
                </a:extLst>
              </p:cNvPr>
              <p:cNvSpPr/>
              <p:nvPr/>
            </p:nvSpPr>
            <p:spPr>
              <a:xfrm>
                <a:off x="1405038" y="2356699"/>
                <a:ext cx="26655" cy="59057"/>
              </a:xfrm>
              <a:custGeom>
                <a:avLst/>
                <a:gdLst/>
                <a:ahLst/>
                <a:cxnLst/>
                <a:rect l="l" t="t" r="r" b="b"/>
                <a:pathLst>
                  <a:path w="770" h="1706" extrusionOk="0">
                    <a:moveTo>
                      <a:pt x="0" y="1"/>
                    </a:moveTo>
                    <a:lnTo>
                      <a:pt x="0" y="1304"/>
                    </a:lnTo>
                    <a:cubicBezTo>
                      <a:pt x="0"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7;p36">
                <a:extLst>
                  <a:ext uri="{FF2B5EF4-FFF2-40B4-BE49-F238E27FC236}">
                    <a16:creationId xmlns:a16="http://schemas.microsoft.com/office/drawing/2014/main" id="{894DEA9F-9871-434B-BC7D-99BB3EB76613}"/>
                  </a:ext>
                </a:extLst>
              </p:cNvPr>
              <p:cNvSpPr/>
              <p:nvPr/>
            </p:nvSpPr>
            <p:spPr>
              <a:xfrm>
                <a:off x="1434533"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8;p36">
                <a:extLst>
                  <a:ext uri="{FF2B5EF4-FFF2-40B4-BE49-F238E27FC236}">
                    <a16:creationId xmlns:a16="http://schemas.microsoft.com/office/drawing/2014/main" id="{296585F9-2A4A-4847-A1F7-E6EAD8A4638C}"/>
                  </a:ext>
                </a:extLst>
              </p:cNvPr>
              <p:cNvSpPr/>
              <p:nvPr/>
            </p:nvSpPr>
            <p:spPr>
              <a:xfrm>
                <a:off x="1464028"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9;p36">
                <a:extLst>
                  <a:ext uri="{FF2B5EF4-FFF2-40B4-BE49-F238E27FC236}">
                    <a16:creationId xmlns:a16="http://schemas.microsoft.com/office/drawing/2014/main" id="{3534D722-A08F-4453-B482-AD7D52FB69C1}"/>
                  </a:ext>
                </a:extLst>
              </p:cNvPr>
              <p:cNvSpPr/>
              <p:nvPr/>
            </p:nvSpPr>
            <p:spPr>
              <a:xfrm>
                <a:off x="1493523" y="2356699"/>
                <a:ext cx="26655" cy="59057"/>
              </a:xfrm>
              <a:custGeom>
                <a:avLst/>
                <a:gdLst/>
                <a:ahLst/>
                <a:cxnLst/>
                <a:rect l="l" t="t" r="r" b="b"/>
                <a:pathLst>
                  <a:path w="770" h="1706" extrusionOk="0">
                    <a:moveTo>
                      <a:pt x="1" y="1"/>
                    </a:moveTo>
                    <a:lnTo>
                      <a:pt x="1" y="1304"/>
                    </a:lnTo>
                    <a:cubicBezTo>
                      <a:pt x="1" y="1521"/>
                      <a:pt x="168" y="1705"/>
                      <a:pt x="385" y="1705"/>
                    </a:cubicBezTo>
                    <a:cubicBezTo>
                      <a:pt x="602" y="1705"/>
                      <a:pt x="769" y="1521"/>
                      <a:pt x="769" y="1304"/>
                    </a:cubicBezTo>
                    <a:lnTo>
                      <a:pt x="769"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0;p36">
                <a:extLst>
                  <a:ext uri="{FF2B5EF4-FFF2-40B4-BE49-F238E27FC236}">
                    <a16:creationId xmlns:a16="http://schemas.microsoft.com/office/drawing/2014/main" id="{E24EABE9-0F95-48DE-BF6D-D99C3CBB37EF}"/>
                  </a:ext>
                </a:extLst>
              </p:cNvPr>
              <p:cNvSpPr/>
              <p:nvPr/>
            </p:nvSpPr>
            <p:spPr>
              <a:xfrm>
                <a:off x="1522465" y="2356699"/>
                <a:ext cx="27209" cy="59057"/>
              </a:xfrm>
              <a:custGeom>
                <a:avLst/>
                <a:gdLst/>
                <a:ahLst/>
                <a:cxnLst/>
                <a:rect l="l" t="t" r="r" b="b"/>
                <a:pathLst>
                  <a:path w="786" h="1706" extrusionOk="0">
                    <a:moveTo>
                      <a:pt x="0" y="1"/>
                    </a:moveTo>
                    <a:lnTo>
                      <a:pt x="0" y="1304"/>
                    </a:lnTo>
                    <a:cubicBezTo>
                      <a:pt x="0" y="1521"/>
                      <a:pt x="184" y="1705"/>
                      <a:pt x="401" y="1705"/>
                    </a:cubicBezTo>
                    <a:cubicBezTo>
                      <a:pt x="602" y="1705"/>
                      <a:pt x="786" y="1521"/>
                      <a:pt x="786" y="1304"/>
                    </a:cubicBezTo>
                    <a:lnTo>
                      <a:pt x="786" y="1"/>
                    </a:lnTo>
                    <a:close/>
                  </a:path>
                </a:pathLst>
              </a:custGeom>
              <a:solidFill>
                <a:schemeClr val="accent2"/>
              </a:solid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1;p36">
                <a:extLst>
                  <a:ext uri="{FF2B5EF4-FFF2-40B4-BE49-F238E27FC236}">
                    <a16:creationId xmlns:a16="http://schemas.microsoft.com/office/drawing/2014/main" id="{5B200E14-4158-4BFD-B665-AFA4B4C1747E}"/>
                  </a:ext>
                </a:extLst>
              </p:cNvPr>
              <p:cNvSpPr/>
              <p:nvPr/>
            </p:nvSpPr>
            <p:spPr>
              <a:xfrm>
                <a:off x="1221108" y="1914792"/>
                <a:ext cx="453489" cy="286944"/>
              </a:xfrm>
              <a:custGeom>
                <a:avLst/>
                <a:gdLst/>
                <a:ahLst/>
                <a:cxnLst/>
                <a:rect l="l" t="t" r="r" b="b"/>
                <a:pathLst>
                  <a:path w="13100" h="8289" extrusionOk="0">
                    <a:moveTo>
                      <a:pt x="0" y="1"/>
                    </a:moveTo>
                    <a:lnTo>
                      <a:pt x="0" y="8288"/>
                    </a:lnTo>
                    <a:lnTo>
                      <a:pt x="13100" y="8288"/>
                    </a:lnTo>
                    <a:lnTo>
                      <a:pt x="13100" y="1"/>
                    </a:lnTo>
                    <a:close/>
                  </a:path>
                </a:pathLst>
              </a:custGeom>
              <a:solidFill>
                <a:schemeClr val="accent2"/>
              </a:solidFill>
              <a:ln w="1127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2;p36">
                <a:extLst>
                  <a:ext uri="{FF2B5EF4-FFF2-40B4-BE49-F238E27FC236}">
                    <a16:creationId xmlns:a16="http://schemas.microsoft.com/office/drawing/2014/main" id="{96A983F4-F68A-4DE9-88FB-7019C5E9FA16}"/>
                  </a:ext>
                </a:extLst>
              </p:cNvPr>
              <p:cNvSpPr/>
              <p:nvPr/>
            </p:nvSpPr>
            <p:spPr>
              <a:xfrm>
                <a:off x="1221108" y="2227710"/>
                <a:ext cx="453489" cy="85644"/>
              </a:xfrm>
              <a:custGeom>
                <a:avLst/>
                <a:gdLst/>
                <a:ahLst/>
                <a:cxnLst/>
                <a:rect l="l" t="t" r="r" b="b"/>
                <a:pathLst>
                  <a:path w="13100" h="2474" extrusionOk="0">
                    <a:moveTo>
                      <a:pt x="0" y="1"/>
                    </a:moveTo>
                    <a:lnTo>
                      <a:pt x="1922" y="1856"/>
                    </a:lnTo>
                    <a:cubicBezTo>
                      <a:pt x="2306" y="2240"/>
                      <a:pt x="2974" y="2474"/>
                      <a:pt x="3676" y="2474"/>
                    </a:cubicBezTo>
                    <a:lnTo>
                      <a:pt x="9424" y="2474"/>
                    </a:lnTo>
                    <a:cubicBezTo>
                      <a:pt x="10126" y="2474"/>
                      <a:pt x="10794" y="2240"/>
                      <a:pt x="11178" y="1856"/>
                    </a:cubicBezTo>
                    <a:lnTo>
                      <a:pt x="13100" y="1"/>
                    </a:lnTo>
                    <a:close/>
                  </a:path>
                </a:pathLst>
              </a:custGeom>
              <a:solidFill>
                <a:schemeClr val="accent4"/>
              </a:solidFill>
              <a:ln w="104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3;p36">
                <a:extLst>
                  <a:ext uri="{FF2B5EF4-FFF2-40B4-BE49-F238E27FC236}">
                    <a16:creationId xmlns:a16="http://schemas.microsoft.com/office/drawing/2014/main" id="{FC241ED0-7EC4-4068-B00A-0299ED829407}"/>
                  </a:ext>
                </a:extLst>
              </p:cNvPr>
              <p:cNvSpPr/>
              <p:nvPr/>
            </p:nvSpPr>
            <p:spPr>
              <a:xfrm>
                <a:off x="1221108" y="1794492"/>
                <a:ext cx="453489" cy="93710"/>
              </a:xfrm>
              <a:custGeom>
                <a:avLst/>
                <a:gdLst/>
                <a:ahLst/>
                <a:cxnLst/>
                <a:rect l="l" t="t" r="r" b="b"/>
                <a:pathLst>
                  <a:path w="13100" h="2707" extrusionOk="0">
                    <a:moveTo>
                      <a:pt x="3175" y="0"/>
                    </a:moveTo>
                    <a:lnTo>
                      <a:pt x="0" y="2707"/>
                    </a:lnTo>
                    <a:lnTo>
                      <a:pt x="13100" y="2707"/>
                    </a:lnTo>
                    <a:lnTo>
                      <a:pt x="9925" y="0"/>
                    </a:lnTo>
                    <a:close/>
                  </a:path>
                </a:pathLst>
              </a:custGeom>
              <a:solidFill>
                <a:schemeClr val="accent4"/>
              </a:solidFill>
              <a:ln w="104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4;p36">
                <a:extLst>
                  <a:ext uri="{FF2B5EF4-FFF2-40B4-BE49-F238E27FC236}">
                    <a16:creationId xmlns:a16="http://schemas.microsoft.com/office/drawing/2014/main" id="{429E81E3-1336-4952-9213-5B39D62F6C81}"/>
                  </a:ext>
                </a:extLst>
              </p:cNvPr>
              <p:cNvSpPr/>
              <p:nvPr/>
            </p:nvSpPr>
            <p:spPr>
              <a:xfrm>
                <a:off x="1318837" y="1683435"/>
                <a:ext cx="258004" cy="45730"/>
              </a:xfrm>
              <a:custGeom>
                <a:avLst/>
                <a:gdLst/>
                <a:ahLst/>
                <a:cxnLst/>
                <a:rect l="l" t="t" r="r" b="b"/>
                <a:pathLst>
                  <a:path w="7453" h="1321" extrusionOk="0">
                    <a:moveTo>
                      <a:pt x="2357" y="0"/>
                    </a:moveTo>
                    <a:lnTo>
                      <a:pt x="1" y="1320"/>
                    </a:lnTo>
                    <a:lnTo>
                      <a:pt x="7453" y="1320"/>
                    </a:lnTo>
                    <a:lnTo>
                      <a:pt x="50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5;p36">
                <a:extLst>
                  <a:ext uri="{FF2B5EF4-FFF2-40B4-BE49-F238E27FC236}">
                    <a16:creationId xmlns:a16="http://schemas.microsoft.com/office/drawing/2014/main" id="{AF12CEFA-66BD-423B-8B39-26958A947F8D}"/>
                  </a:ext>
                </a:extLst>
              </p:cNvPr>
              <p:cNvSpPr/>
              <p:nvPr/>
            </p:nvSpPr>
            <p:spPr>
              <a:xfrm>
                <a:off x="1318837" y="1683435"/>
                <a:ext cx="258004" cy="45730"/>
              </a:xfrm>
              <a:custGeom>
                <a:avLst/>
                <a:gdLst/>
                <a:ahLst/>
                <a:cxnLst/>
                <a:rect l="l" t="t" r="r" b="b"/>
                <a:pathLst>
                  <a:path w="7453" h="1321" fill="none" extrusionOk="0">
                    <a:moveTo>
                      <a:pt x="7453" y="1320"/>
                    </a:moveTo>
                    <a:lnTo>
                      <a:pt x="1" y="1320"/>
                    </a:lnTo>
                    <a:lnTo>
                      <a:pt x="2357" y="0"/>
                    </a:lnTo>
                    <a:lnTo>
                      <a:pt x="5097" y="0"/>
                    </a:lnTo>
                    <a:close/>
                  </a:path>
                </a:pathLst>
              </a:custGeom>
              <a:no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6;p36">
                <a:extLst>
                  <a:ext uri="{FF2B5EF4-FFF2-40B4-BE49-F238E27FC236}">
                    <a16:creationId xmlns:a16="http://schemas.microsoft.com/office/drawing/2014/main" id="{A50A3335-73AA-4A35-A415-7F45CF03A3ED}"/>
                  </a:ext>
                </a:extLst>
              </p:cNvPr>
              <p:cNvSpPr/>
              <p:nvPr/>
            </p:nvSpPr>
            <p:spPr>
              <a:xfrm>
                <a:off x="1321157" y="1728543"/>
                <a:ext cx="255685" cy="65981"/>
              </a:xfrm>
              <a:custGeom>
                <a:avLst/>
                <a:gdLst/>
                <a:ahLst/>
                <a:cxnLst/>
                <a:rect l="l" t="t" r="r" b="b"/>
                <a:pathLst>
                  <a:path w="7386" h="1906" extrusionOk="0">
                    <a:moveTo>
                      <a:pt x="1" y="0"/>
                    </a:moveTo>
                    <a:lnTo>
                      <a:pt x="1" y="1905"/>
                    </a:lnTo>
                    <a:lnTo>
                      <a:pt x="7386" y="1905"/>
                    </a:lnTo>
                    <a:lnTo>
                      <a:pt x="7386" y="0"/>
                    </a:lnTo>
                    <a:close/>
                  </a:path>
                </a:pathLst>
              </a:custGeom>
              <a:solidFill>
                <a:schemeClr val="accent2"/>
              </a:solid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7;p36">
                <a:extLst>
                  <a:ext uri="{FF2B5EF4-FFF2-40B4-BE49-F238E27FC236}">
                    <a16:creationId xmlns:a16="http://schemas.microsoft.com/office/drawing/2014/main" id="{F8FEBF1E-4925-4297-A039-7FF1C2D6C008}"/>
                  </a:ext>
                </a:extLst>
              </p:cNvPr>
              <p:cNvSpPr/>
              <p:nvPr/>
            </p:nvSpPr>
            <p:spPr>
              <a:xfrm>
                <a:off x="1416012" y="1633688"/>
                <a:ext cx="63662" cy="49780"/>
              </a:xfrm>
              <a:custGeom>
                <a:avLst/>
                <a:gdLst/>
                <a:ahLst/>
                <a:cxnLst/>
                <a:rect l="l" t="t" r="r" b="b"/>
                <a:pathLst>
                  <a:path w="1839" h="1438" extrusionOk="0">
                    <a:moveTo>
                      <a:pt x="1" y="0"/>
                    </a:moveTo>
                    <a:lnTo>
                      <a:pt x="1" y="1437"/>
                    </a:lnTo>
                    <a:lnTo>
                      <a:pt x="1839" y="1437"/>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8;p36">
                <a:extLst>
                  <a:ext uri="{FF2B5EF4-FFF2-40B4-BE49-F238E27FC236}">
                    <a16:creationId xmlns:a16="http://schemas.microsoft.com/office/drawing/2014/main" id="{9805B2AD-BC78-4079-B090-8FFFD4AE41A6}"/>
                  </a:ext>
                </a:extLst>
              </p:cNvPr>
              <p:cNvSpPr/>
              <p:nvPr/>
            </p:nvSpPr>
            <p:spPr>
              <a:xfrm>
                <a:off x="1415826" y="1637148"/>
                <a:ext cx="63662" cy="49780"/>
              </a:xfrm>
              <a:custGeom>
                <a:avLst/>
                <a:gdLst/>
                <a:ahLst/>
                <a:cxnLst/>
                <a:rect l="l" t="t" r="r" b="b"/>
                <a:pathLst>
                  <a:path w="1839" h="1438" fill="none" extrusionOk="0">
                    <a:moveTo>
                      <a:pt x="1" y="0"/>
                    </a:moveTo>
                    <a:lnTo>
                      <a:pt x="1839" y="0"/>
                    </a:lnTo>
                    <a:lnTo>
                      <a:pt x="1839" y="1437"/>
                    </a:lnTo>
                    <a:lnTo>
                      <a:pt x="1" y="1437"/>
                    </a:lnTo>
                    <a:close/>
                  </a:path>
                </a:pathLst>
              </a:custGeom>
              <a:noFill/>
              <a:ln w="54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9;p36">
                <a:extLst>
                  <a:ext uri="{FF2B5EF4-FFF2-40B4-BE49-F238E27FC236}">
                    <a16:creationId xmlns:a16="http://schemas.microsoft.com/office/drawing/2014/main" id="{DA67DB29-A6EF-40D1-962E-B273214D2570}"/>
                  </a:ext>
                </a:extLst>
              </p:cNvPr>
              <p:cNvSpPr/>
              <p:nvPr/>
            </p:nvSpPr>
            <p:spPr>
              <a:xfrm>
                <a:off x="1447827" y="1214906"/>
                <a:ext cx="35" cy="418803"/>
              </a:xfrm>
              <a:custGeom>
                <a:avLst/>
                <a:gdLst/>
                <a:ahLst/>
                <a:cxnLst/>
                <a:rect l="l" t="t" r="r" b="b"/>
                <a:pathLst>
                  <a:path w="1" h="12098" fill="none" extrusionOk="0">
                    <a:moveTo>
                      <a:pt x="1" y="0"/>
                    </a:moveTo>
                    <a:lnTo>
                      <a:pt x="1" y="12097"/>
                    </a:lnTo>
                  </a:path>
                </a:pathLst>
              </a:custGeom>
              <a:noFill/>
              <a:ln w="1045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0;p36">
                <a:extLst>
                  <a:ext uri="{FF2B5EF4-FFF2-40B4-BE49-F238E27FC236}">
                    <a16:creationId xmlns:a16="http://schemas.microsoft.com/office/drawing/2014/main" id="{430731C5-D9E9-4C34-9B84-BEF30272AC9D}"/>
                  </a:ext>
                </a:extLst>
              </p:cNvPr>
              <p:cNvSpPr/>
              <p:nvPr/>
            </p:nvSpPr>
            <p:spPr>
              <a:xfrm>
                <a:off x="1346047" y="2312768"/>
                <a:ext cx="203620" cy="47461"/>
              </a:xfrm>
              <a:custGeom>
                <a:avLst/>
                <a:gdLst/>
                <a:ahLst/>
                <a:cxnLst/>
                <a:rect l="l" t="t" r="r" b="b"/>
                <a:pathLst>
                  <a:path w="5882" h="1371" extrusionOk="0">
                    <a:moveTo>
                      <a:pt x="0" y="0"/>
                    </a:moveTo>
                    <a:lnTo>
                      <a:pt x="0" y="1370"/>
                    </a:lnTo>
                    <a:lnTo>
                      <a:pt x="5882" y="1370"/>
                    </a:lnTo>
                    <a:lnTo>
                      <a:pt x="58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01;p36">
                <a:extLst>
                  <a:ext uri="{FF2B5EF4-FFF2-40B4-BE49-F238E27FC236}">
                    <a16:creationId xmlns:a16="http://schemas.microsoft.com/office/drawing/2014/main" id="{4071F67B-BDF3-4C50-A9CA-41D9D932195E}"/>
                  </a:ext>
                </a:extLst>
              </p:cNvPr>
              <p:cNvSpPr/>
              <p:nvPr/>
            </p:nvSpPr>
            <p:spPr>
              <a:xfrm>
                <a:off x="1346047" y="2312768"/>
                <a:ext cx="203620" cy="47461"/>
              </a:xfrm>
              <a:custGeom>
                <a:avLst/>
                <a:gdLst/>
                <a:ahLst/>
                <a:cxnLst/>
                <a:rect l="l" t="t" r="r" b="b"/>
                <a:pathLst>
                  <a:path w="5882" h="1371" fill="none" extrusionOk="0">
                    <a:moveTo>
                      <a:pt x="0" y="0"/>
                    </a:moveTo>
                    <a:lnTo>
                      <a:pt x="5882" y="0"/>
                    </a:lnTo>
                    <a:lnTo>
                      <a:pt x="5882" y="1370"/>
                    </a:lnTo>
                    <a:lnTo>
                      <a:pt x="0" y="1370"/>
                    </a:lnTo>
                    <a:close/>
                  </a:path>
                </a:pathLst>
              </a:custGeom>
              <a:noFill/>
              <a:ln w="10450"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402;p36">
                <a:extLst>
                  <a:ext uri="{FF2B5EF4-FFF2-40B4-BE49-F238E27FC236}">
                    <a16:creationId xmlns:a16="http://schemas.microsoft.com/office/drawing/2014/main" id="{2FDB28C7-1BAA-40FA-8422-F01BE0656AEA}"/>
                  </a:ext>
                </a:extLst>
              </p:cNvPr>
              <p:cNvGrpSpPr/>
              <p:nvPr/>
            </p:nvGrpSpPr>
            <p:grpSpPr>
              <a:xfrm>
                <a:off x="1235824" y="1928802"/>
                <a:ext cx="89126" cy="84164"/>
                <a:chOff x="1143599" y="1910702"/>
                <a:chExt cx="89126" cy="84164"/>
              </a:xfrm>
            </p:grpSpPr>
            <p:sp>
              <p:nvSpPr>
                <p:cNvPr id="93" name="Google Shape;403;p36">
                  <a:extLst>
                    <a:ext uri="{FF2B5EF4-FFF2-40B4-BE49-F238E27FC236}">
                      <a16:creationId xmlns:a16="http://schemas.microsoft.com/office/drawing/2014/main" id="{2727C07D-30A0-4F8F-92C1-433548636887}"/>
                    </a:ext>
                  </a:extLst>
                </p:cNvPr>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04;p36">
                  <a:extLst>
                    <a:ext uri="{FF2B5EF4-FFF2-40B4-BE49-F238E27FC236}">
                      <a16:creationId xmlns:a16="http://schemas.microsoft.com/office/drawing/2014/main" id="{EEFCB959-A91E-4352-8D53-AECD8C42D3B8}"/>
                    </a:ext>
                  </a:extLst>
                </p:cNvPr>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05;p36">
                  <a:extLst>
                    <a:ext uri="{FF2B5EF4-FFF2-40B4-BE49-F238E27FC236}">
                      <a16:creationId xmlns:a16="http://schemas.microsoft.com/office/drawing/2014/main" id="{8EC61D84-29C9-41AB-970E-E91686437CD2}"/>
                    </a:ext>
                  </a:extLst>
                </p:cNvPr>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06;p36">
                  <a:extLst>
                    <a:ext uri="{FF2B5EF4-FFF2-40B4-BE49-F238E27FC236}">
                      <a16:creationId xmlns:a16="http://schemas.microsoft.com/office/drawing/2014/main" id="{48AB0C29-B7C6-46FF-A32B-0B56E86FB8AD}"/>
                    </a:ext>
                  </a:extLst>
                </p:cNvPr>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07;p36">
                  <a:extLst>
                    <a:ext uri="{FF2B5EF4-FFF2-40B4-BE49-F238E27FC236}">
                      <a16:creationId xmlns:a16="http://schemas.microsoft.com/office/drawing/2014/main" id="{E4424A7F-0B67-450D-984C-94AE9941F6C0}"/>
                    </a:ext>
                  </a:extLst>
                </p:cNvPr>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08;p36">
                  <a:extLst>
                    <a:ext uri="{FF2B5EF4-FFF2-40B4-BE49-F238E27FC236}">
                      <a16:creationId xmlns:a16="http://schemas.microsoft.com/office/drawing/2014/main" id="{FA1A26FE-D3F4-49FE-AD55-C434C6501BC2}"/>
                    </a:ext>
                  </a:extLst>
                </p:cNvPr>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09;p36">
                  <a:extLst>
                    <a:ext uri="{FF2B5EF4-FFF2-40B4-BE49-F238E27FC236}">
                      <a16:creationId xmlns:a16="http://schemas.microsoft.com/office/drawing/2014/main" id="{7879164B-A0B2-488D-B670-B8090665C085}"/>
                    </a:ext>
                  </a:extLst>
                </p:cNvPr>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0;p36">
                  <a:extLst>
                    <a:ext uri="{FF2B5EF4-FFF2-40B4-BE49-F238E27FC236}">
                      <a16:creationId xmlns:a16="http://schemas.microsoft.com/office/drawing/2014/main" id="{44FABBF0-F105-43CE-A890-4BCF097C63FD}"/>
                    </a:ext>
                  </a:extLst>
                </p:cNvPr>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1;p36">
                  <a:extLst>
                    <a:ext uri="{FF2B5EF4-FFF2-40B4-BE49-F238E27FC236}">
                      <a16:creationId xmlns:a16="http://schemas.microsoft.com/office/drawing/2014/main" id="{341EEAC0-79F9-4320-9A0B-2B532E2F627B}"/>
                    </a:ext>
                  </a:extLst>
                </p:cNvPr>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2;p36">
                  <a:extLst>
                    <a:ext uri="{FF2B5EF4-FFF2-40B4-BE49-F238E27FC236}">
                      <a16:creationId xmlns:a16="http://schemas.microsoft.com/office/drawing/2014/main" id="{E0CCEFAF-7991-43DE-838F-04D28428B83C}"/>
                    </a:ext>
                  </a:extLst>
                </p:cNvPr>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13;p36">
                  <a:extLst>
                    <a:ext uri="{FF2B5EF4-FFF2-40B4-BE49-F238E27FC236}">
                      <a16:creationId xmlns:a16="http://schemas.microsoft.com/office/drawing/2014/main" id="{B7033B32-1EDC-4DD9-8933-DCF0FAED6BC0}"/>
                    </a:ext>
                  </a:extLst>
                </p:cNvPr>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14;p36">
                <a:extLst>
                  <a:ext uri="{FF2B5EF4-FFF2-40B4-BE49-F238E27FC236}">
                    <a16:creationId xmlns:a16="http://schemas.microsoft.com/office/drawing/2014/main" id="{4B1C21F1-971D-4341-8DF1-85DA3FF1A818}"/>
                  </a:ext>
                </a:extLst>
              </p:cNvPr>
              <p:cNvSpPr/>
              <p:nvPr/>
            </p:nvSpPr>
            <p:spPr>
              <a:xfrm>
                <a:off x="1442634" y="1982540"/>
                <a:ext cx="45730" cy="54246"/>
              </a:xfrm>
              <a:custGeom>
                <a:avLst/>
                <a:gdLst/>
                <a:ahLst/>
                <a:cxnLst/>
                <a:rect l="l" t="t" r="r" b="b"/>
                <a:pathLst>
                  <a:path w="1321" h="1567" extrusionOk="0">
                    <a:moveTo>
                      <a:pt x="762" y="1"/>
                    </a:moveTo>
                    <a:cubicBezTo>
                      <a:pt x="493" y="1"/>
                      <a:pt x="221" y="265"/>
                      <a:pt x="118" y="633"/>
                    </a:cubicBezTo>
                    <a:cubicBezTo>
                      <a:pt x="1" y="1068"/>
                      <a:pt x="151" y="1486"/>
                      <a:pt x="452" y="1552"/>
                    </a:cubicBezTo>
                    <a:cubicBezTo>
                      <a:pt x="487" y="1562"/>
                      <a:pt x="523" y="1567"/>
                      <a:pt x="560" y="1567"/>
                    </a:cubicBezTo>
                    <a:cubicBezTo>
                      <a:pt x="832" y="1567"/>
                      <a:pt x="1115" y="1303"/>
                      <a:pt x="1204" y="934"/>
                    </a:cubicBezTo>
                    <a:cubicBezTo>
                      <a:pt x="1321" y="500"/>
                      <a:pt x="1170" y="82"/>
                      <a:pt x="869" y="15"/>
                    </a:cubicBezTo>
                    <a:cubicBezTo>
                      <a:pt x="834" y="5"/>
                      <a:pt x="798" y="1"/>
                      <a:pt x="762"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5;p36">
                <a:extLst>
                  <a:ext uri="{FF2B5EF4-FFF2-40B4-BE49-F238E27FC236}">
                    <a16:creationId xmlns:a16="http://schemas.microsoft.com/office/drawing/2014/main" id="{37518451-8AEE-4383-B084-87D9D2E77581}"/>
                  </a:ext>
                </a:extLst>
              </p:cNvPr>
              <p:cNvSpPr/>
              <p:nvPr/>
            </p:nvSpPr>
            <p:spPr>
              <a:xfrm>
                <a:off x="1472717" y="2033845"/>
                <a:ext cx="56703" cy="39014"/>
              </a:xfrm>
              <a:custGeom>
                <a:avLst/>
                <a:gdLst/>
                <a:ahLst/>
                <a:cxnLst/>
                <a:rect l="l" t="t" r="r" b="b"/>
                <a:pathLst>
                  <a:path w="1638" h="1127" extrusionOk="0">
                    <a:moveTo>
                      <a:pt x="871" y="0"/>
                    </a:moveTo>
                    <a:cubicBezTo>
                      <a:pt x="843" y="0"/>
                      <a:pt x="815" y="1"/>
                      <a:pt x="786" y="4"/>
                    </a:cubicBezTo>
                    <a:cubicBezTo>
                      <a:pt x="351" y="20"/>
                      <a:pt x="0" y="304"/>
                      <a:pt x="17" y="605"/>
                    </a:cubicBezTo>
                    <a:cubicBezTo>
                      <a:pt x="33" y="902"/>
                      <a:pt x="356" y="1126"/>
                      <a:pt x="767" y="1126"/>
                    </a:cubicBezTo>
                    <a:cubicBezTo>
                      <a:pt x="795" y="1126"/>
                      <a:pt x="824" y="1125"/>
                      <a:pt x="853" y="1123"/>
                    </a:cubicBezTo>
                    <a:cubicBezTo>
                      <a:pt x="1287" y="1106"/>
                      <a:pt x="1638" y="839"/>
                      <a:pt x="1621" y="522"/>
                    </a:cubicBezTo>
                    <a:cubicBezTo>
                      <a:pt x="1605" y="224"/>
                      <a:pt x="1282" y="0"/>
                      <a:pt x="871"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6;p36">
                <a:extLst>
                  <a:ext uri="{FF2B5EF4-FFF2-40B4-BE49-F238E27FC236}">
                    <a16:creationId xmlns:a16="http://schemas.microsoft.com/office/drawing/2014/main" id="{DC079DDD-EE46-43D4-944C-74983433CCE1}"/>
                  </a:ext>
                </a:extLst>
              </p:cNvPr>
              <p:cNvSpPr/>
              <p:nvPr/>
            </p:nvSpPr>
            <p:spPr>
              <a:xfrm>
                <a:off x="1450146" y="2072791"/>
                <a:ext cx="48049" cy="52792"/>
              </a:xfrm>
              <a:custGeom>
                <a:avLst/>
                <a:gdLst/>
                <a:ahLst/>
                <a:cxnLst/>
                <a:rect l="l" t="t" r="r" b="b"/>
                <a:pathLst>
                  <a:path w="1388" h="1525" extrusionOk="0">
                    <a:moveTo>
                      <a:pt x="538" y="0"/>
                    </a:moveTo>
                    <a:cubicBezTo>
                      <a:pt x="473" y="0"/>
                      <a:pt x="409" y="16"/>
                      <a:pt x="352" y="48"/>
                    </a:cubicBezTo>
                    <a:cubicBezTo>
                      <a:pt x="68" y="182"/>
                      <a:pt x="1" y="616"/>
                      <a:pt x="185" y="1017"/>
                    </a:cubicBezTo>
                    <a:cubicBezTo>
                      <a:pt x="345" y="1324"/>
                      <a:pt x="622" y="1525"/>
                      <a:pt x="864" y="1525"/>
                    </a:cubicBezTo>
                    <a:cubicBezTo>
                      <a:pt x="924" y="1525"/>
                      <a:pt x="983" y="1512"/>
                      <a:pt x="1037" y="1485"/>
                    </a:cubicBezTo>
                    <a:cubicBezTo>
                      <a:pt x="1321" y="1351"/>
                      <a:pt x="1388" y="917"/>
                      <a:pt x="1204" y="516"/>
                    </a:cubicBezTo>
                    <a:cubicBezTo>
                      <a:pt x="1047" y="202"/>
                      <a:pt x="777" y="0"/>
                      <a:pt x="538" y="0"/>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7;p36">
                <a:extLst>
                  <a:ext uri="{FF2B5EF4-FFF2-40B4-BE49-F238E27FC236}">
                    <a16:creationId xmlns:a16="http://schemas.microsoft.com/office/drawing/2014/main" id="{BFB6A770-AEFE-49BF-8A0C-1367212D29C6}"/>
                  </a:ext>
                </a:extLst>
              </p:cNvPr>
              <p:cNvSpPr/>
              <p:nvPr/>
            </p:nvSpPr>
            <p:spPr>
              <a:xfrm>
                <a:off x="1384786" y="2060986"/>
                <a:ext cx="57880" cy="45072"/>
              </a:xfrm>
              <a:custGeom>
                <a:avLst/>
                <a:gdLst/>
                <a:ahLst/>
                <a:cxnLst/>
                <a:rect l="l" t="t" r="r" b="b"/>
                <a:pathLst>
                  <a:path w="1672" h="1302" extrusionOk="0">
                    <a:moveTo>
                      <a:pt x="1080" y="1"/>
                    </a:moveTo>
                    <a:cubicBezTo>
                      <a:pt x="903" y="1"/>
                      <a:pt x="702" y="63"/>
                      <a:pt x="519" y="189"/>
                    </a:cubicBezTo>
                    <a:cubicBezTo>
                      <a:pt x="151" y="439"/>
                      <a:pt x="1" y="857"/>
                      <a:pt x="184" y="1108"/>
                    </a:cubicBezTo>
                    <a:cubicBezTo>
                      <a:pt x="278" y="1235"/>
                      <a:pt x="436" y="1302"/>
                      <a:pt x="617" y="1302"/>
                    </a:cubicBezTo>
                    <a:cubicBezTo>
                      <a:pt x="792" y="1302"/>
                      <a:pt x="989" y="1239"/>
                      <a:pt x="1170" y="1108"/>
                    </a:cubicBezTo>
                    <a:cubicBezTo>
                      <a:pt x="1521" y="857"/>
                      <a:pt x="1672" y="439"/>
                      <a:pt x="1504" y="189"/>
                    </a:cubicBezTo>
                    <a:cubicBezTo>
                      <a:pt x="1413" y="63"/>
                      <a:pt x="1258" y="1"/>
                      <a:pt x="1080"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18;p36">
                <a:extLst>
                  <a:ext uri="{FF2B5EF4-FFF2-40B4-BE49-F238E27FC236}">
                    <a16:creationId xmlns:a16="http://schemas.microsoft.com/office/drawing/2014/main" id="{B3684A69-39F5-4BC8-A5A0-AC17E6F81216}"/>
                  </a:ext>
                </a:extLst>
              </p:cNvPr>
              <p:cNvSpPr/>
              <p:nvPr/>
            </p:nvSpPr>
            <p:spPr>
              <a:xfrm>
                <a:off x="1382466" y="2009439"/>
                <a:ext cx="59057" cy="43826"/>
              </a:xfrm>
              <a:custGeom>
                <a:avLst/>
                <a:gdLst/>
                <a:ahLst/>
                <a:cxnLst/>
                <a:rect l="l" t="t" r="r" b="b"/>
                <a:pathLst>
                  <a:path w="1706" h="1266" extrusionOk="0">
                    <a:moveTo>
                      <a:pt x="633" y="1"/>
                    </a:moveTo>
                    <a:cubicBezTo>
                      <a:pt x="433" y="1"/>
                      <a:pt x="260" y="77"/>
                      <a:pt x="168" y="224"/>
                    </a:cubicBezTo>
                    <a:cubicBezTo>
                      <a:pt x="1" y="491"/>
                      <a:pt x="185" y="892"/>
                      <a:pt x="569" y="1110"/>
                    </a:cubicBezTo>
                    <a:cubicBezTo>
                      <a:pt x="742" y="1215"/>
                      <a:pt x="925" y="1266"/>
                      <a:pt x="1088" y="1266"/>
                    </a:cubicBezTo>
                    <a:cubicBezTo>
                      <a:pt x="1287" y="1266"/>
                      <a:pt x="1455" y="1190"/>
                      <a:pt x="1538" y="1043"/>
                    </a:cubicBezTo>
                    <a:cubicBezTo>
                      <a:pt x="1705" y="775"/>
                      <a:pt x="1521" y="374"/>
                      <a:pt x="1154" y="157"/>
                    </a:cubicBezTo>
                    <a:cubicBezTo>
                      <a:pt x="981" y="52"/>
                      <a:pt x="798" y="1"/>
                      <a:pt x="633" y="1"/>
                    </a:cubicBezTo>
                    <a:close/>
                  </a:path>
                </a:pathLst>
              </a:custGeom>
              <a:solidFill>
                <a:srgbClr val="E64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19;p36">
                <a:extLst>
                  <a:ext uri="{FF2B5EF4-FFF2-40B4-BE49-F238E27FC236}">
                    <a16:creationId xmlns:a16="http://schemas.microsoft.com/office/drawing/2014/main" id="{143307FD-92A0-43FA-B283-032883A40F98}"/>
                  </a:ext>
                </a:extLst>
              </p:cNvPr>
              <p:cNvGrpSpPr/>
              <p:nvPr/>
            </p:nvGrpSpPr>
            <p:grpSpPr>
              <a:xfrm>
                <a:off x="1353422" y="1966962"/>
                <a:ext cx="189188" cy="181987"/>
                <a:chOff x="1361072" y="1962600"/>
                <a:chExt cx="189188" cy="181987"/>
              </a:xfrm>
            </p:grpSpPr>
            <p:sp>
              <p:nvSpPr>
                <p:cNvPr id="82" name="Google Shape;420;p36">
                  <a:extLst>
                    <a:ext uri="{FF2B5EF4-FFF2-40B4-BE49-F238E27FC236}">
                      <a16:creationId xmlns:a16="http://schemas.microsoft.com/office/drawing/2014/main" id="{0002B964-3D0C-40CD-AD59-2C4D8590DAAB}"/>
                    </a:ext>
                  </a:extLst>
                </p:cNvPr>
                <p:cNvSpPr/>
                <p:nvPr/>
              </p:nvSpPr>
              <p:spPr>
                <a:xfrm>
                  <a:off x="1426432" y="1962600"/>
                  <a:ext cx="78720" cy="94298"/>
                </a:xfrm>
                <a:custGeom>
                  <a:avLst/>
                  <a:gdLst/>
                  <a:ahLst/>
                  <a:cxnLst/>
                  <a:rect l="l" t="t" r="r" b="b"/>
                  <a:pathLst>
                    <a:path w="2274" h="2724" extrusionOk="0">
                      <a:moveTo>
                        <a:pt x="1312" y="1"/>
                      </a:moveTo>
                      <a:cubicBezTo>
                        <a:pt x="844" y="1"/>
                        <a:pt x="364" y="456"/>
                        <a:pt x="201" y="1109"/>
                      </a:cubicBezTo>
                      <a:cubicBezTo>
                        <a:pt x="1" y="1844"/>
                        <a:pt x="251" y="2563"/>
                        <a:pt x="769" y="2696"/>
                      </a:cubicBezTo>
                      <a:cubicBezTo>
                        <a:pt x="831" y="2715"/>
                        <a:pt x="895" y="2723"/>
                        <a:pt x="958" y="2723"/>
                      </a:cubicBezTo>
                      <a:cubicBezTo>
                        <a:pt x="1422" y="2723"/>
                        <a:pt x="1896" y="2257"/>
                        <a:pt x="2073" y="1610"/>
                      </a:cubicBezTo>
                      <a:cubicBezTo>
                        <a:pt x="2273" y="875"/>
                        <a:pt x="2022" y="157"/>
                        <a:pt x="1488" y="23"/>
                      </a:cubicBezTo>
                      <a:cubicBezTo>
                        <a:pt x="1430" y="8"/>
                        <a:pt x="1371" y="1"/>
                        <a:pt x="1312"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21;p36">
                  <a:extLst>
                    <a:ext uri="{FF2B5EF4-FFF2-40B4-BE49-F238E27FC236}">
                      <a16:creationId xmlns:a16="http://schemas.microsoft.com/office/drawing/2014/main" id="{FA7A9D66-0766-4A1D-B155-42B9AFD3F5E4}"/>
                    </a:ext>
                  </a:extLst>
                </p:cNvPr>
                <p:cNvSpPr/>
                <p:nvPr/>
              </p:nvSpPr>
              <p:spPr>
                <a:xfrm>
                  <a:off x="1442634" y="1980152"/>
                  <a:ext cx="45730" cy="59023"/>
                </a:xfrm>
                <a:custGeom>
                  <a:avLst/>
                  <a:gdLst/>
                  <a:ahLst/>
                  <a:cxnLst/>
                  <a:rect l="l" t="t" r="r" b="b"/>
                  <a:pathLst>
                    <a:path w="1321" h="1705" fill="none" extrusionOk="0">
                      <a:moveTo>
                        <a:pt x="1204" y="1003"/>
                      </a:moveTo>
                      <a:cubicBezTo>
                        <a:pt x="1103" y="1421"/>
                        <a:pt x="752" y="1705"/>
                        <a:pt x="452" y="1621"/>
                      </a:cubicBezTo>
                      <a:cubicBezTo>
                        <a:pt x="151" y="1555"/>
                        <a:pt x="1" y="1137"/>
                        <a:pt x="118" y="702"/>
                      </a:cubicBezTo>
                      <a:cubicBezTo>
                        <a:pt x="234" y="285"/>
                        <a:pt x="569" y="1"/>
                        <a:pt x="869" y="84"/>
                      </a:cubicBezTo>
                      <a:cubicBezTo>
                        <a:pt x="1170" y="151"/>
                        <a:pt x="1321" y="569"/>
                        <a:pt x="1204" y="1003"/>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22;p36">
                  <a:extLst>
                    <a:ext uri="{FF2B5EF4-FFF2-40B4-BE49-F238E27FC236}">
                      <a16:creationId xmlns:a16="http://schemas.microsoft.com/office/drawing/2014/main" id="{4AC4EAE2-03AD-4DD8-A16B-7C302F254609}"/>
                    </a:ext>
                  </a:extLst>
                </p:cNvPr>
                <p:cNvSpPr/>
                <p:nvPr/>
              </p:nvSpPr>
              <p:spPr>
                <a:xfrm>
                  <a:off x="1452465" y="2019409"/>
                  <a:ext cx="97794" cy="67850"/>
                </a:xfrm>
                <a:custGeom>
                  <a:avLst/>
                  <a:gdLst/>
                  <a:ahLst/>
                  <a:cxnLst/>
                  <a:rect l="l" t="t" r="r" b="b"/>
                  <a:pathLst>
                    <a:path w="2825" h="1960" extrusionOk="0">
                      <a:moveTo>
                        <a:pt x="1443" y="1"/>
                      </a:moveTo>
                      <a:cubicBezTo>
                        <a:pt x="1414" y="1"/>
                        <a:pt x="1384" y="2"/>
                        <a:pt x="1354" y="3"/>
                      </a:cubicBezTo>
                      <a:cubicBezTo>
                        <a:pt x="585" y="53"/>
                        <a:pt x="1" y="521"/>
                        <a:pt x="17" y="1055"/>
                      </a:cubicBezTo>
                      <a:cubicBezTo>
                        <a:pt x="49" y="1569"/>
                        <a:pt x="652" y="1960"/>
                        <a:pt x="1367" y="1960"/>
                      </a:cubicBezTo>
                      <a:cubicBezTo>
                        <a:pt x="1396" y="1960"/>
                        <a:pt x="1425" y="1959"/>
                        <a:pt x="1454" y="1958"/>
                      </a:cubicBezTo>
                      <a:cubicBezTo>
                        <a:pt x="2223" y="1908"/>
                        <a:pt x="2824" y="1440"/>
                        <a:pt x="2791" y="905"/>
                      </a:cubicBezTo>
                      <a:cubicBezTo>
                        <a:pt x="2759" y="391"/>
                        <a:pt x="2171" y="1"/>
                        <a:pt x="1443"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23;p36">
                  <a:extLst>
                    <a:ext uri="{FF2B5EF4-FFF2-40B4-BE49-F238E27FC236}">
                      <a16:creationId xmlns:a16="http://schemas.microsoft.com/office/drawing/2014/main" id="{6A1999A9-B359-4581-A4C9-9C352390D9D6}"/>
                    </a:ext>
                  </a:extLst>
                </p:cNvPr>
                <p:cNvSpPr/>
                <p:nvPr/>
              </p:nvSpPr>
              <p:spPr>
                <a:xfrm>
                  <a:off x="1472717" y="2032807"/>
                  <a:ext cx="56703" cy="41091"/>
                </a:xfrm>
                <a:custGeom>
                  <a:avLst/>
                  <a:gdLst/>
                  <a:ahLst/>
                  <a:cxnLst/>
                  <a:rect l="l" t="t" r="r" b="b"/>
                  <a:pathLst>
                    <a:path w="1638" h="1187" fill="none" extrusionOk="0">
                      <a:moveTo>
                        <a:pt x="853" y="1153"/>
                      </a:moveTo>
                      <a:cubicBezTo>
                        <a:pt x="401" y="1186"/>
                        <a:pt x="34" y="953"/>
                        <a:pt x="17" y="635"/>
                      </a:cubicBezTo>
                      <a:cubicBezTo>
                        <a:pt x="0" y="334"/>
                        <a:pt x="351" y="50"/>
                        <a:pt x="786" y="34"/>
                      </a:cubicBezTo>
                      <a:cubicBezTo>
                        <a:pt x="1237" y="0"/>
                        <a:pt x="1604" y="234"/>
                        <a:pt x="1621" y="552"/>
                      </a:cubicBezTo>
                      <a:cubicBezTo>
                        <a:pt x="1638" y="869"/>
                        <a:pt x="1287" y="1136"/>
                        <a:pt x="853" y="1153"/>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24;p36">
                  <a:extLst>
                    <a:ext uri="{FF2B5EF4-FFF2-40B4-BE49-F238E27FC236}">
                      <a16:creationId xmlns:a16="http://schemas.microsoft.com/office/drawing/2014/main" id="{55EF08F0-BC89-45A3-9352-411017E05A53}"/>
                    </a:ext>
                  </a:extLst>
                </p:cNvPr>
                <p:cNvSpPr/>
                <p:nvPr/>
              </p:nvSpPr>
              <p:spPr>
                <a:xfrm>
                  <a:off x="1432213" y="2053474"/>
                  <a:ext cx="83913" cy="91113"/>
                </a:xfrm>
                <a:custGeom>
                  <a:avLst/>
                  <a:gdLst/>
                  <a:ahLst/>
                  <a:cxnLst/>
                  <a:rect l="l" t="t" r="r" b="b"/>
                  <a:pathLst>
                    <a:path w="2424" h="2632" extrusionOk="0">
                      <a:moveTo>
                        <a:pt x="918" y="1"/>
                      </a:moveTo>
                      <a:cubicBezTo>
                        <a:pt x="808" y="1"/>
                        <a:pt x="701" y="24"/>
                        <a:pt x="602" y="71"/>
                      </a:cubicBezTo>
                      <a:cubicBezTo>
                        <a:pt x="118" y="305"/>
                        <a:pt x="1" y="1057"/>
                        <a:pt x="335" y="1742"/>
                      </a:cubicBezTo>
                      <a:cubicBezTo>
                        <a:pt x="601" y="2287"/>
                        <a:pt x="1078" y="2632"/>
                        <a:pt x="1506" y="2632"/>
                      </a:cubicBezTo>
                      <a:cubicBezTo>
                        <a:pt x="1616" y="2632"/>
                        <a:pt x="1723" y="2609"/>
                        <a:pt x="1822" y="2561"/>
                      </a:cubicBezTo>
                      <a:cubicBezTo>
                        <a:pt x="2307" y="2327"/>
                        <a:pt x="2424" y="1592"/>
                        <a:pt x="2089" y="890"/>
                      </a:cubicBezTo>
                      <a:cubicBezTo>
                        <a:pt x="1823" y="345"/>
                        <a:pt x="1346" y="1"/>
                        <a:pt x="918"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25;p36">
                  <a:extLst>
                    <a:ext uri="{FF2B5EF4-FFF2-40B4-BE49-F238E27FC236}">
                      <a16:creationId xmlns:a16="http://schemas.microsoft.com/office/drawing/2014/main" id="{C763BAED-A397-4A3D-82EC-ED5B9E7C73A5}"/>
                    </a:ext>
                  </a:extLst>
                </p:cNvPr>
                <p:cNvSpPr/>
                <p:nvPr/>
              </p:nvSpPr>
              <p:spPr>
                <a:xfrm>
                  <a:off x="1450146" y="2069226"/>
                  <a:ext cx="48049" cy="59611"/>
                </a:xfrm>
                <a:custGeom>
                  <a:avLst/>
                  <a:gdLst/>
                  <a:ahLst/>
                  <a:cxnLst/>
                  <a:rect l="l" t="t" r="r" b="b"/>
                  <a:pathLst>
                    <a:path w="1388" h="1722" fill="none" extrusionOk="0">
                      <a:moveTo>
                        <a:pt x="185" y="1120"/>
                      </a:moveTo>
                      <a:cubicBezTo>
                        <a:pt x="1" y="719"/>
                        <a:pt x="68" y="285"/>
                        <a:pt x="352" y="151"/>
                      </a:cubicBezTo>
                      <a:cubicBezTo>
                        <a:pt x="619" y="1"/>
                        <a:pt x="1003" y="218"/>
                        <a:pt x="1204" y="619"/>
                      </a:cubicBezTo>
                      <a:cubicBezTo>
                        <a:pt x="1388" y="1020"/>
                        <a:pt x="1321" y="1454"/>
                        <a:pt x="1037" y="1588"/>
                      </a:cubicBezTo>
                      <a:cubicBezTo>
                        <a:pt x="769" y="1722"/>
                        <a:pt x="385" y="1505"/>
                        <a:pt x="185" y="112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26;p36">
                  <a:extLst>
                    <a:ext uri="{FF2B5EF4-FFF2-40B4-BE49-F238E27FC236}">
                      <a16:creationId xmlns:a16="http://schemas.microsoft.com/office/drawing/2014/main" id="{C3271C04-2382-4027-8745-1220A4B2744C}"/>
                    </a:ext>
                  </a:extLst>
                </p:cNvPr>
                <p:cNvSpPr/>
                <p:nvPr/>
              </p:nvSpPr>
              <p:spPr>
                <a:xfrm>
                  <a:off x="1363980" y="2044646"/>
                  <a:ext cx="100079" cy="77993"/>
                </a:xfrm>
                <a:custGeom>
                  <a:avLst/>
                  <a:gdLst/>
                  <a:ahLst/>
                  <a:cxnLst/>
                  <a:rect l="l" t="t" r="r" b="b"/>
                  <a:pathLst>
                    <a:path w="2891" h="2253" extrusionOk="0">
                      <a:moveTo>
                        <a:pt x="1849" y="1"/>
                      </a:moveTo>
                      <a:cubicBezTo>
                        <a:pt x="1542" y="1"/>
                        <a:pt x="1195" y="109"/>
                        <a:pt x="886" y="326"/>
                      </a:cubicBezTo>
                      <a:cubicBezTo>
                        <a:pt x="251" y="761"/>
                        <a:pt x="0" y="1479"/>
                        <a:pt x="301" y="1914"/>
                      </a:cubicBezTo>
                      <a:cubicBezTo>
                        <a:pt x="460" y="2139"/>
                        <a:pt x="727" y="2252"/>
                        <a:pt x="1034" y="2252"/>
                      </a:cubicBezTo>
                      <a:cubicBezTo>
                        <a:pt x="1341" y="2252"/>
                        <a:pt x="1688" y="2139"/>
                        <a:pt x="2005" y="1914"/>
                      </a:cubicBezTo>
                      <a:cubicBezTo>
                        <a:pt x="2623" y="1479"/>
                        <a:pt x="2891" y="778"/>
                        <a:pt x="2573" y="326"/>
                      </a:cubicBezTo>
                      <a:cubicBezTo>
                        <a:pt x="2423" y="109"/>
                        <a:pt x="2156" y="1"/>
                        <a:pt x="1849" y="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27;p36">
                  <a:extLst>
                    <a:ext uri="{FF2B5EF4-FFF2-40B4-BE49-F238E27FC236}">
                      <a16:creationId xmlns:a16="http://schemas.microsoft.com/office/drawing/2014/main" id="{CD861283-2CA0-46C7-9141-86B0129BFC56}"/>
                    </a:ext>
                  </a:extLst>
                </p:cNvPr>
                <p:cNvSpPr/>
                <p:nvPr/>
              </p:nvSpPr>
              <p:spPr>
                <a:xfrm>
                  <a:off x="1384786" y="2058840"/>
                  <a:ext cx="57880" cy="49745"/>
                </a:xfrm>
                <a:custGeom>
                  <a:avLst/>
                  <a:gdLst/>
                  <a:ahLst/>
                  <a:cxnLst/>
                  <a:rect l="l" t="t" r="r" b="b"/>
                  <a:pathLst>
                    <a:path w="1672" h="1437" fill="none" extrusionOk="0">
                      <a:moveTo>
                        <a:pt x="519" y="251"/>
                      </a:moveTo>
                      <a:cubicBezTo>
                        <a:pt x="886" y="0"/>
                        <a:pt x="1321" y="0"/>
                        <a:pt x="1504" y="251"/>
                      </a:cubicBezTo>
                      <a:cubicBezTo>
                        <a:pt x="1672" y="501"/>
                        <a:pt x="1521" y="919"/>
                        <a:pt x="1170" y="1170"/>
                      </a:cubicBezTo>
                      <a:cubicBezTo>
                        <a:pt x="803" y="1437"/>
                        <a:pt x="368" y="1420"/>
                        <a:pt x="184" y="1170"/>
                      </a:cubicBezTo>
                      <a:cubicBezTo>
                        <a:pt x="1" y="919"/>
                        <a:pt x="151" y="501"/>
                        <a:pt x="519" y="251"/>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28;p36">
                  <a:extLst>
                    <a:ext uri="{FF2B5EF4-FFF2-40B4-BE49-F238E27FC236}">
                      <a16:creationId xmlns:a16="http://schemas.microsoft.com/office/drawing/2014/main" id="{3398CF08-54CB-46A4-B1E3-BBE5EC5D01AB}"/>
                    </a:ext>
                  </a:extLst>
                </p:cNvPr>
                <p:cNvSpPr/>
                <p:nvPr/>
              </p:nvSpPr>
              <p:spPr>
                <a:xfrm>
                  <a:off x="1361072" y="1993272"/>
                  <a:ext cx="101845" cy="76193"/>
                </a:xfrm>
                <a:custGeom>
                  <a:avLst/>
                  <a:gdLst/>
                  <a:ahLst/>
                  <a:cxnLst/>
                  <a:rect l="l" t="t" r="r" b="b"/>
                  <a:pathLst>
                    <a:path w="2942" h="2201" extrusionOk="0">
                      <a:moveTo>
                        <a:pt x="1091" y="0"/>
                      </a:moveTo>
                      <a:cubicBezTo>
                        <a:pt x="743" y="0"/>
                        <a:pt x="442" y="131"/>
                        <a:pt x="285" y="390"/>
                      </a:cubicBezTo>
                      <a:cubicBezTo>
                        <a:pt x="1" y="858"/>
                        <a:pt x="318" y="1543"/>
                        <a:pt x="970" y="1944"/>
                      </a:cubicBezTo>
                      <a:cubicBezTo>
                        <a:pt x="1260" y="2116"/>
                        <a:pt x="1574" y="2201"/>
                        <a:pt x="1857" y="2201"/>
                      </a:cubicBezTo>
                      <a:cubicBezTo>
                        <a:pt x="2207" y="2201"/>
                        <a:pt x="2509" y="2070"/>
                        <a:pt x="2657" y="1810"/>
                      </a:cubicBezTo>
                      <a:cubicBezTo>
                        <a:pt x="2941" y="1359"/>
                        <a:pt x="2624" y="658"/>
                        <a:pt x="1972" y="257"/>
                      </a:cubicBezTo>
                      <a:cubicBezTo>
                        <a:pt x="1682" y="85"/>
                        <a:pt x="1371" y="0"/>
                        <a:pt x="1091" y="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29;p36">
                  <a:extLst>
                    <a:ext uri="{FF2B5EF4-FFF2-40B4-BE49-F238E27FC236}">
                      <a16:creationId xmlns:a16="http://schemas.microsoft.com/office/drawing/2014/main" id="{E546270E-E6AE-4791-910A-AC324797D20B}"/>
                    </a:ext>
                  </a:extLst>
                </p:cNvPr>
                <p:cNvSpPr/>
                <p:nvPr/>
              </p:nvSpPr>
              <p:spPr>
                <a:xfrm>
                  <a:off x="1382466" y="2006773"/>
                  <a:ext cx="59057" cy="49191"/>
                </a:xfrm>
                <a:custGeom>
                  <a:avLst/>
                  <a:gdLst/>
                  <a:ahLst/>
                  <a:cxnLst/>
                  <a:rect l="l" t="t" r="r" b="b"/>
                  <a:pathLst>
                    <a:path w="1706" h="1421" fill="none" extrusionOk="0">
                      <a:moveTo>
                        <a:pt x="1154" y="234"/>
                      </a:moveTo>
                      <a:cubicBezTo>
                        <a:pt x="1521" y="451"/>
                        <a:pt x="1705" y="852"/>
                        <a:pt x="1538" y="1120"/>
                      </a:cubicBezTo>
                      <a:cubicBezTo>
                        <a:pt x="1388" y="1387"/>
                        <a:pt x="953" y="1420"/>
                        <a:pt x="569" y="1187"/>
                      </a:cubicBezTo>
                      <a:cubicBezTo>
                        <a:pt x="185" y="969"/>
                        <a:pt x="1" y="568"/>
                        <a:pt x="168" y="301"/>
                      </a:cubicBezTo>
                      <a:cubicBezTo>
                        <a:pt x="335" y="34"/>
                        <a:pt x="769" y="0"/>
                        <a:pt x="1154" y="234"/>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30;p36">
                  <a:extLst>
                    <a:ext uri="{FF2B5EF4-FFF2-40B4-BE49-F238E27FC236}">
                      <a16:creationId xmlns:a16="http://schemas.microsoft.com/office/drawing/2014/main" id="{6D0C6D74-BD42-4902-9E89-02771A88C591}"/>
                    </a:ext>
                  </a:extLst>
                </p:cNvPr>
                <p:cNvSpPr/>
                <p:nvPr/>
              </p:nvSpPr>
              <p:spPr>
                <a:xfrm>
                  <a:off x="1418920" y="2025294"/>
                  <a:ext cx="68300" cy="61654"/>
                </a:xfrm>
                <a:custGeom>
                  <a:avLst/>
                  <a:gdLst/>
                  <a:ahLst/>
                  <a:cxnLst/>
                  <a:rect l="l" t="t" r="r" b="b"/>
                  <a:pathLst>
                    <a:path w="1973" h="1781" extrusionOk="0">
                      <a:moveTo>
                        <a:pt x="985" y="0"/>
                      </a:moveTo>
                      <a:cubicBezTo>
                        <a:pt x="600" y="0"/>
                        <a:pt x="245" y="262"/>
                        <a:pt x="134" y="652"/>
                      </a:cubicBezTo>
                      <a:cubicBezTo>
                        <a:pt x="0" y="1136"/>
                        <a:pt x="285" y="1621"/>
                        <a:pt x="752" y="1754"/>
                      </a:cubicBezTo>
                      <a:cubicBezTo>
                        <a:pt x="826" y="1772"/>
                        <a:pt x="900" y="1781"/>
                        <a:pt x="972" y="1781"/>
                      </a:cubicBezTo>
                      <a:cubicBezTo>
                        <a:pt x="1376" y="1781"/>
                        <a:pt x="1742" y="1516"/>
                        <a:pt x="1855" y="1119"/>
                      </a:cubicBezTo>
                      <a:cubicBezTo>
                        <a:pt x="1972" y="652"/>
                        <a:pt x="1705" y="150"/>
                        <a:pt x="1220" y="33"/>
                      </a:cubicBezTo>
                      <a:cubicBezTo>
                        <a:pt x="1142" y="11"/>
                        <a:pt x="1063" y="0"/>
                        <a:pt x="985" y="0"/>
                      </a:cubicBezTo>
                      <a:close/>
                    </a:path>
                  </a:pathLst>
                </a:custGeom>
                <a:solidFill>
                  <a:schemeClr val="accent2"/>
                </a:solidFill>
                <a:ln w="4600"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31;p36">
                <a:extLst>
                  <a:ext uri="{FF2B5EF4-FFF2-40B4-BE49-F238E27FC236}">
                    <a16:creationId xmlns:a16="http://schemas.microsoft.com/office/drawing/2014/main" id="{94AE4DDC-D3A4-4F8C-815E-23CC69BD01AF}"/>
                  </a:ext>
                </a:extLst>
              </p:cNvPr>
              <p:cNvGrpSpPr/>
              <p:nvPr/>
            </p:nvGrpSpPr>
            <p:grpSpPr>
              <a:xfrm>
                <a:off x="1571074" y="1928802"/>
                <a:ext cx="89126" cy="84164"/>
                <a:chOff x="1143599" y="1910702"/>
                <a:chExt cx="89126" cy="84164"/>
              </a:xfrm>
            </p:grpSpPr>
            <p:sp>
              <p:nvSpPr>
                <p:cNvPr id="71" name="Google Shape;432;p36">
                  <a:extLst>
                    <a:ext uri="{FF2B5EF4-FFF2-40B4-BE49-F238E27FC236}">
                      <a16:creationId xmlns:a16="http://schemas.microsoft.com/office/drawing/2014/main" id="{5960BE64-12F1-4803-91F8-DDC7318C0BC6}"/>
                    </a:ext>
                  </a:extLst>
                </p:cNvPr>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33;p36">
                  <a:extLst>
                    <a:ext uri="{FF2B5EF4-FFF2-40B4-BE49-F238E27FC236}">
                      <a16:creationId xmlns:a16="http://schemas.microsoft.com/office/drawing/2014/main" id="{5D062959-B0F9-40CC-AE3B-6925E95740E9}"/>
                    </a:ext>
                  </a:extLst>
                </p:cNvPr>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34;p36">
                  <a:extLst>
                    <a:ext uri="{FF2B5EF4-FFF2-40B4-BE49-F238E27FC236}">
                      <a16:creationId xmlns:a16="http://schemas.microsoft.com/office/drawing/2014/main" id="{6B17B8B1-94ED-45FF-9524-47796DACA3F4}"/>
                    </a:ext>
                  </a:extLst>
                </p:cNvPr>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35;p36">
                  <a:extLst>
                    <a:ext uri="{FF2B5EF4-FFF2-40B4-BE49-F238E27FC236}">
                      <a16:creationId xmlns:a16="http://schemas.microsoft.com/office/drawing/2014/main" id="{A9A5DB9A-98B7-4CCB-89CD-0297FE029CC2}"/>
                    </a:ext>
                  </a:extLst>
                </p:cNvPr>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36;p36">
                  <a:extLst>
                    <a:ext uri="{FF2B5EF4-FFF2-40B4-BE49-F238E27FC236}">
                      <a16:creationId xmlns:a16="http://schemas.microsoft.com/office/drawing/2014/main" id="{A1905061-21E3-40C1-8644-44B3E0D56BAF}"/>
                    </a:ext>
                  </a:extLst>
                </p:cNvPr>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37;p36">
                  <a:extLst>
                    <a:ext uri="{FF2B5EF4-FFF2-40B4-BE49-F238E27FC236}">
                      <a16:creationId xmlns:a16="http://schemas.microsoft.com/office/drawing/2014/main" id="{5CA11866-597C-4926-8E87-FD8132510B71}"/>
                    </a:ext>
                  </a:extLst>
                </p:cNvPr>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38;p36">
                  <a:extLst>
                    <a:ext uri="{FF2B5EF4-FFF2-40B4-BE49-F238E27FC236}">
                      <a16:creationId xmlns:a16="http://schemas.microsoft.com/office/drawing/2014/main" id="{1EB62E53-6AAA-4367-8B9B-6CBF7C6B221E}"/>
                    </a:ext>
                  </a:extLst>
                </p:cNvPr>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39;p36">
                  <a:extLst>
                    <a:ext uri="{FF2B5EF4-FFF2-40B4-BE49-F238E27FC236}">
                      <a16:creationId xmlns:a16="http://schemas.microsoft.com/office/drawing/2014/main" id="{6D26394B-38FB-42DD-B93F-1643616308AD}"/>
                    </a:ext>
                  </a:extLst>
                </p:cNvPr>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0;p36">
                  <a:extLst>
                    <a:ext uri="{FF2B5EF4-FFF2-40B4-BE49-F238E27FC236}">
                      <a16:creationId xmlns:a16="http://schemas.microsoft.com/office/drawing/2014/main" id="{A916E54E-C213-4116-8768-2AF45C68C99A}"/>
                    </a:ext>
                  </a:extLst>
                </p:cNvPr>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1;p36">
                  <a:extLst>
                    <a:ext uri="{FF2B5EF4-FFF2-40B4-BE49-F238E27FC236}">
                      <a16:creationId xmlns:a16="http://schemas.microsoft.com/office/drawing/2014/main" id="{A6F1346B-9404-4DBA-BEF7-49F4F474F063}"/>
                    </a:ext>
                  </a:extLst>
                </p:cNvPr>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2;p36">
                  <a:extLst>
                    <a:ext uri="{FF2B5EF4-FFF2-40B4-BE49-F238E27FC236}">
                      <a16:creationId xmlns:a16="http://schemas.microsoft.com/office/drawing/2014/main" id="{F8D22A20-B87D-4261-B063-5CCCB9A4A7DF}"/>
                    </a:ext>
                  </a:extLst>
                </p:cNvPr>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43;p36">
                <a:extLst>
                  <a:ext uri="{FF2B5EF4-FFF2-40B4-BE49-F238E27FC236}">
                    <a16:creationId xmlns:a16="http://schemas.microsoft.com/office/drawing/2014/main" id="{2E036999-8E40-45CC-BF24-7044608C2CE8}"/>
                  </a:ext>
                </a:extLst>
              </p:cNvPr>
              <p:cNvGrpSpPr/>
              <p:nvPr/>
            </p:nvGrpSpPr>
            <p:grpSpPr>
              <a:xfrm>
                <a:off x="1571074" y="2092752"/>
                <a:ext cx="89126" cy="84164"/>
                <a:chOff x="1143599" y="1910702"/>
                <a:chExt cx="89126" cy="84164"/>
              </a:xfrm>
            </p:grpSpPr>
            <p:sp>
              <p:nvSpPr>
                <p:cNvPr id="60" name="Google Shape;444;p36">
                  <a:extLst>
                    <a:ext uri="{FF2B5EF4-FFF2-40B4-BE49-F238E27FC236}">
                      <a16:creationId xmlns:a16="http://schemas.microsoft.com/office/drawing/2014/main" id="{14F8311F-E5A7-474F-AA49-17057E4723EA}"/>
                    </a:ext>
                  </a:extLst>
                </p:cNvPr>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45;p36">
                  <a:extLst>
                    <a:ext uri="{FF2B5EF4-FFF2-40B4-BE49-F238E27FC236}">
                      <a16:creationId xmlns:a16="http://schemas.microsoft.com/office/drawing/2014/main" id="{361C1C8A-1A08-4FE9-8723-6C0A9DE024E7}"/>
                    </a:ext>
                  </a:extLst>
                </p:cNvPr>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46;p36">
                  <a:extLst>
                    <a:ext uri="{FF2B5EF4-FFF2-40B4-BE49-F238E27FC236}">
                      <a16:creationId xmlns:a16="http://schemas.microsoft.com/office/drawing/2014/main" id="{FC162363-E18B-4468-8AAB-C8EB6EE9529D}"/>
                    </a:ext>
                  </a:extLst>
                </p:cNvPr>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47;p36">
                  <a:extLst>
                    <a:ext uri="{FF2B5EF4-FFF2-40B4-BE49-F238E27FC236}">
                      <a16:creationId xmlns:a16="http://schemas.microsoft.com/office/drawing/2014/main" id="{E4057B7A-47B5-4A41-8143-55DD9FBB1A3D}"/>
                    </a:ext>
                  </a:extLst>
                </p:cNvPr>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48;p36">
                  <a:extLst>
                    <a:ext uri="{FF2B5EF4-FFF2-40B4-BE49-F238E27FC236}">
                      <a16:creationId xmlns:a16="http://schemas.microsoft.com/office/drawing/2014/main" id="{22BF1004-2567-43A7-809E-688BC4A7D1FA}"/>
                    </a:ext>
                  </a:extLst>
                </p:cNvPr>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49;p36">
                  <a:extLst>
                    <a:ext uri="{FF2B5EF4-FFF2-40B4-BE49-F238E27FC236}">
                      <a16:creationId xmlns:a16="http://schemas.microsoft.com/office/drawing/2014/main" id="{B904239E-3777-463F-AB67-E2BB26DC51B6}"/>
                    </a:ext>
                  </a:extLst>
                </p:cNvPr>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0;p36">
                  <a:extLst>
                    <a:ext uri="{FF2B5EF4-FFF2-40B4-BE49-F238E27FC236}">
                      <a16:creationId xmlns:a16="http://schemas.microsoft.com/office/drawing/2014/main" id="{243076D3-08CD-4B1D-886A-83751D1FED71}"/>
                    </a:ext>
                  </a:extLst>
                </p:cNvPr>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1;p36">
                  <a:extLst>
                    <a:ext uri="{FF2B5EF4-FFF2-40B4-BE49-F238E27FC236}">
                      <a16:creationId xmlns:a16="http://schemas.microsoft.com/office/drawing/2014/main" id="{B4BA4CF2-C361-46F4-A326-2ADAE622C5E9}"/>
                    </a:ext>
                  </a:extLst>
                </p:cNvPr>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2;p36">
                  <a:extLst>
                    <a:ext uri="{FF2B5EF4-FFF2-40B4-BE49-F238E27FC236}">
                      <a16:creationId xmlns:a16="http://schemas.microsoft.com/office/drawing/2014/main" id="{320015C9-E179-47DE-9955-954F09DF9DC2}"/>
                    </a:ext>
                  </a:extLst>
                </p:cNvPr>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3;p36">
                  <a:extLst>
                    <a:ext uri="{FF2B5EF4-FFF2-40B4-BE49-F238E27FC236}">
                      <a16:creationId xmlns:a16="http://schemas.microsoft.com/office/drawing/2014/main" id="{35CC7EF8-A2A5-4460-8484-70744519732F}"/>
                    </a:ext>
                  </a:extLst>
                </p:cNvPr>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4;p36">
                  <a:extLst>
                    <a:ext uri="{FF2B5EF4-FFF2-40B4-BE49-F238E27FC236}">
                      <a16:creationId xmlns:a16="http://schemas.microsoft.com/office/drawing/2014/main" id="{3A55678F-9A99-4971-A175-17BCFCE56E5D}"/>
                    </a:ext>
                  </a:extLst>
                </p:cNvPr>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rgbClr val="FFC35C"/>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55;p36">
                <a:extLst>
                  <a:ext uri="{FF2B5EF4-FFF2-40B4-BE49-F238E27FC236}">
                    <a16:creationId xmlns:a16="http://schemas.microsoft.com/office/drawing/2014/main" id="{9AA4FB47-5C4E-41A7-95F9-8A4B46DC06AF}"/>
                  </a:ext>
                </a:extLst>
              </p:cNvPr>
              <p:cNvGrpSpPr/>
              <p:nvPr/>
            </p:nvGrpSpPr>
            <p:grpSpPr>
              <a:xfrm>
                <a:off x="1235824" y="2092752"/>
                <a:ext cx="89126" cy="84164"/>
                <a:chOff x="1143599" y="1910702"/>
                <a:chExt cx="89126" cy="84164"/>
              </a:xfrm>
            </p:grpSpPr>
            <p:sp>
              <p:nvSpPr>
                <p:cNvPr id="49" name="Google Shape;456;p36">
                  <a:extLst>
                    <a:ext uri="{FF2B5EF4-FFF2-40B4-BE49-F238E27FC236}">
                      <a16:creationId xmlns:a16="http://schemas.microsoft.com/office/drawing/2014/main" id="{5553F93E-514E-4F83-8EA9-16D300CFE76A}"/>
                    </a:ext>
                  </a:extLst>
                </p:cNvPr>
                <p:cNvSpPr/>
                <p:nvPr/>
              </p:nvSpPr>
              <p:spPr>
                <a:xfrm>
                  <a:off x="1159440" y="1910702"/>
                  <a:ext cx="38551" cy="41991"/>
                </a:xfrm>
                <a:custGeom>
                  <a:avLst/>
                  <a:gdLst/>
                  <a:ahLst/>
                  <a:cxnLst/>
                  <a:rect l="l" t="t" r="r" b="b"/>
                  <a:pathLst>
                    <a:path w="1706" h="1858" extrusionOk="0">
                      <a:moveTo>
                        <a:pt x="643" y="0"/>
                      </a:moveTo>
                      <a:cubicBezTo>
                        <a:pt x="565" y="0"/>
                        <a:pt x="489" y="17"/>
                        <a:pt x="419" y="52"/>
                      </a:cubicBezTo>
                      <a:cubicBezTo>
                        <a:pt x="68" y="219"/>
                        <a:pt x="1" y="754"/>
                        <a:pt x="235" y="1238"/>
                      </a:cubicBezTo>
                      <a:cubicBezTo>
                        <a:pt x="433" y="1621"/>
                        <a:pt x="767" y="1858"/>
                        <a:pt x="1063" y="1858"/>
                      </a:cubicBezTo>
                      <a:cubicBezTo>
                        <a:pt x="1142" y="1858"/>
                        <a:pt x="1217" y="1841"/>
                        <a:pt x="1288" y="1806"/>
                      </a:cubicBezTo>
                      <a:cubicBezTo>
                        <a:pt x="1638" y="1639"/>
                        <a:pt x="1705" y="1104"/>
                        <a:pt x="1471" y="620"/>
                      </a:cubicBezTo>
                      <a:cubicBezTo>
                        <a:pt x="1273" y="237"/>
                        <a:pt x="939" y="0"/>
                        <a:pt x="643"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p36">
                  <a:extLst>
                    <a:ext uri="{FF2B5EF4-FFF2-40B4-BE49-F238E27FC236}">
                      <a16:creationId xmlns:a16="http://schemas.microsoft.com/office/drawing/2014/main" id="{E9FBF765-7AAE-4E81-B9EC-5C65614609EE}"/>
                    </a:ext>
                  </a:extLst>
                </p:cNvPr>
                <p:cNvSpPr/>
                <p:nvPr/>
              </p:nvSpPr>
              <p:spPr>
                <a:xfrm>
                  <a:off x="1167372" y="1917912"/>
                  <a:ext cx="22688" cy="27572"/>
                </a:xfrm>
                <a:custGeom>
                  <a:avLst/>
                  <a:gdLst/>
                  <a:ahLst/>
                  <a:cxnLst/>
                  <a:rect l="l" t="t" r="r" b="b"/>
                  <a:pathLst>
                    <a:path w="1004" h="1220" fill="none" extrusionOk="0">
                      <a:moveTo>
                        <a:pt x="853" y="435"/>
                      </a:moveTo>
                      <a:cubicBezTo>
                        <a:pt x="1003" y="702"/>
                        <a:pt x="953" y="1019"/>
                        <a:pt x="753" y="1120"/>
                      </a:cubicBezTo>
                      <a:cubicBezTo>
                        <a:pt x="552" y="1220"/>
                        <a:pt x="285" y="1069"/>
                        <a:pt x="151" y="785"/>
                      </a:cubicBezTo>
                      <a:cubicBezTo>
                        <a:pt x="1" y="501"/>
                        <a:pt x="51" y="201"/>
                        <a:pt x="251" y="100"/>
                      </a:cubicBezTo>
                      <a:cubicBezTo>
                        <a:pt x="452" y="0"/>
                        <a:pt x="719" y="150"/>
                        <a:pt x="853" y="4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8;p36">
                  <a:extLst>
                    <a:ext uri="{FF2B5EF4-FFF2-40B4-BE49-F238E27FC236}">
                      <a16:creationId xmlns:a16="http://schemas.microsoft.com/office/drawing/2014/main" id="{7B011BF3-DCB2-464F-92CE-21C825A2EF98}"/>
                    </a:ext>
                  </a:extLst>
                </p:cNvPr>
                <p:cNvSpPr/>
                <p:nvPr/>
              </p:nvSpPr>
              <p:spPr>
                <a:xfrm>
                  <a:off x="1182490" y="1916646"/>
                  <a:ext cx="43817" cy="38397"/>
                </a:xfrm>
                <a:custGeom>
                  <a:avLst/>
                  <a:gdLst/>
                  <a:ahLst/>
                  <a:cxnLst/>
                  <a:rect l="l" t="t" r="r" b="b"/>
                  <a:pathLst>
                    <a:path w="1939" h="1699" extrusionOk="0">
                      <a:moveTo>
                        <a:pt x="1259" y="1"/>
                      </a:moveTo>
                      <a:cubicBezTo>
                        <a:pt x="1008" y="1"/>
                        <a:pt x="718" y="123"/>
                        <a:pt x="485" y="357"/>
                      </a:cubicBezTo>
                      <a:cubicBezTo>
                        <a:pt x="100" y="741"/>
                        <a:pt x="0" y="1276"/>
                        <a:pt x="268" y="1543"/>
                      </a:cubicBezTo>
                      <a:cubicBezTo>
                        <a:pt x="372" y="1648"/>
                        <a:pt x="518" y="1699"/>
                        <a:pt x="680" y="1699"/>
                      </a:cubicBezTo>
                      <a:cubicBezTo>
                        <a:pt x="931" y="1699"/>
                        <a:pt x="1220" y="1576"/>
                        <a:pt x="1454" y="1343"/>
                      </a:cubicBezTo>
                      <a:cubicBezTo>
                        <a:pt x="1838" y="958"/>
                        <a:pt x="1938" y="424"/>
                        <a:pt x="1671" y="156"/>
                      </a:cubicBezTo>
                      <a:cubicBezTo>
                        <a:pt x="1566" y="52"/>
                        <a:pt x="1420" y="1"/>
                        <a:pt x="1259" y="1"/>
                      </a:cubicBezTo>
                      <a:close/>
                    </a:path>
                  </a:pathLst>
                </a:custGeom>
                <a:solidFill>
                  <a:srgbClr val="E64959"/>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9;p36">
                  <a:extLst>
                    <a:ext uri="{FF2B5EF4-FFF2-40B4-BE49-F238E27FC236}">
                      <a16:creationId xmlns:a16="http://schemas.microsoft.com/office/drawing/2014/main" id="{20FDDCB7-765E-4DE6-8FFA-29FA39926514}"/>
                    </a:ext>
                  </a:extLst>
                </p:cNvPr>
                <p:cNvSpPr/>
                <p:nvPr/>
              </p:nvSpPr>
              <p:spPr>
                <a:xfrm>
                  <a:off x="1191914" y="1923200"/>
                  <a:ext cx="24948" cy="25312"/>
                </a:xfrm>
                <a:custGeom>
                  <a:avLst/>
                  <a:gdLst/>
                  <a:ahLst/>
                  <a:cxnLst/>
                  <a:rect l="l" t="t" r="r" b="b"/>
                  <a:pathLst>
                    <a:path w="1104" h="1120" fill="none" extrusionOk="0">
                      <a:moveTo>
                        <a:pt x="836" y="835"/>
                      </a:moveTo>
                      <a:cubicBezTo>
                        <a:pt x="602" y="1069"/>
                        <a:pt x="302" y="1119"/>
                        <a:pt x="151" y="952"/>
                      </a:cubicBezTo>
                      <a:cubicBezTo>
                        <a:pt x="1" y="802"/>
                        <a:pt x="51" y="501"/>
                        <a:pt x="268" y="284"/>
                      </a:cubicBezTo>
                      <a:cubicBezTo>
                        <a:pt x="485" y="50"/>
                        <a:pt x="803" y="0"/>
                        <a:pt x="953" y="167"/>
                      </a:cubicBezTo>
                      <a:cubicBezTo>
                        <a:pt x="1104" y="317"/>
                        <a:pt x="1054" y="618"/>
                        <a:pt x="836" y="835"/>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60;p36">
                  <a:extLst>
                    <a:ext uri="{FF2B5EF4-FFF2-40B4-BE49-F238E27FC236}">
                      <a16:creationId xmlns:a16="http://schemas.microsoft.com/office/drawing/2014/main" id="{097428F9-4F90-4A39-8B12-91C6B12DD9EF}"/>
                    </a:ext>
                  </a:extLst>
                </p:cNvPr>
                <p:cNvSpPr/>
                <p:nvPr/>
              </p:nvSpPr>
              <p:spPr>
                <a:xfrm>
                  <a:off x="1185496" y="1943270"/>
                  <a:ext cx="47229" cy="33403"/>
                </a:xfrm>
                <a:custGeom>
                  <a:avLst/>
                  <a:gdLst/>
                  <a:ahLst/>
                  <a:cxnLst/>
                  <a:rect l="l" t="t" r="r" b="b"/>
                  <a:pathLst>
                    <a:path w="2090" h="1478" extrusionOk="0">
                      <a:moveTo>
                        <a:pt x="816" y="0"/>
                      </a:moveTo>
                      <a:cubicBezTo>
                        <a:pt x="501" y="0"/>
                        <a:pt x="235" y="130"/>
                        <a:pt x="135" y="365"/>
                      </a:cubicBezTo>
                      <a:cubicBezTo>
                        <a:pt x="1" y="716"/>
                        <a:pt x="285" y="1167"/>
                        <a:pt x="786" y="1368"/>
                      </a:cubicBezTo>
                      <a:cubicBezTo>
                        <a:pt x="958" y="1442"/>
                        <a:pt x="1132" y="1477"/>
                        <a:pt x="1292" y="1477"/>
                      </a:cubicBezTo>
                      <a:cubicBezTo>
                        <a:pt x="1599" y="1477"/>
                        <a:pt x="1857" y="1348"/>
                        <a:pt x="1956" y="1117"/>
                      </a:cubicBezTo>
                      <a:cubicBezTo>
                        <a:pt x="2089" y="766"/>
                        <a:pt x="1805" y="315"/>
                        <a:pt x="1304" y="98"/>
                      </a:cubicBezTo>
                      <a:cubicBezTo>
                        <a:pt x="1139" y="32"/>
                        <a:pt x="971" y="0"/>
                        <a:pt x="816"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61;p36">
                  <a:extLst>
                    <a:ext uri="{FF2B5EF4-FFF2-40B4-BE49-F238E27FC236}">
                      <a16:creationId xmlns:a16="http://schemas.microsoft.com/office/drawing/2014/main" id="{C9672CDE-D999-496E-A384-232B25308844}"/>
                    </a:ext>
                  </a:extLst>
                </p:cNvPr>
                <p:cNvSpPr/>
                <p:nvPr/>
              </p:nvSpPr>
              <p:spPr>
                <a:xfrm>
                  <a:off x="1195326" y="1948875"/>
                  <a:ext cx="27592" cy="21922"/>
                </a:xfrm>
                <a:custGeom>
                  <a:avLst/>
                  <a:gdLst/>
                  <a:ahLst/>
                  <a:cxnLst/>
                  <a:rect l="l" t="t" r="r" b="b"/>
                  <a:pathLst>
                    <a:path w="1221" h="970" fill="none" extrusionOk="0">
                      <a:moveTo>
                        <a:pt x="451" y="852"/>
                      </a:moveTo>
                      <a:cubicBezTo>
                        <a:pt x="167" y="735"/>
                        <a:pt x="0" y="468"/>
                        <a:pt x="84" y="268"/>
                      </a:cubicBezTo>
                      <a:cubicBezTo>
                        <a:pt x="167" y="67"/>
                        <a:pt x="468" y="0"/>
                        <a:pt x="769" y="117"/>
                      </a:cubicBezTo>
                      <a:cubicBezTo>
                        <a:pt x="1053" y="234"/>
                        <a:pt x="1220" y="501"/>
                        <a:pt x="1136" y="702"/>
                      </a:cubicBezTo>
                      <a:cubicBezTo>
                        <a:pt x="1053" y="902"/>
                        <a:pt x="752" y="969"/>
                        <a:pt x="451" y="852"/>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62;p36">
                  <a:extLst>
                    <a:ext uri="{FF2B5EF4-FFF2-40B4-BE49-F238E27FC236}">
                      <a16:creationId xmlns:a16="http://schemas.microsoft.com/office/drawing/2014/main" id="{036C981F-E380-4EA7-A800-01D309028DBD}"/>
                    </a:ext>
                  </a:extLst>
                </p:cNvPr>
                <p:cNvSpPr/>
                <p:nvPr/>
              </p:nvSpPr>
              <p:spPr>
                <a:xfrm>
                  <a:off x="1165496" y="1951135"/>
                  <a:ext cx="35885" cy="43731"/>
                </a:xfrm>
                <a:custGeom>
                  <a:avLst/>
                  <a:gdLst/>
                  <a:ahLst/>
                  <a:cxnLst/>
                  <a:rect l="l" t="t" r="r" b="b"/>
                  <a:pathLst>
                    <a:path w="1588" h="1935" extrusionOk="0">
                      <a:moveTo>
                        <a:pt x="896" y="1"/>
                      </a:moveTo>
                      <a:cubicBezTo>
                        <a:pt x="566" y="1"/>
                        <a:pt x="238" y="342"/>
                        <a:pt x="134" y="802"/>
                      </a:cubicBezTo>
                      <a:cubicBezTo>
                        <a:pt x="0" y="1337"/>
                        <a:pt x="201" y="1822"/>
                        <a:pt x="568" y="1922"/>
                      </a:cubicBezTo>
                      <a:cubicBezTo>
                        <a:pt x="605" y="1930"/>
                        <a:pt x="641" y="1934"/>
                        <a:pt x="678" y="1934"/>
                      </a:cubicBezTo>
                      <a:cubicBezTo>
                        <a:pt x="1013" y="1934"/>
                        <a:pt x="1350" y="1602"/>
                        <a:pt x="1471" y="1120"/>
                      </a:cubicBezTo>
                      <a:cubicBezTo>
                        <a:pt x="1588" y="602"/>
                        <a:pt x="1387" y="101"/>
                        <a:pt x="1020" y="17"/>
                      </a:cubicBezTo>
                      <a:cubicBezTo>
                        <a:pt x="979" y="6"/>
                        <a:pt x="937" y="1"/>
                        <a:pt x="896"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63;p36">
                  <a:extLst>
                    <a:ext uri="{FF2B5EF4-FFF2-40B4-BE49-F238E27FC236}">
                      <a16:creationId xmlns:a16="http://schemas.microsoft.com/office/drawing/2014/main" id="{04CE32BF-7CCE-4DA2-9974-B3C472A41EE9}"/>
                    </a:ext>
                  </a:extLst>
                </p:cNvPr>
                <p:cNvSpPr/>
                <p:nvPr/>
              </p:nvSpPr>
              <p:spPr>
                <a:xfrm>
                  <a:off x="1173044" y="1959452"/>
                  <a:ext cx="20790" cy="27210"/>
                </a:xfrm>
                <a:custGeom>
                  <a:avLst/>
                  <a:gdLst/>
                  <a:ahLst/>
                  <a:cxnLst/>
                  <a:rect l="l" t="t" r="r" b="b"/>
                  <a:pathLst>
                    <a:path w="920" h="1204" fill="none" extrusionOk="0">
                      <a:moveTo>
                        <a:pt x="67" y="501"/>
                      </a:moveTo>
                      <a:cubicBezTo>
                        <a:pt x="151" y="201"/>
                        <a:pt x="385" y="0"/>
                        <a:pt x="602" y="50"/>
                      </a:cubicBezTo>
                      <a:cubicBezTo>
                        <a:pt x="802" y="100"/>
                        <a:pt x="919" y="384"/>
                        <a:pt x="853" y="685"/>
                      </a:cubicBezTo>
                      <a:cubicBezTo>
                        <a:pt x="769" y="1003"/>
                        <a:pt x="552" y="1203"/>
                        <a:pt x="335" y="1153"/>
                      </a:cubicBezTo>
                      <a:cubicBezTo>
                        <a:pt x="117" y="1103"/>
                        <a:pt x="0" y="802"/>
                        <a:pt x="67" y="50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64;p36">
                  <a:extLst>
                    <a:ext uri="{FF2B5EF4-FFF2-40B4-BE49-F238E27FC236}">
                      <a16:creationId xmlns:a16="http://schemas.microsoft.com/office/drawing/2014/main" id="{24150FD7-5C9E-48B5-AF9C-EB8B19A3DE82}"/>
                    </a:ext>
                  </a:extLst>
                </p:cNvPr>
                <p:cNvSpPr/>
                <p:nvPr/>
              </p:nvSpPr>
              <p:spPr>
                <a:xfrm>
                  <a:off x="1143599" y="1939631"/>
                  <a:ext cx="46845" cy="31708"/>
                </a:xfrm>
                <a:custGeom>
                  <a:avLst/>
                  <a:gdLst/>
                  <a:ahLst/>
                  <a:cxnLst/>
                  <a:rect l="l" t="t" r="r" b="b"/>
                  <a:pathLst>
                    <a:path w="2073" h="1403" extrusionOk="0">
                      <a:moveTo>
                        <a:pt x="1160" y="1"/>
                      </a:moveTo>
                      <a:cubicBezTo>
                        <a:pt x="1077" y="1"/>
                        <a:pt x="990" y="8"/>
                        <a:pt x="902" y="25"/>
                      </a:cubicBezTo>
                      <a:cubicBezTo>
                        <a:pt x="368" y="125"/>
                        <a:pt x="0" y="509"/>
                        <a:pt x="67" y="894"/>
                      </a:cubicBezTo>
                      <a:cubicBezTo>
                        <a:pt x="123" y="1201"/>
                        <a:pt x="481" y="1403"/>
                        <a:pt x="900" y="1403"/>
                      </a:cubicBezTo>
                      <a:cubicBezTo>
                        <a:pt x="983" y="1403"/>
                        <a:pt x="1068" y="1395"/>
                        <a:pt x="1153" y="1378"/>
                      </a:cubicBezTo>
                      <a:cubicBezTo>
                        <a:pt x="1688" y="1278"/>
                        <a:pt x="2072" y="894"/>
                        <a:pt x="1989" y="526"/>
                      </a:cubicBezTo>
                      <a:cubicBezTo>
                        <a:pt x="1933" y="205"/>
                        <a:pt x="1585" y="1"/>
                        <a:pt x="1160" y="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65;p36">
                  <a:extLst>
                    <a:ext uri="{FF2B5EF4-FFF2-40B4-BE49-F238E27FC236}">
                      <a16:creationId xmlns:a16="http://schemas.microsoft.com/office/drawing/2014/main" id="{9C6F93B7-36D0-4827-A5F1-0D67D23AA7C8}"/>
                    </a:ext>
                  </a:extLst>
                </p:cNvPr>
                <p:cNvSpPr/>
                <p:nvPr/>
              </p:nvSpPr>
              <p:spPr>
                <a:xfrm>
                  <a:off x="1153407" y="1945462"/>
                  <a:ext cx="26823" cy="20430"/>
                </a:xfrm>
                <a:custGeom>
                  <a:avLst/>
                  <a:gdLst/>
                  <a:ahLst/>
                  <a:cxnLst/>
                  <a:rect l="l" t="t" r="r" b="b"/>
                  <a:pathLst>
                    <a:path w="1187" h="904" fill="none" extrusionOk="0">
                      <a:moveTo>
                        <a:pt x="519" y="51"/>
                      </a:moveTo>
                      <a:cubicBezTo>
                        <a:pt x="836" y="1"/>
                        <a:pt x="1120" y="118"/>
                        <a:pt x="1154" y="335"/>
                      </a:cubicBezTo>
                      <a:cubicBezTo>
                        <a:pt x="1187" y="552"/>
                        <a:pt x="986" y="786"/>
                        <a:pt x="669" y="836"/>
                      </a:cubicBezTo>
                      <a:cubicBezTo>
                        <a:pt x="368" y="903"/>
                        <a:pt x="84" y="769"/>
                        <a:pt x="34" y="552"/>
                      </a:cubicBezTo>
                      <a:cubicBezTo>
                        <a:pt x="1" y="335"/>
                        <a:pt x="218" y="118"/>
                        <a:pt x="519" y="51"/>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66;p36">
                  <a:extLst>
                    <a:ext uri="{FF2B5EF4-FFF2-40B4-BE49-F238E27FC236}">
                      <a16:creationId xmlns:a16="http://schemas.microsoft.com/office/drawing/2014/main" id="{3D178A09-68D8-44CF-AA85-E68FFC189797}"/>
                    </a:ext>
                  </a:extLst>
                </p:cNvPr>
                <p:cNvSpPr/>
                <p:nvPr/>
              </p:nvSpPr>
              <p:spPr>
                <a:xfrm>
                  <a:off x="1172299" y="1937213"/>
                  <a:ext cx="32473" cy="28431"/>
                </a:xfrm>
                <a:custGeom>
                  <a:avLst/>
                  <a:gdLst/>
                  <a:ahLst/>
                  <a:cxnLst/>
                  <a:rect l="l" t="t" r="r" b="b"/>
                  <a:pathLst>
                    <a:path w="1437" h="1258" extrusionOk="0">
                      <a:moveTo>
                        <a:pt x="722" y="0"/>
                      </a:moveTo>
                      <a:cubicBezTo>
                        <a:pt x="626" y="0"/>
                        <a:pt x="527" y="21"/>
                        <a:pt x="434" y="65"/>
                      </a:cubicBezTo>
                      <a:cubicBezTo>
                        <a:pt x="134" y="215"/>
                        <a:pt x="0" y="600"/>
                        <a:pt x="167" y="917"/>
                      </a:cubicBezTo>
                      <a:cubicBezTo>
                        <a:pt x="273" y="1128"/>
                        <a:pt x="494" y="1257"/>
                        <a:pt x="720" y="1257"/>
                      </a:cubicBezTo>
                      <a:cubicBezTo>
                        <a:pt x="816" y="1257"/>
                        <a:pt x="913" y="1234"/>
                        <a:pt x="1003" y="1185"/>
                      </a:cubicBezTo>
                      <a:cubicBezTo>
                        <a:pt x="1320" y="1034"/>
                        <a:pt x="1437" y="667"/>
                        <a:pt x="1287" y="349"/>
                      </a:cubicBezTo>
                      <a:cubicBezTo>
                        <a:pt x="1180" y="124"/>
                        <a:pt x="956" y="0"/>
                        <a:pt x="722" y="0"/>
                      </a:cubicBezTo>
                      <a:close/>
                    </a:path>
                  </a:pathLst>
                </a:custGeom>
                <a:solidFill>
                  <a:schemeClr val="accent2"/>
                </a:solidFill>
                <a:ln w="2925" cap="flat" cmpd="sng">
                  <a:solidFill>
                    <a:schemeClr val="accent5"/>
                  </a:solidFill>
                  <a:prstDash val="solid"/>
                  <a:miter lim="16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49" name="TextBox 448">
            <a:extLst>
              <a:ext uri="{FF2B5EF4-FFF2-40B4-BE49-F238E27FC236}">
                <a16:creationId xmlns:a16="http://schemas.microsoft.com/office/drawing/2014/main" id="{4035651B-8D82-4854-AA59-BF33A8969C74}"/>
              </a:ext>
            </a:extLst>
          </p:cNvPr>
          <p:cNvSpPr txBox="1"/>
          <p:nvPr/>
        </p:nvSpPr>
        <p:spPr>
          <a:xfrm>
            <a:off x="1399432" y="435112"/>
            <a:ext cx="1954161" cy="523220"/>
          </a:xfrm>
          <a:prstGeom prst="rect">
            <a:avLst/>
          </a:prstGeom>
          <a:noFill/>
        </p:spPr>
        <p:txBody>
          <a:bodyPr wrap="square" rtlCol="0">
            <a:spAutoFit/>
          </a:bodyPr>
          <a:lstStyle/>
          <a:p>
            <a:r>
              <a:rPr lang="en-US" sz="2800" dirty="0">
                <a:solidFill>
                  <a:srgbClr val="5A6F80"/>
                </a:solidFill>
                <a:latin typeface="Times New Roman" panose="02020603050405020304" pitchFamily="18" charset="0"/>
                <a:cs typeface="Times New Roman" panose="02020603050405020304" pitchFamily="18" charset="0"/>
              </a:rPr>
              <a:t>MỤC TIÊU</a:t>
            </a:r>
          </a:p>
        </p:txBody>
      </p:sp>
      <p:grpSp>
        <p:nvGrpSpPr>
          <p:cNvPr id="456" name="Group 455">
            <a:extLst>
              <a:ext uri="{FF2B5EF4-FFF2-40B4-BE49-F238E27FC236}">
                <a16:creationId xmlns:a16="http://schemas.microsoft.com/office/drawing/2014/main" id="{282D5B13-8DA9-4D3D-9010-BE964A18C204}"/>
              </a:ext>
            </a:extLst>
          </p:cNvPr>
          <p:cNvGrpSpPr/>
          <p:nvPr/>
        </p:nvGrpSpPr>
        <p:grpSpPr>
          <a:xfrm>
            <a:off x="1302531" y="1146253"/>
            <a:ext cx="572189" cy="530444"/>
            <a:chOff x="1302531" y="1146253"/>
            <a:chExt cx="572189" cy="530444"/>
          </a:xfrm>
        </p:grpSpPr>
        <p:grpSp>
          <p:nvGrpSpPr>
            <p:cNvPr id="168" name="Group 167">
              <a:extLst>
                <a:ext uri="{FF2B5EF4-FFF2-40B4-BE49-F238E27FC236}">
                  <a16:creationId xmlns:a16="http://schemas.microsoft.com/office/drawing/2014/main" id="{A637AF5E-871A-4DC6-A335-A1AF8DB6F200}"/>
                </a:ext>
              </a:extLst>
            </p:cNvPr>
            <p:cNvGrpSpPr/>
            <p:nvPr/>
          </p:nvGrpSpPr>
          <p:grpSpPr>
            <a:xfrm>
              <a:off x="1302531" y="1170413"/>
              <a:ext cx="558731" cy="455093"/>
              <a:chOff x="917200" y="2067244"/>
              <a:chExt cx="2065500" cy="1634106"/>
            </a:xfrm>
          </p:grpSpPr>
          <p:sp>
            <p:nvSpPr>
              <p:cNvPr id="169" name="Google Shape;1392;p45">
                <a:extLst>
                  <a:ext uri="{FF2B5EF4-FFF2-40B4-BE49-F238E27FC236}">
                    <a16:creationId xmlns:a16="http://schemas.microsoft.com/office/drawing/2014/main" id="{5EDCA95C-B43E-4324-B1E5-FDA281E3873F}"/>
                  </a:ext>
                </a:extLst>
              </p:cNvPr>
              <p:cNvSpPr/>
              <p:nvPr/>
            </p:nvSpPr>
            <p:spPr>
              <a:xfrm>
                <a:off x="917200" y="2188750"/>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393;p45">
                <a:extLst>
                  <a:ext uri="{FF2B5EF4-FFF2-40B4-BE49-F238E27FC236}">
                    <a16:creationId xmlns:a16="http://schemas.microsoft.com/office/drawing/2014/main" id="{DEF6DC5A-2010-49D0-B7B6-DD73B16B84E6}"/>
                  </a:ext>
                </a:extLst>
              </p:cNvPr>
              <p:cNvGrpSpPr/>
              <p:nvPr/>
            </p:nvGrpSpPr>
            <p:grpSpPr>
              <a:xfrm rot="-588626">
                <a:off x="1493977" y="2067244"/>
                <a:ext cx="815374" cy="230177"/>
                <a:chOff x="6738349" y="2215285"/>
                <a:chExt cx="1128600" cy="318600"/>
              </a:xfrm>
            </p:grpSpPr>
            <p:sp>
              <p:nvSpPr>
                <p:cNvPr id="171" name="Google Shape;1394;p45">
                  <a:extLst>
                    <a:ext uri="{FF2B5EF4-FFF2-40B4-BE49-F238E27FC236}">
                      <a16:creationId xmlns:a16="http://schemas.microsoft.com/office/drawing/2014/main" id="{5B0C113E-40DF-489A-AEA5-3DB020384BAF}"/>
                    </a:ext>
                  </a:extLst>
                </p:cNvPr>
                <p:cNvSpPr/>
                <p:nvPr/>
              </p:nvSpPr>
              <p:spPr>
                <a:xfrm rot="307893">
                  <a:off x="6745868" y="2264652"/>
                  <a:ext cx="1113563" cy="219866"/>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395;p45">
                  <a:extLst>
                    <a:ext uri="{FF2B5EF4-FFF2-40B4-BE49-F238E27FC236}">
                      <a16:creationId xmlns:a16="http://schemas.microsoft.com/office/drawing/2014/main" id="{9E4F35CB-5246-47FA-89DC-96EAA441BBB8}"/>
                    </a:ext>
                  </a:extLst>
                </p:cNvPr>
                <p:cNvGrpSpPr/>
                <p:nvPr/>
              </p:nvGrpSpPr>
              <p:grpSpPr>
                <a:xfrm rot="306175">
                  <a:off x="6851700" y="2293720"/>
                  <a:ext cx="892736" cy="155863"/>
                  <a:chOff x="1902091" y="1828689"/>
                  <a:chExt cx="1312469" cy="229145"/>
                </a:xfrm>
              </p:grpSpPr>
              <p:grpSp>
                <p:nvGrpSpPr>
                  <p:cNvPr id="173" name="Google Shape;1396;p45">
                    <a:extLst>
                      <a:ext uri="{FF2B5EF4-FFF2-40B4-BE49-F238E27FC236}">
                        <a16:creationId xmlns:a16="http://schemas.microsoft.com/office/drawing/2014/main" id="{FF487C1C-8907-4585-BF21-E40F6D936906}"/>
                      </a:ext>
                    </a:extLst>
                  </p:cNvPr>
                  <p:cNvGrpSpPr/>
                  <p:nvPr/>
                </p:nvGrpSpPr>
                <p:grpSpPr>
                  <a:xfrm>
                    <a:off x="2947975" y="1828689"/>
                    <a:ext cx="266585" cy="213331"/>
                    <a:chOff x="3633775" y="1828689"/>
                    <a:chExt cx="266585" cy="213331"/>
                  </a:xfrm>
                </p:grpSpPr>
                <p:sp>
                  <p:nvSpPr>
                    <p:cNvPr id="179" name="Google Shape;1397;p45">
                      <a:extLst>
                        <a:ext uri="{FF2B5EF4-FFF2-40B4-BE49-F238E27FC236}">
                          <a16:creationId xmlns:a16="http://schemas.microsoft.com/office/drawing/2014/main" id="{F0CAFA36-10B9-4D6D-A14E-FBB32D58568E}"/>
                        </a:ext>
                      </a:extLst>
                    </p:cNvPr>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98;p45">
                      <a:extLst>
                        <a:ext uri="{FF2B5EF4-FFF2-40B4-BE49-F238E27FC236}">
                          <a16:creationId xmlns:a16="http://schemas.microsoft.com/office/drawing/2014/main" id="{CCDEF24D-97D4-41C5-B052-1EB3CA751339}"/>
                        </a:ext>
                      </a:extLst>
                    </p:cNvPr>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99;p45">
                      <a:extLst>
                        <a:ext uri="{FF2B5EF4-FFF2-40B4-BE49-F238E27FC236}">
                          <a16:creationId xmlns:a16="http://schemas.microsoft.com/office/drawing/2014/main" id="{F3F69FBD-1D4C-43D2-BA09-5758DDAE97FC}"/>
                        </a:ext>
                      </a:extLst>
                    </p:cNvPr>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400;p45">
                      <a:extLst>
                        <a:ext uri="{FF2B5EF4-FFF2-40B4-BE49-F238E27FC236}">
                          <a16:creationId xmlns:a16="http://schemas.microsoft.com/office/drawing/2014/main" id="{6B897737-82BD-4728-B42D-54E9C2BD9287}"/>
                        </a:ext>
                      </a:extLst>
                    </p:cNvPr>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401;p45">
                      <a:extLst>
                        <a:ext uri="{FF2B5EF4-FFF2-40B4-BE49-F238E27FC236}">
                          <a16:creationId xmlns:a16="http://schemas.microsoft.com/office/drawing/2014/main" id="{88365712-5E99-4FC0-8D4F-3DF3A31F4135}"/>
                        </a:ext>
                      </a:extLst>
                    </p:cNvPr>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402;p45">
                    <a:extLst>
                      <a:ext uri="{FF2B5EF4-FFF2-40B4-BE49-F238E27FC236}">
                        <a16:creationId xmlns:a16="http://schemas.microsoft.com/office/drawing/2014/main" id="{5E5AB5D0-6314-43C8-97ED-EDFD8429223B}"/>
                      </a:ext>
                    </a:extLst>
                  </p:cNvPr>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403;p45">
                    <a:extLst>
                      <a:ext uri="{FF2B5EF4-FFF2-40B4-BE49-F238E27FC236}">
                        <a16:creationId xmlns:a16="http://schemas.microsoft.com/office/drawing/2014/main" id="{C24CA3AF-A707-4A58-B1D6-5D35E7175155}"/>
                      </a:ext>
                    </a:extLst>
                  </p:cNvPr>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404;p45">
                    <a:extLst>
                      <a:ext uri="{FF2B5EF4-FFF2-40B4-BE49-F238E27FC236}">
                        <a16:creationId xmlns:a16="http://schemas.microsoft.com/office/drawing/2014/main" id="{F3869A4B-0B79-4531-BEA1-4AB374BDCABC}"/>
                      </a:ext>
                    </a:extLst>
                  </p:cNvPr>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405;p45">
                    <a:extLst>
                      <a:ext uri="{FF2B5EF4-FFF2-40B4-BE49-F238E27FC236}">
                        <a16:creationId xmlns:a16="http://schemas.microsoft.com/office/drawing/2014/main" id="{C5625674-7FBE-4552-B965-AF533AEEFDA3}"/>
                      </a:ext>
                    </a:extLst>
                  </p:cNvPr>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406;p45">
                    <a:extLst>
                      <a:ext uri="{FF2B5EF4-FFF2-40B4-BE49-F238E27FC236}">
                        <a16:creationId xmlns:a16="http://schemas.microsoft.com/office/drawing/2014/main" id="{8BD12286-0596-459B-B9B6-889D988714DB}"/>
                      </a:ext>
                    </a:extLst>
                  </p:cNvPr>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50" name="TextBox 449">
              <a:extLst>
                <a:ext uri="{FF2B5EF4-FFF2-40B4-BE49-F238E27FC236}">
                  <a16:creationId xmlns:a16="http://schemas.microsoft.com/office/drawing/2014/main" id="{7136AA91-E5B8-49C3-8826-BD6846396683}"/>
                </a:ext>
              </a:extLst>
            </p:cNvPr>
            <p:cNvSpPr txBox="1"/>
            <p:nvPr/>
          </p:nvSpPr>
          <p:spPr>
            <a:xfrm>
              <a:off x="1315989" y="1146253"/>
              <a:ext cx="558731" cy="53044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01</a:t>
              </a:r>
            </a:p>
          </p:txBody>
        </p:sp>
      </p:grpSp>
      <p:sp>
        <p:nvSpPr>
          <p:cNvPr id="186" name="TextBox 185">
            <a:extLst>
              <a:ext uri="{FF2B5EF4-FFF2-40B4-BE49-F238E27FC236}">
                <a16:creationId xmlns:a16="http://schemas.microsoft.com/office/drawing/2014/main" id="{AA8D2E64-D8F9-4B97-B157-236F3E1913DE}"/>
              </a:ext>
            </a:extLst>
          </p:cNvPr>
          <p:cNvSpPr txBox="1"/>
          <p:nvPr/>
        </p:nvSpPr>
        <p:spPr>
          <a:xfrm>
            <a:off x="1481103" y="1660692"/>
            <a:ext cx="5420032" cy="646331"/>
          </a:xfrm>
          <a:prstGeom prst="rect">
            <a:avLst/>
          </a:prstGeom>
          <a:noFill/>
        </p:spPr>
        <p:txBody>
          <a:bodyPr wrap="square">
            <a:spAutoFit/>
          </a:bodyPr>
          <a:lstStyle/>
          <a:p>
            <a:pPr algn="l"/>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đúng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a:t>
            </a:r>
          </a:p>
          <a:p>
            <a:pPr algn="l"/>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nội</a:t>
            </a:r>
            <a:r>
              <a:rPr lang="en-US" sz="1800" dirty="0">
                <a:latin typeface="Times New Roman" pitchFamily="18" charset="0"/>
                <a:cs typeface="Times New Roman" pitchFamily="18" charset="0"/>
              </a:rPr>
              <a:t> dung ý </a:t>
            </a:r>
            <a:r>
              <a:rPr lang="en-US" sz="1800" dirty="0" err="1">
                <a:latin typeface="Times New Roman" pitchFamily="18" charset="0"/>
                <a:cs typeface="Times New Roman" pitchFamily="18" charset="0"/>
              </a:rPr>
              <a:t>nghĩa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400" dirty="0">
                <a:latin typeface="Times New Roman" pitchFamily="18" charset="0"/>
                <a:cs typeface="Times New Roman" pitchFamily="18" charset="0"/>
              </a:rPr>
              <a:t>.</a:t>
            </a:r>
          </a:p>
        </p:txBody>
      </p:sp>
      <p:sp>
        <p:nvSpPr>
          <p:cNvPr id="452" name="TextBox 451">
            <a:extLst>
              <a:ext uri="{FF2B5EF4-FFF2-40B4-BE49-F238E27FC236}">
                <a16:creationId xmlns:a16="http://schemas.microsoft.com/office/drawing/2014/main" id="{0CF4E258-0873-482D-9A97-DB0E01FDF4A5}"/>
              </a:ext>
            </a:extLst>
          </p:cNvPr>
          <p:cNvSpPr txBox="1"/>
          <p:nvPr/>
        </p:nvSpPr>
        <p:spPr>
          <a:xfrm>
            <a:off x="1991031" y="1233387"/>
            <a:ext cx="2912807" cy="400110"/>
          </a:xfrm>
          <a:prstGeom prst="rect">
            <a:avLst/>
          </a:prstGeom>
          <a:noFill/>
        </p:spPr>
        <p:txBody>
          <a:bodyPr wrap="square" rtlCol="0">
            <a:spAutoFit/>
          </a:bodyPr>
          <a:lstStyle/>
          <a:p>
            <a:r>
              <a:rPr lang="en-US" sz="2000" dirty="0">
                <a:solidFill>
                  <a:schemeClr val="accent2">
                    <a:lumMod val="50000"/>
                  </a:schemeClr>
                </a:solidFill>
                <a:latin typeface="Times New Roman" panose="02020603050405020304" pitchFamily="18" charset="0"/>
                <a:cs typeface="Times New Roman" panose="02020603050405020304" pitchFamily="18" charset="0"/>
              </a:rPr>
              <a:t>NĂNG LỰC ĐẶC THÙ</a:t>
            </a:r>
          </a:p>
        </p:txBody>
      </p:sp>
      <p:sp>
        <p:nvSpPr>
          <p:cNvPr id="189" name="TextBox 188">
            <a:extLst>
              <a:ext uri="{FF2B5EF4-FFF2-40B4-BE49-F238E27FC236}">
                <a16:creationId xmlns:a16="http://schemas.microsoft.com/office/drawing/2014/main" id="{2F7DC5F0-03CE-4739-B93C-CE11F55A0896}"/>
              </a:ext>
            </a:extLst>
          </p:cNvPr>
          <p:cNvSpPr txBox="1"/>
          <p:nvPr/>
        </p:nvSpPr>
        <p:spPr>
          <a:xfrm>
            <a:off x="1481102" y="2213258"/>
            <a:ext cx="5922587"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B</a:t>
            </a:r>
            <a:r>
              <a:rPr lang="nl-NL" sz="1800" dirty="0">
                <a:solidFill>
                  <a:srgbClr val="000000"/>
                </a:solidFill>
                <a:effectLst/>
                <a:latin typeface="Times New Roman" panose="02020603050405020304" pitchFamily="18" charset="0"/>
                <a:ea typeface="Times New Roman" panose="02020603050405020304" pitchFamily="18" charset="0"/>
              </a:rPr>
              <a:t>ước đầu biết đọc bài với giọng chậm rãi, vui vẻ, thích thú.</a:t>
            </a:r>
            <a:endParaRPr lang="en-US" sz="1800" dirty="0"/>
          </a:p>
        </p:txBody>
      </p:sp>
      <p:grpSp>
        <p:nvGrpSpPr>
          <p:cNvPr id="457" name="Group 456">
            <a:extLst>
              <a:ext uri="{FF2B5EF4-FFF2-40B4-BE49-F238E27FC236}">
                <a16:creationId xmlns:a16="http://schemas.microsoft.com/office/drawing/2014/main" id="{57AE5861-84F5-4899-A73F-2F5058A2EC02}"/>
              </a:ext>
            </a:extLst>
          </p:cNvPr>
          <p:cNvGrpSpPr/>
          <p:nvPr/>
        </p:nvGrpSpPr>
        <p:grpSpPr>
          <a:xfrm>
            <a:off x="1302531" y="2661601"/>
            <a:ext cx="558731" cy="530444"/>
            <a:chOff x="1302531" y="2661601"/>
            <a:chExt cx="558731" cy="530444"/>
          </a:xfrm>
        </p:grpSpPr>
        <p:grpSp>
          <p:nvGrpSpPr>
            <p:cNvPr id="190" name="Group 189">
              <a:extLst>
                <a:ext uri="{FF2B5EF4-FFF2-40B4-BE49-F238E27FC236}">
                  <a16:creationId xmlns:a16="http://schemas.microsoft.com/office/drawing/2014/main" id="{E6E9BF36-BCAD-4041-8DA6-20A76493014B}"/>
                </a:ext>
              </a:extLst>
            </p:cNvPr>
            <p:cNvGrpSpPr/>
            <p:nvPr/>
          </p:nvGrpSpPr>
          <p:grpSpPr>
            <a:xfrm>
              <a:off x="1305608" y="2694536"/>
              <a:ext cx="555654" cy="440620"/>
              <a:chOff x="3540638" y="2101954"/>
              <a:chExt cx="2065500" cy="1599562"/>
            </a:xfrm>
          </p:grpSpPr>
          <p:sp>
            <p:nvSpPr>
              <p:cNvPr id="191" name="Google Shape;1377;p45">
                <a:extLst>
                  <a:ext uri="{FF2B5EF4-FFF2-40B4-BE49-F238E27FC236}">
                    <a16:creationId xmlns:a16="http://schemas.microsoft.com/office/drawing/2014/main" id="{F49D65AC-DB5D-45F3-BE8D-86D44A0EC9D6}"/>
                  </a:ext>
                </a:extLst>
              </p:cNvPr>
              <p:cNvSpPr/>
              <p:nvPr/>
            </p:nvSpPr>
            <p:spPr>
              <a:xfrm rot="-499">
                <a:off x="3540638" y="2188916"/>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378;p45">
                <a:extLst>
                  <a:ext uri="{FF2B5EF4-FFF2-40B4-BE49-F238E27FC236}">
                    <a16:creationId xmlns:a16="http://schemas.microsoft.com/office/drawing/2014/main" id="{168D47C0-BF3F-453B-8D5A-2E58238DDF6C}"/>
                  </a:ext>
                </a:extLst>
              </p:cNvPr>
              <p:cNvGrpSpPr/>
              <p:nvPr/>
            </p:nvGrpSpPr>
            <p:grpSpPr>
              <a:xfrm rot="-257162">
                <a:off x="4146273" y="2101954"/>
                <a:ext cx="827547" cy="233614"/>
                <a:chOff x="6738349" y="2215285"/>
                <a:chExt cx="1128600" cy="318600"/>
              </a:xfrm>
            </p:grpSpPr>
            <p:sp>
              <p:nvSpPr>
                <p:cNvPr id="193" name="Google Shape;1379;p45">
                  <a:extLst>
                    <a:ext uri="{FF2B5EF4-FFF2-40B4-BE49-F238E27FC236}">
                      <a16:creationId xmlns:a16="http://schemas.microsoft.com/office/drawing/2014/main" id="{45C8D4D8-8D5C-4BDD-A81E-3386E2AC4E6E}"/>
                    </a:ext>
                  </a:extLst>
                </p:cNvPr>
                <p:cNvSpPr/>
                <p:nvPr/>
              </p:nvSpPr>
              <p:spPr>
                <a:xfrm rot="307893">
                  <a:off x="6745868" y="2264652"/>
                  <a:ext cx="1113563" cy="219866"/>
                </a:xfrm>
                <a:prstGeom prst="rect">
                  <a:avLst/>
                </a:prstGeom>
                <a:solidFill>
                  <a:schemeClr val="dk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380;p45">
                  <a:extLst>
                    <a:ext uri="{FF2B5EF4-FFF2-40B4-BE49-F238E27FC236}">
                      <a16:creationId xmlns:a16="http://schemas.microsoft.com/office/drawing/2014/main" id="{74A80CF9-2976-43B3-8089-E418B138FCBB}"/>
                    </a:ext>
                  </a:extLst>
                </p:cNvPr>
                <p:cNvGrpSpPr/>
                <p:nvPr/>
              </p:nvGrpSpPr>
              <p:grpSpPr>
                <a:xfrm rot="306175">
                  <a:off x="6851700" y="2293720"/>
                  <a:ext cx="892736" cy="155863"/>
                  <a:chOff x="1902091" y="1828689"/>
                  <a:chExt cx="1312469" cy="229145"/>
                </a:xfrm>
              </p:grpSpPr>
              <p:grpSp>
                <p:nvGrpSpPr>
                  <p:cNvPr id="195" name="Google Shape;1381;p45">
                    <a:extLst>
                      <a:ext uri="{FF2B5EF4-FFF2-40B4-BE49-F238E27FC236}">
                        <a16:creationId xmlns:a16="http://schemas.microsoft.com/office/drawing/2014/main" id="{A56DD10D-A147-4656-B4E9-23216EBB3A93}"/>
                      </a:ext>
                    </a:extLst>
                  </p:cNvPr>
                  <p:cNvGrpSpPr/>
                  <p:nvPr/>
                </p:nvGrpSpPr>
                <p:grpSpPr>
                  <a:xfrm>
                    <a:off x="2947975" y="1828689"/>
                    <a:ext cx="266585" cy="213331"/>
                    <a:chOff x="3633775" y="1828689"/>
                    <a:chExt cx="266585" cy="213331"/>
                  </a:xfrm>
                </p:grpSpPr>
                <p:sp>
                  <p:nvSpPr>
                    <p:cNvPr id="201" name="Google Shape;1382;p45">
                      <a:extLst>
                        <a:ext uri="{FF2B5EF4-FFF2-40B4-BE49-F238E27FC236}">
                          <a16:creationId xmlns:a16="http://schemas.microsoft.com/office/drawing/2014/main" id="{21700EEF-08C3-42B9-9461-0F0359EEB435}"/>
                        </a:ext>
                      </a:extLst>
                    </p:cNvPr>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83;p45">
                      <a:extLst>
                        <a:ext uri="{FF2B5EF4-FFF2-40B4-BE49-F238E27FC236}">
                          <a16:creationId xmlns:a16="http://schemas.microsoft.com/office/drawing/2014/main" id="{586FC89B-F317-4A60-9C14-055ECC4D1F5E}"/>
                        </a:ext>
                      </a:extLst>
                    </p:cNvPr>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84;p45">
                      <a:extLst>
                        <a:ext uri="{FF2B5EF4-FFF2-40B4-BE49-F238E27FC236}">
                          <a16:creationId xmlns:a16="http://schemas.microsoft.com/office/drawing/2014/main" id="{B286D90E-B62F-4A89-8D42-EED86244DECD}"/>
                        </a:ext>
                      </a:extLst>
                    </p:cNvPr>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85;p45">
                      <a:extLst>
                        <a:ext uri="{FF2B5EF4-FFF2-40B4-BE49-F238E27FC236}">
                          <a16:creationId xmlns:a16="http://schemas.microsoft.com/office/drawing/2014/main" id="{F2845C0D-1C40-4F9C-88CB-1CA73346FA32}"/>
                        </a:ext>
                      </a:extLst>
                    </p:cNvPr>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86;p45">
                      <a:extLst>
                        <a:ext uri="{FF2B5EF4-FFF2-40B4-BE49-F238E27FC236}">
                          <a16:creationId xmlns:a16="http://schemas.microsoft.com/office/drawing/2014/main" id="{B9BEA7E5-D9C1-47B2-9A42-50E42C3FF307}"/>
                        </a:ext>
                      </a:extLst>
                    </p:cNvPr>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387;p45">
                    <a:extLst>
                      <a:ext uri="{FF2B5EF4-FFF2-40B4-BE49-F238E27FC236}">
                        <a16:creationId xmlns:a16="http://schemas.microsoft.com/office/drawing/2014/main" id="{E330E423-CA4D-43ED-969F-281A0C548CBE}"/>
                      </a:ext>
                    </a:extLst>
                  </p:cNvPr>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88;p45">
                    <a:extLst>
                      <a:ext uri="{FF2B5EF4-FFF2-40B4-BE49-F238E27FC236}">
                        <a16:creationId xmlns:a16="http://schemas.microsoft.com/office/drawing/2014/main" id="{4D436771-47B5-46AA-BDD9-4E943CCE6F4F}"/>
                      </a:ext>
                    </a:extLst>
                  </p:cNvPr>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89;p45">
                    <a:extLst>
                      <a:ext uri="{FF2B5EF4-FFF2-40B4-BE49-F238E27FC236}">
                        <a16:creationId xmlns:a16="http://schemas.microsoft.com/office/drawing/2014/main" id="{546DD18A-3C4D-4B64-97F9-3D92B3C61C72}"/>
                      </a:ext>
                    </a:extLst>
                  </p:cNvPr>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90;p45">
                    <a:extLst>
                      <a:ext uri="{FF2B5EF4-FFF2-40B4-BE49-F238E27FC236}">
                        <a16:creationId xmlns:a16="http://schemas.microsoft.com/office/drawing/2014/main" id="{C5C52A04-7550-435B-BA6A-60CD7D3DF87C}"/>
                      </a:ext>
                    </a:extLst>
                  </p:cNvPr>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91;p45">
                    <a:extLst>
                      <a:ext uri="{FF2B5EF4-FFF2-40B4-BE49-F238E27FC236}">
                        <a16:creationId xmlns:a16="http://schemas.microsoft.com/office/drawing/2014/main" id="{CAB29D0B-3EE7-4A45-AA1F-2427440ED2C9}"/>
                      </a:ext>
                    </a:extLst>
                  </p:cNvPr>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06" name="TextBox 205">
              <a:extLst>
                <a:ext uri="{FF2B5EF4-FFF2-40B4-BE49-F238E27FC236}">
                  <a16:creationId xmlns:a16="http://schemas.microsoft.com/office/drawing/2014/main" id="{C52D893F-2E38-4687-A84D-39826FC39FED}"/>
                </a:ext>
              </a:extLst>
            </p:cNvPr>
            <p:cNvSpPr txBox="1"/>
            <p:nvPr/>
          </p:nvSpPr>
          <p:spPr>
            <a:xfrm>
              <a:off x="1302531" y="2661601"/>
              <a:ext cx="558731" cy="53044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02</a:t>
              </a:r>
            </a:p>
          </p:txBody>
        </p:sp>
      </p:grpSp>
      <p:sp>
        <p:nvSpPr>
          <p:cNvPr id="207" name="TextBox 206">
            <a:extLst>
              <a:ext uri="{FF2B5EF4-FFF2-40B4-BE49-F238E27FC236}">
                <a16:creationId xmlns:a16="http://schemas.microsoft.com/office/drawing/2014/main" id="{F2C5DD2F-CAB1-442E-BD08-8F8A1C38EC87}"/>
              </a:ext>
            </a:extLst>
          </p:cNvPr>
          <p:cNvSpPr txBox="1"/>
          <p:nvPr/>
        </p:nvSpPr>
        <p:spPr>
          <a:xfrm>
            <a:off x="1991031" y="2750535"/>
            <a:ext cx="2912807" cy="400110"/>
          </a:xfrm>
          <a:prstGeom prst="rect">
            <a:avLst/>
          </a:prstGeom>
          <a:noFill/>
        </p:spPr>
        <p:txBody>
          <a:bodyPr wrap="square" rtlCol="0">
            <a:spAutoFit/>
          </a:bodyPr>
          <a:lstStyle/>
          <a:p>
            <a:r>
              <a:rPr lang="en-US" sz="2000" dirty="0">
                <a:solidFill>
                  <a:schemeClr val="accent2">
                    <a:lumMod val="50000"/>
                  </a:schemeClr>
                </a:solidFill>
                <a:latin typeface="Times New Roman" panose="02020603050405020304" pitchFamily="18" charset="0"/>
                <a:cs typeface="Times New Roman" panose="02020603050405020304" pitchFamily="18" charset="0"/>
              </a:rPr>
              <a:t>NĂNG LỰC CHUNG</a:t>
            </a:r>
          </a:p>
        </p:txBody>
      </p:sp>
      <p:sp>
        <p:nvSpPr>
          <p:cNvPr id="209" name="TextBox 208">
            <a:extLst>
              <a:ext uri="{FF2B5EF4-FFF2-40B4-BE49-F238E27FC236}">
                <a16:creationId xmlns:a16="http://schemas.microsoft.com/office/drawing/2014/main" id="{594C6CDC-E5BD-4134-A77F-D5581B19DFDC}"/>
              </a:ext>
            </a:extLst>
          </p:cNvPr>
          <p:cNvSpPr txBox="1"/>
          <p:nvPr/>
        </p:nvSpPr>
        <p:spPr>
          <a:xfrm>
            <a:off x="1496662" y="3192356"/>
            <a:ext cx="5420032" cy="646331"/>
          </a:xfrm>
          <a:prstGeom prst="rect">
            <a:avLst/>
          </a:prstGeom>
          <a:noFill/>
        </p:spPr>
        <p:txBody>
          <a:bodyPr wrap="square">
            <a:spAutoFit/>
          </a:bodyPr>
          <a:lstStyle/>
          <a:p>
            <a:pPr lvl="1"/>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NL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tự</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học</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NL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giao</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tiếp</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và</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hợp</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tác</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NL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giải</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quyết</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vấn</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đề</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và</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sáng</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tạo</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NL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ngôn</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ngữ</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NL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thẩm</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mĩ</a:t>
            </a:r>
            <a:r>
              <a:rPr lang="en-US" sz="1800" dirty="0">
                <a:solidFill>
                  <a:schemeClr val="bg2">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endParaRPr lang="en-US" sz="1800" dirty="0">
              <a:solidFill>
                <a:schemeClr val="bg2">
                  <a:lumMod val="50000"/>
                </a:schemeClr>
              </a:solidFill>
            </a:endParaRPr>
          </a:p>
        </p:txBody>
      </p:sp>
      <p:grpSp>
        <p:nvGrpSpPr>
          <p:cNvPr id="458" name="Group 457">
            <a:extLst>
              <a:ext uri="{FF2B5EF4-FFF2-40B4-BE49-F238E27FC236}">
                <a16:creationId xmlns:a16="http://schemas.microsoft.com/office/drawing/2014/main" id="{6EDE8C60-18AC-4C24-B5F1-43145E052CEF}"/>
              </a:ext>
            </a:extLst>
          </p:cNvPr>
          <p:cNvGrpSpPr/>
          <p:nvPr/>
        </p:nvGrpSpPr>
        <p:grpSpPr>
          <a:xfrm>
            <a:off x="1315958" y="3849773"/>
            <a:ext cx="558762" cy="530444"/>
            <a:chOff x="1315958" y="3849773"/>
            <a:chExt cx="558762" cy="530444"/>
          </a:xfrm>
        </p:grpSpPr>
        <p:grpSp>
          <p:nvGrpSpPr>
            <p:cNvPr id="211" name="Group 210">
              <a:extLst>
                <a:ext uri="{FF2B5EF4-FFF2-40B4-BE49-F238E27FC236}">
                  <a16:creationId xmlns:a16="http://schemas.microsoft.com/office/drawing/2014/main" id="{7026BC4B-1369-49A4-8AAC-43975A7BE373}"/>
                </a:ext>
              </a:extLst>
            </p:cNvPr>
            <p:cNvGrpSpPr/>
            <p:nvPr/>
          </p:nvGrpSpPr>
          <p:grpSpPr>
            <a:xfrm>
              <a:off x="1315989" y="3879776"/>
              <a:ext cx="558731" cy="445921"/>
              <a:chOff x="6164112" y="2100910"/>
              <a:chExt cx="2065500" cy="1600607"/>
            </a:xfrm>
          </p:grpSpPr>
          <p:sp>
            <p:nvSpPr>
              <p:cNvPr id="212" name="Google Shape;1362;p45">
                <a:extLst>
                  <a:ext uri="{FF2B5EF4-FFF2-40B4-BE49-F238E27FC236}">
                    <a16:creationId xmlns:a16="http://schemas.microsoft.com/office/drawing/2014/main" id="{B68B7051-7345-4FCE-BDB4-9A71082E7641}"/>
                  </a:ext>
                </a:extLst>
              </p:cNvPr>
              <p:cNvSpPr/>
              <p:nvPr/>
            </p:nvSpPr>
            <p:spPr>
              <a:xfrm rot="-499">
                <a:off x="6164112" y="2188917"/>
                <a:ext cx="2065500" cy="15126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1363;p45">
                <a:extLst>
                  <a:ext uri="{FF2B5EF4-FFF2-40B4-BE49-F238E27FC236}">
                    <a16:creationId xmlns:a16="http://schemas.microsoft.com/office/drawing/2014/main" id="{DA7DAD46-0E22-410D-B319-221D4ADB5DA3}"/>
                  </a:ext>
                </a:extLst>
              </p:cNvPr>
              <p:cNvGrpSpPr/>
              <p:nvPr/>
            </p:nvGrpSpPr>
            <p:grpSpPr>
              <a:xfrm>
                <a:off x="6822215" y="2100910"/>
                <a:ext cx="842726" cy="237899"/>
                <a:chOff x="6738349" y="2215285"/>
                <a:chExt cx="1128600" cy="318600"/>
              </a:xfrm>
            </p:grpSpPr>
            <p:sp>
              <p:nvSpPr>
                <p:cNvPr id="214" name="Google Shape;1364;p45">
                  <a:extLst>
                    <a:ext uri="{FF2B5EF4-FFF2-40B4-BE49-F238E27FC236}">
                      <a16:creationId xmlns:a16="http://schemas.microsoft.com/office/drawing/2014/main" id="{F5DE2BF1-5B02-4F0C-9242-F92AE4C27578}"/>
                    </a:ext>
                  </a:extLst>
                </p:cNvPr>
                <p:cNvSpPr/>
                <p:nvPr/>
              </p:nvSpPr>
              <p:spPr>
                <a:xfrm rot="307893">
                  <a:off x="6745868" y="2264652"/>
                  <a:ext cx="1113563" cy="219866"/>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1365;p45">
                  <a:extLst>
                    <a:ext uri="{FF2B5EF4-FFF2-40B4-BE49-F238E27FC236}">
                      <a16:creationId xmlns:a16="http://schemas.microsoft.com/office/drawing/2014/main" id="{90134826-681A-4543-9573-EAFA9D75E69E}"/>
                    </a:ext>
                  </a:extLst>
                </p:cNvPr>
                <p:cNvGrpSpPr/>
                <p:nvPr/>
              </p:nvGrpSpPr>
              <p:grpSpPr>
                <a:xfrm rot="306175">
                  <a:off x="6851700" y="2293720"/>
                  <a:ext cx="892736" cy="155863"/>
                  <a:chOff x="1902091" y="1828689"/>
                  <a:chExt cx="1312469" cy="229145"/>
                </a:xfrm>
              </p:grpSpPr>
              <p:grpSp>
                <p:nvGrpSpPr>
                  <p:cNvPr id="216" name="Google Shape;1366;p45">
                    <a:extLst>
                      <a:ext uri="{FF2B5EF4-FFF2-40B4-BE49-F238E27FC236}">
                        <a16:creationId xmlns:a16="http://schemas.microsoft.com/office/drawing/2014/main" id="{A636A63C-D965-4C5B-8E25-A6D5C94F184A}"/>
                      </a:ext>
                    </a:extLst>
                  </p:cNvPr>
                  <p:cNvGrpSpPr/>
                  <p:nvPr/>
                </p:nvGrpSpPr>
                <p:grpSpPr>
                  <a:xfrm>
                    <a:off x="2947975" y="1828689"/>
                    <a:ext cx="266585" cy="213331"/>
                    <a:chOff x="3633775" y="1828689"/>
                    <a:chExt cx="266585" cy="213331"/>
                  </a:xfrm>
                </p:grpSpPr>
                <p:sp>
                  <p:nvSpPr>
                    <p:cNvPr id="222" name="Google Shape;1367;p45">
                      <a:extLst>
                        <a:ext uri="{FF2B5EF4-FFF2-40B4-BE49-F238E27FC236}">
                          <a16:creationId xmlns:a16="http://schemas.microsoft.com/office/drawing/2014/main" id="{DB7144BB-23DD-4F1C-AFD9-BD46BF68D4EA}"/>
                        </a:ext>
                      </a:extLst>
                    </p:cNvPr>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368;p45">
                      <a:extLst>
                        <a:ext uri="{FF2B5EF4-FFF2-40B4-BE49-F238E27FC236}">
                          <a16:creationId xmlns:a16="http://schemas.microsoft.com/office/drawing/2014/main" id="{FD0FCFC7-4B31-4156-9219-E911FDA0F9A1}"/>
                        </a:ext>
                      </a:extLst>
                    </p:cNvPr>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369;p45">
                      <a:extLst>
                        <a:ext uri="{FF2B5EF4-FFF2-40B4-BE49-F238E27FC236}">
                          <a16:creationId xmlns:a16="http://schemas.microsoft.com/office/drawing/2014/main" id="{D8C8CF8F-D7BB-47D5-9409-3DB61D333A2E}"/>
                        </a:ext>
                      </a:extLst>
                    </p:cNvPr>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370;p45">
                      <a:extLst>
                        <a:ext uri="{FF2B5EF4-FFF2-40B4-BE49-F238E27FC236}">
                          <a16:creationId xmlns:a16="http://schemas.microsoft.com/office/drawing/2014/main" id="{B0951875-2540-4F0F-968D-A4F3837FE292}"/>
                        </a:ext>
                      </a:extLst>
                    </p:cNvPr>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371;p45">
                      <a:extLst>
                        <a:ext uri="{FF2B5EF4-FFF2-40B4-BE49-F238E27FC236}">
                          <a16:creationId xmlns:a16="http://schemas.microsoft.com/office/drawing/2014/main" id="{62C94577-CC8C-4E3C-87C9-0CA831D56C7F}"/>
                        </a:ext>
                      </a:extLst>
                    </p:cNvPr>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1372;p45">
                    <a:extLst>
                      <a:ext uri="{FF2B5EF4-FFF2-40B4-BE49-F238E27FC236}">
                        <a16:creationId xmlns:a16="http://schemas.microsoft.com/office/drawing/2014/main" id="{4E6777CB-836C-4899-A096-82856C8D862E}"/>
                      </a:ext>
                    </a:extLst>
                  </p:cNvPr>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73;p45">
                    <a:extLst>
                      <a:ext uri="{FF2B5EF4-FFF2-40B4-BE49-F238E27FC236}">
                        <a16:creationId xmlns:a16="http://schemas.microsoft.com/office/drawing/2014/main" id="{A95D283A-B4D3-4569-9F90-4AEEFC6E0DCE}"/>
                      </a:ext>
                    </a:extLst>
                  </p:cNvPr>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374;p45">
                    <a:extLst>
                      <a:ext uri="{FF2B5EF4-FFF2-40B4-BE49-F238E27FC236}">
                        <a16:creationId xmlns:a16="http://schemas.microsoft.com/office/drawing/2014/main" id="{2BDF58C0-1BBE-406A-828E-4AE12BE16F17}"/>
                      </a:ext>
                    </a:extLst>
                  </p:cNvPr>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375;p45">
                    <a:extLst>
                      <a:ext uri="{FF2B5EF4-FFF2-40B4-BE49-F238E27FC236}">
                        <a16:creationId xmlns:a16="http://schemas.microsoft.com/office/drawing/2014/main" id="{5E20F862-FBAA-471B-A538-F50104B473C8}"/>
                      </a:ext>
                    </a:extLst>
                  </p:cNvPr>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376;p45">
                    <a:extLst>
                      <a:ext uri="{FF2B5EF4-FFF2-40B4-BE49-F238E27FC236}">
                        <a16:creationId xmlns:a16="http://schemas.microsoft.com/office/drawing/2014/main" id="{5B747F5C-315A-478D-8325-9C86AA5F44CF}"/>
                      </a:ext>
                    </a:extLst>
                  </p:cNvPr>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0" name="TextBox 209">
              <a:extLst>
                <a:ext uri="{FF2B5EF4-FFF2-40B4-BE49-F238E27FC236}">
                  <a16:creationId xmlns:a16="http://schemas.microsoft.com/office/drawing/2014/main" id="{ACBF2EDA-688B-4831-9DCA-3E4323A68673}"/>
                </a:ext>
              </a:extLst>
            </p:cNvPr>
            <p:cNvSpPr txBox="1"/>
            <p:nvPr/>
          </p:nvSpPr>
          <p:spPr>
            <a:xfrm>
              <a:off x="1315958" y="3849773"/>
              <a:ext cx="558731" cy="53044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03</a:t>
              </a:r>
            </a:p>
          </p:txBody>
        </p:sp>
      </p:grpSp>
      <p:sp>
        <p:nvSpPr>
          <p:cNvPr id="227" name="TextBox 226">
            <a:extLst>
              <a:ext uri="{FF2B5EF4-FFF2-40B4-BE49-F238E27FC236}">
                <a16:creationId xmlns:a16="http://schemas.microsoft.com/office/drawing/2014/main" id="{88E01873-AEA5-4348-8525-4EAC98EF7047}"/>
              </a:ext>
            </a:extLst>
          </p:cNvPr>
          <p:cNvSpPr txBox="1"/>
          <p:nvPr/>
        </p:nvSpPr>
        <p:spPr>
          <a:xfrm>
            <a:off x="1991030" y="3945752"/>
            <a:ext cx="2912807" cy="400110"/>
          </a:xfrm>
          <a:prstGeom prst="rect">
            <a:avLst/>
          </a:prstGeom>
          <a:noFill/>
        </p:spPr>
        <p:txBody>
          <a:bodyPr wrap="square" rtlCol="0">
            <a:spAutoFit/>
          </a:bodyPr>
          <a:lstStyle/>
          <a:p>
            <a:r>
              <a:rPr lang="en-US" sz="2000" dirty="0">
                <a:solidFill>
                  <a:schemeClr val="accent2">
                    <a:lumMod val="50000"/>
                  </a:schemeClr>
                </a:solidFill>
                <a:latin typeface="Times New Roman" panose="02020603050405020304" pitchFamily="18" charset="0"/>
                <a:cs typeface="Times New Roman" panose="02020603050405020304" pitchFamily="18" charset="0"/>
              </a:rPr>
              <a:t>PHẨM CHẤT</a:t>
            </a:r>
          </a:p>
        </p:txBody>
      </p:sp>
      <p:sp>
        <p:nvSpPr>
          <p:cNvPr id="229" name="TextBox 228">
            <a:extLst>
              <a:ext uri="{FF2B5EF4-FFF2-40B4-BE49-F238E27FC236}">
                <a16:creationId xmlns:a16="http://schemas.microsoft.com/office/drawing/2014/main" id="{A52228F0-90BE-42E2-B6DF-B760DB82F49C}"/>
              </a:ext>
            </a:extLst>
          </p:cNvPr>
          <p:cNvSpPr txBox="1"/>
          <p:nvPr/>
        </p:nvSpPr>
        <p:spPr>
          <a:xfrm>
            <a:off x="1579846" y="4410070"/>
            <a:ext cx="5420032" cy="385362"/>
          </a:xfrm>
          <a:prstGeom prst="rect">
            <a:avLst/>
          </a:prstGeom>
          <a:noFill/>
        </p:spPr>
        <p:txBody>
          <a:bodyPr wrap="square">
            <a:spAutoFit/>
          </a:bodyPr>
          <a:lstStyle/>
          <a:p>
            <a:pPr marL="0" marR="0" algn="just">
              <a:lnSpc>
                <a:spcPct val="115000"/>
              </a:lnSpc>
              <a:spcBef>
                <a:spcPts val="0"/>
              </a:spcBef>
              <a:spcAft>
                <a:spcPts val="0"/>
              </a:spcAft>
            </a:pPr>
            <a:r>
              <a:rPr lang="nl-NL" sz="1800" dirty="0">
                <a:solidFill>
                  <a:srgbClr val="000000"/>
                </a:solidFill>
                <a:effectLst/>
                <a:latin typeface="Times New Roman" panose="02020603050405020304" pitchFamily="18" charset="0"/>
                <a:ea typeface="Times New Roman" panose="02020603050405020304" pitchFamily="18" charset="0"/>
              </a:rPr>
              <a:t>- Học sinh có ý thức chơi các trò chơi lành mạnh</a:t>
            </a:r>
            <a:endParaRPr lang="en-US" sz="16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wipe(left)">
                                      <p:cBhvr>
                                        <p:cTn id="7" dur="500"/>
                                        <p:tgtEl>
                                          <p:spTgt spid="4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6"/>
                                        </p:tgtEl>
                                        <p:attrNameLst>
                                          <p:attrName>style.visibility</p:attrName>
                                        </p:attrNameLst>
                                      </p:cBhvr>
                                      <p:to>
                                        <p:strVal val="visible"/>
                                      </p:to>
                                    </p:set>
                                    <p:animEffect transition="in" filter="fade">
                                      <p:cBhvr>
                                        <p:cTn id="12" dur="500"/>
                                        <p:tgtEl>
                                          <p:spTgt spid="456"/>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452"/>
                                        </p:tgtEl>
                                        <p:attrNameLst>
                                          <p:attrName>style.visibility</p:attrName>
                                        </p:attrNameLst>
                                      </p:cBhvr>
                                      <p:to>
                                        <p:strVal val="visible"/>
                                      </p:to>
                                    </p:set>
                                    <p:animEffect transition="in" filter="fade">
                                      <p:cBhvr>
                                        <p:cTn id="15" dur="500"/>
                                        <p:tgtEl>
                                          <p:spTgt spid="452"/>
                                        </p:tgtEl>
                                      </p:cBhvr>
                                    </p:animEffect>
                                    <p:anim calcmode="lin" valueType="num">
                                      <p:cBhvr>
                                        <p:cTn id="16" dur="500" fill="hold"/>
                                        <p:tgtEl>
                                          <p:spTgt spid="452"/>
                                        </p:tgtEl>
                                        <p:attrNameLst>
                                          <p:attrName>ppt_x</p:attrName>
                                        </p:attrNameLst>
                                      </p:cBhvr>
                                      <p:tavLst>
                                        <p:tav tm="0">
                                          <p:val>
                                            <p:strVal val="#ppt_x"/>
                                          </p:val>
                                        </p:tav>
                                        <p:tav tm="100000">
                                          <p:val>
                                            <p:strVal val="#ppt_x"/>
                                          </p:val>
                                        </p:tav>
                                      </p:tavLst>
                                    </p:anim>
                                    <p:anim calcmode="lin" valueType="num">
                                      <p:cBhvr>
                                        <p:cTn id="17" dur="500" fill="hold"/>
                                        <p:tgtEl>
                                          <p:spTgt spid="45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86"/>
                                        </p:tgtEl>
                                        <p:attrNameLst>
                                          <p:attrName>style.visibility</p:attrName>
                                        </p:attrNameLst>
                                      </p:cBhvr>
                                      <p:to>
                                        <p:strVal val="visible"/>
                                      </p:to>
                                    </p:set>
                                    <p:anim calcmode="lin" valueType="num">
                                      <p:cBhvr>
                                        <p:cTn id="21" dur="500" fill="hold"/>
                                        <p:tgtEl>
                                          <p:spTgt spid="186"/>
                                        </p:tgtEl>
                                        <p:attrNameLst>
                                          <p:attrName>ppt_w</p:attrName>
                                        </p:attrNameLst>
                                      </p:cBhvr>
                                      <p:tavLst>
                                        <p:tav tm="0">
                                          <p:val>
                                            <p:fltVal val="0"/>
                                          </p:val>
                                        </p:tav>
                                        <p:tav tm="100000">
                                          <p:val>
                                            <p:strVal val="#ppt_w"/>
                                          </p:val>
                                        </p:tav>
                                      </p:tavLst>
                                    </p:anim>
                                    <p:anim calcmode="lin" valueType="num">
                                      <p:cBhvr>
                                        <p:cTn id="22" dur="500" fill="hold"/>
                                        <p:tgtEl>
                                          <p:spTgt spid="186"/>
                                        </p:tgtEl>
                                        <p:attrNameLst>
                                          <p:attrName>ppt_h</p:attrName>
                                        </p:attrNameLst>
                                      </p:cBhvr>
                                      <p:tavLst>
                                        <p:tav tm="0">
                                          <p:val>
                                            <p:fltVal val="0"/>
                                          </p:val>
                                        </p:tav>
                                        <p:tav tm="100000">
                                          <p:val>
                                            <p:strVal val="#ppt_h"/>
                                          </p:val>
                                        </p:tav>
                                      </p:tavLst>
                                    </p:anim>
                                    <p:animEffect transition="in" filter="fade">
                                      <p:cBhvr>
                                        <p:cTn id="23" dur="500"/>
                                        <p:tgtEl>
                                          <p:spTgt spid="18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89"/>
                                        </p:tgtEl>
                                        <p:attrNameLst>
                                          <p:attrName>style.visibility</p:attrName>
                                        </p:attrNameLst>
                                      </p:cBhvr>
                                      <p:to>
                                        <p:strVal val="visible"/>
                                      </p:to>
                                    </p:set>
                                    <p:anim calcmode="lin" valueType="num">
                                      <p:cBhvr>
                                        <p:cTn id="26" dur="500" fill="hold"/>
                                        <p:tgtEl>
                                          <p:spTgt spid="189"/>
                                        </p:tgtEl>
                                        <p:attrNameLst>
                                          <p:attrName>ppt_w</p:attrName>
                                        </p:attrNameLst>
                                      </p:cBhvr>
                                      <p:tavLst>
                                        <p:tav tm="0">
                                          <p:val>
                                            <p:fltVal val="0"/>
                                          </p:val>
                                        </p:tav>
                                        <p:tav tm="100000">
                                          <p:val>
                                            <p:strVal val="#ppt_w"/>
                                          </p:val>
                                        </p:tav>
                                      </p:tavLst>
                                    </p:anim>
                                    <p:anim calcmode="lin" valueType="num">
                                      <p:cBhvr>
                                        <p:cTn id="27" dur="500" fill="hold"/>
                                        <p:tgtEl>
                                          <p:spTgt spid="189"/>
                                        </p:tgtEl>
                                        <p:attrNameLst>
                                          <p:attrName>ppt_h</p:attrName>
                                        </p:attrNameLst>
                                      </p:cBhvr>
                                      <p:tavLst>
                                        <p:tav tm="0">
                                          <p:val>
                                            <p:fltVal val="0"/>
                                          </p:val>
                                        </p:tav>
                                        <p:tav tm="100000">
                                          <p:val>
                                            <p:strVal val="#ppt_h"/>
                                          </p:val>
                                        </p:tav>
                                      </p:tavLst>
                                    </p:anim>
                                    <p:animEffect transition="in" filter="fade">
                                      <p:cBhvr>
                                        <p:cTn id="28" dur="500"/>
                                        <p:tgtEl>
                                          <p:spTgt spid="18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57"/>
                                        </p:tgtEl>
                                        <p:attrNameLst>
                                          <p:attrName>style.visibility</p:attrName>
                                        </p:attrNameLst>
                                      </p:cBhvr>
                                      <p:to>
                                        <p:strVal val="visible"/>
                                      </p:to>
                                    </p:set>
                                    <p:animEffect transition="in" filter="fade">
                                      <p:cBhvr>
                                        <p:cTn id="33" dur="500"/>
                                        <p:tgtEl>
                                          <p:spTgt spid="457"/>
                                        </p:tgtEl>
                                      </p:cBhvr>
                                    </p:animEffect>
                                  </p:childTnLst>
                                </p:cTn>
                              </p:par>
                              <p:par>
                                <p:cTn id="34" presetID="47" presetClass="entr" presetSubtype="0" fill="hold" grpId="0" nodeType="withEffect">
                                  <p:stCondLst>
                                    <p:cond delay="0"/>
                                  </p:stCondLst>
                                  <p:childTnLst>
                                    <p:set>
                                      <p:cBhvr>
                                        <p:cTn id="35" dur="1" fill="hold">
                                          <p:stCondLst>
                                            <p:cond delay="0"/>
                                          </p:stCondLst>
                                        </p:cTn>
                                        <p:tgtEl>
                                          <p:spTgt spid="207"/>
                                        </p:tgtEl>
                                        <p:attrNameLst>
                                          <p:attrName>style.visibility</p:attrName>
                                        </p:attrNameLst>
                                      </p:cBhvr>
                                      <p:to>
                                        <p:strVal val="visible"/>
                                      </p:to>
                                    </p:set>
                                    <p:animEffect transition="in" filter="fade">
                                      <p:cBhvr>
                                        <p:cTn id="36" dur="500"/>
                                        <p:tgtEl>
                                          <p:spTgt spid="207"/>
                                        </p:tgtEl>
                                      </p:cBhvr>
                                    </p:animEffect>
                                    <p:anim calcmode="lin" valueType="num">
                                      <p:cBhvr>
                                        <p:cTn id="37" dur="500" fill="hold"/>
                                        <p:tgtEl>
                                          <p:spTgt spid="207"/>
                                        </p:tgtEl>
                                        <p:attrNameLst>
                                          <p:attrName>ppt_x</p:attrName>
                                        </p:attrNameLst>
                                      </p:cBhvr>
                                      <p:tavLst>
                                        <p:tav tm="0">
                                          <p:val>
                                            <p:strVal val="#ppt_x"/>
                                          </p:val>
                                        </p:tav>
                                        <p:tav tm="100000">
                                          <p:val>
                                            <p:strVal val="#ppt_x"/>
                                          </p:val>
                                        </p:tav>
                                      </p:tavLst>
                                    </p:anim>
                                    <p:anim calcmode="lin" valueType="num">
                                      <p:cBhvr>
                                        <p:cTn id="38" dur="500" fill="hold"/>
                                        <p:tgtEl>
                                          <p:spTgt spid="207"/>
                                        </p:tgtEl>
                                        <p:attrNameLst>
                                          <p:attrName>ppt_y</p:attrName>
                                        </p:attrNameLst>
                                      </p:cBhvr>
                                      <p:tavLst>
                                        <p:tav tm="0">
                                          <p:val>
                                            <p:strVal val="#ppt_y-.1"/>
                                          </p:val>
                                        </p:tav>
                                        <p:tav tm="100000">
                                          <p:val>
                                            <p:strVal val="#ppt_y"/>
                                          </p:val>
                                        </p:tav>
                                      </p:tavLst>
                                    </p:anim>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209"/>
                                        </p:tgtEl>
                                        <p:attrNameLst>
                                          <p:attrName>style.visibility</p:attrName>
                                        </p:attrNameLst>
                                      </p:cBhvr>
                                      <p:to>
                                        <p:strVal val="visible"/>
                                      </p:to>
                                    </p:set>
                                    <p:anim calcmode="lin" valueType="num">
                                      <p:cBhvr>
                                        <p:cTn id="42" dur="500" fill="hold"/>
                                        <p:tgtEl>
                                          <p:spTgt spid="209"/>
                                        </p:tgtEl>
                                        <p:attrNameLst>
                                          <p:attrName>ppt_w</p:attrName>
                                        </p:attrNameLst>
                                      </p:cBhvr>
                                      <p:tavLst>
                                        <p:tav tm="0">
                                          <p:val>
                                            <p:fltVal val="0"/>
                                          </p:val>
                                        </p:tav>
                                        <p:tav tm="100000">
                                          <p:val>
                                            <p:strVal val="#ppt_w"/>
                                          </p:val>
                                        </p:tav>
                                      </p:tavLst>
                                    </p:anim>
                                    <p:anim calcmode="lin" valueType="num">
                                      <p:cBhvr>
                                        <p:cTn id="43" dur="500" fill="hold"/>
                                        <p:tgtEl>
                                          <p:spTgt spid="209"/>
                                        </p:tgtEl>
                                        <p:attrNameLst>
                                          <p:attrName>ppt_h</p:attrName>
                                        </p:attrNameLst>
                                      </p:cBhvr>
                                      <p:tavLst>
                                        <p:tav tm="0">
                                          <p:val>
                                            <p:fltVal val="0"/>
                                          </p:val>
                                        </p:tav>
                                        <p:tav tm="100000">
                                          <p:val>
                                            <p:strVal val="#ppt_h"/>
                                          </p:val>
                                        </p:tav>
                                      </p:tavLst>
                                    </p:anim>
                                    <p:animEffect transition="in" filter="fade">
                                      <p:cBhvr>
                                        <p:cTn id="44" dur="500"/>
                                        <p:tgtEl>
                                          <p:spTgt spid="20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58"/>
                                        </p:tgtEl>
                                        <p:attrNameLst>
                                          <p:attrName>style.visibility</p:attrName>
                                        </p:attrNameLst>
                                      </p:cBhvr>
                                      <p:to>
                                        <p:strVal val="visible"/>
                                      </p:to>
                                    </p:set>
                                    <p:animEffect transition="in" filter="fade">
                                      <p:cBhvr>
                                        <p:cTn id="49" dur="500"/>
                                        <p:tgtEl>
                                          <p:spTgt spid="458"/>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27"/>
                                        </p:tgtEl>
                                        <p:attrNameLst>
                                          <p:attrName>style.visibility</p:attrName>
                                        </p:attrNameLst>
                                      </p:cBhvr>
                                      <p:to>
                                        <p:strVal val="visible"/>
                                      </p:to>
                                    </p:set>
                                    <p:animEffect transition="in" filter="fade">
                                      <p:cBhvr>
                                        <p:cTn id="52" dur="500"/>
                                        <p:tgtEl>
                                          <p:spTgt spid="227"/>
                                        </p:tgtEl>
                                      </p:cBhvr>
                                    </p:animEffect>
                                    <p:anim calcmode="lin" valueType="num">
                                      <p:cBhvr>
                                        <p:cTn id="53" dur="500" fill="hold"/>
                                        <p:tgtEl>
                                          <p:spTgt spid="227"/>
                                        </p:tgtEl>
                                        <p:attrNameLst>
                                          <p:attrName>ppt_x</p:attrName>
                                        </p:attrNameLst>
                                      </p:cBhvr>
                                      <p:tavLst>
                                        <p:tav tm="0">
                                          <p:val>
                                            <p:strVal val="#ppt_x"/>
                                          </p:val>
                                        </p:tav>
                                        <p:tav tm="100000">
                                          <p:val>
                                            <p:strVal val="#ppt_x"/>
                                          </p:val>
                                        </p:tav>
                                      </p:tavLst>
                                    </p:anim>
                                    <p:anim calcmode="lin" valueType="num">
                                      <p:cBhvr>
                                        <p:cTn id="54" dur="500" fill="hold"/>
                                        <p:tgtEl>
                                          <p:spTgt spid="227"/>
                                        </p:tgtEl>
                                        <p:attrNameLst>
                                          <p:attrName>ppt_y</p:attrName>
                                        </p:attrNameLst>
                                      </p:cBhvr>
                                      <p:tavLst>
                                        <p:tav tm="0">
                                          <p:val>
                                            <p:strVal val="#ppt_y-.1"/>
                                          </p:val>
                                        </p:tav>
                                        <p:tav tm="100000">
                                          <p:val>
                                            <p:strVal val="#ppt_y"/>
                                          </p:val>
                                        </p:tav>
                                      </p:tavLst>
                                    </p:anim>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229"/>
                                        </p:tgtEl>
                                        <p:attrNameLst>
                                          <p:attrName>style.visibility</p:attrName>
                                        </p:attrNameLst>
                                      </p:cBhvr>
                                      <p:to>
                                        <p:strVal val="visible"/>
                                      </p:to>
                                    </p:set>
                                    <p:anim calcmode="lin" valueType="num">
                                      <p:cBhvr>
                                        <p:cTn id="58" dur="500" fill="hold"/>
                                        <p:tgtEl>
                                          <p:spTgt spid="229"/>
                                        </p:tgtEl>
                                        <p:attrNameLst>
                                          <p:attrName>ppt_w</p:attrName>
                                        </p:attrNameLst>
                                      </p:cBhvr>
                                      <p:tavLst>
                                        <p:tav tm="0">
                                          <p:val>
                                            <p:fltVal val="0"/>
                                          </p:val>
                                        </p:tav>
                                        <p:tav tm="100000">
                                          <p:val>
                                            <p:strVal val="#ppt_w"/>
                                          </p:val>
                                        </p:tav>
                                      </p:tavLst>
                                    </p:anim>
                                    <p:anim calcmode="lin" valueType="num">
                                      <p:cBhvr>
                                        <p:cTn id="59" dur="500" fill="hold"/>
                                        <p:tgtEl>
                                          <p:spTgt spid="229"/>
                                        </p:tgtEl>
                                        <p:attrNameLst>
                                          <p:attrName>ppt_h</p:attrName>
                                        </p:attrNameLst>
                                      </p:cBhvr>
                                      <p:tavLst>
                                        <p:tav tm="0">
                                          <p:val>
                                            <p:fltVal val="0"/>
                                          </p:val>
                                        </p:tav>
                                        <p:tav tm="100000">
                                          <p:val>
                                            <p:strVal val="#ppt_h"/>
                                          </p:val>
                                        </p:tav>
                                      </p:tavLst>
                                    </p:anim>
                                    <p:animEffect transition="in" filter="fade">
                                      <p:cBhvr>
                                        <p:cTn id="60"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p:bldP spid="186" grpId="0"/>
      <p:bldP spid="452" grpId="0"/>
      <p:bldP spid="189" grpId="0"/>
      <p:bldP spid="207" grpId="0"/>
      <p:bldP spid="209" grpId="0"/>
      <p:bldP spid="227" grpId="0"/>
      <p:bldP spid="2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6" name="!!2">
            <a:extLst>
              <a:ext uri="{FF2B5EF4-FFF2-40B4-BE49-F238E27FC236}">
                <a16:creationId xmlns:a16="http://schemas.microsoft.com/office/drawing/2014/main" id="{1B541A64-EB07-46E3-A107-369D9DC24BE5}"/>
              </a:ext>
            </a:extLst>
          </p:cNvPr>
          <p:cNvGrpSpPr/>
          <p:nvPr/>
        </p:nvGrpSpPr>
        <p:grpSpPr>
          <a:xfrm>
            <a:off x="726929" y="706498"/>
            <a:ext cx="3926971" cy="3470627"/>
            <a:chOff x="726929" y="706498"/>
            <a:chExt cx="3926971" cy="3470627"/>
          </a:xfrm>
        </p:grpSpPr>
        <p:sp>
          <p:nvSpPr>
            <p:cNvPr id="742" name="Google Shape;742;p40"/>
            <p:cNvSpPr/>
            <p:nvPr/>
          </p:nvSpPr>
          <p:spPr>
            <a:xfrm>
              <a:off x="914400" y="762225"/>
              <a:ext cx="3739500" cy="34149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40"/>
            <p:cNvGrpSpPr/>
            <p:nvPr/>
          </p:nvGrpSpPr>
          <p:grpSpPr>
            <a:xfrm rot="20652511">
              <a:off x="726929" y="706498"/>
              <a:ext cx="642601" cy="320401"/>
              <a:chOff x="2832495" y="2907621"/>
              <a:chExt cx="642600" cy="320400"/>
            </a:xfrm>
          </p:grpSpPr>
          <p:sp>
            <p:nvSpPr>
              <p:cNvPr id="813" name="Google Shape;813;p40"/>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14" name="Google Shape;814;p40"/>
              <p:cNvGrpSpPr/>
              <p:nvPr/>
            </p:nvGrpSpPr>
            <p:grpSpPr>
              <a:xfrm>
                <a:off x="2846111" y="2939580"/>
                <a:ext cx="609938" cy="253738"/>
                <a:chOff x="2846111" y="2939580"/>
                <a:chExt cx="609938" cy="253738"/>
              </a:xfrm>
            </p:grpSpPr>
            <p:grpSp>
              <p:nvGrpSpPr>
                <p:cNvPr id="815" name="Google Shape;815;p40"/>
                <p:cNvGrpSpPr/>
                <p:nvPr/>
              </p:nvGrpSpPr>
              <p:grpSpPr>
                <a:xfrm rot="-239782">
                  <a:off x="2851109" y="3025579"/>
                  <a:ext cx="350487" cy="155714"/>
                  <a:chOff x="2867274" y="3004227"/>
                  <a:chExt cx="388958" cy="172749"/>
                </a:xfrm>
              </p:grpSpPr>
              <p:sp>
                <p:nvSpPr>
                  <p:cNvPr id="816" name="Google Shape;816;p40"/>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0"/>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0"/>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0"/>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0"/>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0"/>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0"/>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0"/>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0"/>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0"/>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0"/>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0"/>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0"/>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0"/>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40"/>
                <p:cNvGrpSpPr/>
                <p:nvPr/>
              </p:nvGrpSpPr>
              <p:grpSpPr>
                <a:xfrm rot="-239782">
                  <a:off x="3100564" y="2951604"/>
                  <a:ext cx="350487" cy="155714"/>
                  <a:chOff x="2867274" y="3004227"/>
                  <a:chExt cx="388958" cy="172749"/>
                </a:xfrm>
              </p:grpSpPr>
              <p:sp>
                <p:nvSpPr>
                  <p:cNvPr id="838" name="Google Shape;838;p40"/>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0"/>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0"/>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0"/>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0"/>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0"/>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0"/>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0"/>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0"/>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0"/>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0"/>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0"/>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0"/>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0"/>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43" name="Google Shape;743;p40"/>
          <p:cNvGrpSpPr/>
          <p:nvPr/>
        </p:nvGrpSpPr>
        <p:grpSpPr>
          <a:xfrm>
            <a:off x="6515256" y="1050742"/>
            <a:ext cx="1580515" cy="921708"/>
            <a:chOff x="3133967" y="1006086"/>
            <a:chExt cx="810396" cy="472598"/>
          </a:xfrm>
        </p:grpSpPr>
        <p:sp>
          <p:nvSpPr>
            <p:cNvPr id="744" name="Google Shape;744;p40"/>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40"/>
          <p:cNvGrpSpPr/>
          <p:nvPr/>
        </p:nvGrpSpPr>
        <p:grpSpPr>
          <a:xfrm>
            <a:off x="5039710" y="2644181"/>
            <a:ext cx="1019873" cy="591377"/>
            <a:chOff x="1064909" y="878239"/>
            <a:chExt cx="872880" cy="506142"/>
          </a:xfrm>
        </p:grpSpPr>
        <p:sp>
          <p:nvSpPr>
            <p:cNvPr id="747" name="Google Shape;747;p40"/>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40"/>
          <p:cNvSpPr txBox="1">
            <a:spLocks noGrp="1"/>
          </p:cNvSpPr>
          <p:nvPr>
            <p:ph type="title"/>
          </p:nvPr>
        </p:nvSpPr>
        <p:spPr>
          <a:xfrm>
            <a:off x="955350" y="2253150"/>
            <a:ext cx="3657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Times New Roman" panose="02020603050405020304" pitchFamily="18" charset="0"/>
                <a:cs typeface="Times New Roman" panose="02020603050405020304" pitchFamily="18" charset="0"/>
              </a:rPr>
              <a:t>LUYỆN ĐỌC</a:t>
            </a:r>
            <a:endParaRPr sz="4800" dirty="0">
              <a:latin typeface="Times New Roman" panose="02020603050405020304" pitchFamily="18" charset="0"/>
              <a:cs typeface="Times New Roman" panose="02020603050405020304" pitchFamily="18" charset="0"/>
            </a:endParaRPr>
          </a:p>
        </p:txBody>
      </p:sp>
      <p:grpSp>
        <p:nvGrpSpPr>
          <p:cNvPr id="752" name="Google Shape;752;p40"/>
          <p:cNvGrpSpPr/>
          <p:nvPr/>
        </p:nvGrpSpPr>
        <p:grpSpPr>
          <a:xfrm>
            <a:off x="5388885" y="1426450"/>
            <a:ext cx="2261774" cy="2705300"/>
            <a:chOff x="3496824" y="248136"/>
            <a:chExt cx="2581050" cy="3087184"/>
          </a:xfrm>
        </p:grpSpPr>
        <p:sp>
          <p:nvSpPr>
            <p:cNvPr id="753" name="Google Shape;753;p40"/>
            <p:cNvSpPr/>
            <p:nvPr/>
          </p:nvSpPr>
          <p:spPr>
            <a:xfrm>
              <a:off x="3496824" y="248136"/>
              <a:ext cx="2581050" cy="3087184"/>
            </a:xfrm>
            <a:custGeom>
              <a:avLst/>
              <a:gdLst/>
              <a:ahLst/>
              <a:cxnLst/>
              <a:rect l="l" t="t" r="r" b="b"/>
              <a:pathLst>
                <a:path w="103242" h="124924" extrusionOk="0">
                  <a:moveTo>
                    <a:pt x="79257" y="0"/>
                  </a:moveTo>
                  <a:cubicBezTo>
                    <a:pt x="76922" y="0"/>
                    <a:pt x="74754" y="667"/>
                    <a:pt x="72820" y="2002"/>
                  </a:cubicBezTo>
                  <a:cubicBezTo>
                    <a:pt x="71785" y="1535"/>
                    <a:pt x="70518" y="1335"/>
                    <a:pt x="68950" y="1335"/>
                  </a:cubicBezTo>
                  <a:cubicBezTo>
                    <a:pt x="65514" y="1335"/>
                    <a:pt x="60811" y="2335"/>
                    <a:pt x="57342" y="5071"/>
                  </a:cubicBezTo>
                  <a:cubicBezTo>
                    <a:pt x="55374" y="4704"/>
                    <a:pt x="53339" y="4537"/>
                    <a:pt x="51304" y="4537"/>
                  </a:cubicBezTo>
                  <a:cubicBezTo>
                    <a:pt x="49136" y="4537"/>
                    <a:pt x="46968" y="4737"/>
                    <a:pt x="44866" y="5137"/>
                  </a:cubicBezTo>
                  <a:cubicBezTo>
                    <a:pt x="41397" y="2369"/>
                    <a:pt x="36660" y="1335"/>
                    <a:pt x="33191" y="1335"/>
                  </a:cubicBezTo>
                  <a:cubicBezTo>
                    <a:pt x="31290" y="1335"/>
                    <a:pt x="29789" y="1635"/>
                    <a:pt x="28621" y="2302"/>
                  </a:cubicBezTo>
                  <a:cubicBezTo>
                    <a:pt x="27821" y="2769"/>
                    <a:pt x="27154" y="3369"/>
                    <a:pt x="26620" y="4070"/>
                  </a:cubicBezTo>
                  <a:cubicBezTo>
                    <a:pt x="24785" y="2902"/>
                    <a:pt x="22750" y="2269"/>
                    <a:pt x="20549" y="2269"/>
                  </a:cubicBezTo>
                  <a:cubicBezTo>
                    <a:pt x="19014" y="2269"/>
                    <a:pt x="17447" y="2569"/>
                    <a:pt x="15846" y="3169"/>
                  </a:cubicBezTo>
                  <a:cubicBezTo>
                    <a:pt x="11176" y="4937"/>
                    <a:pt x="8374" y="7939"/>
                    <a:pt x="7506" y="12176"/>
                  </a:cubicBezTo>
                  <a:cubicBezTo>
                    <a:pt x="6839" y="15378"/>
                    <a:pt x="7440" y="18647"/>
                    <a:pt x="8040" y="21783"/>
                  </a:cubicBezTo>
                  <a:cubicBezTo>
                    <a:pt x="8440" y="23717"/>
                    <a:pt x="8774" y="25585"/>
                    <a:pt x="8807" y="27320"/>
                  </a:cubicBezTo>
                  <a:cubicBezTo>
                    <a:pt x="8841" y="28154"/>
                    <a:pt x="8841" y="29221"/>
                    <a:pt x="8807" y="30455"/>
                  </a:cubicBezTo>
                  <a:cubicBezTo>
                    <a:pt x="8774" y="33391"/>
                    <a:pt x="8740" y="37160"/>
                    <a:pt x="9074" y="41096"/>
                  </a:cubicBezTo>
                  <a:cubicBezTo>
                    <a:pt x="7673" y="42497"/>
                    <a:pt x="6973" y="44099"/>
                    <a:pt x="7039" y="45866"/>
                  </a:cubicBezTo>
                  <a:cubicBezTo>
                    <a:pt x="7039" y="46567"/>
                    <a:pt x="7206" y="47868"/>
                    <a:pt x="8140" y="49169"/>
                  </a:cubicBezTo>
                  <a:cubicBezTo>
                    <a:pt x="8240" y="49369"/>
                    <a:pt x="8374" y="49602"/>
                    <a:pt x="8507" y="49803"/>
                  </a:cubicBezTo>
                  <a:cubicBezTo>
                    <a:pt x="8574" y="49869"/>
                    <a:pt x="10141" y="52104"/>
                    <a:pt x="12476" y="55040"/>
                  </a:cubicBezTo>
                  <a:cubicBezTo>
                    <a:pt x="13344" y="56741"/>
                    <a:pt x="14311" y="58209"/>
                    <a:pt x="15479" y="59443"/>
                  </a:cubicBezTo>
                  <a:cubicBezTo>
                    <a:pt x="8841" y="63312"/>
                    <a:pt x="4271" y="68583"/>
                    <a:pt x="2236" y="74720"/>
                  </a:cubicBezTo>
                  <a:cubicBezTo>
                    <a:pt x="2036" y="75121"/>
                    <a:pt x="1869" y="75521"/>
                    <a:pt x="1735" y="75955"/>
                  </a:cubicBezTo>
                  <a:cubicBezTo>
                    <a:pt x="1" y="82826"/>
                    <a:pt x="201" y="91999"/>
                    <a:pt x="2269" y="99938"/>
                  </a:cubicBezTo>
                  <a:cubicBezTo>
                    <a:pt x="4838" y="109712"/>
                    <a:pt x="9875" y="116550"/>
                    <a:pt x="16413" y="119152"/>
                  </a:cubicBezTo>
                  <a:cubicBezTo>
                    <a:pt x="23985" y="122188"/>
                    <a:pt x="31990" y="124923"/>
                    <a:pt x="46467" y="124923"/>
                  </a:cubicBezTo>
                  <a:cubicBezTo>
                    <a:pt x="53306" y="124923"/>
                    <a:pt x="61178" y="124323"/>
                    <a:pt x="70618" y="123088"/>
                  </a:cubicBezTo>
                  <a:cubicBezTo>
                    <a:pt x="81326" y="121721"/>
                    <a:pt x="89265" y="117251"/>
                    <a:pt x="94268" y="109879"/>
                  </a:cubicBezTo>
                  <a:cubicBezTo>
                    <a:pt x="103241" y="96569"/>
                    <a:pt x="98771" y="78790"/>
                    <a:pt x="98571" y="78023"/>
                  </a:cubicBezTo>
                  <a:cubicBezTo>
                    <a:pt x="98538" y="77856"/>
                    <a:pt x="98505" y="77689"/>
                    <a:pt x="98438" y="77522"/>
                  </a:cubicBezTo>
                  <a:cubicBezTo>
                    <a:pt x="96036" y="66781"/>
                    <a:pt x="90065" y="61044"/>
                    <a:pt x="85095" y="58008"/>
                  </a:cubicBezTo>
                  <a:cubicBezTo>
                    <a:pt x="86696" y="56207"/>
                    <a:pt x="88197" y="54406"/>
                    <a:pt x="89498" y="52771"/>
                  </a:cubicBezTo>
                  <a:cubicBezTo>
                    <a:pt x="92734" y="48668"/>
                    <a:pt x="94769" y="45733"/>
                    <a:pt x="93401" y="42497"/>
                  </a:cubicBezTo>
                  <a:cubicBezTo>
                    <a:pt x="93334" y="42397"/>
                    <a:pt x="93301" y="42297"/>
                    <a:pt x="93234" y="42164"/>
                  </a:cubicBezTo>
                  <a:cubicBezTo>
                    <a:pt x="93134" y="41897"/>
                    <a:pt x="93001" y="41630"/>
                    <a:pt x="92867" y="41363"/>
                  </a:cubicBezTo>
                  <a:cubicBezTo>
                    <a:pt x="92333" y="40396"/>
                    <a:pt x="91566" y="39629"/>
                    <a:pt x="90699" y="39028"/>
                  </a:cubicBezTo>
                  <a:cubicBezTo>
                    <a:pt x="91033" y="35025"/>
                    <a:pt x="90999" y="31189"/>
                    <a:pt x="90966" y="28187"/>
                  </a:cubicBezTo>
                  <a:cubicBezTo>
                    <a:pt x="90966" y="26920"/>
                    <a:pt x="90932" y="25852"/>
                    <a:pt x="90966" y="25018"/>
                  </a:cubicBezTo>
                  <a:cubicBezTo>
                    <a:pt x="90999" y="23284"/>
                    <a:pt x="91366" y="21449"/>
                    <a:pt x="91733" y="19481"/>
                  </a:cubicBezTo>
                  <a:cubicBezTo>
                    <a:pt x="92333" y="16345"/>
                    <a:pt x="92934" y="13110"/>
                    <a:pt x="92267" y="9874"/>
                  </a:cubicBezTo>
                  <a:cubicBezTo>
                    <a:pt x="91399" y="5671"/>
                    <a:pt x="88597" y="2636"/>
                    <a:pt x="83927" y="868"/>
                  </a:cubicBezTo>
                  <a:cubicBezTo>
                    <a:pt x="82360" y="301"/>
                    <a:pt x="80759" y="0"/>
                    <a:pt x="79257"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3564375" y="1180525"/>
              <a:ext cx="2379850" cy="309325"/>
            </a:xfrm>
            <a:custGeom>
              <a:avLst/>
              <a:gdLst/>
              <a:ahLst/>
              <a:cxnLst/>
              <a:rect l="l" t="t" r="r" b="b"/>
              <a:pathLst>
                <a:path w="95194" h="12373" extrusionOk="0">
                  <a:moveTo>
                    <a:pt x="46292" y="1"/>
                  </a:moveTo>
                  <a:cubicBezTo>
                    <a:pt x="33837" y="1"/>
                    <a:pt x="21465" y="801"/>
                    <a:pt x="14444" y="2633"/>
                  </a:cubicBezTo>
                  <a:cubicBezTo>
                    <a:pt x="14444" y="2633"/>
                    <a:pt x="1" y="7570"/>
                    <a:pt x="16646" y="9304"/>
                  </a:cubicBezTo>
                  <a:cubicBezTo>
                    <a:pt x="26126" y="10292"/>
                    <a:pt x="36579" y="12373"/>
                    <a:pt x="49005" y="12373"/>
                  </a:cubicBezTo>
                  <a:cubicBezTo>
                    <a:pt x="58397" y="12373"/>
                    <a:pt x="68916" y="11184"/>
                    <a:pt x="80992" y="7436"/>
                  </a:cubicBezTo>
                  <a:cubicBezTo>
                    <a:pt x="95194" y="3048"/>
                    <a:pt x="70587" y="1"/>
                    <a:pt x="46292" y="1"/>
                  </a:cubicBezTo>
                  <a:close/>
                </a:path>
              </a:pathLst>
            </a:custGeom>
            <a:solidFill>
              <a:srgbClr val="843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4897975" y="325300"/>
              <a:ext cx="863000" cy="1313300"/>
            </a:xfrm>
            <a:custGeom>
              <a:avLst/>
              <a:gdLst/>
              <a:ahLst/>
              <a:cxnLst/>
              <a:rect l="l" t="t" r="r" b="b"/>
              <a:pathLst>
                <a:path w="34520" h="52532" extrusionOk="0">
                  <a:moveTo>
                    <a:pt x="22506" y="1"/>
                  </a:moveTo>
                  <a:cubicBezTo>
                    <a:pt x="15794" y="1"/>
                    <a:pt x="13871" y="10056"/>
                    <a:pt x="13871" y="10056"/>
                  </a:cubicBezTo>
                  <a:cubicBezTo>
                    <a:pt x="6012" y="33207"/>
                    <a:pt x="1" y="52532"/>
                    <a:pt x="14916" y="52532"/>
                  </a:cubicBezTo>
                  <a:cubicBezTo>
                    <a:pt x="15131" y="52532"/>
                    <a:pt x="15349" y="52528"/>
                    <a:pt x="15573" y="52520"/>
                  </a:cubicBezTo>
                  <a:cubicBezTo>
                    <a:pt x="31317" y="51953"/>
                    <a:pt x="29049" y="27869"/>
                    <a:pt x="29216" y="19896"/>
                  </a:cubicBezTo>
                  <a:cubicBezTo>
                    <a:pt x="29416" y="11957"/>
                    <a:pt x="34520" y="3985"/>
                    <a:pt x="25446" y="583"/>
                  </a:cubicBezTo>
                  <a:cubicBezTo>
                    <a:pt x="24377" y="179"/>
                    <a:pt x="23399" y="1"/>
                    <a:pt x="22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5107975" y="554175"/>
              <a:ext cx="342775" cy="758900"/>
            </a:xfrm>
            <a:custGeom>
              <a:avLst/>
              <a:gdLst/>
              <a:ahLst/>
              <a:cxnLst/>
              <a:rect l="l" t="t" r="r" b="b"/>
              <a:pathLst>
                <a:path w="13711" h="30356" extrusionOk="0">
                  <a:moveTo>
                    <a:pt x="5672" y="0"/>
                  </a:moveTo>
                  <a:cubicBezTo>
                    <a:pt x="5538" y="567"/>
                    <a:pt x="5471" y="901"/>
                    <a:pt x="5471" y="901"/>
                  </a:cubicBezTo>
                  <a:cubicBezTo>
                    <a:pt x="3403" y="7005"/>
                    <a:pt x="1469" y="12876"/>
                    <a:pt x="1" y="18180"/>
                  </a:cubicBezTo>
                  <a:cubicBezTo>
                    <a:pt x="168" y="25085"/>
                    <a:pt x="2269" y="30355"/>
                    <a:pt x="2269" y="30355"/>
                  </a:cubicBezTo>
                  <a:cubicBezTo>
                    <a:pt x="2269" y="30355"/>
                    <a:pt x="6506" y="26820"/>
                    <a:pt x="10108" y="18280"/>
                  </a:cubicBezTo>
                  <a:cubicBezTo>
                    <a:pt x="13711" y="9741"/>
                    <a:pt x="5672" y="0"/>
                    <a:pt x="5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5124675" y="1337225"/>
              <a:ext cx="366950" cy="301375"/>
            </a:xfrm>
            <a:custGeom>
              <a:avLst/>
              <a:gdLst/>
              <a:ahLst/>
              <a:cxnLst/>
              <a:rect l="l" t="t" r="r" b="b"/>
              <a:pathLst>
                <a:path w="14678" h="12055" extrusionOk="0">
                  <a:moveTo>
                    <a:pt x="5237" y="1"/>
                  </a:moveTo>
                  <a:cubicBezTo>
                    <a:pt x="1067" y="1135"/>
                    <a:pt x="33" y="5972"/>
                    <a:pt x="0" y="10442"/>
                  </a:cubicBezTo>
                  <a:cubicBezTo>
                    <a:pt x="1419" y="11490"/>
                    <a:pt x="3351" y="12054"/>
                    <a:pt x="5875" y="12054"/>
                  </a:cubicBezTo>
                  <a:cubicBezTo>
                    <a:pt x="6081" y="12054"/>
                    <a:pt x="6291" y="12050"/>
                    <a:pt x="6505" y="12043"/>
                  </a:cubicBezTo>
                  <a:cubicBezTo>
                    <a:pt x="10074" y="11909"/>
                    <a:pt x="12709" y="10542"/>
                    <a:pt x="14677" y="8474"/>
                  </a:cubicBezTo>
                  <a:cubicBezTo>
                    <a:pt x="12042" y="4137"/>
                    <a:pt x="5237" y="1"/>
                    <a:pt x="5237" y="1"/>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5354875" y="416225"/>
              <a:ext cx="88850" cy="120675"/>
            </a:xfrm>
            <a:custGeom>
              <a:avLst/>
              <a:gdLst/>
              <a:ahLst/>
              <a:cxnLst/>
              <a:rect l="l" t="t" r="r" b="b"/>
              <a:pathLst>
                <a:path w="3554" h="4827" extrusionOk="0">
                  <a:moveTo>
                    <a:pt x="2857" y="1"/>
                  </a:moveTo>
                  <a:cubicBezTo>
                    <a:pt x="2754" y="1"/>
                    <a:pt x="2626" y="57"/>
                    <a:pt x="2467" y="181"/>
                  </a:cubicBezTo>
                  <a:cubicBezTo>
                    <a:pt x="2467" y="181"/>
                    <a:pt x="265" y="1549"/>
                    <a:pt x="99" y="3250"/>
                  </a:cubicBezTo>
                  <a:cubicBezTo>
                    <a:pt x="0" y="4236"/>
                    <a:pt x="613" y="4826"/>
                    <a:pt x="1268" y="4826"/>
                  </a:cubicBezTo>
                  <a:cubicBezTo>
                    <a:pt x="1721" y="4826"/>
                    <a:pt x="2194" y="4544"/>
                    <a:pt x="2467" y="3917"/>
                  </a:cubicBezTo>
                  <a:cubicBezTo>
                    <a:pt x="3049" y="2580"/>
                    <a:pt x="3554"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5444100" y="457100"/>
              <a:ext cx="88225" cy="120650"/>
            </a:xfrm>
            <a:custGeom>
              <a:avLst/>
              <a:gdLst/>
              <a:ahLst/>
              <a:cxnLst/>
              <a:rect l="l" t="t" r="r" b="b"/>
              <a:pathLst>
                <a:path w="3529" h="4826" extrusionOk="0">
                  <a:moveTo>
                    <a:pt x="2848" y="0"/>
                  </a:moveTo>
                  <a:cubicBezTo>
                    <a:pt x="2747" y="0"/>
                    <a:pt x="2622" y="56"/>
                    <a:pt x="2467" y="181"/>
                  </a:cubicBezTo>
                  <a:cubicBezTo>
                    <a:pt x="2467" y="181"/>
                    <a:pt x="266" y="1548"/>
                    <a:pt x="99" y="3250"/>
                  </a:cubicBezTo>
                  <a:cubicBezTo>
                    <a:pt x="0" y="4236"/>
                    <a:pt x="601" y="4826"/>
                    <a:pt x="1254" y="4826"/>
                  </a:cubicBezTo>
                  <a:cubicBezTo>
                    <a:pt x="1705" y="4826"/>
                    <a:pt x="2181" y="4544"/>
                    <a:pt x="2467" y="3917"/>
                  </a:cubicBezTo>
                  <a:cubicBezTo>
                    <a:pt x="3049" y="2579"/>
                    <a:pt x="3529" y="0"/>
                    <a:pt x="2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5539125" y="482650"/>
              <a:ext cx="77075" cy="124525"/>
            </a:xfrm>
            <a:custGeom>
              <a:avLst/>
              <a:gdLst/>
              <a:ahLst/>
              <a:cxnLst/>
              <a:rect l="l" t="t" r="r" b="b"/>
              <a:pathLst>
                <a:path w="3083" h="4981" extrusionOk="0">
                  <a:moveTo>
                    <a:pt x="2430" y="1"/>
                  </a:moveTo>
                  <a:cubicBezTo>
                    <a:pt x="2322" y="1"/>
                    <a:pt x="2191" y="70"/>
                    <a:pt x="2035" y="226"/>
                  </a:cubicBezTo>
                  <a:cubicBezTo>
                    <a:pt x="2035" y="226"/>
                    <a:pt x="1" y="1827"/>
                    <a:pt x="67" y="3529"/>
                  </a:cubicBezTo>
                  <a:cubicBezTo>
                    <a:pt x="86" y="4469"/>
                    <a:pt x="675" y="4981"/>
                    <a:pt x="1277" y="4981"/>
                  </a:cubicBezTo>
                  <a:cubicBezTo>
                    <a:pt x="1764" y="4981"/>
                    <a:pt x="2260" y="4645"/>
                    <a:pt x="2469" y="3929"/>
                  </a:cubicBezTo>
                  <a:cubicBezTo>
                    <a:pt x="2898" y="2555"/>
                    <a:pt x="3082" y="1"/>
                    <a:pt x="2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5434050" y="342300"/>
              <a:ext cx="193500" cy="101300"/>
            </a:xfrm>
            <a:custGeom>
              <a:avLst/>
              <a:gdLst/>
              <a:ahLst/>
              <a:cxnLst/>
              <a:rect l="l" t="t" r="r" b="b"/>
              <a:pathLst>
                <a:path w="7740" h="4052" extrusionOk="0">
                  <a:moveTo>
                    <a:pt x="1434" y="0"/>
                  </a:moveTo>
                  <a:cubicBezTo>
                    <a:pt x="865" y="0"/>
                    <a:pt x="460" y="141"/>
                    <a:pt x="334" y="436"/>
                  </a:cubicBezTo>
                  <a:cubicBezTo>
                    <a:pt x="1" y="1137"/>
                    <a:pt x="1335" y="2404"/>
                    <a:pt x="3303" y="3272"/>
                  </a:cubicBezTo>
                  <a:cubicBezTo>
                    <a:pt x="4411" y="3787"/>
                    <a:pt x="5497" y="4052"/>
                    <a:pt x="6279" y="4052"/>
                  </a:cubicBezTo>
                  <a:cubicBezTo>
                    <a:pt x="6863" y="4052"/>
                    <a:pt x="7278" y="3905"/>
                    <a:pt x="7406" y="3605"/>
                  </a:cubicBezTo>
                  <a:cubicBezTo>
                    <a:pt x="7739" y="2938"/>
                    <a:pt x="6405" y="1637"/>
                    <a:pt x="4437" y="770"/>
                  </a:cubicBezTo>
                  <a:cubicBezTo>
                    <a:pt x="3317" y="268"/>
                    <a:pt x="2219" y="0"/>
                    <a:pt x="1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3691975" y="382250"/>
              <a:ext cx="863000" cy="1313075"/>
            </a:xfrm>
            <a:custGeom>
              <a:avLst/>
              <a:gdLst/>
              <a:ahLst/>
              <a:cxnLst/>
              <a:rect l="l" t="t" r="r" b="b"/>
              <a:pathLst>
                <a:path w="34520" h="52523" extrusionOk="0">
                  <a:moveTo>
                    <a:pt x="12031" y="0"/>
                  </a:moveTo>
                  <a:cubicBezTo>
                    <a:pt x="11142" y="0"/>
                    <a:pt x="10170" y="176"/>
                    <a:pt x="9107" y="573"/>
                  </a:cubicBezTo>
                  <a:cubicBezTo>
                    <a:pt x="0" y="4009"/>
                    <a:pt x="5137" y="11948"/>
                    <a:pt x="5304" y="19920"/>
                  </a:cubicBezTo>
                  <a:cubicBezTo>
                    <a:pt x="5504" y="27892"/>
                    <a:pt x="3236" y="51943"/>
                    <a:pt x="18981" y="52510"/>
                  </a:cubicBezTo>
                  <a:cubicBezTo>
                    <a:pt x="19204" y="52518"/>
                    <a:pt x="19423" y="52522"/>
                    <a:pt x="19637" y="52522"/>
                  </a:cubicBezTo>
                  <a:cubicBezTo>
                    <a:pt x="34519" y="52522"/>
                    <a:pt x="28508" y="33229"/>
                    <a:pt x="20682" y="10046"/>
                  </a:cubicBezTo>
                  <a:cubicBezTo>
                    <a:pt x="20682" y="10046"/>
                    <a:pt x="18756" y="0"/>
                    <a:pt x="1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4002200" y="611725"/>
              <a:ext cx="343600" cy="758050"/>
            </a:xfrm>
            <a:custGeom>
              <a:avLst/>
              <a:gdLst/>
              <a:ahLst/>
              <a:cxnLst/>
              <a:rect l="l" t="t" r="r" b="b"/>
              <a:pathLst>
                <a:path w="13744" h="30322" extrusionOk="0">
                  <a:moveTo>
                    <a:pt x="8039" y="0"/>
                  </a:moveTo>
                  <a:cubicBezTo>
                    <a:pt x="8039" y="0"/>
                    <a:pt x="0" y="9740"/>
                    <a:pt x="3603" y="18246"/>
                  </a:cubicBezTo>
                  <a:cubicBezTo>
                    <a:pt x="7205" y="26786"/>
                    <a:pt x="11475" y="30322"/>
                    <a:pt x="11475" y="30322"/>
                  </a:cubicBezTo>
                  <a:cubicBezTo>
                    <a:pt x="11475" y="30322"/>
                    <a:pt x="13577" y="25051"/>
                    <a:pt x="13743" y="18146"/>
                  </a:cubicBezTo>
                  <a:cubicBezTo>
                    <a:pt x="12276" y="12843"/>
                    <a:pt x="10341" y="7005"/>
                    <a:pt x="8273" y="867"/>
                  </a:cubicBezTo>
                  <a:cubicBezTo>
                    <a:pt x="8273" y="867"/>
                    <a:pt x="8206" y="534"/>
                    <a:pt x="8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3962175" y="1394775"/>
              <a:ext cx="366950" cy="300525"/>
            </a:xfrm>
            <a:custGeom>
              <a:avLst/>
              <a:gdLst/>
              <a:ahLst/>
              <a:cxnLst/>
              <a:rect l="l" t="t" r="r" b="b"/>
              <a:pathLst>
                <a:path w="14678" h="12021" extrusionOk="0">
                  <a:moveTo>
                    <a:pt x="9407" y="0"/>
                  </a:moveTo>
                  <a:cubicBezTo>
                    <a:pt x="9407" y="0"/>
                    <a:pt x="2635" y="4137"/>
                    <a:pt x="0" y="8440"/>
                  </a:cubicBezTo>
                  <a:cubicBezTo>
                    <a:pt x="1935" y="10541"/>
                    <a:pt x="4570" y="11876"/>
                    <a:pt x="8173" y="12009"/>
                  </a:cubicBezTo>
                  <a:cubicBezTo>
                    <a:pt x="8387" y="12017"/>
                    <a:pt x="8597" y="12020"/>
                    <a:pt x="8804" y="12020"/>
                  </a:cubicBezTo>
                  <a:cubicBezTo>
                    <a:pt x="11327" y="12020"/>
                    <a:pt x="13259" y="11459"/>
                    <a:pt x="14677" y="10441"/>
                  </a:cubicBezTo>
                  <a:cubicBezTo>
                    <a:pt x="14644" y="5971"/>
                    <a:pt x="13610" y="1135"/>
                    <a:pt x="9407" y="0"/>
                  </a:cubicBezTo>
                  <a:close/>
                </a:path>
              </a:pathLst>
            </a:custGeom>
            <a:solidFill>
              <a:srgbClr val="F6E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4009850" y="473775"/>
              <a:ext cx="89075" cy="120250"/>
            </a:xfrm>
            <a:custGeom>
              <a:avLst/>
              <a:gdLst/>
              <a:ahLst/>
              <a:cxnLst/>
              <a:rect l="l" t="t" r="r" b="b"/>
              <a:pathLst>
                <a:path w="3563" h="4810" extrusionOk="0">
                  <a:moveTo>
                    <a:pt x="704" y="1"/>
                  </a:moveTo>
                  <a:cubicBezTo>
                    <a:pt x="1" y="1"/>
                    <a:pt x="485" y="2580"/>
                    <a:pt x="1095" y="3917"/>
                  </a:cubicBezTo>
                  <a:cubicBezTo>
                    <a:pt x="1368" y="4530"/>
                    <a:pt x="1840" y="4809"/>
                    <a:pt x="2293" y="4809"/>
                  </a:cubicBezTo>
                  <a:cubicBezTo>
                    <a:pt x="2949" y="4809"/>
                    <a:pt x="3562" y="4223"/>
                    <a:pt x="3464" y="3216"/>
                  </a:cubicBezTo>
                  <a:cubicBezTo>
                    <a:pt x="3264" y="1549"/>
                    <a:pt x="1095" y="181"/>
                    <a:pt x="1095" y="181"/>
                  </a:cubicBezTo>
                  <a:cubicBezTo>
                    <a:pt x="937" y="57"/>
                    <a:pt x="807" y="1"/>
                    <a:pt x="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3921450" y="514650"/>
              <a:ext cx="88250" cy="120225"/>
            </a:xfrm>
            <a:custGeom>
              <a:avLst/>
              <a:gdLst/>
              <a:ahLst/>
              <a:cxnLst/>
              <a:rect l="l" t="t" r="r" b="b"/>
              <a:pathLst>
                <a:path w="3530" h="4809" extrusionOk="0">
                  <a:moveTo>
                    <a:pt x="682" y="0"/>
                  </a:moveTo>
                  <a:cubicBezTo>
                    <a:pt x="1" y="0"/>
                    <a:pt x="481" y="2579"/>
                    <a:pt x="1062" y="3916"/>
                  </a:cubicBezTo>
                  <a:cubicBezTo>
                    <a:pt x="1335" y="4529"/>
                    <a:pt x="1807" y="4809"/>
                    <a:pt x="2260" y="4809"/>
                  </a:cubicBezTo>
                  <a:cubicBezTo>
                    <a:pt x="2916" y="4809"/>
                    <a:pt x="3529" y="4222"/>
                    <a:pt x="3430" y="3216"/>
                  </a:cubicBezTo>
                  <a:cubicBezTo>
                    <a:pt x="3264" y="1548"/>
                    <a:pt x="1062" y="180"/>
                    <a:pt x="1062" y="180"/>
                  </a:cubicBezTo>
                  <a:cubicBezTo>
                    <a:pt x="908" y="56"/>
                    <a:pt x="782"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3837600" y="539925"/>
              <a:ext cx="76225" cy="124450"/>
            </a:xfrm>
            <a:custGeom>
              <a:avLst/>
              <a:gdLst/>
              <a:ahLst/>
              <a:cxnLst/>
              <a:rect l="l" t="t" r="r" b="b"/>
              <a:pathLst>
                <a:path w="3049" h="4978" extrusionOk="0">
                  <a:moveTo>
                    <a:pt x="647" y="1"/>
                  </a:moveTo>
                  <a:cubicBezTo>
                    <a:pt x="1" y="1"/>
                    <a:pt x="180" y="2569"/>
                    <a:pt x="580" y="3939"/>
                  </a:cubicBezTo>
                  <a:cubicBezTo>
                    <a:pt x="805" y="4644"/>
                    <a:pt x="1312" y="4978"/>
                    <a:pt x="1806" y="4978"/>
                  </a:cubicBezTo>
                  <a:cubicBezTo>
                    <a:pt x="2412" y="4978"/>
                    <a:pt x="2997" y="4476"/>
                    <a:pt x="3015" y="3539"/>
                  </a:cubicBezTo>
                  <a:cubicBezTo>
                    <a:pt x="3048" y="1838"/>
                    <a:pt x="1047" y="237"/>
                    <a:pt x="1047" y="237"/>
                  </a:cubicBezTo>
                  <a:cubicBezTo>
                    <a:pt x="889" y="73"/>
                    <a:pt x="756"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3826225" y="399575"/>
              <a:ext cx="193500" cy="101300"/>
            </a:xfrm>
            <a:custGeom>
              <a:avLst/>
              <a:gdLst/>
              <a:ahLst/>
              <a:cxnLst/>
              <a:rect l="l" t="t" r="r" b="b"/>
              <a:pathLst>
                <a:path w="7740" h="4052" extrusionOk="0">
                  <a:moveTo>
                    <a:pt x="6263" y="1"/>
                  </a:moveTo>
                  <a:cubicBezTo>
                    <a:pt x="5480" y="1"/>
                    <a:pt x="4397" y="265"/>
                    <a:pt x="3270" y="781"/>
                  </a:cubicBezTo>
                  <a:cubicBezTo>
                    <a:pt x="1335" y="1648"/>
                    <a:pt x="1" y="2915"/>
                    <a:pt x="301" y="3616"/>
                  </a:cubicBezTo>
                  <a:cubicBezTo>
                    <a:pt x="442" y="3911"/>
                    <a:pt x="848" y="4052"/>
                    <a:pt x="1418" y="4052"/>
                  </a:cubicBezTo>
                  <a:cubicBezTo>
                    <a:pt x="2203" y="4052"/>
                    <a:pt x="3298" y="3785"/>
                    <a:pt x="4437" y="3282"/>
                  </a:cubicBezTo>
                  <a:cubicBezTo>
                    <a:pt x="6406" y="2415"/>
                    <a:pt x="7740" y="1147"/>
                    <a:pt x="7406" y="447"/>
                  </a:cubicBezTo>
                  <a:cubicBezTo>
                    <a:pt x="7264" y="148"/>
                    <a:pt x="6847" y="1"/>
                    <a:pt x="6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4358275" y="1102075"/>
              <a:ext cx="808100" cy="386125"/>
            </a:xfrm>
            <a:custGeom>
              <a:avLst/>
              <a:gdLst/>
              <a:ahLst/>
              <a:cxnLst/>
              <a:rect l="l" t="t" r="r" b="b"/>
              <a:pathLst>
                <a:path w="32324" h="15445" extrusionOk="0">
                  <a:moveTo>
                    <a:pt x="16179" y="0"/>
                  </a:moveTo>
                  <a:cubicBezTo>
                    <a:pt x="7239" y="0"/>
                    <a:pt x="1" y="3436"/>
                    <a:pt x="1" y="7706"/>
                  </a:cubicBezTo>
                  <a:cubicBezTo>
                    <a:pt x="1" y="11975"/>
                    <a:pt x="7239" y="15444"/>
                    <a:pt x="16179" y="15444"/>
                  </a:cubicBezTo>
                  <a:cubicBezTo>
                    <a:pt x="25085" y="15444"/>
                    <a:pt x="32324" y="11975"/>
                    <a:pt x="32324" y="7706"/>
                  </a:cubicBezTo>
                  <a:cubicBezTo>
                    <a:pt x="32324" y="3436"/>
                    <a:pt x="25085" y="0"/>
                    <a:pt x="16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397475" y="1102075"/>
              <a:ext cx="768900" cy="381125"/>
            </a:xfrm>
            <a:custGeom>
              <a:avLst/>
              <a:gdLst/>
              <a:ahLst/>
              <a:cxnLst/>
              <a:rect l="l" t="t" r="r" b="b"/>
              <a:pathLst>
                <a:path w="30756" h="15245" extrusionOk="0">
                  <a:moveTo>
                    <a:pt x="14611" y="0"/>
                  </a:moveTo>
                  <a:cubicBezTo>
                    <a:pt x="8140" y="0"/>
                    <a:pt x="2569" y="1801"/>
                    <a:pt x="1" y="4437"/>
                  </a:cubicBezTo>
                  <a:lnTo>
                    <a:pt x="801" y="7072"/>
                  </a:lnTo>
                  <a:cubicBezTo>
                    <a:pt x="801" y="7072"/>
                    <a:pt x="6926" y="12980"/>
                    <a:pt x="15846" y="12980"/>
                  </a:cubicBezTo>
                  <a:cubicBezTo>
                    <a:pt x="18516" y="12980"/>
                    <a:pt x="21437" y="12450"/>
                    <a:pt x="24518" y="11075"/>
                  </a:cubicBezTo>
                  <a:lnTo>
                    <a:pt x="24518" y="11075"/>
                  </a:lnTo>
                  <a:cubicBezTo>
                    <a:pt x="24518" y="11075"/>
                    <a:pt x="28087" y="13910"/>
                    <a:pt x="18214" y="15244"/>
                  </a:cubicBezTo>
                  <a:cubicBezTo>
                    <a:pt x="25385" y="14444"/>
                    <a:pt x="30756" y="11375"/>
                    <a:pt x="30756" y="7706"/>
                  </a:cubicBezTo>
                  <a:cubicBezTo>
                    <a:pt x="30756" y="3436"/>
                    <a:pt x="23517" y="0"/>
                    <a:pt x="146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4160650" y="358700"/>
              <a:ext cx="472025" cy="382975"/>
            </a:xfrm>
            <a:custGeom>
              <a:avLst/>
              <a:gdLst/>
              <a:ahLst/>
              <a:cxnLst/>
              <a:rect l="l" t="t" r="r" b="b"/>
              <a:pathLst>
                <a:path w="18881" h="15319" extrusionOk="0">
                  <a:moveTo>
                    <a:pt x="5927" y="0"/>
                  </a:moveTo>
                  <a:cubicBezTo>
                    <a:pt x="4962" y="0"/>
                    <a:pt x="4219" y="118"/>
                    <a:pt x="3870" y="314"/>
                  </a:cubicBezTo>
                  <a:cubicBezTo>
                    <a:pt x="2202" y="1281"/>
                    <a:pt x="0" y="7219"/>
                    <a:pt x="3136" y="11188"/>
                  </a:cubicBezTo>
                  <a:cubicBezTo>
                    <a:pt x="5368" y="14014"/>
                    <a:pt x="9289" y="15318"/>
                    <a:pt x="12267" y="15318"/>
                  </a:cubicBezTo>
                  <a:cubicBezTo>
                    <a:pt x="13472" y="15318"/>
                    <a:pt x="14523" y="15104"/>
                    <a:pt x="15244" y="14691"/>
                  </a:cubicBezTo>
                  <a:cubicBezTo>
                    <a:pt x="17780" y="13223"/>
                    <a:pt x="18880" y="7919"/>
                    <a:pt x="15745" y="3950"/>
                  </a:cubicBezTo>
                  <a:cubicBezTo>
                    <a:pt x="13411" y="996"/>
                    <a:pt x="8732" y="0"/>
                    <a:pt x="5927" y="0"/>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4219025" y="408750"/>
              <a:ext cx="367775" cy="297975"/>
            </a:xfrm>
            <a:custGeom>
              <a:avLst/>
              <a:gdLst/>
              <a:ahLst/>
              <a:cxnLst/>
              <a:rect l="l" t="t" r="r" b="b"/>
              <a:pathLst>
                <a:path w="14711" h="11919" extrusionOk="0">
                  <a:moveTo>
                    <a:pt x="4632" y="0"/>
                  </a:moveTo>
                  <a:cubicBezTo>
                    <a:pt x="3879" y="0"/>
                    <a:pt x="3301" y="93"/>
                    <a:pt x="3036" y="247"/>
                  </a:cubicBezTo>
                  <a:cubicBezTo>
                    <a:pt x="1701" y="981"/>
                    <a:pt x="0" y="5617"/>
                    <a:pt x="2435" y="8719"/>
                  </a:cubicBezTo>
                  <a:cubicBezTo>
                    <a:pt x="4189" y="10900"/>
                    <a:pt x="7223" y="11919"/>
                    <a:pt x="9539" y="11919"/>
                  </a:cubicBezTo>
                  <a:cubicBezTo>
                    <a:pt x="10482" y="11919"/>
                    <a:pt x="11306" y="11750"/>
                    <a:pt x="11875" y="11421"/>
                  </a:cubicBezTo>
                  <a:cubicBezTo>
                    <a:pt x="13843" y="10287"/>
                    <a:pt x="14711" y="6151"/>
                    <a:pt x="12276" y="3082"/>
                  </a:cubicBezTo>
                  <a:cubicBezTo>
                    <a:pt x="10466" y="776"/>
                    <a:pt x="6813" y="0"/>
                    <a:pt x="46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4879500" y="358700"/>
              <a:ext cx="472025" cy="382975"/>
            </a:xfrm>
            <a:custGeom>
              <a:avLst/>
              <a:gdLst/>
              <a:ahLst/>
              <a:cxnLst/>
              <a:rect l="l" t="t" r="r" b="b"/>
              <a:pathLst>
                <a:path w="18881" h="15319" extrusionOk="0">
                  <a:moveTo>
                    <a:pt x="12954" y="0"/>
                  </a:moveTo>
                  <a:cubicBezTo>
                    <a:pt x="10149" y="0"/>
                    <a:pt x="5469" y="996"/>
                    <a:pt x="3136" y="3950"/>
                  </a:cubicBezTo>
                  <a:cubicBezTo>
                    <a:pt x="0" y="7919"/>
                    <a:pt x="1101" y="13223"/>
                    <a:pt x="3636" y="14691"/>
                  </a:cubicBezTo>
                  <a:cubicBezTo>
                    <a:pt x="4357" y="15104"/>
                    <a:pt x="5408" y="15318"/>
                    <a:pt x="6614" y="15318"/>
                  </a:cubicBezTo>
                  <a:cubicBezTo>
                    <a:pt x="9591" y="15318"/>
                    <a:pt x="13513" y="14014"/>
                    <a:pt x="15745" y="11188"/>
                  </a:cubicBezTo>
                  <a:cubicBezTo>
                    <a:pt x="18880" y="7219"/>
                    <a:pt x="16679" y="1281"/>
                    <a:pt x="15011" y="314"/>
                  </a:cubicBezTo>
                  <a:cubicBezTo>
                    <a:pt x="14661" y="118"/>
                    <a:pt x="13918" y="0"/>
                    <a:pt x="12954" y="0"/>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4925350" y="408750"/>
              <a:ext cx="367800" cy="297975"/>
            </a:xfrm>
            <a:custGeom>
              <a:avLst/>
              <a:gdLst/>
              <a:ahLst/>
              <a:cxnLst/>
              <a:rect l="l" t="t" r="r" b="b"/>
              <a:pathLst>
                <a:path w="14712" h="11919" extrusionOk="0">
                  <a:moveTo>
                    <a:pt x="10079" y="0"/>
                  </a:moveTo>
                  <a:cubicBezTo>
                    <a:pt x="7899" y="0"/>
                    <a:pt x="4246" y="776"/>
                    <a:pt x="2436" y="3082"/>
                  </a:cubicBezTo>
                  <a:cubicBezTo>
                    <a:pt x="1" y="6151"/>
                    <a:pt x="868" y="10287"/>
                    <a:pt x="2836" y="11421"/>
                  </a:cubicBezTo>
                  <a:cubicBezTo>
                    <a:pt x="3406" y="11750"/>
                    <a:pt x="4230" y="11919"/>
                    <a:pt x="5173" y="11919"/>
                  </a:cubicBezTo>
                  <a:cubicBezTo>
                    <a:pt x="7488" y="11919"/>
                    <a:pt x="10522" y="10900"/>
                    <a:pt x="12276" y="8719"/>
                  </a:cubicBezTo>
                  <a:cubicBezTo>
                    <a:pt x="14711" y="5617"/>
                    <a:pt x="13010" y="981"/>
                    <a:pt x="11676" y="247"/>
                  </a:cubicBezTo>
                  <a:cubicBezTo>
                    <a:pt x="11410" y="93"/>
                    <a:pt x="10833" y="0"/>
                    <a:pt x="10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4168975" y="439100"/>
              <a:ext cx="1186700" cy="958200"/>
            </a:xfrm>
            <a:custGeom>
              <a:avLst/>
              <a:gdLst/>
              <a:ahLst/>
              <a:cxnLst/>
              <a:rect l="l" t="t" r="r" b="b"/>
              <a:pathLst>
                <a:path w="47468" h="38328" extrusionOk="0">
                  <a:moveTo>
                    <a:pt x="23751" y="0"/>
                  </a:moveTo>
                  <a:cubicBezTo>
                    <a:pt x="10642" y="0"/>
                    <a:pt x="1" y="8573"/>
                    <a:pt x="1" y="19147"/>
                  </a:cubicBezTo>
                  <a:cubicBezTo>
                    <a:pt x="1" y="29721"/>
                    <a:pt x="10642" y="38328"/>
                    <a:pt x="23751" y="38328"/>
                  </a:cubicBezTo>
                  <a:cubicBezTo>
                    <a:pt x="36860" y="38328"/>
                    <a:pt x="47468" y="29721"/>
                    <a:pt x="47468" y="19147"/>
                  </a:cubicBezTo>
                  <a:cubicBezTo>
                    <a:pt x="47468" y="8573"/>
                    <a:pt x="36860" y="0"/>
                    <a:pt x="237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4927850" y="730925"/>
              <a:ext cx="211025" cy="99125"/>
            </a:xfrm>
            <a:custGeom>
              <a:avLst/>
              <a:gdLst/>
              <a:ahLst/>
              <a:cxnLst/>
              <a:rect l="l" t="t" r="r" b="b"/>
              <a:pathLst>
                <a:path w="8441" h="3965" extrusionOk="0">
                  <a:moveTo>
                    <a:pt x="3731" y="1"/>
                  </a:moveTo>
                  <a:cubicBezTo>
                    <a:pt x="1049" y="1"/>
                    <a:pt x="301" y="2504"/>
                    <a:pt x="301" y="2504"/>
                  </a:cubicBezTo>
                  <a:cubicBezTo>
                    <a:pt x="301" y="2504"/>
                    <a:pt x="1" y="2971"/>
                    <a:pt x="468" y="3605"/>
                  </a:cubicBezTo>
                  <a:cubicBezTo>
                    <a:pt x="576" y="3763"/>
                    <a:pt x="743" y="3830"/>
                    <a:pt x="947" y="3830"/>
                  </a:cubicBezTo>
                  <a:cubicBezTo>
                    <a:pt x="1560" y="3830"/>
                    <a:pt x="2511" y="3229"/>
                    <a:pt x="3236" y="2704"/>
                  </a:cubicBezTo>
                  <a:cubicBezTo>
                    <a:pt x="3506" y="2515"/>
                    <a:pt x="3833" y="2438"/>
                    <a:pt x="4181" y="2438"/>
                  </a:cubicBezTo>
                  <a:cubicBezTo>
                    <a:pt x="5125" y="2438"/>
                    <a:pt x="6218" y="3008"/>
                    <a:pt x="6706" y="3471"/>
                  </a:cubicBezTo>
                  <a:cubicBezTo>
                    <a:pt x="7026" y="3775"/>
                    <a:pt x="7369" y="3964"/>
                    <a:pt x="7654" y="3964"/>
                  </a:cubicBezTo>
                  <a:cubicBezTo>
                    <a:pt x="7963" y="3964"/>
                    <a:pt x="8204" y="3742"/>
                    <a:pt x="8273" y="3204"/>
                  </a:cubicBezTo>
                  <a:cubicBezTo>
                    <a:pt x="8440" y="2204"/>
                    <a:pt x="6639" y="69"/>
                    <a:pt x="3837" y="2"/>
                  </a:cubicBezTo>
                  <a:cubicBezTo>
                    <a:pt x="3801" y="1"/>
                    <a:pt x="3766" y="1"/>
                    <a:pt x="3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4419150" y="730925"/>
              <a:ext cx="211025" cy="99125"/>
            </a:xfrm>
            <a:custGeom>
              <a:avLst/>
              <a:gdLst/>
              <a:ahLst/>
              <a:cxnLst/>
              <a:rect l="l" t="t" r="r" b="b"/>
              <a:pathLst>
                <a:path w="8441" h="3965" extrusionOk="0">
                  <a:moveTo>
                    <a:pt x="3764" y="1"/>
                  </a:moveTo>
                  <a:cubicBezTo>
                    <a:pt x="1049" y="1"/>
                    <a:pt x="301" y="2504"/>
                    <a:pt x="301" y="2504"/>
                  </a:cubicBezTo>
                  <a:cubicBezTo>
                    <a:pt x="301" y="2504"/>
                    <a:pt x="1" y="2971"/>
                    <a:pt x="468" y="3605"/>
                  </a:cubicBezTo>
                  <a:cubicBezTo>
                    <a:pt x="585" y="3763"/>
                    <a:pt x="756" y="3830"/>
                    <a:pt x="962" y="3830"/>
                  </a:cubicBezTo>
                  <a:cubicBezTo>
                    <a:pt x="1581" y="3830"/>
                    <a:pt x="2519" y="3229"/>
                    <a:pt x="3270" y="2704"/>
                  </a:cubicBezTo>
                  <a:cubicBezTo>
                    <a:pt x="3530" y="2515"/>
                    <a:pt x="3851" y="2438"/>
                    <a:pt x="4194" y="2438"/>
                  </a:cubicBezTo>
                  <a:cubicBezTo>
                    <a:pt x="5125" y="2438"/>
                    <a:pt x="6218" y="3008"/>
                    <a:pt x="6706" y="3471"/>
                  </a:cubicBezTo>
                  <a:cubicBezTo>
                    <a:pt x="7042" y="3775"/>
                    <a:pt x="7386" y="3964"/>
                    <a:pt x="7671" y="3964"/>
                  </a:cubicBezTo>
                  <a:cubicBezTo>
                    <a:pt x="7980" y="3964"/>
                    <a:pt x="8220" y="3742"/>
                    <a:pt x="8307" y="3204"/>
                  </a:cubicBezTo>
                  <a:cubicBezTo>
                    <a:pt x="8440" y="2204"/>
                    <a:pt x="6639" y="69"/>
                    <a:pt x="3870" y="2"/>
                  </a:cubicBezTo>
                  <a:cubicBezTo>
                    <a:pt x="3834" y="1"/>
                    <a:pt x="3799" y="1"/>
                    <a:pt x="3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4948700" y="876900"/>
              <a:ext cx="25" cy="25"/>
            </a:xfrm>
            <a:custGeom>
              <a:avLst/>
              <a:gdLst/>
              <a:ahLst/>
              <a:cxnLst/>
              <a:rect l="l" t="t" r="r" b="b"/>
              <a:pathLst>
                <a:path w="1" h="1" extrusionOk="0">
                  <a:moveTo>
                    <a:pt x="1" y="1"/>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4620975" y="987725"/>
              <a:ext cx="170975" cy="99350"/>
            </a:xfrm>
            <a:custGeom>
              <a:avLst/>
              <a:gdLst/>
              <a:ahLst/>
              <a:cxnLst/>
              <a:rect l="l" t="t" r="r" b="b"/>
              <a:pathLst>
                <a:path w="6839" h="3974" extrusionOk="0">
                  <a:moveTo>
                    <a:pt x="6369" y="0"/>
                  </a:moveTo>
                  <a:cubicBezTo>
                    <a:pt x="6349" y="0"/>
                    <a:pt x="6327" y="2"/>
                    <a:pt x="6305" y="4"/>
                  </a:cubicBezTo>
                  <a:cubicBezTo>
                    <a:pt x="6071" y="4"/>
                    <a:pt x="5871" y="171"/>
                    <a:pt x="5871" y="404"/>
                  </a:cubicBezTo>
                  <a:cubicBezTo>
                    <a:pt x="5905" y="1005"/>
                    <a:pt x="5771" y="3006"/>
                    <a:pt x="3436" y="3206"/>
                  </a:cubicBezTo>
                  <a:lnTo>
                    <a:pt x="3303" y="3206"/>
                  </a:lnTo>
                  <a:cubicBezTo>
                    <a:pt x="1568" y="3206"/>
                    <a:pt x="968" y="471"/>
                    <a:pt x="934" y="471"/>
                  </a:cubicBezTo>
                  <a:cubicBezTo>
                    <a:pt x="904" y="261"/>
                    <a:pt x="713" y="132"/>
                    <a:pt x="505" y="132"/>
                  </a:cubicBezTo>
                  <a:cubicBezTo>
                    <a:pt x="482" y="132"/>
                    <a:pt x="458" y="134"/>
                    <a:pt x="434" y="138"/>
                  </a:cubicBezTo>
                  <a:cubicBezTo>
                    <a:pt x="167" y="171"/>
                    <a:pt x="0" y="404"/>
                    <a:pt x="34" y="605"/>
                  </a:cubicBezTo>
                  <a:cubicBezTo>
                    <a:pt x="67" y="738"/>
                    <a:pt x="801" y="3974"/>
                    <a:pt x="3303" y="3974"/>
                  </a:cubicBezTo>
                  <a:lnTo>
                    <a:pt x="3503" y="3974"/>
                  </a:lnTo>
                  <a:cubicBezTo>
                    <a:pt x="6005" y="3773"/>
                    <a:pt x="6839" y="2006"/>
                    <a:pt x="6772" y="371"/>
                  </a:cubicBezTo>
                  <a:cubicBezTo>
                    <a:pt x="6772" y="186"/>
                    <a:pt x="6629" y="0"/>
                    <a:pt x="6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4766900" y="987725"/>
              <a:ext cx="170150" cy="99350"/>
            </a:xfrm>
            <a:custGeom>
              <a:avLst/>
              <a:gdLst/>
              <a:ahLst/>
              <a:cxnLst/>
              <a:rect l="l" t="t" r="r" b="b"/>
              <a:pathLst>
                <a:path w="6806" h="3974" extrusionOk="0">
                  <a:moveTo>
                    <a:pt x="443" y="0"/>
                  </a:moveTo>
                  <a:cubicBezTo>
                    <a:pt x="206" y="0"/>
                    <a:pt x="34" y="186"/>
                    <a:pt x="34" y="371"/>
                  </a:cubicBezTo>
                  <a:cubicBezTo>
                    <a:pt x="1" y="2006"/>
                    <a:pt x="835" y="3773"/>
                    <a:pt x="3303" y="3974"/>
                  </a:cubicBezTo>
                  <a:lnTo>
                    <a:pt x="3537" y="3974"/>
                  </a:lnTo>
                  <a:cubicBezTo>
                    <a:pt x="6005" y="3974"/>
                    <a:pt x="6739" y="738"/>
                    <a:pt x="6772" y="605"/>
                  </a:cubicBezTo>
                  <a:cubicBezTo>
                    <a:pt x="6806" y="404"/>
                    <a:pt x="6639" y="171"/>
                    <a:pt x="6405" y="138"/>
                  </a:cubicBezTo>
                  <a:cubicBezTo>
                    <a:pt x="6378" y="134"/>
                    <a:pt x="6351" y="132"/>
                    <a:pt x="6325" y="132"/>
                  </a:cubicBezTo>
                  <a:cubicBezTo>
                    <a:pt x="6093" y="132"/>
                    <a:pt x="5902" y="261"/>
                    <a:pt x="5872" y="471"/>
                  </a:cubicBezTo>
                  <a:cubicBezTo>
                    <a:pt x="5872" y="471"/>
                    <a:pt x="5271" y="3206"/>
                    <a:pt x="3503" y="3206"/>
                  </a:cubicBezTo>
                  <a:lnTo>
                    <a:pt x="3370" y="3206"/>
                  </a:lnTo>
                  <a:cubicBezTo>
                    <a:pt x="1068" y="3006"/>
                    <a:pt x="935" y="1005"/>
                    <a:pt x="935" y="404"/>
                  </a:cubicBezTo>
                  <a:cubicBezTo>
                    <a:pt x="968" y="171"/>
                    <a:pt x="768" y="4"/>
                    <a:pt x="501" y="4"/>
                  </a:cubicBezTo>
                  <a:cubicBezTo>
                    <a:pt x="481" y="2"/>
                    <a:pt x="462" y="0"/>
                    <a:pt x="4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4700200" y="934450"/>
              <a:ext cx="154300" cy="85075"/>
            </a:xfrm>
            <a:custGeom>
              <a:avLst/>
              <a:gdLst/>
              <a:ahLst/>
              <a:cxnLst/>
              <a:rect l="l" t="t" r="r" b="b"/>
              <a:pathLst>
                <a:path w="6172" h="3403" extrusionOk="0">
                  <a:moveTo>
                    <a:pt x="3102" y="0"/>
                  </a:moveTo>
                  <a:cubicBezTo>
                    <a:pt x="1368" y="0"/>
                    <a:pt x="0" y="634"/>
                    <a:pt x="0" y="1401"/>
                  </a:cubicBezTo>
                  <a:cubicBezTo>
                    <a:pt x="0" y="2168"/>
                    <a:pt x="1368" y="3403"/>
                    <a:pt x="3102" y="3403"/>
                  </a:cubicBezTo>
                  <a:cubicBezTo>
                    <a:pt x="4804" y="3403"/>
                    <a:pt x="6171" y="2168"/>
                    <a:pt x="6171" y="1401"/>
                  </a:cubicBezTo>
                  <a:cubicBezTo>
                    <a:pt x="6171" y="634"/>
                    <a:pt x="4804" y="0"/>
                    <a:pt x="3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4776925" y="943925"/>
              <a:ext cx="44225" cy="15250"/>
            </a:xfrm>
            <a:custGeom>
              <a:avLst/>
              <a:gdLst/>
              <a:ahLst/>
              <a:cxnLst/>
              <a:rect l="l" t="t" r="r" b="b"/>
              <a:pathLst>
                <a:path w="1769" h="610" extrusionOk="0">
                  <a:moveTo>
                    <a:pt x="643" y="1"/>
                  </a:moveTo>
                  <a:cubicBezTo>
                    <a:pt x="302" y="1"/>
                    <a:pt x="33" y="91"/>
                    <a:pt x="33" y="222"/>
                  </a:cubicBezTo>
                  <a:cubicBezTo>
                    <a:pt x="0" y="355"/>
                    <a:pt x="367" y="555"/>
                    <a:pt x="834" y="589"/>
                  </a:cubicBezTo>
                  <a:cubicBezTo>
                    <a:pt x="936" y="603"/>
                    <a:pt x="1036" y="610"/>
                    <a:pt x="1128" y="610"/>
                  </a:cubicBezTo>
                  <a:cubicBezTo>
                    <a:pt x="1459" y="610"/>
                    <a:pt x="1709" y="526"/>
                    <a:pt x="1735" y="422"/>
                  </a:cubicBezTo>
                  <a:cubicBezTo>
                    <a:pt x="1768" y="255"/>
                    <a:pt x="1401" y="88"/>
                    <a:pt x="934" y="22"/>
                  </a:cubicBezTo>
                  <a:cubicBezTo>
                    <a:pt x="834" y="7"/>
                    <a:pt x="736" y="1"/>
                    <a:pt x="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4982050" y="920075"/>
              <a:ext cx="262725" cy="36075"/>
            </a:xfrm>
            <a:custGeom>
              <a:avLst/>
              <a:gdLst/>
              <a:ahLst/>
              <a:cxnLst/>
              <a:rect l="l" t="t" r="r" b="b"/>
              <a:pathLst>
                <a:path w="10509" h="1443" extrusionOk="0">
                  <a:moveTo>
                    <a:pt x="6588" y="0"/>
                  </a:moveTo>
                  <a:cubicBezTo>
                    <a:pt x="3134" y="0"/>
                    <a:pt x="350" y="959"/>
                    <a:pt x="201" y="1009"/>
                  </a:cubicBezTo>
                  <a:cubicBezTo>
                    <a:pt x="68" y="1042"/>
                    <a:pt x="1" y="1176"/>
                    <a:pt x="34" y="1309"/>
                  </a:cubicBezTo>
                  <a:cubicBezTo>
                    <a:pt x="68" y="1376"/>
                    <a:pt x="201" y="1443"/>
                    <a:pt x="301" y="1443"/>
                  </a:cubicBezTo>
                  <a:cubicBezTo>
                    <a:pt x="335" y="1443"/>
                    <a:pt x="368" y="1443"/>
                    <a:pt x="401" y="1409"/>
                  </a:cubicBezTo>
                  <a:cubicBezTo>
                    <a:pt x="426" y="1409"/>
                    <a:pt x="3223" y="466"/>
                    <a:pt x="6638" y="466"/>
                  </a:cubicBezTo>
                  <a:cubicBezTo>
                    <a:pt x="7764" y="466"/>
                    <a:pt x="8958" y="569"/>
                    <a:pt x="10142" y="842"/>
                  </a:cubicBezTo>
                  <a:cubicBezTo>
                    <a:pt x="10165" y="848"/>
                    <a:pt x="10190" y="851"/>
                    <a:pt x="10215" y="851"/>
                  </a:cubicBezTo>
                  <a:cubicBezTo>
                    <a:pt x="10330" y="851"/>
                    <a:pt x="10448" y="791"/>
                    <a:pt x="10475" y="709"/>
                  </a:cubicBezTo>
                  <a:cubicBezTo>
                    <a:pt x="10508" y="575"/>
                    <a:pt x="10442" y="442"/>
                    <a:pt x="10275" y="408"/>
                  </a:cubicBezTo>
                  <a:cubicBezTo>
                    <a:pt x="9020" y="112"/>
                    <a:pt x="7765"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5005400" y="979975"/>
              <a:ext cx="257725" cy="57925"/>
            </a:xfrm>
            <a:custGeom>
              <a:avLst/>
              <a:gdLst/>
              <a:ahLst/>
              <a:cxnLst/>
              <a:rect l="l" t="t" r="r" b="b"/>
              <a:pathLst>
                <a:path w="10309" h="2317" extrusionOk="0">
                  <a:moveTo>
                    <a:pt x="1477" y="0"/>
                  </a:moveTo>
                  <a:cubicBezTo>
                    <a:pt x="757" y="0"/>
                    <a:pt x="299" y="38"/>
                    <a:pt x="234" y="47"/>
                  </a:cubicBezTo>
                  <a:cubicBezTo>
                    <a:pt x="101" y="47"/>
                    <a:pt x="1" y="181"/>
                    <a:pt x="1" y="281"/>
                  </a:cubicBezTo>
                  <a:cubicBezTo>
                    <a:pt x="1" y="381"/>
                    <a:pt x="101" y="481"/>
                    <a:pt x="201" y="481"/>
                  </a:cubicBezTo>
                  <a:cubicBezTo>
                    <a:pt x="234" y="514"/>
                    <a:pt x="268" y="514"/>
                    <a:pt x="301" y="514"/>
                  </a:cubicBezTo>
                  <a:cubicBezTo>
                    <a:pt x="311" y="505"/>
                    <a:pt x="753" y="465"/>
                    <a:pt x="1477" y="465"/>
                  </a:cubicBezTo>
                  <a:cubicBezTo>
                    <a:pt x="3282" y="465"/>
                    <a:pt x="6842" y="711"/>
                    <a:pt x="9841" y="2282"/>
                  </a:cubicBezTo>
                  <a:cubicBezTo>
                    <a:pt x="9889" y="2306"/>
                    <a:pt x="9940" y="2317"/>
                    <a:pt x="9990" y="2317"/>
                  </a:cubicBezTo>
                  <a:cubicBezTo>
                    <a:pt x="10080" y="2317"/>
                    <a:pt x="10165" y="2280"/>
                    <a:pt x="10208" y="2215"/>
                  </a:cubicBezTo>
                  <a:cubicBezTo>
                    <a:pt x="10308" y="2115"/>
                    <a:pt x="10242" y="1982"/>
                    <a:pt x="10142" y="1915"/>
                  </a:cubicBezTo>
                  <a:cubicBezTo>
                    <a:pt x="6987" y="254"/>
                    <a:pt x="334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5002075" y="1031175"/>
              <a:ext cx="231025" cy="116625"/>
            </a:xfrm>
            <a:custGeom>
              <a:avLst/>
              <a:gdLst/>
              <a:ahLst/>
              <a:cxnLst/>
              <a:rect l="l" t="t" r="r" b="b"/>
              <a:pathLst>
                <a:path w="9241" h="4665" extrusionOk="0">
                  <a:moveTo>
                    <a:pt x="334" y="1"/>
                  </a:moveTo>
                  <a:cubicBezTo>
                    <a:pt x="201" y="1"/>
                    <a:pt x="34" y="67"/>
                    <a:pt x="34" y="201"/>
                  </a:cubicBezTo>
                  <a:cubicBezTo>
                    <a:pt x="1" y="301"/>
                    <a:pt x="34" y="368"/>
                    <a:pt x="134" y="434"/>
                  </a:cubicBezTo>
                  <a:cubicBezTo>
                    <a:pt x="167" y="434"/>
                    <a:pt x="201" y="468"/>
                    <a:pt x="234" y="468"/>
                  </a:cubicBezTo>
                  <a:cubicBezTo>
                    <a:pt x="301" y="468"/>
                    <a:pt x="5471" y="1402"/>
                    <a:pt x="8740" y="4571"/>
                  </a:cubicBezTo>
                  <a:cubicBezTo>
                    <a:pt x="8779" y="4629"/>
                    <a:pt x="8863" y="4664"/>
                    <a:pt x="8946" y="4664"/>
                  </a:cubicBezTo>
                  <a:cubicBezTo>
                    <a:pt x="9006" y="4664"/>
                    <a:pt x="9065" y="4646"/>
                    <a:pt x="9107" y="4604"/>
                  </a:cubicBezTo>
                  <a:cubicBezTo>
                    <a:pt x="9207" y="4537"/>
                    <a:pt x="9240" y="4371"/>
                    <a:pt x="9140" y="4270"/>
                  </a:cubicBezTo>
                  <a:cubicBezTo>
                    <a:pt x="5771" y="968"/>
                    <a:pt x="568" y="34"/>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4330775" y="920075"/>
              <a:ext cx="262700" cy="36075"/>
            </a:xfrm>
            <a:custGeom>
              <a:avLst/>
              <a:gdLst/>
              <a:ahLst/>
              <a:cxnLst/>
              <a:rect l="l" t="t" r="r" b="b"/>
              <a:pathLst>
                <a:path w="10508" h="1443" extrusionOk="0">
                  <a:moveTo>
                    <a:pt x="3921" y="0"/>
                  </a:moveTo>
                  <a:cubicBezTo>
                    <a:pt x="2744" y="0"/>
                    <a:pt x="1489" y="112"/>
                    <a:pt x="234" y="408"/>
                  </a:cubicBezTo>
                  <a:cubicBezTo>
                    <a:pt x="67" y="442"/>
                    <a:pt x="0" y="575"/>
                    <a:pt x="33" y="709"/>
                  </a:cubicBezTo>
                  <a:cubicBezTo>
                    <a:pt x="61" y="791"/>
                    <a:pt x="179" y="851"/>
                    <a:pt x="294" y="851"/>
                  </a:cubicBezTo>
                  <a:cubicBezTo>
                    <a:pt x="319" y="851"/>
                    <a:pt x="343" y="848"/>
                    <a:pt x="367" y="842"/>
                  </a:cubicBezTo>
                  <a:cubicBezTo>
                    <a:pt x="1551" y="569"/>
                    <a:pt x="2744" y="466"/>
                    <a:pt x="3871" y="466"/>
                  </a:cubicBezTo>
                  <a:cubicBezTo>
                    <a:pt x="7285" y="466"/>
                    <a:pt x="10082" y="1409"/>
                    <a:pt x="10107" y="1409"/>
                  </a:cubicBezTo>
                  <a:cubicBezTo>
                    <a:pt x="10141" y="1443"/>
                    <a:pt x="10174" y="1443"/>
                    <a:pt x="10207" y="1443"/>
                  </a:cubicBezTo>
                  <a:cubicBezTo>
                    <a:pt x="10307" y="1443"/>
                    <a:pt x="10441" y="1376"/>
                    <a:pt x="10474" y="1309"/>
                  </a:cubicBezTo>
                  <a:cubicBezTo>
                    <a:pt x="10508" y="1176"/>
                    <a:pt x="10441" y="1042"/>
                    <a:pt x="10307" y="1009"/>
                  </a:cubicBezTo>
                  <a:cubicBezTo>
                    <a:pt x="10158" y="959"/>
                    <a:pt x="7374" y="0"/>
                    <a:pt x="3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4312425" y="979975"/>
              <a:ext cx="257700" cy="57925"/>
            </a:xfrm>
            <a:custGeom>
              <a:avLst/>
              <a:gdLst/>
              <a:ahLst/>
              <a:cxnLst/>
              <a:rect l="l" t="t" r="r" b="b"/>
              <a:pathLst>
                <a:path w="10308" h="2317" extrusionOk="0">
                  <a:moveTo>
                    <a:pt x="8831" y="0"/>
                  </a:moveTo>
                  <a:cubicBezTo>
                    <a:pt x="6962" y="0"/>
                    <a:pt x="3321" y="254"/>
                    <a:pt x="167" y="1915"/>
                  </a:cubicBezTo>
                  <a:cubicBezTo>
                    <a:pt x="67" y="1982"/>
                    <a:pt x="0" y="2115"/>
                    <a:pt x="100" y="2215"/>
                  </a:cubicBezTo>
                  <a:cubicBezTo>
                    <a:pt x="143" y="2280"/>
                    <a:pt x="228" y="2317"/>
                    <a:pt x="319" y="2317"/>
                  </a:cubicBezTo>
                  <a:cubicBezTo>
                    <a:pt x="368" y="2317"/>
                    <a:pt x="420" y="2306"/>
                    <a:pt x="467" y="2282"/>
                  </a:cubicBezTo>
                  <a:cubicBezTo>
                    <a:pt x="3466" y="711"/>
                    <a:pt x="7026" y="465"/>
                    <a:pt x="8831" y="465"/>
                  </a:cubicBezTo>
                  <a:cubicBezTo>
                    <a:pt x="9556" y="465"/>
                    <a:pt x="9998" y="505"/>
                    <a:pt x="10007" y="514"/>
                  </a:cubicBezTo>
                  <a:cubicBezTo>
                    <a:pt x="10041" y="514"/>
                    <a:pt x="10074" y="514"/>
                    <a:pt x="10107" y="481"/>
                  </a:cubicBezTo>
                  <a:cubicBezTo>
                    <a:pt x="10207" y="481"/>
                    <a:pt x="10308" y="381"/>
                    <a:pt x="10308" y="281"/>
                  </a:cubicBezTo>
                  <a:cubicBezTo>
                    <a:pt x="10308" y="181"/>
                    <a:pt x="10207" y="47"/>
                    <a:pt x="10074" y="47"/>
                  </a:cubicBezTo>
                  <a:cubicBezTo>
                    <a:pt x="10009" y="38"/>
                    <a:pt x="9552" y="0"/>
                    <a:pt x="8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4342450" y="1031175"/>
              <a:ext cx="231000" cy="116625"/>
            </a:xfrm>
            <a:custGeom>
              <a:avLst/>
              <a:gdLst/>
              <a:ahLst/>
              <a:cxnLst/>
              <a:rect l="l" t="t" r="r" b="b"/>
              <a:pathLst>
                <a:path w="9240" h="4665" extrusionOk="0">
                  <a:moveTo>
                    <a:pt x="8906" y="1"/>
                  </a:moveTo>
                  <a:cubicBezTo>
                    <a:pt x="8673" y="34"/>
                    <a:pt x="3469" y="968"/>
                    <a:pt x="100" y="4270"/>
                  </a:cubicBezTo>
                  <a:cubicBezTo>
                    <a:pt x="0" y="4371"/>
                    <a:pt x="33" y="4537"/>
                    <a:pt x="133" y="4604"/>
                  </a:cubicBezTo>
                  <a:cubicBezTo>
                    <a:pt x="175" y="4646"/>
                    <a:pt x="235" y="4664"/>
                    <a:pt x="295" y="4664"/>
                  </a:cubicBezTo>
                  <a:cubicBezTo>
                    <a:pt x="378" y="4664"/>
                    <a:pt x="462" y="4629"/>
                    <a:pt x="500" y="4571"/>
                  </a:cubicBezTo>
                  <a:cubicBezTo>
                    <a:pt x="3769" y="1402"/>
                    <a:pt x="8940" y="468"/>
                    <a:pt x="9006" y="468"/>
                  </a:cubicBezTo>
                  <a:cubicBezTo>
                    <a:pt x="9040" y="468"/>
                    <a:pt x="9073" y="434"/>
                    <a:pt x="9107" y="434"/>
                  </a:cubicBezTo>
                  <a:cubicBezTo>
                    <a:pt x="9207" y="368"/>
                    <a:pt x="9240" y="301"/>
                    <a:pt x="9207" y="201"/>
                  </a:cubicBezTo>
                  <a:cubicBezTo>
                    <a:pt x="9207" y="67"/>
                    <a:pt x="9040" y="1"/>
                    <a:pt x="8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3591325" y="1650625"/>
              <a:ext cx="2258875" cy="1447950"/>
            </a:xfrm>
            <a:custGeom>
              <a:avLst/>
              <a:gdLst/>
              <a:ahLst/>
              <a:cxnLst/>
              <a:rect l="l" t="t" r="r" b="b"/>
              <a:pathLst>
                <a:path w="90355" h="57918" extrusionOk="0">
                  <a:moveTo>
                    <a:pt x="39885" y="0"/>
                  </a:moveTo>
                  <a:cubicBezTo>
                    <a:pt x="37759" y="0"/>
                    <a:pt x="35691" y="32"/>
                    <a:pt x="33748" y="107"/>
                  </a:cubicBezTo>
                  <a:cubicBezTo>
                    <a:pt x="20838" y="641"/>
                    <a:pt x="3426" y="7346"/>
                    <a:pt x="1725" y="21956"/>
                  </a:cubicBezTo>
                  <a:cubicBezTo>
                    <a:pt x="1" y="36477"/>
                    <a:pt x="979" y="57918"/>
                    <a:pt x="37734" y="57918"/>
                  </a:cubicBezTo>
                  <a:cubicBezTo>
                    <a:pt x="37961" y="57918"/>
                    <a:pt x="38189" y="57917"/>
                    <a:pt x="38418" y="57915"/>
                  </a:cubicBezTo>
                  <a:cubicBezTo>
                    <a:pt x="76912" y="57615"/>
                    <a:pt x="90355" y="56915"/>
                    <a:pt x="90021" y="29228"/>
                  </a:cubicBezTo>
                  <a:cubicBezTo>
                    <a:pt x="89721" y="3576"/>
                    <a:pt x="70441" y="1408"/>
                    <a:pt x="70441" y="1408"/>
                  </a:cubicBezTo>
                  <a:cubicBezTo>
                    <a:pt x="70441" y="1408"/>
                    <a:pt x="53895" y="0"/>
                    <a:pt x="39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3794550" y="1309450"/>
              <a:ext cx="1958600" cy="555075"/>
            </a:xfrm>
            <a:custGeom>
              <a:avLst/>
              <a:gdLst/>
              <a:ahLst/>
              <a:cxnLst/>
              <a:rect l="l" t="t" r="r" b="b"/>
              <a:pathLst>
                <a:path w="78344" h="22203" extrusionOk="0">
                  <a:moveTo>
                    <a:pt x="75969" y="0"/>
                  </a:moveTo>
                  <a:cubicBezTo>
                    <a:pt x="75879" y="0"/>
                    <a:pt x="75763" y="25"/>
                    <a:pt x="75621" y="78"/>
                  </a:cubicBezTo>
                  <a:cubicBezTo>
                    <a:pt x="61914" y="5020"/>
                    <a:pt x="47648" y="6548"/>
                    <a:pt x="35248" y="6548"/>
                  </a:cubicBezTo>
                  <a:cubicBezTo>
                    <a:pt x="15179" y="6548"/>
                    <a:pt x="1" y="2546"/>
                    <a:pt x="0" y="2546"/>
                  </a:cubicBezTo>
                  <a:lnTo>
                    <a:pt x="0" y="2546"/>
                  </a:lnTo>
                  <a:cubicBezTo>
                    <a:pt x="1" y="2547"/>
                    <a:pt x="13702" y="22064"/>
                    <a:pt x="20984" y="22064"/>
                  </a:cubicBezTo>
                  <a:cubicBezTo>
                    <a:pt x="21040" y="22064"/>
                    <a:pt x="21094" y="22062"/>
                    <a:pt x="21149" y="22060"/>
                  </a:cubicBezTo>
                  <a:cubicBezTo>
                    <a:pt x="21861" y="22031"/>
                    <a:pt x="22744" y="22019"/>
                    <a:pt x="23762" y="22019"/>
                  </a:cubicBezTo>
                  <a:cubicBezTo>
                    <a:pt x="27782" y="22019"/>
                    <a:pt x="33911" y="22203"/>
                    <a:pt x="39938" y="22203"/>
                  </a:cubicBezTo>
                  <a:cubicBezTo>
                    <a:pt x="47903" y="22203"/>
                    <a:pt x="55692" y="21882"/>
                    <a:pt x="58209" y="20392"/>
                  </a:cubicBezTo>
                  <a:cubicBezTo>
                    <a:pt x="62965" y="17628"/>
                    <a:pt x="78344" y="0"/>
                    <a:pt x="759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0"/>
            <p:cNvSpPr/>
            <p:nvPr/>
          </p:nvSpPr>
          <p:spPr>
            <a:xfrm>
              <a:off x="3990525" y="1653500"/>
              <a:ext cx="1482750" cy="244150"/>
            </a:xfrm>
            <a:custGeom>
              <a:avLst/>
              <a:gdLst/>
              <a:ahLst/>
              <a:cxnLst/>
              <a:rect l="l" t="t" r="r" b="b"/>
              <a:pathLst>
                <a:path w="59310" h="9766" extrusionOk="0">
                  <a:moveTo>
                    <a:pt x="58090" y="1"/>
                  </a:moveTo>
                  <a:cubicBezTo>
                    <a:pt x="57962" y="1"/>
                    <a:pt x="57832" y="30"/>
                    <a:pt x="57708" y="92"/>
                  </a:cubicBezTo>
                  <a:cubicBezTo>
                    <a:pt x="47114" y="5287"/>
                    <a:pt x="37263" y="7003"/>
                    <a:pt x="28871" y="7003"/>
                  </a:cubicBezTo>
                  <a:cubicBezTo>
                    <a:pt x="12635" y="7003"/>
                    <a:pt x="1855" y="581"/>
                    <a:pt x="1702" y="493"/>
                  </a:cubicBezTo>
                  <a:cubicBezTo>
                    <a:pt x="1547" y="396"/>
                    <a:pt x="1384" y="350"/>
                    <a:pt x="1224" y="350"/>
                  </a:cubicBezTo>
                  <a:cubicBezTo>
                    <a:pt x="832" y="350"/>
                    <a:pt x="457" y="629"/>
                    <a:pt x="267" y="1126"/>
                  </a:cubicBezTo>
                  <a:cubicBezTo>
                    <a:pt x="0" y="1793"/>
                    <a:pt x="234" y="2594"/>
                    <a:pt x="768" y="2928"/>
                  </a:cubicBezTo>
                  <a:cubicBezTo>
                    <a:pt x="1034" y="3094"/>
                    <a:pt x="7272" y="6864"/>
                    <a:pt x="17546" y="8765"/>
                  </a:cubicBezTo>
                  <a:cubicBezTo>
                    <a:pt x="20715" y="9332"/>
                    <a:pt x="24484" y="9766"/>
                    <a:pt x="28687" y="9766"/>
                  </a:cubicBezTo>
                  <a:cubicBezTo>
                    <a:pt x="37127" y="9766"/>
                    <a:pt x="47367" y="8098"/>
                    <a:pt x="58475" y="2627"/>
                  </a:cubicBezTo>
                  <a:cubicBezTo>
                    <a:pt x="59042" y="2361"/>
                    <a:pt x="59309" y="1593"/>
                    <a:pt x="59076" y="859"/>
                  </a:cubicBezTo>
                  <a:cubicBezTo>
                    <a:pt x="58922" y="322"/>
                    <a:pt x="58513" y="1"/>
                    <a:pt x="58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0"/>
            <p:cNvSpPr/>
            <p:nvPr/>
          </p:nvSpPr>
          <p:spPr>
            <a:xfrm>
              <a:off x="4378300" y="2135300"/>
              <a:ext cx="302750" cy="52575"/>
            </a:xfrm>
            <a:custGeom>
              <a:avLst/>
              <a:gdLst/>
              <a:ahLst/>
              <a:cxnLst/>
              <a:rect l="l" t="t" r="r" b="b"/>
              <a:pathLst>
                <a:path w="12110" h="2103" extrusionOk="0">
                  <a:moveTo>
                    <a:pt x="1034" y="1"/>
                  </a:moveTo>
                  <a:cubicBezTo>
                    <a:pt x="467" y="1"/>
                    <a:pt x="0" y="468"/>
                    <a:pt x="0" y="1068"/>
                  </a:cubicBezTo>
                  <a:cubicBezTo>
                    <a:pt x="0" y="1635"/>
                    <a:pt x="467" y="2102"/>
                    <a:pt x="1034" y="2102"/>
                  </a:cubicBezTo>
                  <a:lnTo>
                    <a:pt x="11042" y="2102"/>
                  </a:lnTo>
                  <a:cubicBezTo>
                    <a:pt x="11642" y="2102"/>
                    <a:pt x="12109" y="1635"/>
                    <a:pt x="12109" y="1068"/>
                  </a:cubicBezTo>
                  <a:cubicBezTo>
                    <a:pt x="12109" y="468"/>
                    <a:pt x="11642" y="1"/>
                    <a:pt x="11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0"/>
            <p:cNvSpPr/>
            <p:nvPr/>
          </p:nvSpPr>
          <p:spPr>
            <a:xfrm>
              <a:off x="4741900" y="2135300"/>
              <a:ext cx="364450" cy="52575"/>
            </a:xfrm>
            <a:custGeom>
              <a:avLst/>
              <a:gdLst/>
              <a:ahLst/>
              <a:cxnLst/>
              <a:rect l="l" t="t" r="r" b="b"/>
              <a:pathLst>
                <a:path w="14578" h="2103" extrusionOk="0">
                  <a:moveTo>
                    <a:pt x="1034" y="1"/>
                  </a:moveTo>
                  <a:cubicBezTo>
                    <a:pt x="467" y="1"/>
                    <a:pt x="0" y="468"/>
                    <a:pt x="0" y="1068"/>
                  </a:cubicBezTo>
                  <a:cubicBezTo>
                    <a:pt x="0" y="1635"/>
                    <a:pt x="467" y="2102"/>
                    <a:pt x="1034" y="2102"/>
                  </a:cubicBezTo>
                  <a:lnTo>
                    <a:pt x="13510" y="2102"/>
                  </a:lnTo>
                  <a:cubicBezTo>
                    <a:pt x="14110" y="2102"/>
                    <a:pt x="14577" y="1635"/>
                    <a:pt x="14577" y="1068"/>
                  </a:cubicBezTo>
                  <a:cubicBezTo>
                    <a:pt x="14577" y="468"/>
                    <a:pt x="14110" y="1"/>
                    <a:pt x="13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a:off x="4378300" y="2262900"/>
              <a:ext cx="302750" cy="52550"/>
            </a:xfrm>
            <a:custGeom>
              <a:avLst/>
              <a:gdLst/>
              <a:ahLst/>
              <a:cxnLst/>
              <a:rect l="l" t="t" r="r" b="b"/>
              <a:pathLst>
                <a:path w="12110" h="2102" extrusionOk="0">
                  <a:moveTo>
                    <a:pt x="1034" y="0"/>
                  </a:moveTo>
                  <a:cubicBezTo>
                    <a:pt x="467" y="0"/>
                    <a:pt x="0" y="467"/>
                    <a:pt x="0" y="1034"/>
                  </a:cubicBezTo>
                  <a:cubicBezTo>
                    <a:pt x="0" y="1635"/>
                    <a:pt x="467" y="2102"/>
                    <a:pt x="1034" y="2102"/>
                  </a:cubicBezTo>
                  <a:lnTo>
                    <a:pt x="11042" y="2102"/>
                  </a:lnTo>
                  <a:cubicBezTo>
                    <a:pt x="11642" y="2102"/>
                    <a:pt x="12109" y="1635"/>
                    <a:pt x="12109" y="1034"/>
                  </a:cubicBezTo>
                  <a:cubicBezTo>
                    <a:pt x="12109" y="467"/>
                    <a:pt x="11642" y="0"/>
                    <a:pt x="11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4503375" y="2272900"/>
              <a:ext cx="51750" cy="489550"/>
            </a:xfrm>
            <a:custGeom>
              <a:avLst/>
              <a:gdLst/>
              <a:ahLst/>
              <a:cxnLst/>
              <a:rect l="l" t="t" r="r" b="b"/>
              <a:pathLst>
                <a:path w="2070" h="19582" extrusionOk="0">
                  <a:moveTo>
                    <a:pt x="1035" y="1"/>
                  </a:moveTo>
                  <a:cubicBezTo>
                    <a:pt x="468" y="1"/>
                    <a:pt x="1" y="468"/>
                    <a:pt x="1" y="1035"/>
                  </a:cubicBezTo>
                  <a:lnTo>
                    <a:pt x="1" y="18547"/>
                  </a:lnTo>
                  <a:cubicBezTo>
                    <a:pt x="1" y="19114"/>
                    <a:pt x="468" y="19581"/>
                    <a:pt x="1035" y="19581"/>
                  </a:cubicBezTo>
                  <a:cubicBezTo>
                    <a:pt x="1602" y="19581"/>
                    <a:pt x="2069" y="19114"/>
                    <a:pt x="2069" y="18547"/>
                  </a:cubicBezTo>
                  <a:lnTo>
                    <a:pt x="2069" y="1035"/>
                  </a:lnTo>
                  <a:cubicBezTo>
                    <a:pt x="2069" y="468"/>
                    <a:pt x="1602" y="1"/>
                    <a:pt x="1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4355775" y="2370575"/>
              <a:ext cx="112600" cy="286800"/>
            </a:xfrm>
            <a:custGeom>
              <a:avLst/>
              <a:gdLst/>
              <a:ahLst/>
              <a:cxnLst/>
              <a:rect l="l" t="t" r="r" b="b"/>
              <a:pathLst>
                <a:path w="4504" h="11472" extrusionOk="0">
                  <a:moveTo>
                    <a:pt x="3354" y="0"/>
                  </a:moveTo>
                  <a:cubicBezTo>
                    <a:pt x="2887" y="0"/>
                    <a:pt x="2483" y="314"/>
                    <a:pt x="2369" y="797"/>
                  </a:cubicBezTo>
                  <a:lnTo>
                    <a:pt x="134" y="10170"/>
                  </a:lnTo>
                  <a:cubicBezTo>
                    <a:pt x="1" y="10737"/>
                    <a:pt x="334" y="11304"/>
                    <a:pt x="901" y="11438"/>
                  </a:cubicBezTo>
                  <a:cubicBezTo>
                    <a:pt x="968" y="11438"/>
                    <a:pt x="1068" y="11471"/>
                    <a:pt x="1135" y="11471"/>
                  </a:cubicBezTo>
                  <a:cubicBezTo>
                    <a:pt x="1602" y="11471"/>
                    <a:pt x="2036" y="11138"/>
                    <a:pt x="2169" y="10671"/>
                  </a:cubicBezTo>
                  <a:lnTo>
                    <a:pt x="4371" y="1264"/>
                  </a:lnTo>
                  <a:cubicBezTo>
                    <a:pt x="4504" y="697"/>
                    <a:pt x="4170" y="163"/>
                    <a:pt x="3603" y="30"/>
                  </a:cubicBezTo>
                  <a:cubicBezTo>
                    <a:pt x="3519" y="10"/>
                    <a:pt x="3436" y="0"/>
                    <a:pt x="3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a:off x="4590125" y="2370575"/>
              <a:ext cx="113425" cy="286800"/>
            </a:xfrm>
            <a:custGeom>
              <a:avLst/>
              <a:gdLst/>
              <a:ahLst/>
              <a:cxnLst/>
              <a:rect l="l" t="t" r="r" b="b"/>
              <a:pathLst>
                <a:path w="4537" h="11472" extrusionOk="0">
                  <a:moveTo>
                    <a:pt x="1152" y="0"/>
                  </a:moveTo>
                  <a:cubicBezTo>
                    <a:pt x="1069" y="0"/>
                    <a:pt x="985" y="10"/>
                    <a:pt x="901" y="30"/>
                  </a:cubicBezTo>
                  <a:cubicBezTo>
                    <a:pt x="334" y="163"/>
                    <a:pt x="0" y="697"/>
                    <a:pt x="134" y="1264"/>
                  </a:cubicBezTo>
                  <a:lnTo>
                    <a:pt x="2368" y="10671"/>
                  </a:lnTo>
                  <a:cubicBezTo>
                    <a:pt x="2469" y="11138"/>
                    <a:pt x="2902" y="11471"/>
                    <a:pt x="3369" y="11471"/>
                  </a:cubicBezTo>
                  <a:cubicBezTo>
                    <a:pt x="3469" y="11471"/>
                    <a:pt x="3536" y="11438"/>
                    <a:pt x="3603" y="11438"/>
                  </a:cubicBezTo>
                  <a:cubicBezTo>
                    <a:pt x="4170" y="11304"/>
                    <a:pt x="4537" y="10737"/>
                    <a:pt x="4403" y="10170"/>
                  </a:cubicBezTo>
                  <a:lnTo>
                    <a:pt x="2168" y="797"/>
                  </a:lnTo>
                  <a:cubicBezTo>
                    <a:pt x="2055" y="314"/>
                    <a:pt x="1627" y="0"/>
                    <a:pt x="11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0"/>
            <p:cNvSpPr/>
            <p:nvPr/>
          </p:nvSpPr>
          <p:spPr>
            <a:xfrm>
              <a:off x="4754400" y="2433850"/>
              <a:ext cx="338600" cy="338600"/>
            </a:xfrm>
            <a:custGeom>
              <a:avLst/>
              <a:gdLst/>
              <a:ahLst/>
              <a:cxnLst/>
              <a:rect l="l" t="t" r="r" b="b"/>
              <a:pathLst>
                <a:path w="13544" h="13544" extrusionOk="0">
                  <a:moveTo>
                    <a:pt x="10141" y="2102"/>
                  </a:moveTo>
                  <a:cubicBezTo>
                    <a:pt x="10875" y="2102"/>
                    <a:pt x="11475" y="2669"/>
                    <a:pt x="11475" y="3403"/>
                  </a:cubicBezTo>
                  <a:lnTo>
                    <a:pt x="11475" y="10141"/>
                  </a:lnTo>
                  <a:cubicBezTo>
                    <a:pt x="11475" y="10875"/>
                    <a:pt x="10875" y="11442"/>
                    <a:pt x="10141" y="11442"/>
                  </a:cubicBezTo>
                  <a:lnTo>
                    <a:pt x="3403" y="11442"/>
                  </a:lnTo>
                  <a:cubicBezTo>
                    <a:pt x="2669" y="11442"/>
                    <a:pt x="2102" y="10875"/>
                    <a:pt x="2102" y="10141"/>
                  </a:cubicBezTo>
                  <a:lnTo>
                    <a:pt x="2102" y="3403"/>
                  </a:lnTo>
                  <a:cubicBezTo>
                    <a:pt x="2102" y="2669"/>
                    <a:pt x="2669" y="2102"/>
                    <a:pt x="3403" y="2102"/>
                  </a:cubicBezTo>
                  <a:close/>
                  <a:moveTo>
                    <a:pt x="3403" y="1"/>
                  </a:moveTo>
                  <a:cubicBezTo>
                    <a:pt x="1535" y="1"/>
                    <a:pt x="0" y="1535"/>
                    <a:pt x="0" y="3403"/>
                  </a:cubicBezTo>
                  <a:lnTo>
                    <a:pt x="0" y="10141"/>
                  </a:lnTo>
                  <a:cubicBezTo>
                    <a:pt x="0" y="12009"/>
                    <a:pt x="1535" y="13544"/>
                    <a:pt x="3403" y="13544"/>
                  </a:cubicBezTo>
                  <a:lnTo>
                    <a:pt x="10141" y="13544"/>
                  </a:lnTo>
                  <a:cubicBezTo>
                    <a:pt x="12009" y="13544"/>
                    <a:pt x="13543" y="12009"/>
                    <a:pt x="13543" y="10141"/>
                  </a:cubicBezTo>
                  <a:lnTo>
                    <a:pt x="13543" y="3403"/>
                  </a:lnTo>
                  <a:cubicBezTo>
                    <a:pt x="13543" y="1535"/>
                    <a:pt x="12009" y="1"/>
                    <a:pt x="10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a:off x="4759400" y="2221200"/>
              <a:ext cx="328600" cy="179325"/>
            </a:xfrm>
            <a:custGeom>
              <a:avLst/>
              <a:gdLst/>
              <a:ahLst/>
              <a:cxnLst/>
              <a:rect l="l" t="t" r="r" b="b"/>
              <a:pathLst>
                <a:path w="13144" h="7173" extrusionOk="0">
                  <a:moveTo>
                    <a:pt x="11075" y="2102"/>
                  </a:moveTo>
                  <a:lnTo>
                    <a:pt x="11075" y="5104"/>
                  </a:lnTo>
                  <a:lnTo>
                    <a:pt x="2102" y="5104"/>
                  </a:lnTo>
                  <a:lnTo>
                    <a:pt x="2102" y="2102"/>
                  </a:lnTo>
                  <a:close/>
                  <a:moveTo>
                    <a:pt x="1769" y="0"/>
                  </a:moveTo>
                  <a:cubicBezTo>
                    <a:pt x="801" y="0"/>
                    <a:pt x="1" y="801"/>
                    <a:pt x="1" y="1768"/>
                  </a:cubicBezTo>
                  <a:lnTo>
                    <a:pt x="1" y="5438"/>
                  </a:lnTo>
                  <a:cubicBezTo>
                    <a:pt x="1" y="6405"/>
                    <a:pt x="801" y="7172"/>
                    <a:pt x="1769" y="7172"/>
                  </a:cubicBezTo>
                  <a:lnTo>
                    <a:pt x="11409" y="7172"/>
                  </a:lnTo>
                  <a:cubicBezTo>
                    <a:pt x="12376" y="7172"/>
                    <a:pt x="13143" y="6405"/>
                    <a:pt x="13143" y="5438"/>
                  </a:cubicBezTo>
                  <a:lnTo>
                    <a:pt x="13143" y="1768"/>
                  </a:lnTo>
                  <a:cubicBezTo>
                    <a:pt x="13143" y="801"/>
                    <a:pt x="12376" y="0"/>
                    <a:pt x="11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0"/>
            <p:cNvSpPr/>
            <p:nvPr/>
          </p:nvSpPr>
          <p:spPr>
            <a:xfrm>
              <a:off x="4897825" y="2443850"/>
              <a:ext cx="51750" cy="320250"/>
            </a:xfrm>
            <a:custGeom>
              <a:avLst/>
              <a:gdLst/>
              <a:ahLst/>
              <a:cxnLst/>
              <a:rect l="l" t="t" r="r" b="b"/>
              <a:pathLst>
                <a:path w="2070" h="12810" extrusionOk="0">
                  <a:moveTo>
                    <a:pt x="1035" y="1"/>
                  </a:moveTo>
                  <a:cubicBezTo>
                    <a:pt x="468" y="1"/>
                    <a:pt x="1" y="468"/>
                    <a:pt x="1" y="1035"/>
                  </a:cubicBezTo>
                  <a:lnTo>
                    <a:pt x="1" y="11776"/>
                  </a:lnTo>
                  <a:cubicBezTo>
                    <a:pt x="1" y="12343"/>
                    <a:pt x="468" y="12810"/>
                    <a:pt x="1035" y="12810"/>
                  </a:cubicBezTo>
                  <a:cubicBezTo>
                    <a:pt x="1602" y="12810"/>
                    <a:pt x="2069" y="12343"/>
                    <a:pt x="2069" y="11776"/>
                  </a:cubicBezTo>
                  <a:lnTo>
                    <a:pt x="2069" y="1035"/>
                  </a:lnTo>
                  <a:cubicBezTo>
                    <a:pt x="2069" y="468"/>
                    <a:pt x="1602" y="1"/>
                    <a:pt x="10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0"/>
            <p:cNvSpPr/>
            <p:nvPr/>
          </p:nvSpPr>
          <p:spPr>
            <a:xfrm>
              <a:off x="4761075" y="2569775"/>
              <a:ext cx="325250" cy="51725"/>
            </a:xfrm>
            <a:custGeom>
              <a:avLst/>
              <a:gdLst/>
              <a:ahLst/>
              <a:cxnLst/>
              <a:rect l="l" t="t" r="r" b="b"/>
              <a:pathLst>
                <a:path w="13010" h="2069" extrusionOk="0">
                  <a:moveTo>
                    <a:pt x="1034" y="1"/>
                  </a:moveTo>
                  <a:cubicBezTo>
                    <a:pt x="467" y="1"/>
                    <a:pt x="0" y="468"/>
                    <a:pt x="0" y="1035"/>
                  </a:cubicBezTo>
                  <a:cubicBezTo>
                    <a:pt x="0" y="1602"/>
                    <a:pt x="467" y="2069"/>
                    <a:pt x="1034" y="2069"/>
                  </a:cubicBezTo>
                  <a:lnTo>
                    <a:pt x="11976" y="2069"/>
                  </a:lnTo>
                  <a:cubicBezTo>
                    <a:pt x="12543" y="2069"/>
                    <a:pt x="13010" y="1602"/>
                    <a:pt x="13010" y="1035"/>
                  </a:cubicBezTo>
                  <a:cubicBezTo>
                    <a:pt x="13010" y="468"/>
                    <a:pt x="12543" y="1"/>
                    <a:pt x="11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0"/>
            <p:cNvSpPr/>
            <p:nvPr/>
          </p:nvSpPr>
          <p:spPr>
            <a:xfrm>
              <a:off x="3567725" y="2130300"/>
              <a:ext cx="2479275" cy="1067600"/>
            </a:xfrm>
            <a:custGeom>
              <a:avLst/>
              <a:gdLst/>
              <a:ahLst/>
              <a:cxnLst/>
              <a:rect l="l" t="t" r="r" b="b"/>
              <a:pathLst>
                <a:path w="99171" h="42704" extrusionOk="0">
                  <a:moveTo>
                    <a:pt x="3069" y="1"/>
                  </a:moveTo>
                  <a:lnTo>
                    <a:pt x="3069" y="1"/>
                  </a:lnTo>
                  <a:cubicBezTo>
                    <a:pt x="0" y="11976"/>
                    <a:pt x="3636" y="32891"/>
                    <a:pt x="14744" y="37327"/>
                  </a:cubicBezTo>
                  <a:cubicBezTo>
                    <a:pt x="22283" y="40338"/>
                    <a:pt x="29652" y="42704"/>
                    <a:pt x="42941" y="42704"/>
                  </a:cubicBezTo>
                  <a:cubicBezTo>
                    <a:pt x="49234" y="42704"/>
                    <a:pt x="56854" y="42173"/>
                    <a:pt x="66448" y="40930"/>
                  </a:cubicBezTo>
                  <a:cubicBezTo>
                    <a:pt x="99171" y="36694"/>
                    <a:pt x="90198" y="2103"/>
                    <a:pt x="90198" y="2102"/>
                  </a:cubicBezTo>
                  <a:lnTo>
                    <a:pt x="90198" y="2102"/>
                  </a:lnTo>
                  <a:cubicBezTo>
                    <a:pt x="84601" y="13855"/>
                    <a:pt x="74270" y="30161"/>
                    <a:pt x="64075" y="30161"/>
                  </a:cubicBezTo>
                  <a:cubicBezTo>
                    <a:pt x="62725" y="30161"/>
                    <a:pt x="61377" y="29875"/>
                    <a:pt x="60043" y="29255"/>
                  </a:cubicBezTo>
                  <a:cubicBezTo>
                    <a:pt x="57665" y="28153"/>
                    <a:pt x="55152" y="27767"/>
                    <a:pt x="52534" y="27767"/>
                  </a:cubicBezTo>
                  <a:cubicBezTo>
                    <a:pt x="46404" y="27767"/>
                    <a:pt x="39701" y="29883"/>
                    <a:pt x="32825" y="29883"/>
                  </a:cubicBezTo>
                  <a:cubicBezTo>
                    <a:pt x="28590" y="29883"/>
                    <a:pt x="24288" y="29081"/>
                    <a:pt x="20015" y="26486"/>
                  </a:cubicBezTo>
                  <a:cubicBezTo>
                    <a:pt x="5838" y="17880"/>
                    <a:pt x="3069" y="1"/>
                    <a:pt x="3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a:off x="4195675" y="1428975"/>
              <a:ext cx="1062450" cy="244250"/>
            </a:xfrm>
            <a:custGeom>
              <a:avLst/>
              <a:gdLst/>
              <a:ahLst/>
              <a:cxnLst/>
              <a:rect l="l" t="t" r="r" b="b"/>
              <a:pathLst>
                <a:path w="42498" h="9770" extrusionOk="0">
                  <a:moveTo>
                    <a:pt x="42497" y="0"/>
                  </a:moveTo>
                  <a:lnTo>
                    <a:pt x="42497" y="0"/>
                  </a:lnTo>
                  <a:cubicBezTo>
                    <a:pt x="33951" y="1269"/>
                    <a:pt x="25923" y="1669"/>
                    <a:pt x="19195" y="1669"/>
                  </a:cubicBezTo>
                  <a:cubicBezTo>
                    <a:pt x="7700" y="1669"/>
                    <a:pt x="1" y="501"/>
                    <a:pt x="0" y="500"/>
                  </a:cubicBezTo>
                  <a:lnTo>
                    <a:pt x="0" y="500"/>
                  </a:lnTo>
                  <a:cubicBezTo>
                    <a:pt x="0" y="501"/>
                    <a:pt x="5919" y="9770"/>
                    <a:pt x="21943" y="9770"/>
                  </a:cubicBezTo>
                  <a:cubicBezTo>
                    <a:pt x="22457" y="9770"/>
                    <a:pt x="22982" y="9760"/>
                    <a:pt x="23517" y="9740"/>
                  </a:cubicBezTo>
                  <a:cubicBezTo>
                    <a:pt x="35792" y="9307"/>
                    <a:pt x="42497" y="0"/>
                    <a:pt x="42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a:off x="4201500" y="1531225"/>
              <a:ext cx="551250" cy="659150"/>
            </a:xfrm>
            <a:custGeom>
              <a:avLst/>
              <a:gdLst/>
              <a:ahLst/>
              <a:cxnLst/>
              <a:rect l="l" t="t" r="r" b="b"/>
              <a:pathLst>
                <a:path w="22050" h="26366" extrusionOk="0">
                  <a:moveTo>
                    <a:pt x="10341" y="2081"/>
                  </a:moveTo>
                  <a:cubicBezTo>
                    <a:pt x="10775" y="2081"/>
                    <a:pt x="11209" y="2181"/>
                    <a:pt x="11642" y="2315"/>
                  </a:cubicBezTo>
                  <a:cubicBezTo>
                    <a:pt x="14978" y="3482"/>
                    <a:pt x="17880" y="8853"/>
                    <a:pt x="19314" y="12255"/>
                  </a:cubicBezTo>
                  <a:cubicBezTo>
                    <a:pt x="13410" y="10821"/>
                    <a:pt x="6238" y="8152"/>
                    <a:pt x="5771" y="5650"/>
                  </a:cubicBezTo>
                  <a:cubicBezTo>
                    <a:pt x="5571" y="4616"/>
                    <a:pt x="6872" y="3549"/>
                    <a:pt x="8006" y="2848"/>
                  </a:cubicBezTo>
                  <a:cubicBezTo>
                    <a:pt x="8774" y="2348"/>
                    <a:pt x="9574" y="2081"/>
                    <a:pt x="10341" y="2081"/>
                  </a:cubicBezTo>
                  <a:close/>
                  <a:moveTo>
                    <a:pt x="10347" y="1"/>
                  </a:moveTo>
                  <a:cubicBezTo>
                    <a:pt x="9181" y="1"/>
                    <a:pt x="8020" y="358"/>
                    <a:pt x="6872" y="1080"/>
                  </a:cubicBezTo>
                  <a:cubicBezTo>
                    <a:pt x="4471" y="2615"/>
                    <a:pt x="3403" y="4283"/>
                    <a:pt x="3737" y="6051"/>
                  </a:cubicBezTo>
                  <a:cubicBezTo>
                    <a:pt x="4337" y="9353"/>
                    <a:pt x="10141" y="11788"/>
                    <a:pt x="14911" y="13222"/>
                  </a:cubicBezTo>
                  <a:cubicBezTo>
                    <a:pt x="10108" y="14290"/>
                    <a:pt x="3737" y="17159"/>
                    <a:pt x="234" y="24898"/>
                  </a:cubicBezTo>
                  <a:cubicBezTo>
                    <a:pt x="1" y="25431"/>
                    <a:pt x="234" y="26032"/>
                    <a:pt x="735" y="26265"/>
                  </a:cubicBezTo>
                  <a:cubicBezTo>
                    <a:pt x="901" y="26332"/>
                    <a:pt x="1035" y="26365"/>
                    <a:pt x="1168" y="26365"/>
                  </a:cubicBezTo>
                  <a:cubicBezTo>
                    <a:pt x="1568" y="26365"/>
                    <a:pt x="1969" y="26132"/>
                    <a:pt x="2136" y="25765"/>
                  </a:cubicBezTo>
                  <a:cubicBezTo>
                    <a:pt x="6813" y="15492"/>
                    <a:pt x="16822" y="14698"/>
                    <a:pt x="19953" y="14698"/>
                  </a:cubicBezTo>
                  <a:cubicBezTo>
                    <a:pt x="20462" y="14698"/>
                    <a:pt x="20789" y="14719"/>
                    <a:pt x="20882" y="14724"/>
                  </a:cubicBezTo>
                  <a:lnTo>
                    <a:pt x="21016" y="14724"/>
                  </a:lnTo>
                  <a:cubicBezTo>
                    <a:pt x="21216" y="14724"/>
                    <a:pt x="21383" y="14690"/>
                    <a:pt x="21516" y="14590"/>
                  </a:cubicBezTo>
                  <a:cubicBezTo>
                    <a:pt x="21616" y="14523"/>
                    <a:pt x="21683" y="14457"/>
                    <a:pt x="21783" y="14390"/>
                  </a:cubicBezTo>
                  <a:cubicBezTo>
                    <a:pt x="21883" y="14257"/>
                    <a:pt x="21950" y="14123"/>
                    <a:pt x="21983" y="13956"/>
                  </a:cubicBezTo>
                  <a:cubicBezTo>
                    <a:pt x="22016" y="13823"/>
                    <a:pt x="22050" y="13689"/>
                    <a:pt x="22016" y="13556"/>
                  </a:cubicBezTo>
                  <a:cubicBezTo>
                    <a:pt x="22016" y="13489"/>
                    <a:pt x="21983" y="13423"/>
                    <a:pt x="21950" y="13323"/>
                  </a:cubicBezTo>
                  <a:cubicBezTo>
                    <a:pt x="21750" y="12689"/>
                    <a:pt x="18080" y="2381"/>
                    <a:pt x="12343" y="347"/>
                  </a:cubicBezTo>
                  <a:cubicBezTo>
                    <a:pt x="11677" y="117"/>
                    <a:pt x="11011" y="1"/>
                    <a:pt x="10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a:off x="4710200" y="1531225"/>
              <a:ext cx="551250" cy="659150"/>
            </a:xfrm>
            <a:custGeom>
              <a:avLst/>
              <a:gdLst/>
              <a:ahLst/>
              <a:cxnLst/>
              <a:rect l="l" t="t" r="r" b="b"/>
              <a:pathLst>
                <a:path w="22050" h="26366" extrusionOk="0">
                  <a:moveTo>
                    <a:pt x="11709" y="2081"/>
                  </a:moveTo>
                  <a:cubicBezTo>
                    <a:pt x="12476" y="2081"/>
                    <a:pt x="13277" y="2348"/>
                    <a:pt x="14077" y="2848"/>
                  </a:cubicBezTo>
                  <a:cubicBezTo>
                    <a:pt x="15178" y="3549"/>
                    <a:pt x="16479" y="4616"/>
                    <a:pt x="16279" y="5650"/>
                  </a:cubicBezTo>
                  <a:cubicBezTo>
                    <a:pt x="15812" y="8152"/>
                    <a:pt x="8640" y="10821"/>
                    <a:pt x="2736" y="12255"/>
                  </a:cubicBezTo>
                  <a:cubicBezTo>
                    <a:pt x="4170" y="8853"/>
                    <a:pt x="7072" y="3482"/>
                    <a:pt x="10408" y="2315"/>
                  </a:cubicBezTo>
                  <a:cubicBezTo>
                    <a:pt x="10842" y="2181"/>
                    <a:pt x="11275" y="2081"/>
                    <a:pt x="11709" y="2081"/>
                  </a:cubicBezTo>
                  <a:close/>
                  <a:moveTo>
                    <a:pt x="11703" y="1"/>
                  </a:moveTo>
                  <a:cubicBezTo>
                    <a:pt x="11039" y="1"/>
                    <a:pt x="10373" y="117"/>
                    <a:pt x="9707" y="347"/>
                  </a:cubicBezTo>
                  <a:cubicBezTo>
                    <a:pt x="3970" y="2381"/>
                    <a:pt x="301" y="12722"/>
                    <a:pt x="101" y="13356"/>
                  </a:cubicBezTo>
                  <a:cubicBezTo>
                    <a:pt x="67" y="13389"/>
                    <a:pt x="67" y="13456"/>
                    <a:pt x="34" y="13523"/>
                  </a:cubicBezTo>
                  <a:cubicBezTo>
                    <a:pt x="1" y="13689"/>
                    <a:pt x="34" y="13856"/>
                    <a:pt x="67" y="13990"/>
                  </a:cubicBezTo>
                  <a:cubicBezTo>
                    <a:pt x="101" y="14123"/>
                    <a:pt x="167" y="14223"/>
                    <a:pt x="234" y="14323"/>
                  </a:cubicBezTo>
                  <a:cubicBezTo>
                    <a:pt x="334" y="14457"/>
                    <a:pt x="468" y="14557"/>
                    <a:pt x="601" y="14623"/>
                  </a:cubicBezTo>
                  <a:cubicBezTo>
                    <a:pt x="701" y="14690"/>
                    <a:pt x="801" y="14724"/>
                    <a:pt x="935" y="14724"/>
                  </a:cubicBezTo>
                  <a:lnTo>
                    <a:pt x="1168" y="14724"/>
                  </a:lnTo>
                  <a:cubicBezTo>
                    <a:pt x="1237" y="14719"/>
                    <a:pt x="1512" y="14703"/>
                    <a:pt x="1950" y="14703"/>
                  </a:cubicBezTo>
                  <a:cubicBezTo>
                    <a:pt x="4899" y="14703"/>
                    <a:pt x="15239" y="15455"/>
                    <a:pt x="19915" y="25765"/>
                  </a:cubicBezTo>
                  <a:cubicBezTo>
                    <a:pt x="20115" y="26132"/>
                    <a:pt x="20482" y="26365"/>
                    <a:pt x="20882" y="26365"/>
                  </a:cubicBezTo>
                  <a:cubicBezTo>
                    <a:pt x="21016" y="26365"/>
                    <a:pt x="21149" y="26332"/>
                    <a:pt x="21316" y="26265"/>
                  </a:cubicBezTo>
                  <a:cubicBezTo>
                    <a:pt x="21816" y="26032"/>
                    <a:pt x="22050" y="25431"/>
                    <a:pt x="21816" y="24898"/>
                  </a:cubicBezTo>
                  <a:cubicBezTo>
                    <a:pt x="18314" y="17159"/>
                    <a:pt x="11942" y="14290"/>
                    <a:pt x="7172" y="13222"/>
                  </a:cubicBezTo>
                  <a:cubicBezTo>
                    <a:pt x="11909" y="11788"/>
                    <a:pt x="17713" y="9353"/>
                    <a:pt x="18347" y="6051"/>
                  </a:cubicBezTo>
                  <a:cubicBezTo>
                    <a:pt x="18647" y="4283"/>
                    <a:pt x="17580" y="2615"/>
                    <a:pt x="15178" y="1080"/>
                  </a:cubicBezTo>
                  <a:cubicBezTo>
                    <a:pt x="14030" y="358"/>
                    <a:pt x="12869" y="1"/>
                    <a:pt x="11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a:off x="4172325" y="2106125"/>
              <a:ext cx="121775" cy="121775"/>
            </a:xfrm>
            <a:custGeom>
              <a:avLst/>
              <a:gdLst/>
              <a:ahLst/>
              <a:cxnLst/>
              <a:rect l="l" t="t" r="r" b="b"/>
              <a:pathLst>
                <a:path w="4871" h="4871" extrusionOk="0">
                  <a:moveTo>
                    <a:pt x="2435" y="0"/>
                  </a:moveTo>
                  <a:cubicBezTo>
                    <a:pt x="1101" y="0"/>
                    <a:pt x="0" y="1101"/>
                    <a:pt x="0" y="2435"/>
                  </a:cubicBezTo>
                  <a:cubicBezTo>
                    <a:pt x="0" y="3770"/>
                    <a:pt x="1101" y="4870"/>
                    <a:pt x="2435" y="4870"/>
                  </a:cubicBezTo>
                  <a:cubicBezTo>
                    <a:pt x="3803" y="4870"/>
                    <a:pt x="4870" y="3770"/>
                    <a:pt x="4870" y="2435"/>
                  </a:cubicBezTo>
                  <a:cubicBezTo>
                    <a:pt x="4870" y="1101"/>
                    <a:pt x="3803" y="0"/>
                    <a:pt x="2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0"/>
            <p:cNvSpPr/>
            <p:nvPr/>
          </p:nvSpPr>
          <p:spPr>
            <a:xfrm>
              <a:off x="5169700" y="2106125"/>
              <a:ext cx="121775" cy="121775"/>
            </a:xfrm>
            <a:custGeom>
              <a:avLst/>
              <a:gdLst/>
              <a:ahLst/>
              <a:cxnLst/>
              <a:rect l="l" t="t" r="r" b="b"/>
              <a:pathLst>
                <a:path w="4871" h="4871" extrusionOk="0">
                  <a:moveTo>
                    <a:pt x="2435" y="0"/>
                  </a:moveTo>
                  <a:cubicBezTo>
                    <a:pt x="1101" y="0"/>
                    <a:pt x="0" y="1101"/>
                    <a:pt x="0" y="2435"/>
                  </a:cubicBezTo>
                  <a:cubicBezTo>
                    <a:pt x="0" y="3770"/>
                    <a:pt x="1101" y="4870"/>
                    <a:pt x="2435" y="4870"/>
                  </a:cubicBezTo>
                  <a:cubicBezTo>
                    <a:pt x="3770" y="4870"/>
                    <a:pt x="4870" y="3770"/>
                    <a:pt x="4870" y="2435"/>
                  </a:cubicBezTo>
                  <a:cubicBezTo>
                    <a:pt x="4870" y="1101"/>
                    <a:pt x="3770" y="0"/>
                    <a:pt x="2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0"/>
            <p:cNvSpPr/>
            <p:nvPr/>
          </p:nvSpPr>
          <p:spPr>
            <a:xfrm>
              <a:off x="4671000" y="1804225"/>
              <a:ext cx="121775" cy="120950"/>
            </a:xfrm>
            <a:custGeom>
              <a:avLst/>
              <a:gdLst/>
              <a:ahLst/>
              <a:cxnLst/>
              <a:rect l="l" t="t" r="r" b="b"/>
              <a:pathLst>
                <a:path w="4871" h="4838" extrusionOk="0">
                  <a:moveTo>
                    <a:pt x="2436" y="1"/>
                  </a:moveTo>
                  <a:cubicBezTo>
                    <a:pt x="1102" y="1"/>
                    <a:pt x="1" y="1068"/>
                    <a:pt x="1" y="2403"/>
                  </a:cubicBezTo>
                  <a:cubicBezTo>
                    <a:pt x="1" y="3770"/>
                    <a:pt x="1102" y="4838"/>
                    <a:pt x="2436" y="4838"/>
                  </a:cubicBezTo>
                  <a:cubicBezTo>
                    <a:pt x="3770" y="4838"/>
                    <a:pt x="4871" y="3770"/>
                    <a:pt x="4871" y="2403"/>
                  </a:cubicBezTo>
                  <a:cubicBezTo>
                    <a:pt x="4871" y="1068"/>
                    <a:pt x="3770" y="1"/>
                    <a:pt x="2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40"/>
          <p:cNvGrpSpPr/>
          <p:nvPr/>
        </p:nvGrpSpPr>
        <p:grpSpPr>
          <a:xfrm>
            <a:off x="3361558" y="460207"/>
            <a:ext cx="1859253" cy="793650"/>
            <a:chOff x="4855975" y="4265550"/>
            <a:chExt cx="2218150" cy="946850"/>
          </a:xfrm>
        </p:grpSpPr>
        <p:sp>
          <p:nvSpPr>
            <p:cNvPr id="810" name="Google Shape;810;p40"/>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0"/>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906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grpSp>
        <p:nvGrpSpPr>
          <p:cNvPr id="203" name="!!2">
            <a:extLst>
              <a:ext uri="{FF2B5EF4-FFF2-40B4-BE49-F238E27FC236}">
                <a16:creationId xmlns:a16="http://schemas.microsoft.com/office/drawing/2014/main" id="{8E8CEF5F-A061-421D-9094-DBDFF6E5047C}"/>
              </a:ext>
            </a:extLst>
          </p:cNvPr>
          <p:cNvGrpSpPr/>
          <p:nvPr/>
        </p:nvGrpSpPr>
        <p:grpSpPr>
          <a:xfrm>
            <a:off x="132080" y="193040"/>
            <a:ext cx="8127999" cy="4704080"/>
            <a:chOff x="726929" y="706498"/>
            <a:chExt cx="3926971" cy="3470627"/>
          </a:xfrm>
        </p:grpSpPr>
        <p:sp>
          <p:nvSpPr>
            <p:cNvPr id="204" name="Google Shape;742;p40">
              <a:extLst>
                <a:ext uri="{FF2B5EF4-FFF2-40B4-BE49-F238E27FC236}">
                  <a16:creationId xmlns:a16="http://schemas.microsoft.com/office/drawing/2014/main" id="{BAD618A2-0FFB-4B3C-BA67-B1ACAC76B22E}"/>
                </a:ext>
              </a:extLst>
            </p:cNvPr>
            <p:cNvSpPr/>
            <p:nvPr/>
          </p:nvSpPr>
          <p:spPr>
            <a:xfrm>
              <a:off x="914400" y="762225"/>
              <a:ext cx="3739500" cy="34149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812;p40">
              <a:extLst>
                <a:ext uri="{FF2B5EF4-FFF2-40B4-BE49-F238E27FC236}">
                  <a16:creationId xmlns:a16="http://schemas.microsoft.com/office/drawing/2014/main" id="{E1779027-E135-4E3F-9134-6BBC2F36B89D}"/>
                </a:ext>
              </a:extLst>
            </p:cNvPr>
            <p:cNvGrpSpPr/>
            <p:nvPr/>
          </p:nvGrpSpPr>
          <p:grpSpPr>
            <a:xfrm rot="20652511">
              <a:off x="726929" y="706498"/>
              <a:ext cx="642601" cy="320401"/>
              <a:chOff x="2832495" y="2907621"/>
              <a:chExt cx="642600" cy="320400"/>
            </a:xfrm>
          </p:grpSpPr>
          <p:sp>
            <p:nvSpPr>
              <p:cNvPr id="206" name="Google Shape;813;p40">
                <a:extLst>
                  <a:ext uri="{FF2B5EF4-FFF2-40B4-BE49-F238E27FC236}">
                    <a16:creationId xmlns:a16="http://schemas.microsoft.com/office/drawing/2014/main" id="{AF5E5902-E417-4351-B403-7F5167BFD108}"/>
                  </a:ext>
                </a:extLst>
              </p:cNvPr>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7" name="Google Shape;814;p40">
                <a:extLst>
                  <a:ext uri="{FF2B5EF4-FFF2-40B4-BE49-F238E27FC236}">
                    <a16:creationId xmlns:a16="http://schemas.microsoft.com/office/drawing/2014/main" id="{FD8731E3-4FE9-4134-AAEA-BFA11B05535B}"/>
                  </a:ext>
                </a:extLst>
              </p:cNvPr>
              <p:cNvGrpSpPr/>
              <p:nvPr/>
            </p:nvGrpSpPr>
            <p:grpSpPr>
              <a:xfrm>
                <a:off x="2846111" y="2939580"/>
                <a:ext cx="609938" cy="253738"/>
                <a:chOff x="2846111" y="2939580"/>
                <a:chExt cx="609938" cy="253738"/>
              </a:xfrm>
            </p:grpSpPr>
            <p:grpSp>
              <p:nvGrpSpPr>
                <p:cNvPr id="208" name="Google Shape;815;p40">
                  <a:extLst>
                    <a:ext uri="{FF2B5EF4-FFF2-40B4-BE49-F238E27FC236}">
                      <a16:creationId xmlns:a16="http://schemas.microsoft.com/office/drawing/2014/main" id="{0AD71230-E21F-4B24-8245-7C93EBE74DA1}"/>
                    </a:ext>
                  </a:extLst>
                </p:cNvPr>
                <p:cNvGrpSpPr/>
                <p:nvPr/>
              </p:nvGrpSpPr>
              <p:grpSpPr>
                <a:xfrm rot="-239782">
                  <a:off x="2851109" y="3025579"/>
                  <a:ext cx="350487" cy="155714"/>
                  <a:chOff x="2867274" y="3004227"/>
                  <a:chExt cx="388958" cy="172749"/>
                </a:xfrm>
              </p:grpSpPr>
              <p:sp>
                <p:nvSpPr>
                  <p:cNvPr id="231" name="Google Shape;816;p40">
                    <a:extLst>
                      <a:ext uri="{FF2B5EF4-FFF2-40B4-BE49-F238E27FC236}">
                        <a16:creationId xmlns:a16="http://schemas.microsoft.com/office/drawing/2014/main" id="{CDF438F9-E052-4400-846A-B7EA7CBB04E6}"/>
                      </a:ext>
                    </a:extLst>
                  </p:cNvPr>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17;p40">
                    <a:extLst>
                      <a:ext uri="{FF2B5EF4-FFF2-40B4-BE49-F238E27FC236}">
                        <a16:creationId xmlns:a16="http://schemas.microsoft.com/office/drawing/2014/main" id="{B94F2390-E8CB-4686-8601-0E8213EE654F}"/>
                      </a:ext>
                    </a:extLst>
                  </p:cNvPr>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18;p40">
                    <a:extLst>
                      <a:ext uri="{FF2B5EF4-FFF2-40B4-BE49-F238E27FC236}">
                        <a16:creationId xmlns:a16="http://schemas.microsoft.com/office/drawing/2014/main" id="{680F6258-6821-4520-886D-2B96A2A78F34}"/>
                      </a:ext>
                    </a:extLst>
                  </p:cNvPr>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19;p40">
                    <a:extLst>
                      <a:ext uri="{FF2B5EF4-FFF2-40B4-BE49-F238E27FC236}">
                        <a16:creationId xmlns:a16="http://schemas.microsoft.com/office/drawing/2014/main" id="{B7078FC9-FDD1-41D5-AB3D-2EB2F07D2FBE}"/>
                      </a:ext>
                    </a:extLst>
                  </p:cNvPr>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20;p40">
                    <a:extLst>
                      <a:ext uri="{FF2B5EF4-FFF2-40B4-BE49-F238E27FC236}">
                        <a16:creationId xmlns:a16="http://schemas.microsoft.com/office/drawing/2014/main" id="{973302BD-94EE-4108-978F-6FD2165FA23A}"/>
                      </a:ext>
                    </a:extLst>
                  </p:cNvPr>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21;p40">
                    <a:extLst>
                      <a:ext uri="{FF2B5EF4-FFF2-40B4-BE49-F238E27FC236}">
                        <a16:creationId xmlns:a16="http://schemas.microsoft.com/office/drawing/2014/main" id="{C75391C0-4D96-4184-8C3F-ECA5EBE4EA91}"/>
                      </a:ext>
                    </a:extLst>
                  </p:cNvPr>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22;p40">
                    <a:extLst>
                      <a:ext uri="{FF2B5EF4-FFF2-40B4-BE49-F238E27FC236}">
                        <a16:creationId xmlns:a16="http://schemas.microsoft.com/office/drawing/2014/main" id="{054F7E9E-A979-496C-9A9B-128A5B1C7605}"/>
                      </a:ext>
                    </a:extLst>
                  </p:cNvPr>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23;p40">
                    <a:extLst>
                      <a:ext uri="{FF2B5EF4-FFF2-40B4-BE49-F238E27FC236}">
                        <a16:creationId xmlns:a16="http://schemas.microsoft.com/office/drawing/2014/main" id="{66011F21-3461-408E-8F53-9167FFD3555A}"/>
                      </a:ext>
                    </a:extLst>
                  </p:cNvPr>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24;p40">
                    <a:extLst>
                      <a:ext uri="{FF2B5EF4-FFF2-40B4-BE49-F238E27FC236}">
                        <a16:creationId xmlns:a16="http://schemas.microsoft.com/office/drawing/2014/main" id="{CE64E86A-C133-43C7-A362-9F67CF8595A9}"/>
                      </a:ext>
                    </a:extLst>
                  </p:cNvPr>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25;p40">
                    <a:extLst>
                      <a:ext uri="{FF2B5EF4-FFF2-40B4-BE49-F238E27FC236}">
                        <a16:creationId xmlns:a16="http://schemas.microsoft.com/office/drawing/2014/main" id="{3594C06A-10C2-4A0C-BF74-AE3044D871EF}"/>
                      </a:ext>
                    </a:extLst>
                  </p:cNvPr>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26;p40">
                    <a:extLst>
                      <a:ext uri="{FF2B5EF4-FFF2-40B4-BE49-F238E27FC236}">
                        <a16:creationId xmlns:a16="http://schemas.microsoft.com/office/drawing/2014/main" id="{424E18F7-1638-4A93-9DBF-1A1A4A81EE10}"/>
                      </a:ext>
                    </a:extLst>
                  </p:cNvPr>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27;p40">
                    <a:extLst>
                      <a:ext uri="{FF2B5EF4-FFF2-40B4-BE49-F238E27FC236}">
                        <a16:creationId xmlns:a16="http://schemas.microsoft.com/office/drawing/2014/main" id="{AF664372-3C7A-4ED8-806F-900A5311B2EF}"/>
                      </a:ext>
                    </a:extLst>
                  </p:cNvPr>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28;p40">
                    <a:extLst>
                      <a:ext uri="{FF2B5EF4-FFF2-40B4-BE49-F238E27FC236}">
                        <a16:creationId xmlns:a16="http://schemas.microsoft.com/office/drawing/2014/main" id="{342660AE-AC05-4917-B7DB-F2D302CAC71D}"/>
                      </a:ext>
                    </a:extLst>
                  </p:cNvPr>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29;p40">
                    <a:extLst>
                      <a:ext uri="{FF2B5EF4-FFF2-40B4-BE49-F238E27FC236}">
                        <a16:creationId xmlns:a16="http://schemas.microsoft.com/office/drawing/2014/main" id="{B131DF13-987D-47E9-9CA2-C1B8EDBCDC81}"/>
                      </a:ext>
                    </a:extLst>
                  </p:cNvPr>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30;p40">
                    <a:extLst>
                      <a:ext uri="{FF2B5EF4-FFF2-40B4-BE49-F238E27FC236}">
                        <a16:creationId xmlns:a16="http://schemas.microsoft.com/office/drawing/2014/main" id="{66C0940D-F3B9-45C2-95E1-6FEF68AC327F}"/>
                      </a:ext>
                    </a:extLst>
                  </p:cNvPr>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31;p40">
                    <a:extLst>
                      <a:ext uri="{FF2B5EF4-FFF2-40B4-BE49-F238E27FC236}">
                        <a16:creationId xmlns:a16="http://schemas.microsoft.com/office/drawing/2014/main" id="{9C2658AD-0ACD-4285-BA35-FBAD12A903DD}"/>
                      </a:ext>
                    </a:extLst>
                  </p:cNvPr>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32;p40">
                    <a:extLst>
                      <a:ext uri="{FF2B5EF4-FFF2-40B4-BE49-F238E27FC236}">
                        <a16:creationId xmlns:a16="http://schemas.microsoft.com/office/drawing/2014/main" id="{404CB969-C709-438A-96A1-6A6C50C636F6}"/>
                      </a:ext>
                    </a:extLst>
                  </p:cNvPr>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33;p40">
                    <a:extLst>
                      <a:ext uri="{FF2B5EF4-FFF2-40B4-BE49-F238E27FC236}">
                        <a16:creationId xmlns:a16="http://schemas.microsoft.com/office/drawing/2014/main" id="{E998ECDA-863A-4113-9B19-D379AF8F861E}"/>
                      </a:ext>
                    </a:extLst>
                  </p:cNvPr>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34;p40">
                    <a:extLst>
                      <a:ext uri="{FF2B5EF4-FFF2-40B4-BE49-F238E27FC236}">
                        <a16:creationId xmlns:a16="http://schemas.microsoft.com/office/drawing/2014/main" id="{4E6C14E1-8D84-4426-BB12-7505AC0E458F}"/>
                      </a:ext>
                    </a:extLst>
                  </p:cNvPr>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35;p40">
                    <a:extLst>
                      <a:ext uri="{FF2B5EF4-FFF2-40B4-BE49-F238E27FC236}">
                        <a16:creationId xmlns:a16="http://schemas.microsoft.com/office/drawing/2014/main" id="{6E7ECAA9-59F8-4CDC-AEF4-677A31EA6BD0}"/>
                      </a:ext>
                    </a:extLst>
                  </p:cNvPr>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36;p40">
                    <a:extLst>
                      <a:ext uri="{FF2B5EF4-FFF2-40B4-BE49-F238E27FC236}">
                        <a16:creationId xmlns:a16="http://schemas.microsoft.com/office/drawing/2014/main" id="{5CEF252B-4BB3-4C52-8904-7CAE4A0D4876}"/>
                      </a:ext>
                    </a:extLst>
                  </p:cNvPr>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837;p40">
                  <a:extLst>
                    <a:ext uri="{FF2B5EF4-FFF2-40B4-BE49-F238E27FC236}">
                      <a16:creationId xmlns:a16="http://schemas.microsoft.com/office/drawing/2014/main" id="{88E85CFE-1294-4F57-BD1C-E754C2475D64}"/>
                    </a:ext>
                  </a:extLst>
                </p:cNvPr>
                <p:cNvGrpSpPr/>
                <p:nvPr/>
              </p:nvGrpSpPr>
              <p:grpSpPr>
                <a:xfrm rot="-239782">
                  <a:off x="3100564" y="2951604"/>
                  <a:ext cx="350487" cy="155714"/>
                  <a:chOff x="2867274" y="3004227"/>
                  <a:chExt cx="388958" cy="172749"/>
                </a:xfrm>
              </p:grpSpPr>
              <p:sp>
                <p:nvSpPr>
                  <p:cNvPr id="210" name="Google Shape;838;p40">
                    <a:extLst>
                      <a:ext uri="{FF2B5EF4-FFF2-40B4-BE49-F238E27FC236}">
                        <a16:creationId xmlns:a16="http://schemas.microsoft.com/office/drawing/2014/main" id="{A3463F27-7FED-4D3B-B77E-FA5D71CFF451}"/>
                      </a:ext>
                    </a:extLst>
                  </p:cNvPr>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39;p40">
                    <a:extLst>
                      <a:ext uri="{FF2B5EF4-FFF2-40B4-BE49-F238E27FC236}">
                        <a16:creationId xmlns:a16="http://schemas.microsoft.com/office/drawing/2014/main" id="{D11B8109-F968-4316-8BFE-FB53DDA6E295}"/>
                      </a:ext>
                    </a:extLst>
                  </p:cNvPr>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40;p40">
                    <a:extLst>
                      <a:ext uri="{FF2B5EF4-FFF2-40B4-BE49-F238E27FC236}">
                        <a16:creationId xmlns:a16="http://schemas.microsoft.com/office/drawing/2014/main" id="{433CC55E-4CF1-464F-A307-C561FC6A5218}"/>
                      </a:ext>
                    </a:extLst>
                  </p:cNvPr>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41;p40">
                    <a:extLst>
                      <a:ext uri="{FF2B5EF4-FFF2-40B4-BE49-F238E27FC236}">
                        <a16:creationId xmlns:a16="http://schemas.microsoft.com/office/drawing/2014/main" id="{2494BAB7-2735-49E3-BD94-3C60B595960A}"/>
                      </a:ext>
                    </a:extLst>
                  </p:cNvPr>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42;p40">
                    <a:extLst>
                      <a:ext uri="{FF2B5EF4-FFF2-40B4-BE49-F238E27FC236}">
                        <a16:creationId xmlns:a16="http://schemas.microsoft.com/office/drawing/2014/main" id="{84807129-97ED-442F-9BC3-F8877F711645}"/>
                      </a:ext>
                    </a:extLst>
                  </p:cNvPr>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43;p40">
                    <a:extLst>
                      <a:ext uri="{FF2B5EF4-FFF2-40B4-BE49-F238E27FC236}">
                        <a16:creationId xmlns:a16="http://schemas.microsoft.com/office/drawing/2014/main" id="{3AC46796-6F7E-427E-8464-EB0AD6F1FC6C}"/>
                      </a:ext>
                    </a:extLst>
                  </p:cNvPr>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44;p40">
                    <a:extLst>
                      <a:ext uri="{FF2B5EF4-FFF2-40B4-BE49-F238E27FC236}">
                        <a16:creationId xmlns:a16="http://schemas.microsoft.com/office/drawing/2014/main" id="{B8E1B2BF-4EE6-4475-B3B8-16E098926BBC}"/>
                      </a:ext>
                    </a:extLst>
                  </p:cNvPr>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45;p40">
                    <a:extLst>
                      <a:ext uri="{FF2B5EF4-FFF2-40B4-BE49-F238E27FC236}">
                        <a16:creationId xmlns:a16="http://schemas.microsoft.com/office/drawing/2014/main" id="{5A12BCB7-4810-41D4-967A-719F6920725F}"/>
                      </a:ext>
                    </a:extLst>
                  </p:cNvPr>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46;p40">
                    <a:extLst>
                      <a:ext uri="{FF2B5EF4-FFF2-40B4-BE49-F238E27FC236}">
                        <a16:creationId xmlns:a16="http://schemas.microsoft.com/office/drawing/2014/main" id="{ED38D434-C9C9-4E84-91B0-6EF31B1ACDFE}"/>
                      </a:ext>
                    </a:extLst>
                  </p:cNvPr>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47;p40">
                    <a:extLst>
                      <a:ext uri="{FF2B5EF4-FFF2-40B4-BE49-F238E27FC236}">
                        <a16:creationId xmlns:a16="http://schemas.microsoft.com/office/drawing/2014/main" id="{E6FC45D9-178D-4C52-B4B3-C12037596764}"/>
                      </a:ext>
                    </a:extLst>
                  </p:cNvPr>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48;p40">
                    <a:extLst>
                      <a:ext uri="{FF2B5EF4-FFF2-40B4-BE49-F238E27FC236}">
                        <a16:creationId xmlns:a16="http://schemas.microsoft.com/office/drawing/2014/main" id="{77488DE6-3F2E-4DAA-AB51-29B488195C3A}"/>
                      </a:ext>
                    </a:extLst>
                  </p:cNvPr>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49;p40">
                    <a:extLst>
                      <a:ext uri="{FF2B5EF4-FFF2-40B4-BE49-F238E27FC236}">
                        <a16:creationId xmlns:a16="http://schemas.microsoft.com/office/drawing/2014/main" id="{AC0E20D5-28B1-42F1-958B-BDD244447FA3}"/>
                      </a:ext>
                    </a:extLst>
                  </p:cNvPr>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50;p40">
                    <a:extLst>
                      <a:ext uri="{FF2B5EF4-FFF2-40B4-BE49-F238E27FC236}">
                        <a16:creationId xmlns:a16="http://schemas.microsoft.com/office/drawing/2014/main" id="{706EA97D-9DE1-4783-8841-5FC3FEDB8913}"/>
                      </a:ext>
                    </a:extLst>
                  </p:cNvPr>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51;p40">
                    <a:extLst>
                      <a:ext uri="{FF2B5EF4-FFF2-40B4-BE49-F238E27FC236}">
                        <a16:creationId xmlns:a16="http://schemas.microsoft.com/office/drawing/2014/main" id="{5315238A-F65A-4DAE-998B-F00AABC33FCD}"/>
                      </a:ext>
                    </a:extLst>
                  </p:cNvPr>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52;p40">
                    <a:extLst>
                      <a:ext uri="{FF2B5EF4-FFF2-40B4-BE49-F238E27FC236}">
                        <a16:creationId xmlns:a16="http://schemas.microsoft.com/office/drawing/2014/main" id="{0A522948-84B4-49D0-9BA8-6200265D6616}"/>
                      </a:ext>
                    </a:extLst>
                  </p:cNvPr>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53;p40">
                    <a:extLst>
                      <a:ext uri="{FF2B5EF4-FFF2-40B4-BE49-F238E27FC236}">
                        <a16:creationId xmlns:a16="http://schemas.microsoft.com/office/drawing/2014/main" id="{1EAD4406-7685-4F81-91EF-361FCD6463B5}"/>
                      </a:ext>
                    </a:extLst>
                  </p:cNvPr>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54;p40">
                    <a:extLst>
                      <a:ext uri="{FF2B5EF4-FFF2-40B4-BE49-F238E27FC236}">
                        <a16:creationId xmlns:a16="http://schemas.microsoft.com/office/drawing/2014/main" id="{671274B2-1853-4B45-B071-8228DE47DBFA}"/>
                      </a:ext>
                    </a:extLst>
                  </p:cNvPr>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55;p40">
                    <a:extLst>
                      <a:ext uri="{FF2B5EF4-FFF2-40B4-BE49-F238E27FC236}">
                        <a16:creationId xmlns:a16="http://schemas.microsoft.com/office/drawing/2014/main" id="{06708BD3-7072-4CDC-B9C1-8E1B530FFC90}"/>
                      </a:ext>
                    </a:extLst>
                  </p:cNvPr>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56;p40">
                    <a:extLst>
                      <a:ext uri="{FF2B5EF4-FFF2-40B4-BE49-F238E27FC236}">
                        <a16:creationId xmlns:a16="http://schemas.microsoft.com/office/drawing/2014/main" id="{D07E804F-004F-4E35-92FA-78A1C785662E}"/>
                      </a:ext>
                    </a:extLst>
                  </p:cNvPr>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57;p40">
                    <a:extLst>
                      <a:ext uri="{FF2B5EF4-FFF2-40B4-BE49-F238E27FC236}">
                        <a16:creationId xmlns:a16="http://schemas.microsoft.com/office/drawing/2014/main" id="{C1C3DEF0-5419-45DC-9AFC-33724BE0BCE8}"/>
                      </a:ext>
                    </a:extLst>
                  </p:cNvPr>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58;p40">
                    <a:extLst>
                      <a:ext uri="{FF2B5EF4-FFF2-40B4-BE49-F238E27FC236}">
                        <a16:creationId xmlns:a16="http://schemas.microsoft.com/office/drawing/2014/main" id="{3C24B3FB-B804-495D-8D57-75A0207E7F34}"/>
                      </a:ext>
                    </a:extLst>
                  </p:cNvPr>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53" name="TextBox 252">
            <a:extLst>
              <a:ext uri="{FF2B5EF4-FFF2-40B4-BE49-F238E27FC236}">
                <a16:creationId xmlns:a16="http://schemas.microsoft.com/office/drawing/2014/main" id="{D62597F4-DE4E-451F-8510-7F71D850E091}"/>
              </a:ext>
            </a:extLst>
          </p:cNvPr>
          <p:cNvSpPr txBox="1"/>
          <p:nvPr/>
        </p:nvSpPr>
        <p:spPr>
          <a:xfrm>
            <a:off x="786814" y="864153"/>
            <a:ext cx="7377627" cy="4062651"/>
          </a:xfrm>
          <a:prstGeom prst="rect">
            <a:avLst/>
          </a:prstGeom>
          <a:noFill/>
        </p:spPr>
        <p:txBody>
          <a:bodyPr wrap="square">
            <a:spAutoFit/>
          </a:bodyPr>
          <a:lstStyle/>
          <a:p>
            <a:pPr algn="just"/>
            <a:r>
              <a:rPr lang="en-US" sz="2000" dirty="0">
                <a:latin typeface="+mj-lt"/>
              </a:rPr>
              <a:t>    </a:t>
            </a:r>
            <a:r>
              <a:rPr lang="vi-VN" sz="2000" b="0" i="0" dirty="0">
                <a:solidFill>
                  <a:srgbClr val="000000"/>
                </a:solidFill>
                <a:effectLst/>
                <a:latin typeface="+mj-lt"/>
              </a:rPr>
              <a:t>Bé kẹp lại tóc, thả ống quần xuống, lấy cái nón của má đội lên đầu</a:t>
            </a:r>
            <a:r>
              <a:rPr lang="en-US" sz="2000" b="0" i="0" dirty="0">
                <a:solidFill>
                  <a:srgbClr val="000000"/>
                </a:solidFill>
                <a:effectLst/>
                <a:latin typeface="+mj-lt"/>
              </a:rPr>
              <a:t>. </a:t>
            </a:r>
            <a:r>
              <a:rPr lang="en-US" sz="2000" b="0" i="0" dirty="0" err="1">
                <a:solidFill>
                  <a:srgbClr val="000000"/>
                </a:solidFill>
                <a:effectLst/>
                <a:latin typeface="Times New Roman" panose="02020603050405020304" pitchFamily="18" charset="0"/>
                <a:cs typeface="Times New Roman" panose="02020603050405020304" pitchFamily="18" charset="0"/>
              </a:rPr>
              <a:t>Nó</a:t>
            </a:r>
            <a:r>
              <a:rPr lang="vi-VN" sz="2000" b="0" i="0" dirty="0">
                <a:solidFill>
                  <a:srgbClr val="000000"/>
                </a:solidFill>
                <a:effectLst/>
                <a:latin typeface="Times New Roman" panose="02020603050405020304" pitchFamily="18" charset="0"/>
                <a:cs typeface="Times New Roman" panose="02020603050405020304" pitchFamily="18" charset="0"/>
              </a:rPr>
              <a:t> cố bắt chước dáng đi khoan thai của cô giáo khi cô bước vào lớp</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Mấy</a:t>
            </a:r>
            <a:r>
              <a:rPr lang="vi-VN" sz="2000" b="0" i="0" dirty="0">
                <a:solidFill>
                  <a:srgbClr val="000000"/>
                </a:solidFill>
                <a:effectLst/>
                <a:latin typeface="Times New Roman" panose="02020603050405020304" pitchFamily="18" charset="0"/>
                <a:cs typeface="Times New Roman" panose="02020603050405020304" pitchFamily="18" charset="0"/>
              </a:rPr>
              <a:t> đứa nhỏ </a:t>
            </a:r>
            <a:r>
              <a:rPr lang="vi-VN" sz="2000" b="0" i="0" dirty="0">
                <a:solidFill>
                  <a:srgbClr val="000000"/>
                </a:solidFill>
                <a:effectLst/>
                <a:latin typeface="+mj-lt"/>
              </a:rPr>
              <a:t>làm y hệt đám học trò, đứng cả dậy, khúc khích cười chào cô.</a:t>
            </a:r>
          </a:p>
          <a:p>
            <a:pPr algn="just"/>
            <a:r>
              <a:rPr lang="en-US" sz="2000" b="0" i="0" dirty="0">
                <a:solidFill>
                  <a:srgbClr val="000000"/>
                </a:solidFill>
                <a:effectLst/>
                <a:latin typeface="+mj-lt"/>
              </a:rPr>
              <a:t>    </a:t>
            </a:r>
            <a:r>
              <a:rPr lang="vi-VN" sz="2000" b="0" i="0" dirty="0">
                <a:solidFill>
                  <a:srgbClr val="000000"/>
                </a:solidFill>
                <a:effectLst/>
                <a:latin typeface="+mj-lt"/>
              </a:rPr>
              <a:t>Bé treo nón, mặt tỉnh khô, bẻ một nhánh trâm bầu làm thước. Mấy đứa em chống hai tay ngồi nhìn chị. Làm như cô giáo, Bé đưa mắt nhìn </a:t>
            </a:r>
            <a:r>
              <a:rPr lang="en-US" sz="2000" dirty="0" err="1">
                <a:latin typeface="Times New Roman" panose="02020603050405020304" pitchFamily="18" charset="0"/>
                <a:cs typeface="Times New Roman" panose="02020603050405020304" pitchFamily="18" charset="0"/>
              </a:rPr>
              <a:t>đám</a:t>
            </a:r>
            <a:r>
              <a:rPr lang="en-US" sz="2000" dirty="0">
                <a:latin typeface="Times New Roman" panose="02020603050405020304" pitchFamily="18" charset="0"/>
                <a:cs typeface="Times New Roman" panose="02020603050405020304" pitchFamily="18" charset="0"/>
              </a:rPr>
              <a:t> </a:t>
            </a:r>
            <a:r>
              <a:rPr lang="vi-VN" sz="2000" b="0" i="0" dirty="0">
                <a:solidFill>
                  <a:srgbClr val="000000"/>
                </a:solidFill>
                <a:effectLst/>
                <a:latin typeface="+mj-lt"/>
              </a:rPr>
              <a:t>học trò, tay cầm nhánh trâm bầu nhịp nhịp trên tấm bảng. Nó đánh vần từng tiếng. Đàn em ríu rít đánh vần theo. Thằng Hiển ngọng líu, nói không kịp hai đứa lớn. Cái Anh hai má núng nính, ngồi gọn tròn như củ khoai, bao giờ cũng giành phần đọc xong trước. Cái Thanh ngồi cao hơn hai em một đầu. Nó mở to đôi mắt hiền dịu nhìn tấm bảng, vừa đọc vừa mân mê mớ tóc mai.</a:t>
            </a:r>
          </a:p>
          <a:p>
            <a:pPr algn="r"/>
            <a:r>
              <a:rPr lang="vi-VN" sz="1800" b="0" i="0" dirty="0">
                <a:solidFill>
                  <a:srgbClr val="000000"/>
                </a:solidFill>
                <a:effectLst/>
                <a:latin typeface="+mj-lt"/>
              </a:rPr>
              <a:t>Theo NGUYỄN THI</a:t>
            </a:r>
          </a:p>
        </p:txBody>
      </p:sp>
      <p:sp>
        <p:nvSpPr>
          <p:cNvPr id="8" name="TextBox 7">
            <a:extLst>
              <a:ext uri="{FF2B5EF4-FFF2-40B4-BE49-F238E27FC236}">
                <a16:creationId xmlns:a16="http://schemas.microsoft.com/office/drawing/2014/main" id="{F8E09D6E-0984-4B75-B51C-3BCE27178913}"/>
              </a:ext>
            </a:extLst>
          </p:cNvPr>
          <p:cNvSpPr txBox="1"/>
          <p:nvPr/>
        </p:nvSpPr>
        <p:spPr>
          <a:xfrm>
            <a:off x="2965152" y="429498"/>
            <a:ext cx="2849880" cy="461665"/>
          </a:xfrm>
          <a:prstGeom prst="rect">
            <a:avLst/>
          </a:prstGeom>
          <a:noFill/>
        </p:spPr>
        <p:txBody>
          <a:bodyPr wrap="square" rtlCol="0">
            <a:spAutoFit/>
          </a:bodyPr>
          <a:lstStyle/>
          <a:p>
            <a:r>
              <a:rPr lang="en-US" sz="2400" dirty="0">
                <a:solidFill>
                  <a:schemeClr val="accent6"/>
                </a:solidFill>
                <a:latin typeface="Times New Roman" panose="02020603050405020304" pitchFamily="18" charset="0"/>
                <a:cs typeface="Times New Roman" panose="02020603050405020304" pitchFamily="18" charset="0"/>
              </a:rPr>
              <a:t>CÔ GIÁO TÍ HON</a:t>
            </a:r>
          </a:p>
        </p:txBody>
      </p:sp>
      <p:cxnSp>
        <p:nvCxnSpPr>
          <p:cNvPr id="10" name="Straight Connector 9">
            <a:extLst>
              <a:ext uri="{FF2B5EF4-FFF2-40B4-BE49-F238E27FC236}">
                <a16:creationId xmlns:a16="http://schemas.microsoft.com/office/drawing/2014/main" id="{5EFA8AA6-9899-47B5-83F0-BD66614E8059}"/>
              </a:ext>
            </a:extLst>
          </p:cNvPr>
          <p:cNvCxnSpPr>
            <a:cxnSpLocks/>
          </p:cNvCxnSpPr>
          <p:nvPr/>
        </p:nvCxnSpPr>
        <p:spPr>
          <a:xfrm>
            <a:off x="3520459" y="1483995"/>
            <a:ext cx="1082040"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58" name="Straight Connector 257">
            <a:extLst>
              <a:ext uri="{FF2B5EF4-FFF2-40B4-BE49-F238E27FC236}">
                <a16:creationId xmlns:a16="http://schemas.microsoft.com/office/drawing/2014/main" id="{C5BEBA09-5A80-48B2-AE32-10F9FBBDCEF3}"/>
              </a:ext>
            </a:extLst>
          </p:cNvPr>
          <p:cNvCxnSpPr>
            <a:cxnSpLocks/>
          </p:cNvCxnSpPr>
          <p:nvPr/>
        </p:nvCxnSpPr>
        <p:spPr>
          <a:xfrm>
            <a:off x="6370320" y="1810703"/>
            <a:ext cx="1131200"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60" name="Straight Connector 259">
            <a:extLst>
              <a:ext uri="{FF2B5EF4-FFF2-40B4-BE49-F238E27FC236}">
                <a16:creationId xmlns:a16="http://schemas.microsoft.com/office/drawing/2014/main" id="{C2E79379-C5A1-463C-A2BE-23509CD591E3}"/>
              </a:ext>
            </a:extLst>
          </p:cNvPr>
          <p:cNvCxnSpPr>
            <a:cxnSpLocks/>
          </p:cNvCxnSpPr>
          <p:nvPr/>
        </p:nvCxnSpPr>
        <p:spPr>
          <a:xfrm>
            <a:off x="5429620" y="2400300"/>
            <a:ext cx="940700"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62" name="Straight Connector 261">
            <a:extLst>
              <a:ext uri="{FF2B5EF4-FFF2-40B4-BE49-F238E27FC236}">
                <a16:creationId xmlns:a16="http://schemas.microsoft.com/office/drawing/2014/main" id="{18C516F4-6855-4FFA-84CE-F851B239881B}"/>
              </a:ext>
            </a:extLst>
          </p:cNvPr>
          <p:cNvCxnSpPr>
            <a:cxnSpLocks/>
          </p:cNvCxnSpPr>
          <p:nvPr/>
        </p:nvCxnSpPr>
        <p:spPr>
          <a:xfrm>
            <a:off x="4460897" y="3334495"/>
            <a:ext cx="65520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65" name="Straight Connector 264">
            <a:extLst>
              <a:ext uri="{FF2B5EF4-FFF2-40B4-BE49-F238E27FC236}">
                <a16:creationId xmlns:a16="http://schemas.microsoft.com/office/drawing/2014/main" id="{C1D55D9B-7E2E-41F1-B787-9F20F5F2648A}"/>
              </a:ext>
            </a:extLst>
          </p:cNvPr>
          <p:cNvCxnSpPr>
            <a:cxnSpLocks/>
          </p:cNvCxnSpPr>
          <p:nvPr/>
        </p:nvCxnSpPr>
        <p:spPr>
          <a:xfrm>
            <a:off x="861293" y="3633459"/>
            <a:ext cx="959950"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69" name="Straight Connector 268">
            <a:extLst>
              <a:ext uri="{FF2B5EF4-FFF2-40B4-BE49-F238E27FC236}">
                <a16:creationId xmlns:a16="http://schemas.microsoft.com/office/drawing/2014/main" id="{B16AF8C7-DC6C-4257-AF1F-A720EF62CC65}"/>
              </a:ext>
            </a:extLst>
          </p:cNvPr>
          <p:cNvCxnSpPr>
            <a:cxnSpLocks/>
          </p:cNvCxnSpPr>
          <p:nvPr/>
        </p:nvCxnSpPr>
        <p:spPr>
          <a:xfrm>
            <a:off x="6459190" y="3633459"/>
            <a:ext cx="1118050" cy="0"/>
          </a:xfrm>
          <a:prstGeom prst="line">
            <a:avLst/>
          </a:prstGeom>
          <a:ln w="12700"/>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1000"/>
                                        <p:tgtEl>
                                          <p:spTgt spid="253"/>
                                        </p:tgtEl>
                                      </p:cBhvr>
                                    </p:animEffect>
                                    <p:anim calcmode="lin" valueType="num">
                                      <p:cBhvr>
                                        <p:cTn id="11" dur="1000" fill="hold"/>
                                        <p:tgtEl>
                                          <p:spTgt spid="253"/>
                                        </p:tgtEl>
                                        <p:attrNameLst>
                                          <p:attrName>ppt_x</p:attrName>
                                        </p:attrNameLst>
                                      </p:cBhvr>
                                      <p:tavLst>
                                        <p:tav tm="0">
                                          <p:val>
                                            <p:strVal val="#ppt_x"/>
                                          </p:val>
                                        </p:tav>
                                        <p:tav tm="100000">
                                          <p:val>
                                            <p:strVal val="#ppt_x"/>
                                          </p:val>
                                        </p:tav>
                                      </p:tavLst>
                                    </p:anim>
                                    <p:anim calcmode="lin" valueType="num">
                                      <p:cBhvr>
                                        <p:cTn id="12"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58"/>
                                        </p:tgtEl>
                                        <p:attrNameLst>
                                          <p:attrName>style.visibility</p:attrName>
                                        </p:attrNameLst>
                                      </p:cBhvr>
                                      <p:to>
                                        <p:strVal val="visible"/>
                                      </p:to>
                                    </p:set>
                                    <p:animEffect transition="in" filter="fade">
                                      <p:cBhvr>
                                        <p:cTn id="20" dur="500"/>
                                        <p:tgtEl>
                                          <p:spTgt spid="258"/>
                                        </p:tgtEl>
                                      </p:cBhvr>
                                    </p:animEffect>
                                  </p:childTnLst>
                                </p:cTn>
                              </p:par>
                              <p:par>
                                <p:cTn id="21" presetID="10" presetClass="entr" presetSubtype="0" fill="hold" nodeType="withEffect">
                                  <p:stCondLst>
                                    <p:cond delay="0"/>
                                  </p:stCondLst>
                                  <p:childTnLst>
                                    <p:set>
                                      <p:cBhvr>
                                        <p:cTn id="22" dur="1" fill="hold">
                                          <p:stCondLst>
                                            <p:cond delay="0"/>
                                          </p:stCondLst>
                                        </p:cTn>
                                        <p:tgtEl>
                                          <p:spTgt spid="260"/>
                                        </p:tgtEl>
                                        <p:attrNameLst>
                                          <p:attrName>style.visibility</p:attrName>
                                        </p:attrNameLst>
                                      </p:cBhvr>
                                      <p:to>
                                        <p:strVal val="visible"/>
                                      </p:to>
                                    </p:set>
                                    <p:animEffect transition="in" filter="fade">
                                      <p:cBhvr>
                                        <p:cTn id="23" dur="500"/>
                                        <p:tgtEl>
                                          <p:spTgt spid="260"/>
                                        </p:tgtEl>
                                      </p:cBhvr>
                                    </p:animEffect>
                                  </p:childTnLst>
                                </p:cTn>
                              </p:par>
                              <p:par>
                                <p:cTn id="24" presetID="10" presetClass="entr" presetSubtype="0" fill="hold" nodeType="withEffect">
                                  <p:stCondLst>
                                    <p:cond delay="0"/>
                                  </p:stCondLst>
                                  <p:childTnLst>
                                    <p:set>
                                      <p:cBhvr>
                                        <p:cTn id="25" dur="1" fill="hold">
                                          <p:stCondLst>
                                            <p:cond delay="0"/>
                                          </p:stCondLst>
                                        </p:cTn>
                                        <p:tgtEl>
                                          <p:spTgt spid="262"/>
                                        </p:tgtEl>
                                        <p:attrNameLst>
                                          <p:attrName>style.visibility</p:attrName>
                                        </p:attrNameLst>
                                      </p:cBhvr>
                                      <p:to>
                                        <p:strVal val="visible"/>
                                      </p:to>
                                    </p:set>
                                    <p:animEffect transition="in" filter="fade">
                                      <p:cBhvr>
                                        <p:cTn id="26" dur="500"/>
                                        <p:tgtEl>
                                          <p:spTgt spid="262"/>
                                        </p:tgtEl>
                                      </p:cBhvr>
                                    </p:animEffect>
                                  </p:childTnLst>
                                </p:cTn>
                              </p:par>
                              <p:par>
                                <p:cTn id="27" presetID="10" presetClass="entr" presetSubtype="0" fill="hold" nodeType="withEffect">
                                  <p:stCondLst>
                                    <p:cond delay="0"/>
                                  </p:stCondLst>
                                  <p:childTnLst>
                                    <p:set>
                                      <p:cBhvr>
                                        <p:cTn id="28" dur="1" fill="hold">
                                          <p:stCondLst>
                                            <p:cond delay="0"/>
                                          </p:stCondLst>
                                        </p:cTn>
                                        <p:tgtEl>
                                          <p:spTgt spid="265"/>
                                        </p:tgtEl>
                                        <p:attrNameLst>
                                          <p:attrName>style.visibility</p:attrName>
                                        </p:attrNameLst>
                                      </p:cBhvr>
                                      <p:to>
                                        <p:strVal val="visible"/>
                                      </p:to>
                                    </p:set>
                                    <p:animEffect transition="in" filter="fade">
                                      <p:cBhvr>
                                        <p:cTn id="29" dur="500"/>
                                        <p:tgtEl>
                                          <p:spTgt spid="265"/>
                                        </p:tgtEl>
                                      </p:cBhvr>
                                    </p:animEffect>
                                  </p:childTnLst>
                                </p:cTn>
                              </p:par>
                              <p:par>
                                <p:cTn id="30" presetID="10" presetClass="entr" presetSubtype="0" fill="hold" nodeType="withEffect">
                                  <p:stCondLst>
                                    <p:cond delay="0"/>
                                  </p:stCondLst>
                                  <p:childTnLst>
                                    <p:set>
                                      <p:cBhvr>
                                        <p:cTn id="31" dur="1" fill="hold">
                                          <p:stCondLst>
                                            <p:cond delay="0"/>
                                          </p:stCondLst>
                                        </p:cTn>
                                        <p:tgtEl>
                                          <p:spTgt spid="269"/>
                                        </p:tgtEl>
                                        <p:attrNameLst>
                                          <p:attrName>style.visibility</p:attrName>
                                        </p:attrNameLst>
                                      </p:cBhvr>
                                      <p:to>
                                        <p:strVal val="visible"/>
                                      </p:to>
                                    </p:set>
                                    <p:animEffect transition="in" filter="fade">
                                      <p:cBhvr>
                                        <p:cTn id="32"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grpSp>
        <p:nvGrpSpPr>
          <p:cNvPr id="606" name="Google Shape;606;p39"/>
          <p:cNvGrpSpPr/>
          <p:nvPr/>
        </p:nvGrpSpPr>
        <p:grpSpPr>
          <a:xfrm>
            <a:off x="3583414" y="215763"/>
            <a:ext cx="1163438" cy="565186"/>
            <a:chOff x="4855975" y="4265550"/>
            <a:chExt cx="2218150" cy="946850"/>
          </a:xfrm>
        </p:grpSpPr>
        <p:sp>
          <p:nvSpPr>
            <p:cNvPr id="607" name="Google Shape;607;p39"/>
            <p:cNvSpPr/>
            <p:nvPr/>
          </p:nvSpPr>
          <p:spPr>
            <a:xfrm>
              <a:off x="4855975" y="4265550"/>
              <a:ext cx="2218150" cy="946850"/>
            </a:xfrm>
            <a:custGeom>
              <a:avLst/>
              <a:gdLst/>
              <a:ahLst/>
              <a:cxnLst/>
              <a:rect l="l" t="t" r="r" b="b"/>
              <a:pathLst>
                <a:path w="88726" h="37874" extrusionOk="0">
                  <a:moveTo>
                    <a:pt x="42828" y="1"/>
                  </a:moveTo>
                  <a:cubicBezTo>
                    <a:pt x="39849" y="1"/>
                    <a:pt x="37023" y="1186"/>
                    <a:pt x="35047" y="3253"/>
                  </a:cubicBezTo>
                  <a:cubicBezTo>
                    <a:pt x="34865" y="3466"/>
                    <a:pt x="34682" y="3648"/>
                    <a:pt x="34530" y="3861"/>
                  </a:cubicBezTo>
                  <a:cubicBezTo>
                    <a:pt x="34287" y="3830"/>
                    <a:pt x="34044" y="3830"/>
                    <a:pt x="33770" y="3830"/>
                  </a:cubicBezTo>
                  <a:lnTo>
                    <a:pt x="33740" y="3830"/>
                  </a:lnTo>
                  <a:cubicBezTo>
                    <a:pt x="29454" y="3830"/>
                    <a:pt x="25442" y="6232"/>
                    <a:pt x="23527" y="9909"/>
                  </a:cubicBezTo>
                  <a:cubicBezTo>
                    <a:pt x="22585" y="11672"/>
                    <a:pt x="22190" y="13618"/>
                    <a:pt x="22311" y="15533"/>
                  </a:cubicBezTo>
                  <a:cubicBezTo>
                    <a:pt x="21004" y="15685"/>
                    <a:pt x="19788" y="16110"/>
                    <a:pt x="18724" y="16809"/>
                  </a:cubicBezTo>
                  <a:cubicBezTo>
                    <a:pt x="17661" y="17508"/>
                    <a:pt x="16931" y="18359"/>
                    <a:pt x="16414" y="18998"/>
                  </a:cubicBezTo>
                  <a:cubicBezTo>
                    <a:pt x="16232" y="18907"/>
                    <a:pt x="16019" y="18815"/>
                    <a:pt x="15837" y="18724"/>
                  </a:cubicBezTo>
                  <a:cubicBezTo>
                    <a:pt x="15259" y="18420"/>
                    <a:pt x="14621" y="18116"/>
                    <a:pt x="13861" y="17843"/>
                  </a:cubicBezTo>
                  <a:cubicBezTo>
                    <a:pt x="12615" y="17387"/>
                    <a:pt x="11277" y="17144"/>
                    <a:pt x="9940" y="17144"/>
                  </a:cubicBezTo>
                  <a:cubicBezTo>
                    <a:pt x="6961" y="17144"/>
                    <a:pt x="4074" y="18268"/>
                    <a:pt x="1946" y="20214"/>
                  </a:cubicBezTo>
                  <a:cubicBezTo>
                    <a:pt x="305" y="21733"/>
                    <a:pt x="1" y="24165"/>
                    <a:pt x="1217" y="26050"/>
                  </a:cubicBezTo>
                  <a:cubicBezTo>
                    <a:pt x="2068" y="27387"/>
                    <a:pt x="3527" y="28147"/>
                    <a:pt x="5046" y="28147"/>
                  </a:cubicBezTo>
                  <a:cubicBezTo>
                    <a:pt x="5594" y="28147"/>
                    <a:pt x="6171" y="28025"/>
                    <a:pt x="6718" y="27812"/>
                  </a:cubicBezTo>
                  <a:cubicBezTo>
                    <a:pt x="6870" y="27812"/>
                    <a:pt x="7204" y="27904"/>
                    <a:pt x="7660" y="28147"/>
                  </a:cubicBezTo>
                  <a:cubicBezTo>
                    <a:pt x="8268" y="28481"/>
                    <a:pt x="8907" y="28998"/>
                    <a:pt x="9606" y="29545"/>
                  </a:cubicBezTo>
                  <a:cubicBezTo>
                    <a:pt x="10183" y="29971"/>
                    <a:pt x="10761" y="30426"/>
                    <a:pt x="11399" y="30882"/>
                  </a:cubicBezTo>
                  <a:cubicBezTo>
                    <a:pt x="13648" y="32402"/>
                    <a:pt x="15928" y="33192"/>
                    <a:pt x="18117" y="33192"/>
                  </a:cubicBezTo>
                  <a:cubicBezTo>
                    <a:pt x="18512" y="33192"/>
                    <a:pt x="18876" y="33162"/>
                    <a:pt x="19241" y="33132"/>
                  </a:cubicBezTo>
                  <a:cubicBezTo>
                    <a:pt x="20457" y="32980"/>
                    <a:pt x="21490" y="32615"/>
                    <a:pt x="22311" y="32281"/>
                  </a:cubicBezTo>
                  <a:cubicBezTo>
                    <a:pt x="22615" y="32189"/>
                    <a:pt x="23071" y="32007"/>
                    <a:pt x="23253" y="31977"/>
                  </a:cubicBezTo>
                  <a:cubicBezTo>
                    <a:pt x="23618" y="32037"/>
                    <a:pt x="24621" y="32585"/>
                    <a:pt x="25199" y="32889"/>
                  </a:cubicBezTo>
                  <a:cubicBezTo>
                    <a:pt x="25381" y="33010"/>
                    <a:pt x="25563" y="33101"/>
                    <a:pt x="25715" y="33192"/>
                  </a:cubicBezTo>
                  <a:cubicBezTo>
                    <a:pt x="28542" y="34743"/>
                    <a:pt x="31156" y="35655"/>
                    <a:pt x="33770" y="35989"/>
                  </a:cubicBezTo>
                  <a:cubicBezTo>
                    <a:pt x="34439" y="36080"/>
                    <a:pt x="35108" y="36110"/>
                    <a:pt x="35746" y="36110"/>
                  </a:cubicBezTo>
                  <a:cubicBezTo>
                    <a:pt x="38178" y="36110"/>
                    <a:pt x="40579" y="35533"/>
                    <a:pt x="42707" y="34408"/>
                  </a:cubicBezTo>
                  <a:cubicBezTo>
                    <a:pt x="43679" y="35351"/>
                    <a:pt x="44865" y="36110"/>
                    <a:pt x="46141" y="36688"/>
                  </a:cubicBezTo>
                  <a:cubicBezTo>
                    <a:pt x="47965" y="37448"/>
                    <a:pt x="49971" y="37873"/>
                    <a:pt x="52160" y="37873"/>
                  </a:cubicBezTo>
                  <a:cubicBezTo>
                    <a:pt x="52920" y="37873"/>
                    <a:pt x="53680" y="37813"/>
                    <a:pt x="54470" y="37721"/>
                  </a:cubicBezTo>
                  <a:cubicBezTo>
                    <a:pt x="58026" y="37296"/>
                    <a:pt x="61430" y="35958"/>
                    <a:pt x="64348" y="33892"/>
                  </a:cubicBezTo>
                  <a:cubicBezTo>
                    <a:pt x="64835" y="33527"/>
                    <a:pt x="65291" y="33192"/>
                    <a:pt x="65747" y="32828"/>
                  </a:cubicBezTo>
                  <a:cubicBezTo>
                    <a:pt x="66628" y="32129"/>
                    <a:pt x="67662" y="31369"/>
                    <a:pt x="68209" y="31278"/>
                  </a:cubicBezTo>
                  <a:lnTo>
                    <a:pt x="68300" y="31278"/>
                  </a:lnTo>
                  <a:cubicBezTo>
                    <a:pt x="68877" y="31278"/>
                    <a:pt x="69880" y="31673"/>
                    <a:pt x="70823" y="32068"/>
                  </a:cubicBezTo>
                  <a:cubicBezTo>
                    <a:pt x="72251" y="32615"/>
                    <a:pt x="73862" y="33253"/>
                    <a:pt x="75777" y="33466"/>
                  </a:cubicBezTo>
                  <a:cubicBezTo>
                    <a:pt x="76142" y="33496"/>
                    <a:pt x="76507" y="33527"/>
                    <a:pt x="76871" y="33527"/>
                  </a:cubicBezTo>
                  <a:cubicBezTo>
                    <a:pt x="80063" y="33527"/>
                    <a:pt x="83103" y="32189"/>
                    <a:pt x="85230" y="29879"/>
                  </a:cubicBezTo>
                  <a:cubicBezTo>
                    <a:pt x="87632" y="27265"/>
                    <a:pt x="88726" y="23648"/>
                    <a:pt x="88087" y="20214"/>
                  </a:cubicBezTo>
                  <a:cubicBezTo>
                    <a:pt x="87692" y="18055"/>
                    <a:pt x="85808" y="16475"/>
                    <a:pt x="83619" y="16475"/>
                  </a:cubicBezTo>
                  <a:lnTo>
                    <a:pt x="83407" y="16475"/>
                  </a:lnTo>
                  <a:cubicBezTo>
                    <a:pt x="81309" y="16596"/>
                    <a:pt x="79577" y="18086"/>
                    <a:pt x="79151" y="20092"/>
                  </a:cubicBezTo>
                  <a:lnTo>
                    <a:pt x="78999" y="20092"/>
                  </a:lnTo>
                  <a:cubicBezTo>
                    <a:pt x="78604" y="20092"/>
                    <a:pt x="78087" y="19940"/>
                    <a:pt x="77540" y="19697"/>
                  </a:cubicBezTo>
                  <a:cubicBezTo>
                    <a:pt x="76659" y="19271"/>
                    <a:pt x="75716" y="18603"/>
                    <a:pt x="74744" y="17904"/>
                  </a:cubicBezTo>
                  <a:cubicBezTo>
                    <a:pt x="74501" y="17721"/>
                    <a:pt x="74257" y="17569"/>
                    <a:pt x="74014" y="17387"/>
                  </a:cubicBezTo>
                  <a:cubicBezTo>
                    <a:pt x="72342" y="16201"/>
                    <a:pt x="70488" y="15046"/>
                    <a:pt x="68178" y="14408"/>
                  </a:cubicBezTo>
                  <a:cubicBezTo>
                    <a:pt x="67114" y="14104"/>
                    <a:pt x="65959" y="13982"/>
                    <a:pt x="64835" y="13982"/>
                  </a:cubicBezTo>
                  <a:cubicBezTo>
                    <a:pt x="63953" y="13982"/>
                    <a:pt x="63072" y="14043"/>
                    <a:pt x="62251" y="14226"/>
                  </a:cubicBezTo>
                  <a:cubicBezTo>
                    <a:pt x="61613" y="12827"/>
                    <a:pt x="60762" y="11520"/>
                    <a:pt x="59637" y="10426"/>
                  </a:cubicBezTo>
                  <a:cubicBezTo>
                    <a:pt x="57813" y="8633"/>
                    <a:pt x="55442" y="7478"/>
                    <a:pt x="52798" y="7143"/>
                  </a:cubicBezTo>
                  <a:cubicBezTo>
                    <a:pt x="51917" y="4651"/>
                    <a:pt x="50154" y="2493"/>
                    <a:pt x="47752" y="1216"/>
                  </a:cubicBezTo>
                  <a:cubicBezTo>
                    <a:pt x="46263" y="426"/>
                    <a:pt x="44561" y="1"/>
                    <a:pt x="4282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9"/>
            <p:cNvSpPr/>
            <p:nvPr/>
          </p:nvSpPr>
          <p:spPr>
            <a:xfrm>
              <a:off x="4982125" y="4365850"/>
              <a:ext cx="1973450" cy="735600"/>
            </a:xfrm>
            <a:custGeom>
              <a:avLst/>
              <a:gdLst/>
              <a:ahLst/>
              <a:cxnLst/>
              <a:rect l="l" t="t" r="r" b="b"/>
              <a:pathLst>
                <a:path w="78938" h="29424" extrusionOk="0">
                  <a:moveTo>
                    <a:pt x="28025" y="13192"/>
                  </a:moveTo>
                  <a:cubicBezTo>
                    <a:pt x="27478" y="12433"/>
                    <a:pt x="27904" y="11065"/>
                    <a:pt x="28724" y="10578"/>
                  </a:cubicBezTo>
                  <a:cubicBezTo>
                    <a:pt x="29515" y="10122"/>
                    <a:pt x="30609" y="10335"/>
                    <a:pt x="31247" y="10974"/>
                  </a:cubicBezTo>
                  <a:cubicBezTo>
                    <a:pt x="31916" y="11642"/>
                    <a:pt x="32129" y="12676"/>
                    <a:pt x="31885" y="13557"/>
                  </a:cubicBezTo>
                  <a:cubicBezTo>
                    <a:pt x="31673" y="14469"/>
                    <a:pt x="31065" y="15229"/>
                    <a:pt x="30305" y="15776"/>
                  </a:cubicBezTo>
                  <a:cubicBezTo>
                    <a:pt x="28238" y="17235"/>
                    <a:pt x="25168" y="16840"/>
                    <a:pt x="23405" y="15047"/>
                  </a:cubicBezTo>
                  <a:cubicBezTo>
                    <a:pt x="21642" y="13223"/>
                    <a:pt x="21338" y="10244"/>
                    <a:pt x="22493" y="8025"/>
                  </a:cubicBezTo>
                  <a:cubicBezTo>
                    <a:pt x="23679" y="5776"/>
                    <a:pt x="26201" y="4378"/>
                    <a:pt x="28724" y="4378"/>
                  </a:cubicBezTo>
                  <a:cubicBezTo>
                    <a:pt x="29940" y="4378"/>
                    <a:pt x="31217" y="4682"/>
                    <a:pt x="32068" y="5533"/>
                  </a:cubicBezTo>
                  <a:cubicBezTo>
                    <a:pt x="32007" y="4378"/>
                    <a:pt x="32463" y="3253"/>
                    <a:pt x="33284" y="2402"/>
                  </a:cubicBezTo>
                  <a:cubicBezTo>
                    <a:pt x="35107" y="517"/>
                    <a:pt x="38238" y="1"/>
                    <a:pt x="40579" y="1247"/>
                  </a:cubicBezTo>
                  <a:cubicBezTo>
                    <a:pt x="42919" y="2463"/>
                    <a:pt x="44257" y="5350"/>
                    <a:pt x="43709" y="7934"/>
                  </a:cubicBezTo>
                  <a:cubicBezTo>
                    <a:pt x="46384" y="7174"/>
                    <a:pt x="49424" y="7721"/>
                    <a:pt x="51400" y="9667"/>
                  </a:cubicBezTo>
                  <a:cubicBezTo>
                    <a:pt x="53375" y="11612"/>
                    <a:pt x="54196" y="14682"/>
                    <a:pt x="53466" y="17387"/>
                  </a:cubicBezTo>
                  <a:cubicBezTo>
                    <a:pt x="55412" y="14955"/>
                    <a:pt x="58938" y="13983"/>
                    <a:pt x="61947" y="14803"/>
                  </a:cubicBezTo>
                  <a:cubicBezTo>
                    <a:pt x="63558" y="15229"/>
                    <a:pt x="64986" y="16141"/>
                    <a:pt x="66354" y="17113"/>
                  </a:cubicBezTo>
                  <a:cubicBezTo>
                    <a:pt x="67722" y="18056"/>
                    <a:pt x="69029" y="19089"/>
                    <a:pt x="70549" y="19819"/>
                  </a:cubicBezTo>
                  <a:cubicBezTo>
                    <a:pt x="72038" y="20518"/>
                    <a:pt x="73771" y="20882"/>
                    <a:pt x="75382" y="20457"/>
                  </a:cubicBezTo>
                  <a:cubicBezTo>
                    <a:pt x="76993" y="20062"/>
                    <a:pt x="78421" y="18694"/>
                    <a:pt x="78573" y="17022"/>
                  </a:cubicBezTo>
                  <a:cubicBezTo>
                    <a:pt x="78938" y="19089"/>
                    <a:pt x="78239" y="21247"/>
                    <a:pt x="76841" y="22767"/>
                  </a:cubicBezTo>
                  <a:cubicBezTo>
                    <a:pt x="75412" y="24317"/>
                    <a:pt x="73254" y="25107"/>
                    <a:pt x="71187" y="24925"/>
                  </a:cubicBezTo>
                  <a:cubicBezTo>
                    <a:pt x="68208" y="24621"/>
                    <a:pt x="65534" y="22341"/>
                    <a:pt x="62555" y="22737"/>
                  </a:cubicBezTo>
                  <a:cubicBezTo>
                    <a:pt x="60275" y="23041"/>
                    <a:pt x="58512" y="24834"/>
                    <a:pt x="56658" y="26171"/>
                  </a:cubicBezTo>
                  <a:cubicBezTo>
                    <a:pt x="54348" y="27782"/>
                    <a:pt x="51673" y="28846"/>
                    <a:pt x="48877" y="29180"/>
                  </a:cubicBezTo>
                  <a:cubicBezTo>
                    <a:pt x="46871" y="29424"/>
                    <a:pt x="44773" y="29302"/>
                    <a:pt x="42919" y="28481"/>
                  </a:cubicBezTo>
                  <a:cubicBezTo>
                    <a:pt x="41065" y="27691"/>
                    <a:pt x="39484" y="26141"/>
                    <a:pt x="38937" y="24196"/>
                  </a:cubicBezTo>
                  <a:cubicBezTo>
                    <a:pt x="38542" y="22828"/>
                    <a:pt x="38694" y="21308"/>
                    <a:pt x="39180" y="19971"/>
                  </a:cubicBezTo>
                  <a:cubicBezTo>
                    <a:pt x="39758" y="18420"/>
                    <a:pt x="40852" y="17022"/>
                    <a:pt x="42372" y="16323"/>
                  </a:cubicBezTo>
                  <a:cubicBezTo>
                    <a:pt x="43892" y="15624"/>
                    <a:pt x="45807" y="15746"/>
                    <a:pt x="47053" y="16840"/>
                  </a:cubicBezTo>
                  <a:cubicBezTo>
                    <a:pt x="48330" y="17934"/>
                    <a:pt x="48694" y="20001"/>
                    <a:pt x="47691" y="21338"/>
                  </a:cubicBezTo>
                  <a:cubicBezTo>
                    <a:pt x="46688" y="22676"/>
                    <a:pt x="44378" y="22797"/>
                    <a:pt x="43375" y="21460"/>
                  </a:cubicBezTo>
                  <a:cubicBezTo>
                    <a:pt x="43740" y="22706"/>
                    <a:pt x="44925" y="23648"/>
                    <a:pt x="46232" y="23679"/>
                  </a:cubicBezTo>
                  <a:cubicBezTo>
                    <a:pt x="47539" y="23709"/>
                    <a:pt x="48816" y="22889"/>
                    <a:pt x="49454" y="21764"/>
                  </a:cubicBezTo>
                  <a:cubicBezTo>
                    <a:pt x="50092" y="20609"/>
                    <a:pt x="50123" y="19180"/>
                    <a:pt x="49637" y="17934"/>
                  </a:cubicBezTo>
                  <a:cubicBezTo>
                    <a:pt x="49181" y="16718"/>
                    <a:pt x="48208" y="15715"/>
                    <a:pt x="47083" y="15077"/>
                  </a:cubicBezTo>
                  <a:cubicBezTo>
                    <a:pt x="45108" y="13952"/>
                    <a:pt x="42646" y="13861"/>
                    <a:pt x="40579" y="14773"/>
                  </a:cubicBezTo>
                  <a:cubicBezTo>
                    <a:pt x="38512" y="15654"/>
                    <a:pt x="36870" y="17448"/>
                    <a:pt x="36050" y="19545"/>
                  </a:cubicBezTo>
                  <a:cubicBezTo>
                    <a:pt x="35259" y="21642"/>
                    <a:pt x="35229" y="24013"/>
                    <a:pt x="35898" y="26171"/>
                  </a:cubicBezTo>
                  <a:cubicBezTo>
                    <a:pt x="33892" y="27326"/>
                    <a:pt x="31582" y="27752"/>
                    <a:pt x="29332" y="27448"/>
                  </a:cubicBezTo>
                  <a:cubicBezTo>
                    <a:pt x="27053" y="27144"/>
                    <a:pt x="24864" y="26293"/>
                    <a:pt x="22858" y="25168"/>
                  </a:cubicBezTo>
                  <a:cubicBezTo>
                    <a:pt x="21308" y="24317"/>
                    <a:pt x="19666" y="23284"/>
                    <a:pt x="17903" y="23405"/>
                  </a:cubicBezTo>
                  <a:cubicBezTo>
                    <a:pt x="16414" y="23527"/>
                    <a:pt x="15107" y="24408"/>
                    <a:pt x="13648" y="24591"/>
                  </a:cubicBezTo>
                  <a:cubicBezTo>
                    <a:pt x="11976" y="24804"/>
                    <a:pt x="10335" y="24044"/>
                    <a:pt x="8937" y="23101"/>
                  </a:cubicBezTo>
                  <a:cubicBezTo>
                    <a:pt x="7539" y="22159"/>
                    <a:pt x="6292" y="20974"/>
                    <a:pt x="4833" y="20153"/>
                  </a:cubicBezTo>
                  <a:cubicBezTo>
                    <a:pt x="3344" y="19332"/>
                    <a:pt x="1551" y="18907"/>
                    <a:pt x="0" y="19575"/>
                  </a:cubicBezTo>
                  <a:cubicBezTo>
                    <a:pt x="1915" y="17813"/>
                    <a:pt x="4833" y="17235"/>
                    <a:pt x="7265" y="18116"/>
                  </a:cubicBezTo>
                  <a:cubicBezTo>
                    <a:pt x="8207" y="18451"/>
                    <a:pt x="9089" y="18998"/>
                    <a:pt x="10031" y="19393"/>
                  </a:cubicBezTo>
                  <a:cubicBezTo>
                    <a:pt x="10973" y="19758"/>
                    <a:pt x="12067" y="19940"/>
                    <a:pt x="13010" y="19545"/>
                  </a:cubicBezTo>
                  <a:cubicBezTo>
                    <a:pt x="14347" y="18968"/>
                    <a:pt x="14985" y="17417"/>
                    <a:pt x="16201" y="16597"/>
                  </a:cubicBezTo>
                  <a:cubicBezTo>
                    <a:pt x="17569" y="15685"/>
                    <a:pt x="19423" y="15958"/>
                    <a:pt x="20943" y="16597"/>
                  </a:cubicBezTo>
                  <a:cubicBezTo>
                    <a:pt x="22463" y="17265"/>
                    <a:pt x="23861" y="18238"/>
                    <a:pt x="25411" y="18755"/>
                  </a:cubicBezTo>
                  <a:cubicBezTo>
                    <a:pt x="27296" y="19393"/>
                    <a:pt x="29454" y="19272"/>
                    <a:pt x="31186" y="18299"/>
                  </a:cubicBezTo>
                  <a:cubicBezTo>
                    <a:pt x="32919" y="17326"/>
                    <a:pt x="34165" y="15472"/>
                    <a:pt x="34256" y="13496"/>
                  </a:cubicBezTo>
                  <a:cubicBezTo>
                    <a:pt x="34378" y="11521"/>
                    <a:pt x="33253" y="9484"/>
                    <a:pt x="31430" y="8633"/>
                  </a:cubicBezTo>
                  <a:cubicBezTo>
                    <a:pt x="30031" y="7995"/>
                    <a:pt x="28147" y="8177"/>
                    <a:pt x="27113" y="9332"/>
                  </a:cubicBezTo>
                  <a:cubicBezTo>
                    <a:pt x="26080" y="10487"/>
                    <a:pt x="26049" y="12949"/>
                    <a:pt x="28025" y="131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 name="Google Shape;609;p39"/>
          <p:cNvSpPr/>
          <p:nvPr/>
        </p:nvSpPr>
        <p:spPr>
          <a:xfrm>
            <a:off x="4750700" y="765450"/>
            <a:ext cx="3179400" cy="36900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9"/>
          <p:cNvGrpSpPr/>
          <p:nvPr/>
        </p:nvGrpSpPr>
        <p:grpSpPr>
          <a:xfrm rot="471422">
            <a:off x="5972353" y="585632"/>
            <a:ext cx="642592" cy="320396"/>
            <a:chOff x="2832495" y="2907621"/>
            <a:chExt cx="642600" cy="320400"/>
          </a:xfrm>
        </p:grpSpPr>
        <p:sp>
          <p:nvSpPr>
            <p:cNvPr id="611" name="Google Shape;611;p39"/>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39"/>
            <p:cNvGrpSpPr/>
            <p:nvPr/>
          </p:nvGrpSpPr>
          <p:grpSpPr>
            <a:xfrm>
              <a:off x="2846111" y="2939580"/>
              <a:ext cx="609938" cy="253738"/>
              <a:chOff x="2846111" y="2939580"/>
              <a:chExt cx="609938" cy="253738"/>
            </a:xfrm>
          </p:grpSpPr>
          <p:grpSp>
            <p:nvGrpSpPr>
              <p:cNvPr id="613" name="Google Shape;613;p39"/>
              <p:cNvGrpSpPr/>
              <p:nvPr/>
            </p:nvGrpSpPr>
            <p:grpSpPr>
              <a:xfrm rot="-239782">
                <a:off x="2851109" y="3025579"/>
                <a:ext cx="350487" cy="155714"/>
                <a:chOff x="2867274" y="3004227"/>
                <a:chExt cx="388958" cy="172749"/>
              </a:xfrm>
            </p:grpSpPr>
            <p:sp>
              <p:nvSpPr>
                <p:cNvPr id="614" name="Google Shape;614;p39"/>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9"/>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9"/>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9"/>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9"/>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9"/>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9"/>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9"/>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9"/>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9"/>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9"/>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9"/>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9"/>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9"/>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9"/>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9"/>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9"/>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9"/>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9"/>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9"/>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9"/>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9"/>
              <p:cNvGrpSpPr/>
              <p:nvPr/>
            </p:nvGrpSpPr>
            <p:grpSpPr>
              <a:xfrm rot="-239782">
                <a:off x="3100564" y="2951604"/>
                <a:ext cx="350487" cy="155714"/>
                <a:chOff x="2867274" y="3004227"/>
                <a:chExt cx="388958" cy="172749"/>
              </a:xfrm>
            </p:grpSpPr>
            <p:sp>
              <p:nvSpPr>
                <p:cNvPr id="636" name="Google Shape;636;p39"/>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9"/>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9"/>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9"/>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9"/>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9"/>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9"/>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9"/>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9"/>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9"/>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9"/>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9"/>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58" name="Google Shape;658;p39"/>
          <p:cNvSpPr txBox="1">
            <a:spLocks noGrp="1"/>
          </p:cNvSpPr>
          <p:nvPr>
            <p:ph type="title" idx="3"/>
          </p:nvPr>
        </p:nvSpPr>
        <p:spPr>
          <a:xfrm>
            <a:off x="4843467" y="1048829"/>
            <a:ext cx="721200" cy="7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660" name="Google Shape;660;p39"/>
          <p:cNvSpPr txBox="1">
            <a:spLocks noGrp="1"/>
          </p:cNvSpPr>
          <p:nvPr>
            <p:ph type="title" idx="6"/>
          </p:nvPr>
        </p:nvSpPr>
        <p:spPr>
          <a:xfrm>
            <a:off x="4843467" y="2804601"/>
            <a:ext cx="721200" cy="7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661" name="Google Shape;661;p39"/>
          <p:cNvSpPr txBox="1">
            <a:spLocks noGrp="1"/>
          </p:cNvSpPr>
          <p:nvPr>
            <p:ph type="title"/>
          </p:nvPr>
        </p:nvSpPr>
        <p:spPr>
          <a:xfrm>
            <a:off x="915180" y="1545933"/>
            <a:ext cx="3032939" cy="16560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4">
                    <a:lumMod val="50000"/>
                  </a:schemeClr>
                </a:solidFill>
                <a:latin typeface="Times New Roman" panose="02020603050405020304" pitchFamily="18" charset="0"/>
                <a:cs typeface="Times New Roman" panose="02020603050405020304" pitchFamily="18" charset="0"/>
              </a:rPr>
              <a:t>LUYỆN ĐỌC ĐOẠN</a:t>
            </a:r>
            <a:endParaRPr sz="36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662" name="Google Shape;662;p39"/>
          <p:cNvSpPr txBox="1">
            <a:spLocks noGrp="1"/>
          </p:cNvSpPr>
          <p:nvPr>
            <p:ph type="subTitle" idx="1"/>
          </p:nvPr>
        </p:nvSpPr>
        <p:spPr>
          <a:xfrm>
            <a:off x="5425517" y="1147986"/>
            <a:ext cx="2458200" cy="407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latin typeface="Times New Roman" panose="02020603050405020304" pitchFamily="18" charset="0"/>
                <a:cs typeface="Times New Roman" panose="02020603050405020304" pitchFamily="18" charset="0"/>
              </a:rPr>
              <a:t>Từ đầu…“chào cô”</a:t>
            </a:r>
            <a:endParaRPr sz="2000" dirty="0">
              <a:latin typeface="Times New Roman" panose="02020603050405020304" pitchFamily="18" charset="0"/>
              <a:cs typeface="Times New Roman" panose="02020603050405020304" pitchFamily="18" charset="0"/>
            </a:endParaRPr>
          </a:p>
        </p:txBody>
      </p:sp>
      <p:sp>
        <p:nvSpPr>
          <p:cNvPr id="666" name="Google Shape;666;p39"/>
          <p:cNvSpPr txBox="1">
            <a:spLocks noGrp="1"/>
          </p:cNvSpPr>
          <p:nvPr>
            <p:ph type="title" idx="9"/>
          </p:nvPr>
        </p:nvSpPr>
        <p:spPr>
          <a:xfrm>
            <a:off x="4843467" y="1927677"/>
            <a:ext cx="721200" cy="7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670" name="Google Shape;670;p39"/>
          <p:cNvGrpSpPr/>
          <p:nvPr/>
        </p:nvGrpSpPr>
        <p:grpSpPr>
          <a:xfrm>
            <a:off x="7278052" y="3246371"/>
            <a:ext cx="1007177" cy="1484597"/>
            <a:chOff x="1340300" y="2007025"/>
            <a:chExt cx="1507750" cy="2222450"/>
          </a:xfrm>
        </p:grpSpPr>
        <p:grpSp>
          <p:nvGrpSpPr>
            <p:cNvPr id="671" name="Google Shape;671;p39"/>
            <p:cNvGrpSpPr/>
            <p:nvPr/>
          </p:nvGrpSpPr>
          <p:grpSpPr>
            <a:xfrm>
              <a:off x="1340300" y="2007025"/>
              <a:ext cx="1507750" cy="2222450"/>
              <a:chOff x="1442875" y="454100"/>
              <a:chExt cx="1507750" cy="2222450"/>
            </a:xfrm>
          </p:grpSpPr>
          <p:sp>
            <p:nvSpPr>
              <p:cNvPr id="672" name="Google Shape;672;p39"/>
              <p:cNvSpPr/>
              <p:nvPr/>
            </p:nvSpPr>
            <p:spPr>
              <a:xfrm>
                <a:off x="1442875" y="454100"/>
                <a:ext cx="1507750" cy="2222450"/>
              </a:xfrm>
              <a:custGeom>
                <a:avLst/>
                <a:gdLst/>
                <a:ahLst/>
                <a:cxnLst/>
                <a:rect l="l" t="t" r="r" b="b"/>
                <a:pathLst>
                  <a:path w="60310" h="88898" extrusionOk="0">
                    <a:moveTo>
                      <a:pt x="10208" y="1"/>
                    </a:moveTo>
                    <a:cubicBezTo>
                      <a:pt x="8840" y="1"/>
                      <a:pt x="7806" y="234"/>
                      <a:pt x="7072" y="668"/>
                    </a:cubicBezTo>
                    <a:cubicBezTo>
                      <a:pt x="5271" y="1668"/>
                      <a:pt x="4237" y="4137"/>
                      <a:pt x="3870" y="6105"/>
                    </a:cubicBezTo>
                    <a:cubicBezTo>
                      <a:pt x="3336" y="8773"/>
                      <a:pt x="3770" y="11342"/>
                      <a:pt x="5071" y="13377"/>
                    </a:cubicBezTo>
                    <a:cubicBezTo>
                      <a:pt x="3469" y="16079"/>
                      <a:pt x="2602" y="19014"/>
                      <a:pt x="2602" y="22083"/>
                    </a:cubicBezTo>
                    <a:cubicBezTo>
                      <a:pt x="2602" y="26953"/>
                      <a:pt x="4737" y="31490"/>
                      <a:pt x="8573" y="35026"/>
                    </a:cubicBezTo>
                    <a:cubicBezTo>
                      <a:pt x="7772" y="35860"/>
                      <a:pt x="6972" y="36894"/>
                      <a:pt x="6371" y="38161"/>
                    </a:cubicBezTo>
                    <a:cubicBezTo>
                      <a:pt x="5271" y="39529"/>
                      <a:pt x="4337" y="40963"/>
                      <a:pt x="3569" y="42498"/>
                    </a:cubicBezTo>
                    <a:lnTo>
                      <a:pt x="2769" y="42498"/>
                    </a:lnTo>
                    <a:cubicBezTo>
                      <a:pt x="1234" y="42498"/>
                      <a:pt x="0" y="43765"/>
                      <a:pt x="0" y="45266"/>
                    </a:cubicBezTo>
                    <a:lnTo>
                      <a:pt x="0" y="51070"/>
                    </a:lnTo>
                    <a:cubicBezTo>
                      <a:pt x="0" y="54940"/>
                      <a:pt x="0" y="58976"/>
                      <a:pt x="0" y="62912"/>
                    </a:cubicBezTo>
                    <a:cubicBezTo>
                      <a:pt x="0" y="64080"/>
                      <a:pt x="100" y="65247"/>
                      <a:pt x="234" y="66348"/>
                    </a:cubicBezTo>
                    <a:cubicBezTo>
                      <a:pt x="1768" y="78290"/>
                      <a:pt x="11875" y="87930"/>
                      <a:pt x="23684" y="88831"/>
                    </a:cubicBezTo>
                    <a:cubicBezTo>
                      <a:pt x="24384" y="88864"/>
                      <a:pt x="25051" y="88897"/>
                      <a:pt x="25719" y="88897"/>
                    </a:cubicBezTo>
                    <a:cubicBezTo>
                      <a:pt x="37560" y="88897"/>
                      <a:pt x="47868" y="81059"/>
                      <a:pt x="50937" y="69817"/>
                    </a:cubicBezTo>
                    <a:cubicBezTo>
                      <a:pt x="55807" y="68249"/>
                      <a:pt x="59309" y="63980"/>
                      <a:pt x="59776" y="58976"/>
                    </a:cubicBezTo>
                    <a:cubicBezTo>
                      <a:pt x="60310" y="53305"/>
                      <a:pt x="57408" y="48235"/>
                      <a:pt x="52438" y="46000"/>
                    </a:cubicBezTo>
                    <a:lnTo>
                      <a:pt x="52304" y="45967"/>
                    </a:lnTo>
                    <a:cubicBezTo>
                      <a:pt x="52204" y="45900"/>
                      <a:pt x="52071" y="45833"/>
                      <a:pt x="51937" y="45800"/>
                    </a:cubicBezTo>
                    <a:cubicBezTo>
                      <a:pt x="52071" y="45066"/>
                      <a:pt x="51904" y="44299"/>
                      <a:pt x="51470" y="43698"/>
                    </a:cubicBezTo>
                    <a:cubicBezTo>
                      <a:pt x="50970" y="42965"/>
                      <a:pt x="50103" y="42498"/>
                      <a:pt x="49202" y="42498"/>
                    </a:cubicBezTo>
                    <a:lnTo>
                      <a:pt x="48168" y="42498"/>
                    </a:lnTo>
                    <a:cubicBezTo>
                      <a:pt x="47301" y="40763"/>
                      <a:pt x="46233" y="39129"/>
                      <a:pt x="44966" y="37661"/>
                    </a:cubicBezTo>
                    <a:cubicBezTo>
                      <a:pt x="44432" y="36960"/>
                      <a:pt x="43832" y="36293"/>
                      <a:pt x="43131" y="35726"/>
                    </a:cubicBezTo>
                    <a:cubicBezTo>
                      <a:pt x="43031" y="35626"/>
                      <a:pt x="42931" y="35526"/>
                      <a:pt x="42831" y="35426"/>
                    </a:cubicBezTo>
                    <a:cubicBezTo>
                      <a:pt x="43498" y="34825"/>
                      <a:pt x="44165" y="34158"/>
                      <a:pt x="44766" y="33424"/>
                    </a:cubicBezTo>
                    <a:cubicBezTo>
                      <a:pt x="44932" y="33258"/>
                      <a:pt x="45032" y="33058"/>
                      <a:pt x="45132" y="32857"/>
                    </a:cubicBezTo>
                    <a:cubicBezTo>
                      <a:pt x="47734" y="29688"/>
                      <a:pt x="49102" y="25952"/>
                      <a:pt x="49102" y="22083"/>
                    </a:cubicBezTo>
                    <a:cubicBezTo>
                      <a:pt x="49102" y="18881"/>
                      <a:pt x="48168" y="15812"/>
                      <a:pt x="46400" y="13043"/>
                    </a:cubicBezTo>
                    <a:cubicBezTo>
                      <a:pt x="47534" y="11042"/>
                      <a:pt x="47901" y="8640"/>
                      <a:pt x="47401" y="6105"/>
                    </a:cubicBezTo>
                    <a:cubicBezTo>
                      <a:pt x="47034" y="4137"/>
                      <a:pt x="46000" y="1668"/>
                      <a:pt x="44198" y="634"/>
                    </a:cubicBezTo>
                    <a:cubicBezTo>
                      <a:pt x="43465" y="234"/>
                      <a:pt x="42431" y="1"/>
                      <a:pt x="41063" y="1"/>
                    </a:cubicBezTo>
                    <a:cubicBezTo>
                      <a:pt x="36760" y="1"/>
                      <a:pt x="33457" y="1635"/>
                      <a:pt x="31489" y="3336"/>
                    </a:cubicBezTo>
                    <a:cubicBezTo>
                      <a:pt x="29655" y="2969"/>
                      <a:pt x="27787" y="2769"/>
                      <a:pt x="25852" y="2769"/>
                    </a:cubicBezTo>
                    <a:cubicBezTo>
                      <a:pt x="23817" y="2769"/>
                      <a:pt x="21816" y="3003"/>
                      <a:pt x="19848" y="3436"/>
                    </a:cubicBezTo>
                    <a:cubicBezTo>
                      <a:pt x="17913" y="1668"/>
                      <a:pt x="14577" y="1"/>
                      <a:pt x="10208"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1542950" y="1247175"/>
                <a:ext cx="1104975" cy="607950"/>
              </a:xfrm>
              <a:custGeom>
                <a:avLst/>
                <a:gdLst/>
                <a:ahLst/>
                <a:cxnLst/>
                <a:rect l="l" t="t" r="r" b="b"/>
                <a:pathLst>
                  <a:path w="44199" h="24318" extrusionOk="0">
                    <a:moveTo>
                      <a:pt x="22083" y="0"/>
                    </a:moveTo>
                    <a:cubicBezTo>
                      <a:pt x="9907" y="0"/>
                      <a:pt x="0" y="9707"/>
                      <a:pt x="0" y="21682"/>
                    </a:cubicBezTo>
                    <a:cubicBezTo>
                      <a:pt x="0" y="22583"/>
                      <a:pt x="67" y="23450"/>
                      <a:pt x="167" y="24318"/>
                    </a:cubicBezTo>
                    <a:lnTo>
                      <a:pt x="44032" y="24318"/>
                    </a:lnTo>
                    <a:cubicBezTo>
                      <a:pt x="44132" y="23450"/>
                      <a:pt x="44198" y="22583"/>
                      <a:pt x="44198" y="21682"/>
                    </a:cubicBezTo>
                    <a:cubicBezTo>
                      <a:pt x="44198" y="9707"/>
                      <a:pt x="34291" y="0"/>
                      <a:pt x="2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1794775" y="1208800"/>
                <a:ext cx="599625" cy="286075"/>
              </a:xfrm>
              <a:custGeom>
                <a:avLst/>
                <a:gdLst/>
                <a:ahLst/>
                <a:cxnLst/>
                <a:rect l="l" t="t" r="r" b="b"/>
                <a:pathLst>
                  <a:path w="23985" h="11443" extrusionOk="0">
                    <a:moveTo>
                      <a:pt x="12010" y="1"/>
                    </a:moveTo>
                    <a:cubicBezTo>
                      <a:pt x="5371" y="1"/>
                      <a:pt x="1" y="2536"/>
                      <a:pt x="1" y="5705"/>
                    </a:cubicBezTo>
                    <a:cubicBezTo>
                      <a:pt x="1" y="8874"/>
                      <a:pt x="5371" y="11442"/>
                      <a:pt x="12010" y="11442"/>
                    </a:cubicBezTo>
                    <a:cubicBezTo>
                      <a:pt x="18614" y="11442"/>
                      <a:pt x="23985" y="8874"/>
                      <a:pt x="23985" y="5705"/>
                    </a:cubicBezTo>
                    <a:cubicBezTo>
                      <a:pt x="23985" y="2536"/>
                      <a:pt x="18614" y="1"/>
                      <a:pt x="1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1823975" y="1208800"/>
                <a:ext cx="570425" cy="281900"/>
              </a:xfrm>
              <a:custGeom>
                <a:avLst/>
                <a:gdLst/>
                <a:ahLst/>
                <a:cxnLst/>
                <a:rect l="l" t="t" r="r" b="b"/>
                <a:pathLst>
                  <a:path w="22817" h="11276" extrusionOk="0">
                    <a:moveTo>
                      <a:pt x="10842" y="1"/>
                    </a:moveTo>
                    <a:cubicBezTo>
                      <a:pt x="6038" y="1"/>
                      <a:pt x="1935" y="1335"/>
                      <a:pt x="0" y="3270"/>
                    </a:cubicBezTo>
                    <a:lnTo>
                      <a:pt x="601" y="5238"/>
                    </a:lnTo>
                    <a:cubicBezTo>
                      <a:pt x="601" y="5238"/>
                      <a:pt x="5150" y="9609"/>
                      <a:pt x="11766" y="9609"/>
                    </a:cubicBezTo>
                    <a:cubicBezTo>
                      <a:pt x="13742" y="9609"/>
                      <a:pt x="15902" y="9219"/>
                      <a:pt x="18180" y="8207"/>
                    </a:cubicBezTo>
                    <a:lnTo>
                      <a:pt x="18180" y="8207"/>
                    </a:lnTo>
                    <a:cubicBezTo>
                      <a:pt x="18180" y="8207"/>
                      <a:pt x="20849" y="10308"/>
                      <a:pt x="13510" y="11276"/>
                    </a:cubicBezTo>
                    <a:cubicBezTo>
                      <a:pt x="18847" y="10708"/>
                      <a:pt x="22817" y="8440"/>
                      <a:pt x="22817" y="5705"/>
                    </a:cubicBezTo>
                    <a:cubicBezTo>
                      <a:pt x="22817" y="2536"/>
                      <a:pt x="17446" y="1"/>
                      <a:pt x="108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2052475" y="1457325"/>
                <a:ext cx="125100" cy="125100"/>
              </a:xfrm>
              <a:custGeom>
                <a:avLst/>
                <a:gdLst/>
                <a:ahLst/>
                <a:cxnLst/>
                <a:rect l="l" t="t" r="r" b="b"/>
                <a:pathLst>
                  <a:path w="5004" h="5004" extrusionOk="0">
                    <a:moveTo>
                      <a:pt x="2502" y="0"/>
                    </a:moveTo>
                    <a:cubicBezTo>
                      <a:pt x="1101" y="0"/>
                      <a:pt x="0" y="1134"/>
                      <a:pt x="0" y="2502"/>
                    </a:cubicBezTo>
                    <a:cubicBezTo>
                      <a:pt x="0" y="3903"/>
                      <a:pt x="1134" y="5004"/>
                      <a:pt x="2502" y="5004"/>
                    </a:cubicBezTo>
                    <a:cubicBezTo>
                      <a:pt x="3870" y="5004"/>
                      <a:pt x="5004" y="3903"/>
                      <a:pt x="5004" y="2502"/>
                    </a:cubicBezTo>
                    <a:cubicBezTo>
                      <a:pt x="5004" y="1134"/>
                      <a:pt x="3870" y="0"/>
                      <a:pt x="2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2052475" y="1478175"/>
                <a:ext cx="124275" cy="63400"/>
              </a:xfrm>
              <a:custGeom>
                <a:avLst/>
                <a:gdLst/>
                <a:ahLst/>
                <a:cxnLst/>
                <a:rect l="l" t="t" r="r" b="b"/>
                <a:pathLst>
                  <a:path w="4971" h="2536" extrusionOk="0">
                    <a:moveTo>
                      <a:pt x="2502" y="0"/>
                    </a:moveTo>
                    <a:cubicBezTo>
                      <a:pt x="2135" y="0"/>
                      <a:pt x="1835" y="267"/>
                      <a:pt x="1835" y="634"/>
                    </a:cubicBezTo>
                    <a:cubicBezTo>
                      <a:pt x="1835" y="867"/>
                      <a:pt x="2002" y="1101"/>
                      <a:pt x="2202" y="1201"/>
                    </a:cubicBezTo>
                    <a:lnTo>
                      <a:pt x="2202" y="1835"/>
                    </a:lnTo>
                    <a:lnTo>
                      <a:pt x="0" y="1835"/>
                    </a:lnTo>
                    <a:cubicBezTo>
                      <a:pt x="34" y="2102"/>
                      <a:pt x="67" y="2302"/>
                      <a:pt x="167" y="2535"/>
                    </a:cubicBezTo>
                    <a:lnTo>
                      <a:pt x="4837" y="2535"/>
                    </a:lnTo>
                    <a:cubicBezTo>
                      <a:pt x="4937" y="2302"/>
                      <a:pt x="4971" y="2102"/>
                      <a:pt x="4971" y="1835"/>
                    </a:cubicBezTo>
                    <a:lnTo>
                      <a:pt x="2802" y="1835"/>
                    </a:lnTo>
                    <a:lnTo>
                      <a:pt x="2802" y="1201"/>
                    </a:lnTo>
                    <a:cubicBezTo>
                      <a:pt x="3002" y="1068"/>
                      <a:pt x="3136" y="867"/>
                      <a:pt x="3136" y="634"/>
                    </a:cubicBezTo>
                    <a:cubicBezTo>
                      <a:pt x="3136" y="267"/>
                      <a:pt x="2869" y="0"/>
                      <a:pt x="2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2065825" y="1457325"/>
                <a:ext cx="111750" cy="125100"/>
              </a:xfrm>
              <a:custGeom>
                <a:avLst/>
                <a:gdLst/>
                <a:ahLst/>
                <a:cxnLst/>
                <a:rect l="l" t="t" r="r" b="b"/>
                <a:pathLst>
                  <a:path w="4470" h="5004" extrusionOk="0">
                    <a:moveTo>
                      <a:pt x="1968" y="0"/>
                    </a:moveTo>
                    <a:cubicBezTo>
                      <a:pt x="1668" y="0"/>
                      <a:pt x="1368" y="67"/>
                      <a:pt x="1101" y="167"/>
                    </a:cubicBezTo>
                    <a:cubicBezTo>
                      <a:pt x="1234" y="134"/>
                      <a:pt x="1368" y="134"/>
                      <a:pt x="1501" y="134"/>
                    </a:cubicBezTo>
                    <a:cubicBezTo>
                      <a:pt x="2735" y="134"/>
                      <a:pt x="3736" y="1134"/>
                      <a:pt x="3736" y="2369"/>
                    </a:cubicBezTo>
                    <a:cubicBezTo>
                      <a:pt x="3736" y="3603"/>
                      <a:pt x="2735" y="4604"/>
                      <a:pt x="1501" y="4604"/>
                    </a:cubicBezTo>
                    <a:cubicBezTo>
                      <a:pt x="901" y="4604"/>
                      <a:pt x="367" y="4403"/>
                      <a:pt x="0" y="4036"/>
                    </a:cubicBezTo>
                    <a:lnTo>
                      <a:pt x="0" y="4036"/>
                    </a:lnTo>
                    <a:cubicBezTo>
                      <a:pt x="434" y="4637"/>
                      <a:pt x="1168" y="5004"/>
                      <a:pt x="1968" y="5004"/>
                    </a:cubicBezTo>
                    <a:cubicBezTo>
                      <a:pt x="3336" y="5004"/>
                      <a:pt x="4470" y="3903"/>
                      <a:pt x="4470" y="2502"/>
                    </a:cubicBezTo>
                    <a:cubicBezTo>
                      <a:pt x="4470" y="1134"/>
                      <a:pt x="3336" y="0"/>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1575475" y="525750"/>
                <a:ext cx="407800" cy="330450"/>
              </a:xfrm>
              <a:custGeom>
                <a:avLst/>
                <a:gdLst/>
                <a:ahLst/>
                <a:cxnLst/>
                <a:rect l="l" t="t" r="r" b="b"/>
                <a:pathLst>
                  <a:path w="16312" h="13218" extrusionOk="0">
                    <a:moveTo>
                      <a:pt x="5116" y="0"/>
                    </a:moveTo>
                    <a:cubicBezTo>
                      <a:pt x="4296" y="0"/>
                      <a:pt x="3666" y="101"/>
                      <a:pt x="3369" y="270"/>
                    </a:cubicBezTo>
                    <a:cubicBezTo>
                      <a:pt x="1901" y="1104"/>
                      <a:pt x="0" y="6241"/>
                      <a:pt x="2702" y="9643"/>
                    </a:cubicBezTo>
                    <a:cubicBezTo>
                      <a:pt x="4650" y="12091"/>
                      <a:pt x="8037" y="13218"/>
                      <a:pt x="10608" y="13218"/>
                    </a:cubicBezTo>
                    <a:cubicBezTo>
                      <a:pt x="11647" y="13218"/>
                      <a:pt x="12552" y="13034"/>
                      <a:pt x="13176" y="12679"/>
                    </a:cubicBezTo>
                    <a:cubicBezTo>
                      <a:pt x="15344" y="11411"/>
                      <a:pt x="16312" y="6841"/>
                      <a:pt x="13610" y="3406"/>
                    </a:cubicBezTo>
                    <a:cubicBezTo>
                      <a:pt x="11569" y="868"/>
                      <a:pt x="7524" y="0"/>
                      <a:pt x="5116" y="0"/>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1626325" y="568675"/>
                <a:ext cx="317750" cy="257225"/>
              </a:xfrm>
              <a:custGeom>
                <a:avLst/>
                <a:gdLst/>
                <a:ahLst/>
                <a:cxnLst/>
                <a:rect l="l" t="t" r="r" b="b"/>
                <a:pathLst>
                  <a:path w="12710" h="10289" extrusionOk="0">
                    <a:moveTo>
                      <a:pt x="3997" y="1"/>
                    </a:moveTo>
                    <a:cubicBezTo>
                      <a:pt x="3340" y="1"/>
                      <a:pt x="2835" y="83"/>
                      <a:pt x="2603" y="221"/>
                    </a:cubicBezTo>
                    <a:cubicBezTo>
                      <a:pt x="1469" y="855"/>
                      <a:pt x="1" y="4858"/>
                      <a:pt x="2102" y="7526"/>
                    </a:cubicBezTo>
                    <a:cubicBezTo>
                      <a:pt x="3593" y="9419"/>
                      <a:pt x="6208" y="10288"/>
                      <a:pt x="8210" y="10288"/>
                    </a:cubicBezTo>
                    <a:cubicBezTo>
                      <a:pt x="9030" y="10288"/>
                      <a:pt x="9747" y="10142"/>
                      <a:pt x="10241" y="9861"/>
                    </a:cubicBezTo>
                    <a:cubicBezTo>
                      <a:pt x="11943" y="8894"/>
                      <a:pt x="12710" y="5325"/>
                      <a:pt x="10575" y="2656"/>
                    </a:cubicBezTo>
                    <a:cubicBezTo>
                      <a:pt x="9017" y="677"/>
                      <a:pt x="5881" y="1"/>
                      <a:pt x="39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2195900" y="525750"/>
                <a:ext cx="407825" cy="330450"/>
              </a:xfrm>
              <a:custGeom>
                <a:avLst/>
                <a:gdLst/>
                <a:ahLst/>
                <a:cxnLst/>
                <a:rect l="l" t="t" r="r" b="b"/>
                <a:pathLst>
                  <a:path w="16313" h="13218" extrusionOk="0">
                    <a:moveTo>
                      <a:pt x="11192" y="0"/>
                    </a:moveTo>
                    <a:cubicBezTo>
                      <a:pt x="8776" y="0"/>
                      <a:pt x="4718" y="868"/>
                      <a:pt x="2703" y="3406"/>
                    </a:cubicBezTo>
                    <a:cubicBezTo>
                      <a:pt x="1" y="6841"/>
                      <a:pt x="968" y="11411"/>
                      <a:pt x="3136" y="12679"/>
                    </a:cubicBezTo>
                    <a:cubicBezTo>
                      <a:pt x="3760" y="13034"/>
                      <a:pt x="4666" y="13218"/>
                      <a:pt x="5703" y="13218"/>
                    </a:cubicBezTo>
                    <a:cubicBezTo>
                      <a:pt x="8272" y="13218"/>
                      <a:pt x="11653" y="12091"/>
                      <a:pt x="13577" y="9643"/>
                    </a:cubicBezTo>
                    <a:cubicBezTo>
                      <a:pt x="16312" y="6241"/>
                      <a:pt x="14411" y="1104"/>
                      <a:pt x="12943" y="270"/>
                    </a:cubicBezTo>
                    <a:cubicBezTo>
                      <a:pt x="12647" y="101"/>
                      <a:pt x="12014" y="0"/>
                      <a:pt x="11192" y="0"/>
                    </a:cubicBezTo>
                    <a:close/>
                  </a:path>
                </a:pathLst>
              </a:custGeom>
              <a:solidFill>
                <a:srgbClr val="F0E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2235100" y="568675"/>
                <a:ext cx="317750" cy="257225"/>
              </a:xfrm>
              <a:custGeom>
                <a:avLst/>
                <a:gdLst/>
                <a:ahLst/>
                <a:cxnLst/>
                <a:rect l="l" t="t" r="r" b="b"/>
                <a:pathLst>
                  <a:path w="12710" h="10289" extrusionOk="0">
                    <a:moveTo>
                      <a:pt x="8698" y="1"/>
                    </a:moveTo>
                    <a:cubicBezTo>
                      <a:pt x="6808" y="1"/>
                      <a:pt x="3685" y="677"/>
                      <a:pt x="2102" y="2656"/>
                    </a:cubicBezTo>
                    <a:cubicBezTo>
                      <a:pt x="1" y="5325"/>
                      <a:pt x="768" y="8894"/>
                      <a:pt x="2436" y="9861"/>
                    </a:cubicBezTo>
                    <a:cubicBezTo>
                      <a:pt x="2930" y="10142"/>
                      <a:pt x="3647" y="10288"/>
                      <a:pt x="4468" y="10288"/>
                    </a:cubicBezTo>
                    <a:cubicBezTo>
                      <a:pt x="6472" y="10288"/>
                      <a:pt x="9094" y="9419"/>
                      <a:pt x="10608" y="7526"/>
                    </a:cubicBezTo>
                    <a:cubicBezTo>
                      <a:pt x="12710" y="4858"/>
                      <a:pt x="11242" y="855"/>
                      <a:pt x="10108" y="221"/>
                    </a:cubicBezTo>
                    <a:cubicBezTo>
                      <a:pt x="9866" y="83"/>
                      <a:pt x="9357" y="1"/>
                      <a:pt x="8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1582975" y="595025"/>
                <a:ext cx="1024075" cy="826450"/>
              </a:xfrm>
              <a:custGeom>
                <a:avLst/>
                <a:gdLst/>
                <a:ahLst/>
                <a:cxnLst/>
                <a:rect l="l" t="t" r="r" b="b"/>
                <a:pathLst>
                  <a:path w="40963" h="33058" extrusionOk="0">
                    <a:moveTo>
                      <a:pt x="20482" y="1"/>
                    </a:moveTo>
                    <a:cubicBezTo>
                      <a:pt x="9173" y="1"/>
                      <a:pt x="0" y="7406"/>
                      <a:pt x="0" y="16513"/>
                    </a:cubicBezTo>
                    <a:cubicBezTo>
                      <a:pt x="0" y="25653"/>
                      <a:pt x="9173" y="33058"/>
                      <a:pt x="20482" y="33058"/>
                    </a:cubicBezTo>
                    <a:cubicBezTo>
                      <a:pt x="31790" y="33058"/>
                      <a:pt x="40963" y="25653"/>
                      <a:pt x="40963" y="16513"/>
                    </a:cubicBezTo>
                    <a:cubicBezTo>
                      <a:pt x="40963" y="7406"/>
                      <a:pt x="31790" y="1"/>
                      <a:pt x="20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1671375" y="1247175"/>
                <a:ext cx="843950" cy="181725"/>
              </a:xfrm>
              <a:custGeom>
                <a:avLst/>
                <a:gdLst/>
                <a:ahLst/>
                <a:cxnLst/>
                <a:rect l="l" t="t" r="r" b="b"/>
                <a:pathLst>
                  <a:path w="33758" h="7269" extrusionOk="0">
                    <a:moveTo>
                      <a:pt x="567" y="0"/>
                    </a:moveTo>
                    <a:lnTo>
                      <a:pt x="567" y="0"/>
                    </a:lnTo>
                    <a:cubicBezTo>
                      <a:pt x="0" y="100"/>
                      <a:pt x="7072" y="7205"/>
                      <a:pt x="16278" y="7205"/>
                    </a:cubicBezTo>
                    <a:cubicBezTo>
                      <a:pt x="16331" y="7205"/>
                      <a:pt x="16885" y="7269"/>
                      <a:pt x="17793" y="7269"/>
                    </a:cubicBezTo>
                    <a:cubicBezTo>
                      <a:pt x="20899" y="7269"/>
                      <a:pt x="28157" y="6530"/>
                      <a:pt x="33758" y="0"/>
                    </a:cubicBezTo>
                    <a:lnTo>
                      <a:pt x="33758" y="0"/>
                    </a:lnTo>
                    <a:cubicBezTo>
                      <a:pt x="33757" y="0"/>
                      <a:pt x="26196" y="3959"/>
                      <a:pt x="16362" y="3959"/>
                    </a:cubicBezTo>
                    <a:cubicBezTo>
                      <a:pt x="11445" y="3959"/>
                      <a:pt x="5960" y="2969"/>
                      <a:pt x="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2255950" y="1062025"/>
                <a:ext cx="25" cy="25"/>
              </a:xfrm>
              <a:custGeom>
                <a:avLst/>
                <a:gdLst/>
                <a:ahLst/>
                <a:cxnLst/>
                <a:rect l="l" t="t" r="r" b="b"/>
                <a:pathLst>
                  <a:path w="1" h="1" extrusionOk="0">
                    <a:moveTo>
                      <a:pt x="0" y="1"/>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1948225" y="864400"/>
                <a:ext cx="35900" cy="67575"/>
              </a:xfrm>
              <a:custGeom>
                <a:avLst/>
                <a:gdLst/>
                <a:ahLst/>
                <a:cxnLst/>
                <a:rect l="l" t="t" r="r" b="b"/>
                <a:pathLst>
                  <a:path w="1436" h="2703" extrusionOk="0">
                    <a:moveTo>
                      <a:pt x="735" y="0"/>
                    </a:moveTo>
                    <a:cubicBezTo>
                      <a:pt x="334" y="0"/>
                      <a:pt x="1" y="300"/>
                      <a:pt x="1" y="701"/>
                    </a:cubicBezTo>
                    <a:lnTo>
                      <a:pt x="1" y="2002"/>
                    </a:lnTo>
                    <a:cubicBezTo>
                      <a:pt x="1" y="2402"/>
                      <a:pt x="334" y="2702"/>
                      <a:pt x="735" y="2702"/>
                    </a:cubicBezTo>
                    <a:cubicBezTo>
                      <a:pt x="1101" y="2702"/>
                      <a:pt x="1435" y="2402"/>
                      <a:pt x="1435" y="2002"/>
                    </a:cubicBezTo>
                    <a:lnTo>
                      <a:pt x="1435" y="701"/>
                    </a:lnTo>
                    <a:cubicBezTo>
                      <a:pt x="1435" y="300"/>
                      <a:pt x="1101" y="0"/>
                      <a:pt x="735" y="0"/>
                    </a:cubicBezTo>
                    <a:close/>
                  </a:path>
                </a:pathLst>
              </a:custGeom>
              <a:solidFill>
                <a:srgbClr val="1F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2189225" y="864400"/>
                <a:ext cx="35050" cy="67575"/>
              </a:xfrm>
              <a:custGeom>
                <a:avLst/>
                <a:gdLst/>
                <a:ahLst/>
                <a:cxnLst/>
                <a:rect l="l" t="t" r="r" b="b"/>
                <a:pathLst>
                  <a:path w="1402" h="2703" extrusionOk="0">
                    <a:moveTo>
                      <a:pt x="701" y="0"/>
                    </a:moveTo>
                    <a:cubicBezTo>
                      <a:pt x="301" y="0"/>
                      <a:pt x="1" y="300"/>
                      <a:pt x="1" y="701"/>
                    </a:cubicBezTo>
                    <a:lnTo>
                      <a:pt x="1" y="2002"/>
                    </a:lnTo>
                    <a:cubicBezTo>
                      <a:pt x="1" y="2402"/>
                      <a:pt x="301" y="2702"/>
                      <a:pt x="701" y="2702"/>
                    </a:cubicBezTo>
                    <a:cubicBezTo>
                      <a:pt x="1068" y="2702"/>
                      <a:pt x="1402" y="2402"/>
                      <a:pt x="1402" y="2002"/>
                    </a:cubicBezTo>
                    <a:lnTo>
                      <a:pt x="1402" y="701"/>
                    </a:lnTo>
                    <a:cubicBezTo>
                      <a:pt x="1402" y="300"/>
                      <a:pt x="1068" y="0"/>
                      <a:pt x="701" y="0"/>
                    </a:cubicBezTo>
                    <a:close/>
                  </a:path>
                </a:pathLst>
              </a:custGeom>
              <a:solidFill>
                <a:srgbClr val="1F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1650525" y="1031175"/>
                <a:ext cx="138450" cy="65075"/>
              </a:xfrm>
              <a:custGeom>
                <a:avLst/>
                <a:gdLst/>
                <a:ahLst/>
                <a:cxnLst/>
                <a:rect l="l" t="t" r="r" b="b"/>
                <a:pathLst>
                  <a:path w="5538" h="2603" extrusionOk="0">
                    <a:moveTo>
                      <a:pt x="1301" y="1"/>
                    </a:moveTo>
                    <a:cubicBezTo>
                      <a:pt x="567" y="1"/>
                      <a:pt x="0" y="568"/>
                      <a:pt x="0" y="1302"/>
                    </a:cubicBezTo>
                    <a:cubicBezTo>
                      <a:pt x="0" y="2002"/>
                      <a:pt x="567" y="2603"/>
                      <a:pt x="1301" y="2603"/>
                    </a:cubicBezTo>
                    <a:lnTo>
                      <a:pt x="4237" y="2603"/>
                    </a:lnTo>
                    <a:cubicBezTo>
                      <a:pt x="4937" y="2603"/>
                      <a:pt x="5537" y="2002"/>
                      <a:pt x="5537" y="1302"/>
                    </a:cubicBezTo>
                    <a:cubicBezTo>
                      <a:pt x="5537" y="568"/>
                      <a:pt x="4937" y="1"/>
                      <a:pt x="4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2384375" y="1031175"/>
                <a:ext cx="137625" cy="65075"/>
              </a:xfrm>
              <a:custGeom>
                <a:avLst/>
                <a:gdLst/>
                <a:ahLst/>
                <a:cxnLst/>
                <a:rect l="l" t="t" r="r" b="b"/>
                <a:pathLst>
                  <a:path w="5505" h="2603" extrusionOk="0">
                    <a:moveTo>
                      <a:pt x="1301" y="1"/>
                    </a:moveTo>
                    <a:cubicBezTo>
                      <a:pt x="568" y="1"/>
                      <a:pt x="0" y="568"/>
                      <a:pt x="0" y="1302"/>
                    </a:cubicBezTo>
                    <a:cubicBezTo>
                      <a:pt x="0" y="2002"/>
                      <a:pt x="568" y="2603"/>
                      <a:pt x="1301" y="2603"/>
                    </a:cubicBezTo>
                    <a:lnTo>
                      <a:pt x="4203" y="2603"/>
                    </a:lnTo>
                    <a:cubicBezTo>
                      <a:pt x="4937" y="2603"/>
                      <a:pt x="5504" y="2002"/>
                      <a:pt x="5504" y="1302"/>
                    </a:cubicBezTo>
                    <a:cubicBezTo>
                      <a:pt x="5504" y="568"/>
                      <a:pt x="4937" y="1"/>
                      <a:pt x="4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2033300" y="1006150"/>
                <a:ext cx="106750" cy="69875"/>
              </a:xfrm>
              <a:custGeom>
                <a:avLst/>
                <a:gdLst/>
                <a:ahLst/>
                <a:cxnLst/>
                <a:rect l="l" t="t" r="r" b="b"/>
                <a:pathLst>
                  <a:path w="4270" h="2795" extrusionOk="0">
                    <a:moveTo>
                      <a:pt x="834" y="1"/>
                    </a:moveTo>
                    <a:cubicBezTo>
                      <a:pt x="267" y="1"/>
                      <a:pt x="0" y="635"/>
                      <a:pt x="334" y="1035"/>
                    </a:cubicBezTo>
                    <a:lnTo>
                      <a:pt x="1635" y="2569"/>
                    </a:lnTo>
                    <a:cubicBezTo>
                      <a:pt x="1768" y="2720"/>
                      <a:pt x="1951" y="2795"/>
                      <a:pt x="2131" y="2795"/>
                    </a:cubicBezTo>
                    <a:cubicBezTo>
                      <a:pt x="2310" y="2795"/>
                      <a:pt x="2485" y="2720"/>
                      <a:pt x="2602" y="2569"/>
                    </a:cubicBezTo>
                    <a:lnTo>
                      <a:pt x="3903" y="1035"/>
                    </a:lnTo>
                    <a:cubicBezTo>
                      <a:pt x="4270" y="635"/>
                      <a:pt x="3970" y="1"/>
                      <a:pt x="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2176725" y="1040675"/>
                <a:ext cx="178475" cy="70575"/>
              </a:xfrm>
              <a:custGeom>
                <a:avLst/>
                <a:gdLst/>
                <a:ahLst/>
                <a:cxnLst/>
                <a:rect l="l" t="t" r="r" b="b"/>
                <a:pathLst>
                  <a:path w="7139" h="2823" extrusionOk="0">
                    <a:moveTo>
                      <a:pt x="2053" y="1"/>
                    </a:moveTo>
                    <a:cubicBezTo>
                      <a:pt x="1001" y="1"/>
                      <a:pt x="258" y="221"/>
                      <a:pt x="201" y="221"/>
                    </a:cubicBezTo>
                    <a:cubicBezTo>
                      <a:pt x="67" y="288"/>
                      <a:pt x="1" y="421"/>
                      <a:pt x="67" y="555"/>
                    </a:cubicBezTo>
                    <a:cubicBezTo>
                      <a:pt x="95" y="665"/>
                      <a:pt x="191" y="730"/>
                      <a:pt x="299" y="730"/>
                    </a:cubicBezTo>
                    <a:cubicBezTo>
                      <a:pt x="322" y="730"/>
                      <a:pt x="345" y="727"/>
                      <a:pt x="367" y="721"/>
                    </a:cubicBezTo>
                    <a:cubicBezTo>
                      <a:pt x="367" y="721"/>
                      <a:pt x="1078" y="501"/>
                      <a:pt x="2058" y="501"/>
                    </a:cubicBezTo>
                    <a:cubicBezTo>
                      <a:pt x="2222" y="501"/>
                      <a:pt x="2393" y="507"/>
                      <a:pt x="2569" y="521"/>
                    </a:cubicBezTo>
                    <a:cubicBezTo>
                      <a:pt x="4237" y="655"/>
                      <a:pt x="5605" y="1422"/>
                      <a:pt x="6672" y="2723"/>
                    </a:cubicBezTo>
                    <a:cubicBezTo>
                      <a:pt x="6705" y="2790"/>
                      <a:pt x="6772" y="2823"/>
                      <a:pt x="6839" y="2823"/>
                    </a:cubicBezTo>
                    <a:cubicBezTo>
                      <a:pt x="6905" y="2823"/>
                      <a:pt x="6972" y="2823"/>
                      <a:pt x="7006" y="2790"/>
                    </a:cubicBezTo>
                    <a:cubicBezTo>
                      <a:pt x="7106" y="2690"/>
                      <a:pt x="7139" y="2523"/>
                      <a:pt x="7039" y="2423"/>
                    </a:cubicBezTo>
                    <a:cubicBezTo>
                      <a:pt x="5638" y="621"/>
                      <a:pt x="3837" y="121"/>
                      <a:pt x="2602" y="21"/>
                    </a:cubicBezTo>
                    <a:cubicBezTo>
                      <a:pt x="2412" y="7"/>
                      <a:pt x="2228" y="1"/>
                      <a:pt x="2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2170900" y="970375"/>
                <a:ext cx="186825" cy="64175"/>
              </a:xfrm>
              <a:custGeom>
                <a:avLst/>
                <a:gdLst/>
                <a:ahLst/>
                <a:cxnLst/>
                <a:rect l="l" t="t" r="r" b="b"/>
                <a:pathLst>
                  <a:path w="7473" h="2567" extrusionOk="0">
                    <a:moveTo>
                      <a:pt x="5224" y="0"/>
                    </a:moveTo>
                    <a:cubicBezTo>
                      <a:pt x="3845" y="0"/>
                      <a:pt x="2748" y="375"/>
                      <a:pt x="1968" y="765"/>
                    </a:cubicBezTo>
                    <a:cubicBezTo>
                      <a:pt x="767" y="1399"/>
                      <a:pt x="133" y="2132"/>
                      <a:pt x="100" y="2166"/>
                    </a:cubicBezTo>
                    <a:cubicBezTo>
                      <a:pt x="0" y="2266"/>
                      <a:pt x="33" y="2433"/>
                      <a:pt x="133" y="2533"/>
                    </a:cubicBezTo>
                    <a:cubicBezTo>
                      <a:pt x="167" y="2566"/>
                      <a:pt x="234" y="2566"/>
                      <a:pt x="267" y="2566"/>
                    </a:cubicBezTo>
                    <a:cubicBezTo>
                      <a:pt x="367" y="2566"/>
                      <a:pt x="434" y="2533"/>
                      <a:pt x="467" y="2499"/>
                    </a:cubicBezTo>
                    <a:cubicBezTo>
                      <a:pt x="467" y="2466"/>
                      <a:pt x="1101" y="1766"/>
                      <a:pt x="2235" y="1198"/>
                    </a:cubicBezTo>
                    <a:cubicBezTo>
                      <a:pt x="3188" y="732"/>
                      <a:pt x="4196" y="495"/>
                      <a:pt x="5257" y="495"/>
                    </a:cubicBezTo>
                    <a:cubicBezTo>
                      <a:pt x="5866" y="495"/>
                      <a:pt x="6493" y="573"/>
                      <a:pt x="7138" y="731"/>
                    </a:cubicBezTo>
                    <a:cubicBezTo>
                      <a:pt x="7161" y="737"/>
                      <a:pt x="7184" y="740"/>
                      <a:pt x="7207" y="740"/>
                    </a:cubicBezTo>
                    <a:cubicBezTo>
                      <a:pt x="7315" y="740"/>
                      <a:pt x="7411" y="675"/>
                      <a:pt x="7439" y="565"/>
                    </a:cubicBezTo>
                    <a:cubicBezTo>
                      <a:pt x="7472" y="431"/>
                      <a:pt x="7405" y="298"/>
                      <a:pt x="7272" y="264"/>
                    </a:cubicBezTo>
                    <a:cubicBezTo>
                      <a:pt x="6533" y="77"/>
                      <a:pt x="5850" y="0"/>
                      <a:pt x="5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2169225" y="1076050"/>
                <a:ext cx="124275" cy="91925"/>
              </a:xfrm>
              <a:custGeom>
                <a:avLst/>
                <a:gdLst/>
                <a:ahLst/>
                <a:cxnLst/>
                <a:rect l="l" t="t" r="r" b="b"/>
                <a:pathLst>
                  <a:path w="4971" h="3677" extrusionOk="0">
                    <a:moveTo>
                      <a:pt x="248" y="1"/>
                    </a:moveTo>
                    <a:cubicBezTo>
                      <a:pt x="134" y="1"/>
                      <a:pt x="34" y="91"/>
                      <a:pt x="34" y="207"/>
                    </a:cubicBezTo>
                    <a:cubicBezTo>
                      <a:pt x="0" y="341"/>
                      <a:pt x="100" y="474"/>
                      <a:pt x="234" y="507"/>
                    </a:cubicBezTo>
                    <a:cubicBezTo>
                      <a:pt x="267" y="507"/>
                      <a:pt x="3002" y="874"/>
                      <a:pt x="4470" y="3543"/>
                    </a:cubicBezTo>
                    <a:cubicBezTo>
                      <a:pt x="4504" y="3643"/>
                      <a:pt x="4604" y="3676"/>
                      <a:pt x="4670" y="3676"/>
                    </a:cubicBezTo>
                    <a:cubicBezTo>
                      <a:pt x="4737" y="3676"/>
                      <a:pt x="4770" y="3676"/>
                      <a:pt x="4804" y="3643"/>
                    </a:cubicBezTo>
                    <a:cubicBezTo>
                      <a:pt x="4937" y="3576"/>
                      <a:pt x="4971" y="3443"/>
                      <a:pt x="4904" y="3309"/>
                    </a:cubicBezTo>
                    <a:cubicBezTo>
                      <a:pt x="3303" y="407"/>
                      <a:pt x="434" y="7"/>
                      <a:pt x="301" y="7"/>
                    </a:cubicBezTo>
                    <a:cubicBezTo>
                      <a:pt x="283" y="3"/>
                      <a:pt x="265"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1818125" y="1040675"/>
                <a:ext cx="177675" cy="70575"/>
              </a:xfrm>
              <a:custGeom>
                <a:avLst/>
                <a:gdLst/>
                <a:ahLst/>
                <a:cxnLst/>
                <a:rect l="l" t="t" r="r" b="b"/>
                <a:pathLst>
                  <a:path w="7107" h="2823" extrusionOk="0">
                    <a:moveTo>
                      <a:pt x="5066" y="1"/>
                    </a:moveTo>
                    <a:cubicBezTo>
                      <a:pt x="4887" y="1"/>
                      <a:pt x="4700" y="7"/>
                      <a:pt x="4504" y="21"/>
                    </a:cubicBezTo>
                    <a:cubicBezTo>
                      <a:pt x="3270" y="121"/>
                      <a:pt x="1469" y="621"/>
                      <a:pt x="68" y="2423"/>
                    </a:cubicBezTo>
                    <a:cubicBezTo>
                      <a:pt x="1" y="2523"/>
                      <a:pt x="1" y="2690"/>
                      <a:pt x="101" y="2790"/>
                    </a:cubicBezTo>
                    <a:cubicBezTo>
                      <a:pt x="168" y="2823"/>
                      <a:pt x="201" y="2823"/>
                      <a:pt x="268" y="2823"/>
                    </a:cubicBezTo>
                    <a:cubicBezTo>
                      <a:pt x="335" y="2823"/>
                      <a:pt x="401" y="2790"/>
                      <a:pt x="468" y="2723"/>
                    </a:cubicBezTo>
                    <a:cubicBezTo>
                      <a:pt x="1502" y="1422"/>
                      <a:pt x="2870" y="655"/>
                      <a:pt x="4538" y="521"/>
                    </a:cubicBezTo>
                    <a:cubicBezTo>
                      <a:pt x="4714" y="507"/>
                      <a:pt x="4885" y="501"/>
                      <a:pt x="5048" y="501"/>
                    </a:cubicBezTo>
                    <a:cubicBezTo>
                      <a:pt x="6029" y="501"/>
                      <a:pt x="6744" y="721"/>
                      <a:pt x="6772" y="721"/>
                    </a:cubicBezTo>
                    <a:cubicBezTo>
                      <a:pt x="6790" y="727"/>
                      <a:pt x="6809" y="730"/>
                      <a:pt x="6829" y="730"/>
                    </a:cubicBezTo>
                    <a:cubicBezTo>
                      <a:pt x="6926" y="730"/>
                      <a:pt x="7045" y="665"/>
                      <a:pt x="7073" y="555"/>
                    </a:cubicBezTo>
                    <a:cubicBezTo>
                      <a:pt x="7106" y="421"/>
                      <a:pt x="7039" y="288"/>
                      <a:pt x="6906" y="221"/>
                    </a:cubicBezTo>
                    <a:cubicBezTo>
                      <a:pt x="6877" y="221"/>
                      <a:pt x="6138" y="1"/>
                      <a:pt x="5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1814800" y="970375"/>
                <a:ext cx="186825" cy="64175"/>
              </a:xfrm>
              <a:custGeom>
                <a:avLst/>
                <a:gdLst/>
                <a:ahLst/>
                <a:cxnLst/>
                <a:rect l="l" t="t" r="r" b="b"/>
                <a:pathLst>
                  <a:path w="7473" h="2567" extrusionOk="0">
                    <a:moveTo>
                      <a:pt x="2266" y="0"/>
                    </a:moveTo>
                    <a:cubicBezTo>
                      <a:pt x="1642" y="0"/>
                      <a:pt x="962" y="77"/>
                      <a:pt x="234" y="264"/>
                    </a:cubicBezTo>
                    <a:cubicBezTo>
                      <a:pt x="101" y="298"/>
                      <a:pt x="1" y="431"/>
                      <a:pt x="34" y="565"/>
                    </a:cubicBezTo>
                    <a:cubicBezTo>
                      <a:pt x="62" y="675"/>
                      <a:pt x="158" y="740"/>
                      <a:pt x="266" y="740"/>
                    </a:cubicBezTo>
                    <a:cubicBezTo>
                      <a:pt x="288" y="740"/>
                      <a:pt x="311" y="737"/>
                      <a:pt x="334" y="731"/>
                    </a:cubicBezTo>
                    <a:cubicBezTo>
                      <a:pt x="979" y="573"/>
                      <a:pt x="1611" y="495"/>
                      <a:pt x="2226" y="495"/>
                    </a:cubicBezTo>
                    <a:cubicBezTo>
                      <a:pt x="3297" y="495"/>
                      <a:pt x="4317" y="732"/>
                      <a:pt x="5271" y="1198"/>
                    </a:cubicBezTo>
                    <a:cubicBezTo>
                      <a:pt x="6405" y="1766"/>
                      <a:pt x="7006" y="2499"/>
                      <a:pt x="7006" y="2499"/>
                    </a:cubicBezTo>
                    <a:cubicBezTo>
                      <a:pt x="7072" y="2533"/>
                      <a:pt x="7139" y="2566"/>
                      <a:pt x="7206" y="2566"/>
                    </a:cubicBezTo>
                    <a:cubicBezTo>
                      <a:pt x="7272" y="2566"/>
                      <a:pt x="7306" y="2566"/>
                      <a:pt x="7372" y="2533"/>
                    </a:cubicBezTo>
                    <a:cubicBezTo>
                      <a:pt x="7473" y="2433"/>
                      <a:pt x="7473" y="2266"/>
                      <a:pt x="7406" y="2166"/>
                    </a:cubicBezTo>
                    <a:cubicBezTo>
                      <a:pt x="7372" y="2132"/>
                      <a:pt x="6705" y="1399"/>
                      <a:pt x="5504" y="765"/>
                    </a:cubicBezTo>
                    <a:cubicBezTo>
                      <a:pt x="4747" y="375"/>
                      <a:pt x="3642" y="0"/>
                      <a:pt x="2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1879025" y="1076050"/>
                <a:ext cx="124275" cy="91925"/>
              </a:xfrm>
              <a:custGeom>
                <a:avLst/>
                <a:gdLst/>
                <a:ahLst/>
                <a:cxnLst/>
                <a:rect l="l" t="t" r="r" b="b"/>
                <a:pathLst>
                  <a:path w="4971" h="3677" extrusionOk="0">
                    <a:moveTo>
                      <a:pt x="4722" y="1"/>
                    </a:moveTo>
                    <a:cubicBezTo>
                      <a:pt x="4705" y="1"/>
                      <a:pt x="4688" y="3"/>
                      <a:pt x="4670" y="7"/>
                    </a:cubicBezTo>
                    <a:cubicBezTo>
                      <a:pt x="4570" y="7"/>
                      <a:pt x="1668" y="407"/>
                      <a:pt x="67" y="3309"/>
                    </a:cubicBezTo>
                    <a:cubicBezTo>
                      <a:pt x="0" y="3443"/>
                      <a:pt x="67" y="3576"/>
                      <a:pt x="167" y="3643"/>
                    </a:cubicBezTo>
                    <a:cubicBezTo>
                      <a:pt x="200" y="3676"/>
                      <a:pt x="267" y="3676"/>
                      <a:pt x="300" y="3676"/>
                    </a:cubicBezTo>
                    <a:cubicBezTo>
                      <a:pt x="400" y="3676"/>
                      <a:pt x="467" y="3643"/>
                      <a:pt x="500" y="3543"/>
                    </a:cubicBezTo>
                    <a:cubicBezTo>
                      <a:pt x="1968" y="874"/>
                      <a:pt x="4703" y="507"/>
                      <a:pt x="4737" y="507"/>
                    </a:cubicBezTo>
                    <a:cubicBezTo>
                      <a:pt x="4870" y="474"/>
                      <a:pt x="4970" y="341"/>
                      <a:pt x="4970" y="207"/>
                    </a:cubicBezTo>
                    <a:cubicBezTo>
                      <a:pt x="4941" y="91"/>
                      <a:pt x="4837" y="1"/>
                      <a:pt x="4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1833975" y="827700"/>
                <a:ext cx="505400" cy="200175"/>
              </a:xfrm>
              <a:custGeom>
                <a:avLst/>
                <a:gdLst/>
                <a:ahLst/>
                <a:cxnLst/>
                <a:rect l="l" t="t" r="r" b="b"/>
                <a:pathLst>
                  <a:path w="20216" h="8007" extrusionOk="0">
                    <a:moveTo>
                      <a:pt x="1" y="1"/>
                    </a:moveTo>
                    <a:lnTo>
                      <a:pt x="1" y="4003"/>
                    </a:lnTo>
                    <a:cubicBezTo>
                      <a:pt x="1" y="6205"/>
                      <a:pt x="1769" y="8006"/>
                      <a:pt x="4004" y="8006"/>
                    </a:cubicBezTo>
                    <a:cubicBezTo>
                      <a:pt x="6205" y="8006"/>
                      <a:pt x="8006" y="6205"/>
                      <a:pt x="8006" y="4003"/>
                    </a:cubicBezTo>
                    <a:lnTo>
                      <a:pt x="8006" y="935"/>
                    </a:lnTo>
                    <a:lnTo>
                      <a:pt x="12209" y="935"/>
                    </a:lnTo>
                    <a:lnTo>
                      <a:pt x="12209" y="4003"/>
                    </a:lnTo>
                    <a:cubicBezTo>
                      <a:pt x="12209" y="6205"/>
                      <a:pt x="13977" y="8006"/>
                      <a:pt x="16212" y="8006"/>
                    </a:cubicBezTo>
                    <a:cubicBezTo>
                      <a:pt x="18414" y="8006"/>
                      <a:pt x="20215" y="6205"/>
                      <a:pt x="20215" y="4003"/>
                    </a:cubicBezTo>
                    <a:lnTo>
                      <a:pt x="20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1884025" y="984950"/>
                <a:ext cx="50050" cy="23750"/>
              </a:xfrm>
              <a:custGeom>
                <a:avLst/>
                <a:gdLst/>
                <a:ahLst/>
                <a:cxnLst/>
                <a:rect l="l" t="t" r="r" b="b"/>
                <a:pathLst>
                  <a:path w="2002" h="950" extrusionOk="0">
                    <a:moveTo>
                      <a:pt x="326" y="0"/>
                    </a:moveTo>
                    <a:cubicBezTo>
                      <a:pt x="230" y="0"/>
                      <a:pt x="134" y="60"/>
                      <a:pt x="67" y="148"/>
                    </a:cubicBezTo>
                    <a:cubicBezTo>
                      <a:pt x="0" y="282"/>
                      <a:pt x="34" y="449"/>
                      <a:pt x="167" y="549"/>
                    </a:cubicBezTo>
                    <a:cubicBezTo>
                      <a:pt x="634" y="816"/>
                      <a:pt x="1168" y="949"/>
                      <a:pt x="1701" y="949"/>
                    </a:cubicBezTo>
                    <a:cubicBezTo>
                      <a:pt x="1868" y="949"/>
                      <a:pt x="2002" y="816"/>
                      <a:pt x="2002" y="649"/>
                    </a:cubicBezTo>
                    <a:cubicBezTo>
                      <a:pt x="2002" y="515"/>
                      <a:pt x="1868" y="382"/>
                      <a:pt x="1701" y="382"/>
                    </a:cubicBezTo>
                    <a:cubicBezTo>
                      <a:pt x="1268" y="382"/>
                      <a:pt x="834" y="249"/>
                      <a:pt x="467" y="48"/>
                    </a:cubicBezTo>
                    <a:cubicBezTo>
                      <a:pt x="423" y="15"/>
                      <a:pt x="374" y="0"/>
                      <a:pt x="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1850650" y="837700"/>
                <a:ext cx="27550" cy="140975"/>
              </a:xfrm>
              <a:custGeom>
                <a:avLst/>
                <a:gdLst/>
                <a:ahLst/>
                <a:cxnLst/>
                <a:rect l="l" t="t" r="r" b="b"/>
                <a:pathLst>
                  <a:path w="1102" h="5639" extrusionOk="0">
                    <a:moveTo>
                      <a:pt x="301" y="1"/>
                    </a:moveTo>
                    <a:cubicBezTo>
                      <a:pt x="134" y="1"/>
                      <a:pt x="1" y="134"/>
                      <a:pt x="1" y="301"/>
                    </a:cubicBezTo>
                    <a:lnTo>
                      <a:pt x="1" y="3837"/>
                    </a:lnTo>
                    <a:cubicBezTo>
                      <a:pt x="1" y="4437"/>
                      <a:pt x="201" y="5038"/>
                      <a:pt x="535" y="5538"/>
                    </a:cubicBezTo>
                    <a:cubicBezTo>
                      <a:pt x="601" y="5605"/>
                      <a:pt x="701" y="5638"/>
                      <a:pt x="768" y="5638"/>
                    </a:cubicBezTo>
                    <a:cubicBezTo>
                      <a:pt x="835" y="5638"/>
                      <a:pt x="902" y="5638"/>
                      <a:pt x="935" y="5605"/>
                    </a:cubicBezTo>
                    <a:cubicBezTo>
                      <a:pt x="1068" y="5505"/>
                      <a:pt x="1102" y="5338"/>
                      <a:pt x="1002" y="5205"/>
                    </a:cubicBezTo>
                    <a:cubicBezTo>
                      <a:pt x="735" y="4804"/>
                      <a:pt x="601" y="4304"/>
                      <a:pt x="601" y="3837"/>
                    </a:cubicBezTo>
                    <a:lnTo>
                      <a:pt x="601" y="301"/>
                    </a:lnTo>
                    <a:cubicBezTo>
                      <a:pt x="601" y="134"/>
                      <a:pt x="468"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193400" y="984950"/>
                <a:ext cx="50075" cy="23750"/>
              </a:xfrm>
              <a:custGeom>
                <a:avLst/>
                <a:gdLst/>
                <a:ahLst/>
                <a:cxnLst/>
                <a:rect l="l" t="t" r="r" b="b"/>
                <a:pathLst>
                  <a:path w="2003" h="950" extrusionOk="0">
                    <a:moveTo>
                      <a:pt x="353" y="0"/>
                    </a:moveTo>
                    <a:cubicBezTo>
                      <a:pt x="249" y="0"/>
                      <a:pt x="145" y="60"/>
                      <a:pt x="101" y="148"/>
                    </a:cubicBezTo>
                    <a:cubicBezTo>
                      <a:pt x="1" y="282"/>
                      <a:pt x="67" y="449"/>
                      <a:pt x="201" y="549"/>
                    </a:cubicBezTo>
                    <a:cubicBezTo>
                      <a:pt x="668" y="816"/>
                      <a:pt x="1168" y="949"/>
                      <a:pt x="1702" y="949"/>
                    </a:cubicBezTo>
                    <a:cubicBezTo>
                      <a:pt x="1869" y="949"/>
                      <a:pt x="2002" y="816"/>
                      <a:pt x="2002" y="649"/>
                    </a:cubicBezTo>
                    <a:cubicBezTo>
                      <a:pt x="2002" y="515"/>
                      <a:pt x="1869" y="382"/>
                      <a:pt x="1702" y="382"/>
                    </a:cubicBezTo>
                    <a:cubicBezTo>
                      <a:pt x="1268" y="382"/>
                      <a:pt x="868" y="249"/>
                      <a:pt x="501" y="48"/>
                    </a:cubicBezTo>
                    <a:cubicBezTo>
                      <a:pt x="457" y="15"/>
                      <a:pt x="405" y="0"/>
                      <a:pt x="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2160875" y="837700"/>
                <a:ext cx="27550" cy="140975"/>
              </a:xfrm>
              <a:custGeom>
                <a:avLst/>
                <a:gdLst/>
                <a:ahLst/>
                <a:cxnLst/>
                <a:rect l="l" t="t" r="r" b="b"/>
                <a:pathLst>
                  <a:path w="1102" h="5639" extrusionOk="0">
                    <a:moveTo>
                      <a:pt x="301" y="1"/>
                    </a:moveTo>
                    <a:cubicBezTo>
                      <a:pt x="134" y="1"/>
                      <a:pt x="1" y="134"/>
                      <a:pt x="1" y="301"/>
                    </a:cubicBezTo>
                    <a:lnTo>
                      <a:pt x="1" y="3837"/>
                    </a:lnTo>
                    <a:cubicBezTo>
                      <a:pt x="1" y="4437"/>
                      <a:pt x="168" y="5038"/>
                      <a:pt x="534" y="5538"/>
                    </a:cubicBezTo>
                    <a:cubicBezTo>
                      <a:pt x="568" y="5605"/>
                      <a:pt x="668" y="5638"/>
                      <a:pt x="768" y="5638"/>
                    </a:cubicBezTo>
                    <a:cubicBezTo>
                      <a:pt x="801" y="5638"/>
                      <a:pt x="868" y="5638"/>
                      <a:pt x="935" y="5605"/>
                    </a:cubicBezTo>
                    <a:cubicBezTo>
                      <a:pt x="1068" y="5505"/>
                      <a:pt x="1102" y="5338"/>
                      <a:pt x="1001" y="5205"/>
                    </a:cubicBezTo>
                    <a:cubicBezTo>
                      <a:pt x="735" y="4804"/>
                      <a:pt x="568" y="4304"/>
                      <a:pt x="568" y="3837"/>
                    </a:cubicBezTo>
                    <a:lnTo>
                      <a:pt x="568" y="301"/>
                    </a:lnTo>
                    <a:cubicBezTo>
                      <a:pt x="568" y="134"/>
                      <a:pt x="434"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2111675" y="1093725"/>
                <a:ext cx="83425" cy="84250"/>
              </a:xfrm>
              <a:custGeom>
                <a:avLst/>
                <a:gdLst/>
                <a:ahLst/>
                <a:cxnLst/>
                <a:rect l="l" t="t" r="r" b="b"/>
                <a:pathLst>
                  <a:path w="3337" h="3370" extrusionOk="0">
                    <a:moveTo>
                      <a:pt x="2703" y="1"/>
                    </a:moveTo>
                    <a:cubicBezTo>
                      <a:pt x="2302" y="1301"/>
                      <a:pt x="1268" y="2336"/>
                      <a:pt x="1" y="2736"/>
                    </a:cubicBezTo>
                    <a:lnTo>
                      <a:pt x="201" y="3370"/>
                    </a:lnTo>
                    <a:cubicBezTo>
                      <a:pt x="1669" y="2869"/>
                      <a:pt x="2836" y="1668"/>
                      <a:pt x="3336" y="201"/>
                    </a:cubicBezTo>
                    <a:lnTo>
                      <a:pt x="27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1517100" y="1588250"/>
                <a:ext cx="1367650" cy="1041600"/>
              </a:xfrm>
              <a:custGeom>
                <a:avLst/>
                <a:gdLst/>
                <a:ahLst/>
                <a:cxnLst/>
                <a:rect l="l" t="t" r="r" b="b"/>
                <a:pathLst>
                  <a:path w="54706" h="41664" extrusionOk="0">
                    <a:moveTo>
                      <a:pt x="46467" y="0"/>
                    </a:moveTo>
                    <a:cubicBezTo>
                      <a:pt x="45733" y="2068"/>
                      <a:pt x="47034" y="2602"/>
                      <a:pt x="48568" y="3269"/>
                    </a:cubicBezTo>
                    <a:cubicBezTo>
                      <a:pt x="52538" y="5037"/>
                      <a:pt x="54706" y="9040"/>
                      <a:pt x="54272" y="13443"/>
                    </a:cubicBezTo>
                    <a:cubicBezTo>
                      <a:pt x="53905" y="17446"/>
                      <a:pt x="50936" y="20949"/>
                      <a:pt x="46900" y="22049"/>
                    </a:cubicBezTo>
                    <a:cubicBezTo>
                      <a:pt x="46166" y="22250"/>
                      <a:pt x="45866" y="22583"/>
                      <a:pt x="45666" y="23350"/>
                    </a:cubicBezTo>
                    <a:cubicBezTo>
                      <a:pt x="43031" y="33758"/>
                      <a:pt x="33157" y="41663"/>
                      <a:pt x="21148" y="40796"/>
                    </a:cubicBezTo>
                    <a:cubicBezTo>
                      <a:pt x="10741" y="40029"/>
                      <a:pt x="1601" y="31423"/>
                      <a:pt x="234" y="20715"/>
                    </a:cubicBezTo>
                    <a:cubicBezTo>
                      <a:pt x="100" y="19714"/>
                      <a:pt x="33" y="18647"/>
                      <a:pt x="33" y="17613"/>
                    </a:cubicBezTo>
                    <a:cubicBezTo>
                      <a:pt x="0" y="12309"/>
                      <a:pt x="33" y="7005"/>
                      <a:pt x="33" y="1702"/>
                    </a:cubicBezTo>
                    <a:lnTo>
                      <a:pt x="33" y="0"/>
                    </a:lnTo>
                    <a:close/>
                    <a:moveTo>
                      <a:pt x="46433" y="6038"/>
                    </a:moveTo>
                    <a:lnTo>
                      <a:pt x="46433" y="18614"/>
                    </a:lnTo>
                    <a:cubicBezTo>
                      <a:pt x="49035" y="18047"/>
                      <a:pt x="51036" y="15245"/>
                      <a:pt x="51036" y="12342"/>
                    </a:cubicBezTo>
                    <a:cubicBezTo>
                      <a:pt x="51036" y="9407"/>
                      <a:pt x="49035" y="6638"/>
                      <a:pt x="46433" y="60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1591601" y="1341557"/>
                <a:ext cx="476200" cy="499675"/>
              </a:xfrm>
              <a:custGeom>
                <a:avLst/>
                <a:gdLst/>
                <a:ahLst/>
                <a:cxnLst/>
                <a:rect l="l" t="t" r="r" b="b"/>
                <a:pathLst>
                  <a:path w="19048" h="19987" extrusionOk="0">
                    <a:moveTo>
                      <a:pt x="8006" y="1"/>
                    </a:moveTo>
                    <a:cubicBezTo>
                      <a:pt x="8006" y="1"/>
                      <a:pt x="0" y="2336"/>
                      <a:pt x="1668" y="11509"/>
                    </a:cubicBezTo>
                    <a:cubicBezTo>
                      <a:pt x="2818" y="17857"/>
                      <a:pt x="6426" y="19987"/>
                      <a:pt x="9550" y="19987"/>
                    </a:cubicBezTo>
                    <a:cubicBezTo>
                      <a:pt x="10958" y="19987"/>
                      <a:pt x="12267" y="19554"/>
                      <a:pt x="13210" y="18881"/>
                    </a:cubicBezTo>
                    <a:cubicBezTo>
                      <a:pt x="16212" y="16713"/>
                      <a:pt x="19047" y="11009"/>
                      <a:pt x="9507" y="5838"/>
                    </a:cubicBezTo>
                    <a:cubicBezTo>
                      <a:pt x="9507" y="5838"/>
                      <a:pt x="6839" y="4504"/>
                      <a:pt x="8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1913501" y="1717382"/>
                <a:ext cx="69225" cy="77025"/>
              </a:xfrm>
              <a:custGeom>
                <a:avLst/>
                <a:gdLst/>
                <a:ahLst/>
                <a:cxnLst/>
                <a:rect l="l" t="t" r="r" b="b"/>
                <a:pathLst>
                  <a:path w="2769" h="3081" extrusionOk="0">
                    <a:moveTo>
                      <a:pt x="1125" y="0"/>
                    </a:moveTo>
                    <a:cubicBezTo>
                      <a:pt x="911" y="0"/>
                      <a:pt x="719" y="57"/>
                      <a:pt x="567" y="179"/>
                    </a:cubicBezTo>
                    <a:cubicBezTo>
                      <a:pt x="0" y="646"/>
                      <a:pt x="200" y="1880"/>
                      <a:pt x="1034" y="2881"/>
                    </a:cubicBezTo>
                    <a:cubicBezTo>
                      <a:pt x="1068" y="2947"/>
                      <a:pt x="1134" y="3014"/>
                      <a:pt x="1201" y="3081"/>
                    </a:cubicBezTo>
                    <a:cubicBezTo>
                      <a:pt x="1768" y="2681"/>
                      <a:pt x="2469" y="1613"/>
                      <a:pt x="2769" y="813"/>
                    </a:cubicBezTo>
                    <a:cubicBezTo>
                      <a:pt x="2234" y="301"/>
                      <a:pt x="1619"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1835101" y="1763682"/>
                <a:ext cx="75075" cy="77425"/>
              </a:xfrm>
              <a:custGeom>
                <a:avLst/>
                <a:gdLst/>
                <a:ahLst/>
                <a:cxnLst/>
                <a:rect l="l" t="t" r="r" b="b"/>
                <a:pathLst>
                  <a:path w="3003" h="3097" extrusionOk="0">
                    <a:moveTo>
                      <a:pt x="1236" y="0"/>
                    </a:moveTo>
                    <a:cubicBezTo>
                      <a:pt x="1168" y="0"/>
                      <a:pt x="1100" y="9"/>
                      <a:pt x="1035" y="28"/>
                    </a:cubicBezTo>
                    <a:cubicBezTo>
                      <a:pt x="301" y="195"/>
                      <a:pt x="1" y="1396"/>
                      <a:pt x="334" y="2663"/>
                    </a:cubicBezTo>
                    <a:cubicBezTo>
                      <a:pt x="368" y="2797"/>
                      <a:pt x="401" y="2963"/>
                      <a:pt x="468" y="3097"/>
                    </a:cubicBezTo>
                    <a:cubicBezTo>
                      <a:pt x="1869" y="2897"/>
                      <a:pt x="2169" y="2663"/>
                      <a:pt x="3003" y="2296"/>
                    </a:cubicBezTo>
                    <a:cubicBezTo>
                      <a:pt x="2969" y="2196"/>
                      <a:pt x="2969" y="2096"/>
                      <a:pt x="2936" y="1996"/>
                    </a:cubicBezTo>
                    <a:cubicBezTo>
                      <a:pt x="2634" y="848"/>
                      <a:pt x="1893" y="0"/>
                      <a:pt x="1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1742551" y="1773357"/>
                <a:ext cx="70075" cy="66925"/>
              </a:xfrm>
              <a:custGeom>
                <a:avLst/>
                <a:gdLst/>
                <a:ahLst/>
                <a:cxnLst/>
                <a:rect l="l" t="t" r="r" b="b"/>
                <a:pathLst>
                  <a:path w="2803" h="2677" extrusionOk="0">
                    <a:moveTo>
                      <a:pt x="1142" y="1"/>
                    </a:moveTo>
                    <a:cubicBezTo>
                      <a:pt x="1106" y="1"/>
                      <a:pt x="1070" y="3"/>
                      <a:pt x="1034" y="8"/>
                    </a:cubicBezTo>
                    <a:cubicBezTo>
                      <a:pt x="434" y="108"/>
                      <a:pt x="67" y="809"/>
                      <a:pt x="0" y="1743"/>
                    </a:cubicBezTo>
                    <a:cubicBezTo>
                      <a:pt x="33" y="1776"/>
                      <a:pt x="67" y="1809"/>
                      <a:pt x="100" y="1809"/>
                    </a:cubicBezTo>
                    <a:cubicBezTo>
                      <a:pt x="934" y="2276"/>
                      <a:pt x="1568" y="2576"/>
                      <a:pt x="2802" y="2677"/>
                    </a:cubicBezTo>
                    <a:cubicBezTo>
                      <a:pt x="2802" y="2543"/>
                      <a:pt x="2735" y="2310"/>
                      <a:pt x="2702" y="2143"/>
                    </a:cubicBezTo>
                    <a:cubicBezTo>
                      <a:pt x="2512" y="906"/>
                      <a:pt x="1839" y="1"/>
                      <a:pt x="1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2133373" y="1340943"/>
                <a:ext cx="476200" cy="499675"/>
              </a:xfrm>
              <a:custGeom>
                <a:avLst/>
                <a:gdLst/>
                <a:ahLst/>
                <a:cxnLst/>
                <a:rect l="l" t="t" r="r" b="b"/>
                <a:pathLst>
                  <a:path w="19048" h="19987" extrusionOk="0">
                    <a:moveTo>
                      <a:pt x="11042" y="0"/>
                    </a:moveTo>
                    <a:lnTo>
                      <a:pt x="11042" y="0"/>
                    </a:lnTo>
                    <a:cubicBezTo>
                      <a:pt x="12209" y="4504"/>
                      <a:pt x="9540" y="5838"/>
                      <a:pt x="9540" y="5838"/>
                    </a:cubicBezTo>
                    <a:cubicBezTo>
                      <a:pt x="0" y="11042"/>
                      <a:pt x="2836" y="16712"/>
                      <a:pt x="5838" y="18880"/>
                    </a:cubicBezTo>
                    <a:cubicBezTo>
                      <a:pt x="6782" y="19555"/>
                      <a:pt x="8093" y="19987"/>
                      <a:pt x="9502" y="19987"/>
                    </a:cubicBezTo>
                    <a:cubicBezTo>
                      <a:pt x="12626" y="19987"/>
                      <a:pt x="16230" y="17863"/>
                      <a:pt x="17379" y="11542"/>
                    </a:cubicBezTo>
                    <a:cubicBezTo>
                      <a:pt x="19047" y="2336"/>
                      <a:pt x="11042" y="0"/>
                      <a:pt x="1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2218423" y="1717018"/>
                <a:ext cx="69250" cy="76775"/>
              </a:xfrm>
              <a:custGeom>
                <a:avLst/>
                <a:gdLst/>
                <a:ahLst/>
                <a:cxnLst/>
                <a:rect l="l" t="t" r="r" b="b"/>
                <a:pathLst>
                  <a:path w="2770" h="3071" extrusionOk="0">
                    <a:moveTo>
                      <a:pt x="1617" y="1"/>
                    </a:moveTo>
                    <a:cubicBezTo>
                      <a:pt x="1129" y="1"/>
                      <a:pt x="526" y="300"/>
                      <a:pt x="1" y="802"/>
                    </a:cubicBezTo>
                    <a:cubicBezTo>
                      <a:pt x="301" y="1603"/>
                      <a:pt x="1001" y="2670"/>
                      <a:pt x="1569" y="3070"/>
                    </a:cubicBezTo>
                    <a:cubicBezTo>
                      <a:pt x="1635" y="3004"/>
                      <a:pt x="1702" y="2937"/>
                      <a:pt x="1735" y="2870"/>
                    </a:cubicBezTo>
                    <a:cubicBezTo>
                      <a:pt x="2569" y="1869"/>
                      <a:pt x="2769" y="669"/>
                      <a:pt x="2202" y="202"/>
                    </a:cubicBezTo>
                    <a:cubicBezTo>
                      <a:pt x="2044" y="65"/>
                      <a:pt x="184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2290973" y="1763043"/>
                <a:ext cx="75075" cy="77450"/>
              </a:xfrm>
              <a:custGeom>
                <a:avLst/>
                <a:gdLst/>
                <a:ahLst/>
                <a:cxnLst/>
                <a:rect l="l" t="t" r="r" b="b"/>
                <a:pathLst>
                  <a:path w="3003" h="3098" extrusionOk="0">
                    <a:moveTo>
                      <a:pt x="1768" y="1"/>
                    </a:moveTo>
                    <a:cubicBezTo>
                      <a:pt x="1110" y="1"/>
                      <a:pt x="370" y="848"/>
                      <a:pt x="68" y="1996"/>
                    </a:cubicBezTo>
                    <a:cubicBezTo>
                      <a:pt x="34" y="2097"/>
                      <a:pt x="34" y="2197"/>
                      <a:pt x="1" y="2297"/>
                    </a:cubicBezTo>
                    <a:cubicBezTo>
                      <a:pt x="835" y="2697"/>
                      <a:pt x="1135" y="2897"/>
                      <a:pt x="2536" y="3097"/>
                    </a:cubicBezTo>
                    <a:cubicBezTo>
                      <a:pt x="2603" y="2964"/>
                      <a:pt x="2636" y="2830"/>
                      <a:pt x="2669" y="2664"/>
                    </a:cubicBezTo>
                    <a:cubicBezTo>
                      <a:pt x="3003" y="1396"/>
                      <a:pt x="2703" y="195"/>
                      <a:pt x="1969" y="28"/>
                    </a:cubicBezTo>
                    <a:cubicBezTo>
                      <a:pt x="1903" y="10"/>
                      <a:pt x="1836" y="1"/>
                      <a:pt x="1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2388548" y="1772743"/>
                <a:ext cx="70075" cy="66900"/>
              </a:xfrm>
              <a:custGeom>
                <a:avLst/>
                <a:gdLst/>
                <a:ahLst/>
                <a:cxnLst/>
                <a:rect l="l" t="t" r="r" b="b"/>
                <a:pathLst>
                  <a:path w="2803" h="2676" extrusionOk="0">
                    <a:moveTo>
                      <a:pt x="1660" y="0"/>
                    </a:moveTo>
                    <a:cubicBezTo>
                      <a:pt x="964" y="0"/>
                      <a:pt x="291" y="905"/>
                      <a:pt x="101" y="2142"/>
                    </a:cubicBezTo>
                    <a:cubicBezTo>
                      <a:pt x="67" y="2309"/>
                      <a:pt x="1" y="2542"/>
                      <a:pt x="1" y="2676"/>
                    </a:cubicBezTo>
                    <a:cubicBezTo>
                      <a:pt x="1235" y="2576"/>
                      <a:pt x="1869" y="2276"/>
                      <a:pt x="2703" y="1809"/>
                    </a:cubicBezTo>
                    <a:cubicBezTo>
                      <a:pt x="2736" y="1809"/>
                      <a:pt x="2769" y="1775"/>
                      <a:pt x="2803" y="1742"/>
                    </a:cubicBezTo>
                    <a:cubicBezTo>
                      <a:pt x="2736" y="808"/>
                      <a:pt x="2369" y="107"/>
                      <a:pt x="1769" y="7"/>
                    </a:cubicBezTo>
                    <a:cubicBezTo>
                      <a:pt x="1732" y="2"/>
                      <a:pt x="1696" y="0"/>
                      <a:pt x="1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39"/>
            <p:cNvSpPr/>
            <p:nvPr/>
          </p:nvSpPr>
          <p:spPr>
            <a:xfrm>
              <a:off x="1832962" y="3291599"/>
              <a:ext cx="357999" cy="311469"/>
            </a:xfrm>
            <a:custGeom>
              <a:avLst/>
              <a:gdLst/>
              <a:ahLst/>
              <a:cxnLst/>
              <a:rect l="l" t="t" r="r" b="b"/>
              <a:pathLst>
                <a:path w="12395" h="10784" extrusionOk="0">
                  <a:moveTo>
                    <a:pt x="6358" y="484"/>
                  </a:moveTo>
                  <a:cubicBezTo>
                    <a:pt x="6397" y="484"/>
                    <a:pt x="6441" y="485"/>
                    <a:pt x="6489" y="489"/>
                  </a:cubicBezTo>
                  <a:cubicBezTo>
                    <a:pt x="6644" y="489"/>
                    <a:pt x="6739" y="513"/>
                    <a:pt x="6787" y="584"/>
                  </a:cubicBezTo>
                  <a:cubicBezTo>
                    <a:pt x="6811" y="643"/>
                    <a:pt x="6716" y="822"/>
                    <a:pt x="6513" y="1132"/>
                  </a:cubicBezTo>
                  <a:cubicBezTo>
                    <a:pt x="6311" y="1441"/>
                    <a:pt x="6180" y="1620"/>
                    <a:pt x="6144" y="1667"/>
                  </a:cubicBezTo>
                  <a:cubicBezTo>
                    <a:pt x="6097" y="1715"/>
                    <a:pt x="6049" y="1763"/>
                    <a:pt x="6013" y="1822"/>
                  </a:cubicBezTo>
                  <a:cubicBezTo>
                    <a:pt x="6007" y="1828"/>
                    <a:pt x="5998" y="1831"/>
                    <a:pt x="5988" y="1831"/>
                  </a:cubicBezTo>
                  <a:cubicBezTo>
                    <a:pt x="5977" y="1831"/>
                    <a:pt x="5966" y="1828"/>
                    <a:pt x="5954" y="1822"/>
                  </a:cubicBezTo>
                  <a:lnTo>
                    <a:pt x="5775" y="1763"/>
                  </a:lnTo>
                  <a:cubicBezTo>
                    <a:pt x="5763" y="1763"/>
                    <a:pt x="5668" y="1798"/>
                    <a:pt x="5501" y="1870"/>
                  </a:cubicBezTo>
                  <a:lnTo>
                    <a:pt x="5382" y="1679"/>
                  </a:lnTo>
                  <a:cubicBezTo>
                    <a:pt x="5370" y="1667"/>
                    <a:pt x="5311" y="1632"/>
                    <a:pt x="5227" y="1584"/>
                  </a:cubicBezTo>
                  <a:cubicBezTo>
                    <a:pt x="5155" y="1548"/>
                    <a:pt x="5061" y="1532"/>
                    <a:pt x="4941" y="1532"/>
                  </a:cubicBezTo>
                  <a:cubicBezTo>
                    <a:pt x="4904" y="1532"/>
                    <a:pt x="4865" y="1534"/>
                    <a:pt x="4823" y="1536"/>
                  </a:cubicBezTo>
                  <a:cubicBezTo>
                    <a:pt x="4768" y="1541"/>
                    <a:pt x="4724" y="1544"/>
                    <a:pt x="4691" y="1544"/>
                  </a:cubicBezTo>
                  <a:cubicBezTo>
                    <a:pt x="4645" y="1544"/>
                    <a:pt x="4620" y="1538"/>
                    <a:pt x="4620" y="1525"/>
                  </a:cubicBezTo>
                  <a:cubicBezTo>
                    <a:pt x="4620" y="1501"/>
                    <a:pt x="4620" y="1489"/>
                    <a:pt x="4632" y="1465"/>
                  </a:cubicBezTo>
                  <a:cubicBezTo>
                    <a:pt x="4644" y="1453"/>
                    <a:pt x="4715" y="1394"/>
                    <a:pt x="4858" y="1298"/>
                  </a:cubicBezTo>
                  <a:lnTo>
                    <a:pt x="5489" y="858"/>
                  </a:lnTo>
                  <a:lnTo>
                    <a:pt x="5787" y="703"/>
                  </a:lnTo>
                  <a:cubicBezTo>
                    <a:pt x="6025" y="572"/>
                    <a:pt x="6144" y="513"/>
                    <a:pt x="6156" y="501"/>
                  </a:cubicBezTo>
                  <a:cubicBezTo>
                    <a:pt x="6198" y="492"/>
                    <a:pt x="6264" y="484"/>
                    <a:pt x="6358" y="484"/>
                  </a:cubicBezTo>
                  <a:close/>
                  <a:moveTo>
                    <a:pt x="6821" y="3341"/>
                  </a:moveTo>
                  <a:cubicBezTo>
                    <a:pt x="6870" y="3341"/>
                    <a:pt x="6920" y="3350"/>
                    <a:pt x="6966" y="3370"/>
                  </a:cubicBezTo>
                  <a:cubicBezTo>
                    <a:pt x="7049" y="3406"/>
                    <a:pt x="7097" y="3441"/>
                    <a:pt x="7109" y="3489"/>
                  </a:cubicBezTo>
                  <a:cubicBezTo>
                    <a:pt x="7120" y="3525"/>
                    <a:pt x="7132" y="3560"/>
                    <a:pt x="7132" y="3572"/>
                  </a:cubicBezTo>
                  <a:lnTo>
                    <a:pt x="7180" y="4203"/>
                  </a:lnTo>
                  <a:cubicBezTo>
                    <a:pt x="7013" y="4140"/>
                    <a:pt x="6868" y="4108"/>
                    <a:pt x="6747" y="4108"/>
                  </a:cubicBezTo>
                  <a:cubicBezTo>
                    <a:pt x="6687" y="4108"/>
                    <a:pt x="6632" y="4116"/>
                    <a:pt x="6585" y="4132"/>
                  </a:cubicBezTo>
                  <a:cubicBezTo>
                    <a:pt x="6479" y="4173"/>
                    <a:pt x="6401" y="4191"/>
                    <a:pt x="6351" y="4191"/>
                  </a:cubicBezTo>
                  <a:cubicBezTo>
                    <a:pt x="6328" y="4191"/>
                    <a:pt x="6310" y="4187"/>
                    <a:pt x="6299" y="4180"/>
                  </a:cubicBezTo>
                  <a:lnTo>
                    <a:pt x="6251" y="4013"/>
                  </a:lnTo>
                  <a:lnTo>
                    <a:pt x="6239" y="3918"/>
                  </a:lnTo>
                  <a:lnTo>
                    <a:pt x="6228" y="3846"/>
                  </a:lnTo>
                  <a:cubicBezTo>
                    <a:pt x="6228" y="3811"/>
                    <a:pt x="6287" y="3727"/>
                    <a:pt x="6418" y="3608"/>
                  </a:cubicBezTo>
                  <a:cubicBezTo>
                    <a:pt x="6537" y="3477"/>
                    <a:pt x="6632" y="3394"/>
                    <a:pt x="6704" y="3358"/>
                  </a:cubicBezTo>
                  <a:cubicBezTo>
                    <a:pt x="6741" y="3347"/>
                    <a:pt x="6781" y="3341"/>
                    <a:pt x="6821" y="3341"/>
                  </a:cubicBezTo>
                  <a:close/>
                  <a:moveTo>
                    <a:pt x="5049" y="3465"/>
                  </a:moveTo>
                  <a:lnTo>
                    <a:pt x="5227" y="3739"/>
                  </a:lnTo>
                  <a:cubicBezTo>
                    <a:pt x="5263" y="3787"/>
                    <a:pt x="5263" y="3858"/>
                    <a:pt x="5239" y="3930"/>
                  </a:cubicBezTo>
                  <a:lnTo>
                    <a:pt x="5001" y="4168"/>
                  </a:lnTo>
                  <a:lnTo>
                    <a:pt x="4418" y="4894"/>
                  </a:lnTo>
                  <a:cubicBezTo>
                    <a:pt x="4334" y="4858"/>
                    <a:pt x="4287" y="4823"/>
                    <a:pt x="4263" y="4775"/>
                  </a:cubicBezTo>
                  <a:cubicBezTo>
                    <a:pt x="4215" y="4703"/>
                    <a:pt x="4215" y="4608"/>
                    <a:pt x="4251" y="4477"/>
                  </a:cubicBezTo>
                  <a:cubicBezTo>
                    <a:pt x="4287" y="4346"/>
                    <a:pt x="4358" y="4215"/>
                    <a:pt x="4477" y="4084"/>
                  </a:cubicBezTo>
                  <a:lnTo>
                    <a:pt x="4918" y="3549"/>
                  </a:lnTo>
                  <a:lnTo>
                    <a:pt x="5049" y="3465"/>
                  </a:lnTo>
                  <a:close/>
                  <a:moveTo>
                    <a:pt x="7142" y="4322"/>
                  </a:moveTo>
                  <a:cubicBezTo>
                    <a:pt x="7155" y="4322"/>
                    <a:pt x="7167" y="4329"/>
                    <a:pt x="7180" y="4346"/>
                  </a:cubicBezTo>
                  <a:cubicBezTo>
                    <a:pt x="7216" y="4382"/>
                    <a:pt x="7228" y="4465"/>
                    <a:pt x="7216" y="4596"/>
                  </a:cubicBezTo>
                  <a:cubicBezTo>
                    <a:pt x="7204" y="4715"/>
                    <a:pt x="7192" y="4787"/>
                    <a:pt x="7192" y="4799"/>
                  </a:cubicBezTo>
                  <a:cubicBezTo>
                    <a:pt x="7180" y="4811"/>
                    <a:pt x="7144" y="4823"/>
                    <a:pt x="7085" y="4858"/>
                  </a:cubicBezTo>
                  <a:lnTo>
                    <a:pt x="7156" y="4906"/>
                  </a:lnTo>
                  <a:lnTo>
                    <a:pt x="7073" y="5084"/>
                  </a:lnTo>
                  <a:lnTo>
                    <a:pt x="7263" y="5251"/>
                  </a:lnTo>
                  <a:cubicBezTo>
                    <a:pt x="7263" y="5299"/>
                    <a:pt x="7240" y="5335"/>
                    <a:pt x="7192" y="5335"/>
                  </a:cubicBezTo>
                  <a:lnTo>
                    <a:pt x="7037" y="5335"/>
                  </a:lnTo>
                  <a:lnTo>
                    <a:pt x="6930" y="5382"/>
                  </a:lnTo>
                  <a:lnTo>
                    <a:pt x="6847" y="5382"/>
                  </a:lnTo>
                  <a:lnTo>
                    <a:pt x="6739" y="5370"/>
                  </a:lnTo>
                  <a:lnTo>
                    <a:pt x="6680" y="5204"/>
                  </a:lnTo>
                  <a:cubicBezTo>
                    <a:pt x="6668" y="5192"/>
                    <a:pt x="6656" y="5180"/>
                    <a:pt x="6644" y="5156"/>
                  </a:cubicBezTo>
                  <a:lnTo>
                    <a:pt x="7073" y="4394"/>
                  </a:lnTo>
                  <a:cubicBezTo>
                    <a:pt x="7096" y="4348"/>
                    <a:pt x="7119" y="4322"/>
                    <a:pt x="7142" y="4322"/>
                  </a:cubicBezTo>
                  <a:close/>
                  <a:moveTo>
                    <a:pt x="5469" y="4452"/>
                  </a:moveTo>
                  <a:cubicBezTo>
                    <a:pt x="5472" y="4452"/>
                    <a:pt x="5475" y="4453"/>
                    <a:pt x="5477" y="4453"/>
                  </a:cubicBezTo>
                  <a:cubicBezTo>
                    <a:pt x="5513" y="4453"/>
                    <a:pt x="5537" y="4477"/>
                    <a:pt x="5549" y="4525"/>
                  </a:cubicBezTo>
                  <a:cubicBezTo>
                    <a:pt x="5561" y="4561"/>
                    <a:pt x="5573" y="4596"/>
                    <a:pt x="5561" y="4620"/>
                  </a:cubicBezTo>
                  <a:cubicBezTo>
                    <a:pt x="5561" y="4644"/>
                    <a:pt x="5489" y="4715"/>
                    <a:pt x="5358" y="4811"/>
                  </a:cubicBezTo>
                  <a:lnTo>
                    <a:pt x="5144" y="5037"/>
                  </a:lnTo>
                  <a:lnTo>
                    <a:pt x="4680" y="5430"/>
                  </a:lnTo>
                  <a:lnTo>
                    <a:pt x="4644" y="5215"/>
                  </a:lnTo>
                  <a:lnTo>
                    <a:pt x="4596" y="5049"/>
                  </a:lnTo>
                  <a:cubicBezTo>
                    <a:pt x="4608" y="4965"/>
                    <a:pt x="4692" y="4882"/>
                    <a:pt x="4846" y="4787"/>
                  </a:cubicBezTo>
                  <a:lnTo>
                    <a:pt x="5168" y="4656"/>
                  </a:lnTo>
                  <a:cubicBezTo>
                    <a:pt x="5323" y="4523"/>
                    <a:pt x="5426" y="4452"/>
                    <a:pt x="5469" y="4452"/>
                  </a:cubicBezTo>
                  <a:close/>
                  <a:moveTo>
                    <a:pt x="810" y="3906"/>
                  </a:moveTo>
                  <a:lnTo>
                    <a:pt x="48" y="4037"/>
                  </a:lnTo>
                  <a:lnTo>
                    <a:pt x="1" y="4084"/>
                  </a:lnTo>
                  <a:lnTo>
                    <a:pt x="417" y="4311"/>
                  </a:lnTo>
                  <a:lnTo>
                    <a:pt x="453" y="4358"/>
                  </a:lnTo>
                  <a:cubicBezTo>
                    <a:pt x="453" y="4370"/>
                    <a:pt x="477" y="4394"/>
                    <a:pt x="524" y="4418"/>
                  </a:cubicBezTo>
                  <a:lnTo>
                    <a:pt x="655" y="4561"/>
                  </a:lnTo>
                  <a:lnTo>
                    <a:pt x="858" y="4692"/>
                  </a:lnTo>
                  <a:lnTo>
                    <a:pt x="917" y="4763"/>
                  </a:lnTo>
                  <a:lnTo>
                    <a:pt x="1096" y="4882"/>
                  </a:lnTo>
                  <a:lnTo>
                    <a:pt x="977" y="5346"/>
                  </a:lnTo>
                  <a:lnTo>
                    <a:pt x="822" y="5966"/>
                  </a:lnTo>
                  <a:lnTo>
                    <a:pt x="822" y="5966"/>
                  </a:lnTo>
                  <a:lnTo>
                    <a:pt x="1203" y="5311"/>
                  </a:lnTo>
                  <a:lnTo>
                    <a:pt x="1346" y="5037"/>
                  </a:lnTo>
                  <a:lnTo>
                    <a:pt x="1894" y="4965"/>
                  </a:lnTo>
                  <a:cubicBezTo>
                    <a:pt x="1917" y="4942"/>
                    <a:pt x="1929" y="4906"/>
                    <a:pt x="1953" y="4858"/>
                  </a:cubicBezTo>
                  <a:cubicBezTo>
                    <a:pt x="1965" y="4823"/>
                    <a:pt x="1965" y="4715"/>
                    <a:pt x="1941" y="4561"/>
                  </a:cubicBezTo>
                  <a:cubicBezTo>
                    <a:pt x="1941" y="4442"/>
                    <a:pt x="1917" y="4370"/>
                    <a:pt x="1906" y="4346"/>
                  </a:cubicBezTo>
                  <a:cubicBezTo>
                    <a:pt x="1894" y="4322"/>
                    <a:pt x="1858" y="4275"/>
                    <a:pt x="1798" y="4192"/>
                  </a:cubicBezTo>
                  <a:cubicBezTo>
                    <a:pt x="1739" y="4120"/>
                    <a:pt x="1667" y="4049"/>
                    <a:pt x="1608" y="4001"/>
                  </a:cubicBezTo>
                  <a:cubicBezTo>
                    <a:pt x="1536" y="3953"/>
                    <a:pt x="1441" y="3918"/>
                    <a:pt x="1310" y="3918"/>
                  </a:cubicBezTo>
                  <a:lnTo>
                    <a:pt x="1144" y="3930"/>
                  </a:lnTo>
                  <a:lnTo>
                    <a:pt x="810" y="3906"/>
                  </a:lnTo>
                  <a:close/>
                  <a:moveTo>
                    <a:pt x="4809" y="5536"/>
                  </a:moveTo>
                  <a:cubicBezTo>
                    <a:pt x="4835" y="5536"/>
                    <a:pt x="4872" y="5550"/>
                    <a:pt x="4918" y="5573"/>
                  </a:cubicBezTo>
                  <a:cubicBezTo>
                    <a:pt x="4989" y="5608"/>
                    <a:pt x="5132" y="5632"/>
                    <a:pt x="5358" y="5644"/>
                  </a:cubicBezTo>
                  <a:cubicBezTo>
                    <a:pt x="5414" y="5650"/>
                    <a:pt x="5466" y="5653"/>
                    <a:pt x="5515" y="5653"/>
                  </a:cubicBezTo>
                  <a:cubicBezTo>
                    <a:pt x="5656" y="5653"/>
                    <a:pt x="5770" y="5629"/>
                    <a:pt x="5858" y="5585"/>
                  </a:cubicBezTo>
                  <a:lnTo>
                    <a:pt x="5858" y="5585"/>
                  </a:lnTo>
                  <a:cubicBezTo>
                    <a:pt x="5823" y="5787"/>
                    <a:pt x="5751" y="5966"/>
                    <a:pt x="5680" y="6097"/>
                  </a:cubicBezTo>
                  <a:cubicBezTo>
                    <a:pt x="5596" y="6227"/>
                    <a:pt x="5549" y="6311"/>
                    <a:pt x="5549" y="6347"/>
                  </a:cubicBezTo>
                  <a:cubicBezTo>
                    <a:pt x="5537" y="6382"/>
                    <a:pt x="5525" y="6394"/>
                    <a:pt x="5513" y="6394"/>
                  </a:cubicBezTo>
                  <a:lnTo>
                    <a:pt x="5454" y="6442"/>
                  </a:lnTo>
                  <a:lnTo>
                    <a:pt x="5180" y="6263"/>
                  </a:lnTo>
                  <a:lnTo>
                    <a:pt x="5025" y="6001"/>
                  </a:lnTo>
                  <a:lnTo>
                    <a:pt x="4930" y="5906"/>
                  </a:lnTo>
                  <a:lnTo>
                    <a:pt x="4823" y="5692"/>
                  </a:lnTo>
                  <a:cubicBezTo>
                    <a:pt x="4775" y="5656"/>
                    <a:pt x="4751" y="5632"/>
                    <a:pt x="4739" y="5608"/>
                  </a:cubicBezTo>
                  <a:cubicBezTo>
                    <a:pt x="4739" y="5585"/>
                    <a:pt x="4751" y="5573"/>
                    <a:pt x="4775" y="5549"/>
                  </a:cubicBezTo>
                  <a:cubicBezTo>
                    <a:pt x="4783" y="5540"/>
                    <a:pt x="4795" y="5536"/>
                    <a:pt x="4809" y="5536"/>
                  </a:cubicBezTo>
                  <a:close/>
                  <a:moveTo>
                    <a:pt x="7490" y="5823"/>
                  </a:moveTo>
                  <a:cubicBezTo>
                    <a:pt x="7513" y="5823"/>
                    <a:pt x="7609" y="5846"/>
                    <a:pt x="7775" y="5906"/>
                  </a:cubicBezTo>
                  <a:cubicBezTo>
                    <a:pt x="7930" y="5977"/>
                    <a:pt x="8025" y="6013"/>
                    <a:pt x="8049" y="6037"/>
                  </a:cubicBezTo>
                  <a:cubicBezTo>
                    <a:pt x="8073" y="6049"/>
                    <a:pt x="8097" y="6085"/>
                    <a:pt x="8121" y="6144"/>
                  </a:cubicBezTo>
                  <a:lnTo>
                    <a:pt x="7347" y="6561"/>
                  </a:lnTo>
                  <a:lnTo>
                    <a:pt x="7216" y="6668"/>
                  </a:lnTo>
                  <a:lnTo>
                    <a:pt x="7109" y="6513"/>
                  </a:lnTo>
                  <a:cubicBezTo>
                    <a:pt x="7085" y="6489"/>
                    <a:pt x="7061" y="6466"/>
                    <a:pt x="7049" y="6430"/>
                  </a:cubicBezTo>
                  <a:cubicBezTo>
                    <a:pt x="7049" y="6406"/>
                    <a:pt x="7037" y="6370"/>
                    <a:pt x="7049" y="6335"/>
                  </a:cubicBezTo>
                  <a:cubicBezTo>
                    <a:pt x="7049" y="6299"/>
                    <a:pt x="7109" y="6216"/>
                    <a:pt x="7251" y="6061"/>
                  </a:cubicBezTo>
                  <a:cubicBezTo>
                    <a:pt x="7382" y="5906"/>
                    <a:pt x="7466" y="5835"/>
                    <a:pt x="7490" y="5823"/>
                  </a:cubicBezTo>
                  <a:close/>
                  <a:moveTo>
                    <a:pt x="6466" y="6966"/>
                  </a:moveTo>
                  <a:lnTo>
                    <a:pt x="6549" y="7180"/>
                  </a:lnTo>
                  <a:lnTo>
                    <a:pt x="6454" y="7299"/>
                  </a:lnTo>
                  <a:lnTo>
                    <a:pt x="6335" y="7359"/>
                  </a:lnTo>
                  <a:lnTo>
                    <a:pt x="6073" y="7573"/>
                  </a:lnTo>
                  <a:lnTo>
                    <a:pt x="6073" y="7573"/>
                  </a:lnTo>
                  <a:lnTo>
                    <a:pt x="6466" y="6966"/>
                  </a:lnTo>
                  <a:close/>
                  <a:moveTo>
                    <a:pt x="6775" y="1"/>
                  </a:moveTo>
                  <a:lnTo>
                    <a:pt x="6228" y="48"/>
                  </a:lnTo>
                  <a:lnTo>
                    <a:pt x="5346" y="382"/>
                  </a:lnTo>
                  <a:lnTo>
                    <a:pt x="4930" y="620"/>
                  </a:lnTo>
                  <a:lnTo>
                    <a:pt x="4037" y="1203"/>
                  </a:lnTo>
                  <a:lnTo>
                    <a:pt x="3501" y="1656"/>
                  </a:lnTo>
                  <a:lnTo>
                    <a:pt x="3060" y="2215"/>
                  </a:lnTo>
                  <a:lnTo>
                    <a:pt x="2834" y="2584"/>
                  </a:lnTo>
                  <a:cubicBezTo>
                    <a:pt x="2787" y="2572"/>
                    <a:pt x="2715" y="2477"/>
                    <a:pt x="2608" y="2287"/>
                  </a:cubicBezTo>
                  <a:lnTo>
                    <a:pt x="2310" y="1810"/>
                  </a:lnTo>
                  <a:lnTo>
                    <a:pt x="2477" y="2596"/>
                  </a:lnTo>
                  <a:lnTo>
                    <a:pt x="2441" y="3144"/>
                  </a:lnTo>
                  <a:lnTo>
                    <a:pt x="2287" y="3668"/>
                  </a:lnTo>
                  <a:cubicBezTo>
                    <a:pt x="2227" y="3822"/>
                    <a:pt x="2215" y="3965"/>
                    <a:pt x="2239" y="4072"/>
                  </a:cubicBezTo>
                  <a:lnTo>
                    <a:pt x="2298" y="4311"/>
                  </a:lnTo>
                  <a:lnTo>
                    <a:pt x="2310" y="4406"/>
                  </a:lnTo>
                  <a:lnTo>
                    <a:pt x="2501" y="4715"/>
                  </a:lnTo>
                  <a:cubicBezTo>
                    <a:pt x="2548" y="4811"/>
                    <a:pt x="2572" y="4870"/>
                    <a:pt x="2596" y="4870"/>
                  </a:cubicBezTo>
                  <a:lnTo>
                    <a:pt x="2727" y="4894"/>
                  </a:lnTo>
                  <a:cubicBezTo>
                    <a:pt x="2763" y="4918"/>
                    <a:pt x="2787" y="4930"/>
                    <a:pt x="2787" y="4930"/>
                  </a:cubicBezTo>
                  <a:cubicBezTo>
                    <a:pt x="2799" y="4930"/>
                    <a:pt x="2822" y="4930"/>
                    <a:pt x="2834" y="4906"/>
                  </a:cubicBezTo>
                  <a:lnTo>
                    <a:pt x="2918" y="4727"/>
                  </a:lnTo>
                  <a:lnTo>
                    <a:pt x="3049" y="4525"/>
                  </a:lnTo>
                  <a:lnTo>
                    <a:pt x="3037" y="4442"/>
                  </a:lnTo>
                  <a:lnTo>
                    <a:pt x="3096" y="4322"/>
                  </a:lnTo>
                  <a:lnTo>
                    <a:pt x="3072" y="4227"/>
                  </a:lnTo>
                  <a:lnTo>
                    <a:pt x="3144" y="3906"/>
                  </a:lnTo>
                  <a:lnTo>
                    <a:pt x="3120" y="3763"/>
                  </a:lnTo>
                  <a:lnTo>
                    <a:pt x="3191" y="3549"/>
                  </a:lnTo>
                  <a:lnTo>
                    <a:pt x="3191" y="2965"/>
                  </a:lnTo>
                  <a:cubicBezTo>
                    <a:pt x="3191" y="2858"/>
                    <a:pt x="3203" y="2751"/>
                    <a:pt x="3227" y="2656"/>
                  </a:cubicBezTo>
                  <a:cubicBezTo>
                    <a:pt x="3251" y="2572"/>
                    <a:pt x="3334" y="2465"/>
                    <a:pt x="3477" y="2346"/>
                  </a:cubicBezTo>
                  <a:lnTo>
                    <a:pt x="3739" y="2156"/>
                  </a:lnTo>
                  <a:cubicBezTo>
                    <a:pt x="3882" y="2048"/>
                    <a:pt x="3953" y="1977"/>
                    <a:pt x="3977" y="1977"/>
                  </a:cubicBezTo>
                  <a:cubicBezTo>
                    <a:pt x="3993" y="1974"/>
                    <a:pt x="4010" y="1972"/>
                    <a:pt x="4027" y="1972"/>
                  </a:cubicBezTo>
                  <a:cubicBezTo>
                    <a:pt x="4075" y="1972"/>
                    <a:pt x="4127" y="1983"/>
                    <a:pt x="4180" y="2001"/>
                  </a:cubicBezTo>
                  <a:lnTo>
                    <a:pt x="4370" y="2132"/>
                  </a:lnTo>
                  <a:lnTo>
                    <a:pt x="4525" y="2203"/>
                  </a:lnTo>
                  <a:cubicBezTo>
                    <a:pt x="4573" y="2251"/>
                    <a:pt x="4608" y="2298"/>
                    <a:pt x="4608" y="2370"/>
                  </a:cubicBezTo>
                  <a:cubicBezTo>
                    <a:pt x="4620" y="2429"/>
                    <a:pt x="4608" y="2477"/>
                    <a:pt x="4596" y="2501"/>
                  </a:cubicBezTo>
                  <a:lnTo>
                    <a:pt x="4275" y="2799"/>
                  </a:lnTo>
                  <a:cubicBezTo>
                    <a:pt x="4151" y="2978"/>
                    <a:pt x="4081" y="3073"/>
                    <a:pt x="4073" y="3073"/>
                  </a:cubicBezTo>
                  <a:cubicBezTo>
                    <a:pt x="4073" y="3073"/>
                    <a:pt x="4072" y="3073"/>
                    <a:pt x="4072" y="3072"/>
                  </a:cubicBezTo>
                  <a:lnTo>
                    <a:pt x="3906" y="3108"/>
                  </a:lnTo>
                  <a:cubicBezTo>
                    <a:pt x="3894" y="3120"/>
                    <a:pt x="3882" y="3156"/>
                    <a:pt x="3846" y="3203"/>
                  </a:cubicBezTo>
                  <a:cubicBezTo>
                    <a:pt x="3811" y="3251"/>
                    <a:pt x="3727" y="3310"/>
                    <a:pt x="3596" y="3394"/>
                  </a:cubicBezTo>
                  <a:lnTo>
                    <a:pt x="3668" y="3430"/>
                  </a:lnTo>
                  <a:lnTo>
                    <a:pt x="3715" y="3465"/>
                  </a:lnTo>
                  <a:lnTo>
                    <a:pt x="3834" y="3501"/>
                  </a:lnTo>
                  <a:cubicBezTo>
                    <a:pt x="3834" y="3513"/>
                    <a:pt x="3846" y="3525"/>
                    <a:pt x="3870" y="3560"/>
                  </a:cubicBezTo>
                  <a:cubicBezTo>
                    <a:pt x="3894" y="3584"/>
                    <a:pt x="3942" y="3608"/>
                    <a:pt x="3989" y="3632"/>
                  </a:cubicBezTo>
                  <a:cubicBezTo>
                    <a:pt x="4037" y="3656"/>
                    <a:pt x="4120" y="3668"/>
                    <a:pt x="4239" y="3680"/>
                  </a:cubicBezTo>
                  <a:lnTo>
                    <a:pt x="4406" y="3715"/>
                  </a:lnTo>
                  <a:cubicBezTo>
                    <a:pt x="4477" y="3715"/>
                    <a:pt x="4513" y="3727"/>
                    <a:pt x="4513" y="3739"/>
                  </a:cubicBezTo>
                  <a:cubicBezTo>
                    <a:pt x="4513" y="3751"/>
                    <a:pt x="4501" y="3775"/>
                    <a:pt x="4489" y="3811"/>
                  </a:cubicBezTo>
                  <a:lnTo>
                    <a:pt x="4239" y="4275"/>
                  </a:lnTo>
                  <a:lnTo>
                    <a:pt x="4108" y="4596"/>
                  </a:lnTo>
                  <a:cubicBezTo>
                    <a:pt x="4037" y="4787"/>
                    <a:pt x="3989" y="4918"/>
                    <a:pt x="4001" y="5001"/>
                  </a:cubicBezTo>
                  <a:lnTo>
                    <a:pt x="4072" y="5465"/>
                  </a:lnTo>
                  <a:cubicBezTo>
                    <a:pt x="4096" y="5656"/>
                    <a:pt x="4108" y="5775"/>
                    <a:pt x="4132" y="5799"/>
                  </a:cubicBezTo>
                  <a:lnTo>
                    <a:pt x="4406" y="6216"/>
                  </a:lnTo>
                  <a:lnTo>
                    <a:pt x="4489" y="6358"/>
                  </a:lnTo>
                  <a:cubicBezTo>
                    <a:pt x="4501" y="6394"/>
                    <a:pt x="4537" y="6418"/>
                    <a:pt x="4573" y="6454"/>
                  </a:cubicBezTo>
                  <a:lnTo>
                    <a:pt x="4870" y="6692"/>
                  </a:lnTo>
                  <a:cubicBezTo>
                    <a:pt x="4906" y="6751"/>
                    <a:pt x="4918" y="6835"/>
                    <a:pt x="4918" y="6930"/>
                  </a:cubicBezTo>
                  <a:cubicBezTo>
                    <a:pt x="4918" y="7001"/>
                    <a:pt x="5001" y="7085"/>
                    <a:pt x="5192" y="7168"/>
                  </a:cubicBezTo>
                  <a:cubicBezTo>
                    <a:pt x="5334" y="7234"/>
                    <a:pt x="5438" y="7271"/>
                    <a:pt x="5493" y="7271"/>
                  </a:cubicBezTo>
                  <a:cubicBezTo>
                    <a:pt x="5507" y="7271"/>
                    <a:pt x="5518" y="7268"/>
                    <a:pt x="5525" y="7263"/>
                  </a:cubicBezTo>
                  <a:cubicBezTo>
                    <a:pt x="5573" y="7240"/>
                    <a:pt x="5656" y="7180"/>
                    <a:pt x="5763" y="7085"/>
                  </a:cubicBezTo>
                  <a:lnTo>
                    <a:pt x="6180" y="6704"/>
                  </a:lnTo>
                  <a:lnTo>
                    <a:pt x="6204" y="6728"/>
                  </a:lnTo>
                  <a:cubicBezTo>
                    <a:pt x="6239" y="6775"/>
                    <a:pt x="6228" y="6870"/>
                    <a:pt x="6144" y="7037"/>
                  </a:cubicBezTo>
                  <a:lnTo>
                    <a:pt x="6073" y="7192"/>
                  </a:lnTo>
                  <a:lnTo>
                    <a:pt x="5561" y="7882"/>
                  </a:lnTo>
                  <a:lnTo>
                    <a:pt x="5037" y="8347"/>
                  </a:lnTo>
                  <a:lnTo>
                    <a:pt x="4965" y="8347"/>
                  </a:lnTo>
                  <a:lnTo>
                    <a:pt x="4632" y="8549"/>
                  </a:lnTo>
                  <a:cubicBezTo>
                    <a:pt x="4453" y="8656"/>
                    <a:pt x="4370" y="8740"/>
                    <a:pt x="4382" y="8799"/>
                  </a:cubicBezTo>
                  <a:cubicBezTo>
                    <a:pt x="4382" y="8835"/>
                    <a:pt x="4442" y="8883"/>
                    <a:pt x="4537" y="8930"/>
                  </a:cubicBezTo>
                  <a:cubicBezTo>
                    <a:pt x="4632" y="8966"/>
                    <a:pt x="4704" y="8990"/>
                    <a:pt x="4727" y="8990"/>
                  </a:cubicBezTo>
                  <a:lnTo>
                    <a:pt x="4858" y="8978"/>
                  </a:lnTo>
                  <a:lnTo>
                    <a:pt x="5049" y="9025"/>
                  </a:lnTo>
                  <a:lnTo>
                    <a:pt x="5168" y="8990"/>
                  </a:lnTo>
                  <a:lnTo>
                    <a:pt x="5466" y="8942"/>
                  </a:lnTo>
                  <a:lnTo>
                    <a:pt x="5573" y="8823"/>
                  </a:lnTo>
                  <a:lnTo>
                    <a:pt x="5656" y="8775"/>
                  </a:lnTo>
                  <a:lnTo>
                    <a:pt x="5775" y="8609"/>
                  </a:lnTo>
                  <a:lnTo>
                    <a:pt x="6251" y="8240"/>
                  </a:lnTo>
                  <a:cubicBezTo>
                    <a:pt x="6299" y="8156"/>
                    <a:pt x="6347" y="8097"/>
                    <a:pt x="6358" y="8085"/>
                  </a:cubicBezTo>
                  <a:lnTo>
                    <a:pt x="6418" y="8061"/>
                  </a:lnTo>
                  <a:lnTo>
                    <a:pt x="6537" y="7894"/>
                  </a:lnTo>
                  <a:cubicBezTo>
                    <a:pt x="6537" y="7894"/>
                    <a:pt x="6561" y="7882"/>
                    <a:pt x="6609" y="7859"/>
                  </a:cubicBezTo>
                  <a:cubicBezTo>
                    <a:pt x="6644" y="7835"/>
                    <a:pt x="6692" y="7787"/>
                    <a:pt x="6751" y="7728"/>
                  </a:cubicBezTo>
                  <a:lnTo>
                    <a:pt x="6859" y="7835"/>
                  </a:lnTo>
                  <a:lnTo>
                    <a:pt x="7049" y="8394"/>
                  </a:lnTo>
                  <a:lnTo>
                    <a:pt x="7073" y="8442"/>
                  </a:lnTo>
                  <a:cubicBezTo>
                    <a:pt x="7109" y="8573"/>
                    <a:pt x="7144" y="8656"/>
                    <a:pt x="7168" y="8680"/>
                  </a:cubicBezTo>
                  <a:cubicBezTo>
                    <a:pt x="7180" y="8704"/>
                    <a:pt x="7192" y="8716"/>
                    <a:pt x="7204" y="8716"/>
                  </a:cubicBezTo>
                  <a:lnTo>
                    <a:pt x="7263" y="8894"/>
                  </a:lnTo>
                  <a:cubicBezTo>
                    <a:pt x="7311" y="9014"/>
                    <a:pt x="7323" y="9073"/>
                    <a:pt x="7323" y="9085"/>
                  </a:cubicBezTo>
                  <a:lnTo>
                    <a:pt x="7240" y="9145"/>
                  </a:lnTo>
                  <a:lnTo>
                    <a:pt x="7156" y="9216"/>
                  </a:lnTo>
                  <a:cubicBezTo>
                    <a:pt x="7150" y="9222"/>
                    <a:pt x="7138" y="9225"/>
                    <a:pt x="7119" y="9225"/>
                  </a:cubicBezTo>
                  <a:cubicBezTo>
                    <a:pt x="7100" y="9225"/>
                    <a:pt x="7073" y="9222"/>
                    <a:pt x="7037" y="9216"/>
                  </a:cubicBezTo>
                  <a:cubicBezTo>
                    <a:pt x="7018" y="9213"/>
                    <a:pt x="6999" y="9211"/>
                    <a:pt x="6980" y="9211"/>
                  </a:cubicBezTo>
                  <a:cubicBezTo>
                    <a:pt x="6927" y="9211"/>
                    <a:pt x="6875" y="9222"/>
                    <a:pt x="6823" y="9240"/>
                  </a:cubicBezTo>
                  <a:cubicBezTo>
                    <a:pt x="6739" y="9264"/>
                    <a:pt x="6561" y="9287"/>
                    <a:pt x="6263" y="9311"/>
                  </a:cubicBezTo>
                  <a:lnTo>
                    <a:pt x="5454" y="9395"/>
                  </a:lnTo>
                  <a:lnTo>
                    <a:pt x="4775" y="9526"/>
                  </a:lnTo>
                  <a:lnTo>
                    <a:pt x="4632" y="9526"/>
                  </a:lnTo>
                  <a:cubicBezTo>
                    <a:pt x="4632" y="9537"/>
                    <a:pt x="4608" y="9537"/>
                    <a:pt x="4584" y="9561"/>
                  </a:cubicBezTo>
                  <a:lnTo>
                    <a:pt x="4323" y="9621"/>
                  </a:lnTo>
                  <a:cubicBezTo>
                    <a:pt x="4211" y="9658"/>
                    <a:pt x="4132" y="9677"/>
                    <a:pt x="4085" y="9677"/>
                  </a:cubicBezTo>
                  <a:cubicBezTo>
                    <a:pt x="4057" y="9677"/>
                    <a:pt x="4041" y="9670"/>
                    <a:pt x="4037" y="9656"/>
                  </a:cubicBezTo>
                  <a:lnTo>
                    <a:pt x="4084" y="9252"/>
                  </a:lnTo>
                  <a:cubicBezTo>
                    <a:pt x="4084" y="9216"/>
                    <a:pt x="4061" y="9109"/>
                    <a:pt x="4013" y="8930"/>
                  </a:cubicBezTo>
                  <a:cubicBezTo>
                    <a:pt x="3989" y="8883"/>
                    <a:pt x="3977" y="8859"/>
                    <a:pt x="3965" y="8835"/>
                  </a:cubicBezTo>
                  <a:cubicBezTo>
                    <a:pt x="3965" y="8823"/>
                    <a:pt x="3906" y="8764"/>
                    <a:pt x="3799" y="8668"/>
                  </a:cubicBezTo>
                  <a:lnTo>
                    <a:pt x="3691" y="8573"/>
                  </a:lnTo>
                  <a:lnTo>
                    <a:pt x="3441" y="8466"/>
                  </a:lnTo>
                  <a:lnTo>
                    <a:pt x="2953" y="8263"/>
                  </a:lnTo>
                  <a:cubicBezTo>
                    <a:pt x="2882" y="8240"/>
                    <a:pt x="2834" y="8204"/>
                    <a:pt x="2822" y="8156"/>
                  </a:cubicBezTo>
                  <a:cubicBezTo>
                    <a:pt x="2799" y="8097"/>
                    <a:pt x="2799" y="8049"/>
                    <a:pt x="2799" y="8013"/>
                  </a:cubicBezTo>
                  <a:lnTo>
                    <a:pt x="2822" y="7918"/>
                  </a:lnTo>
                  <a:lnTo>
                    <a:pt x="2846" y="7716"/>
                  </a:lnTo>
                  <a:lnTo>
                    <a:pt x="2941" y="7573"/>
                  </a:lnTo>
                  <a:lnTo>
                    <a:pt x="2941" y="7335"/>
                  </a:lnTo>
                  <a:lnTo>
                    <a:pt x="2977" y="7180"/>
                  </a:lnTo>
                  <a:cubicBezTo>
                    <a:pt x="2977" y="7180"/>
                    <a:pt x="2977" y="7156"/>
                    <a:pt x="2977" y="7132"/>
                  </a:cubicBezTo>
                  <a:cubicBezTo>
                    <a:pt x="2965" y="7085"/>
                    <a:pt x="2953" y="7061"/>
                    <a:pt x="2953" y="7037"/>
                  </a:cubicBezTo>
                  <a:lnTo>
                    <a:pt x="2882" y="6894"/>
                  </a:lnTo>
                  <a:cubicBezTo>
                    <a:pt x="2882" y="6847"/>
                    <a:pt x="2882" y="6811"/>
                    <a:pt x="2870" y="6799"/>
                  </a:cubicBezTo>
                  <a:lnTo>
                    <a:pt x="2822" y="6799"/>
                  </a:lnTo>
                  <a:lnTo>
                    <a:pt x="2751" y="6680"/>
                  </a:lnTo>
                  <a:cubicBezTo>
                    <a:pt x="2739" y="6656"/>
                    <a:pt x="2715" y="6632"/>
                    <a:pt x="2679" y="6620"/>
                  </a:cubicBezTo>
                  <a:cubicBezTo>
                    <a:pt x="2632" y="6608"/>
                    <a:pt x="2584" y="6597"/>
                    <a:pt x="2525" y="6585"/>
                  </a:cubicBezTo>
                  <a:lnTo>
                    <a:pt x="2501" y="6537"/>
                  </a:lnTo>
                  <a:cubicBezTo>
                    <a:pt x="2477" y="6513"/>
                    <a:pt x="2406" y="6501"/>
                    <a:pt x="2263" y="6478"/>
                  </a:cubicBezTo>
                  <a:lnTo>
                    <a:pt x="1906" y="6394"/>
                  </a:lnTo>
                  <a:cubicBezTo>
                    <a:pt x="1667" y="6406"/>
                    <a:pt x="1441" y="6430"/>
                    <a:pt x="1227" y="6466"/>
                  </a:cubicBezTo>
                  <a:cubicBezTo>
                    <a:pt x="1133" y="6482"/>
                    <a:pt x="1054" y="6491"/>
                    <a:pt x="994" y="6491"/>
                  </a:cubicBezTo>
                  <a:cubicBezTo>
                    <a:pt x="923" y="6491"/>
                    <a:pt x="877" y="6479"/>
                    <a:pt x="858" y="6454"/>
                  </a:cubicBezTo>
                  <a:cubicBezTo>
                    <a:pt x="822" y="6442"/>
                    <a:pt x="798" y="6406"/>
                    <a:pt x="774" y="6335"/>
                  </a:cubicBezTo>
                  <a:cubicBezTo>
                    <a:pt x="763" y="6275"/>
                    <a:pt x="763" y="6180"/>
                    <a:pt x="786" y="6049"/>
                  </a:cubicBezTo>
                  <a:lnTo>
                    <a:pt x="786" y="6049"/>
                  </a:lnTo>
                  <a:cubicBezTo>
                    <a:pt x="691" y="6335"/>
                    <a:pt x="679" y="6549"/>
                    <a:pt x="727" y="6692"/>
                  </a:cubicBezTo>
                  <a:lnTo>
                    <a:pt x="739" y="6716"/>
                  </a:lnTo>
                  <a:lnTo>
                    <a:pt x="1239" y="7025"/>
                  </a:lnTo>
                  <a:lnTo>
                    <a:pt x="1489" y="7204"/>
                  </a:lnTo>
                  <a:lnTo>
                    <a:pt x="1703" y="7275"/>
                  </a:lnTo>
                  <a:cubicBezTo>
                    <a:pt x="1786" y="7323"/>
                    <a:pt x="1858" y="7359"/>
                    <a:pt x="1906" y="7359"/>
                  </a:cubicBezTo>
                  <a:cubicBezTo>
                    <a:pt x="1965" y="7370"/>
                    <a:pt x="2013" y="7406"/>
                    <a:pt x="2048" y="7478"/>
                  </a:cubicBezTo>
                  <a:cubicBezTo>
                    <a:pt x="2060" y="7513"/>
                    <a:pt x="2072" y="7549"/>
                    <a:pt x="2084" y="7585"/>
                  </a:cubicBezTo>
                  <a:lnTo>
                    <a:pt x="2084" y="7799"/>
                  </a:lnTo>
                  <a:lnTo>
                    <a:pt x="2144" y="8156"/>
                  </a:lnTo>
                  <a:cubicBezTo>
                    <a:pt x="2156" y="8299"/>
                    <a:pt x="2167" y="8371"/>
                    <a:pt x="2179" y="8394"/>
                  </a:cubicBezTo>
                  <a:cubicBezTo>
                    <a:pt x="2191" y="8442"/>
                    <a:pt x="2275" y="8549"/>
                    <a:pt x="2441" y="8692"/>
                  </a:cubicBezTo>
                  <a:cubicBezTo>
                    <a:pt x="2608" y="8847"/>
                    <a:pt x="2703" y="8918"/>
                    <a:pt x="2715" y="8918"/>
                  </a:cubicBezTo>
                  <a:lnTo>
                    <a:pt x="3084" y="9037"/>
                  </a:lnTo>
                  <a:cubicBezTo>
                    <a:pt x="3251" y="9097"/>
                    <a:pt x="3370" y="9216"/>
                    <a:pt x="3441" y="9371"/>
                  </a:cubicBezTo>
                  <a:cubicBezTo>
                    <a:pt x="3477" y="9478"/>
                    <a:pt x="3489" y="9573"/>
                    <a:pt x="3465" y="9633"/>
                  </a:cubicBezTo>
                  <a:lnTo>
                    <a:pt x="3394" y="9787"/>
                  </a:lnTo>
                  <a:lnTo>
                    <a:pt x="3394" y="9895"/>
                  </a:lnTo>
                  <a:cubicBezTo>
                    <a:pt x="3394" y="9907"/>
                    <a:pt x="3322" y="9954"/>
                    <a:pt x="3191" y="10037"/>
                  </a:cubicBezTo>
                  <a:cubicBezTo>
                    <a:pt x="3049" y="10109"/>
                    <a:pt x="2941" y="10180"/>
                    <a:pt x="2846" y="10252"/>
                  </a:cubicBezTo>
                  <a:lnTo>
                    <a:pt x="2560" y="10335"/>
                  </a:lnTo>
                  <a:cubicBezTo>
                    <a:pt x="2525" y="10359"/>
                    <a:pt x="2489" y="10407"/>
                    <a:pt x="2453" y="10478"/>
                  </a:cubicBezTo>
                  <a:lnTo>
                    <a:pt x="2668" y="10561"/>
                  </a:lnTo>
                  <a:lnTo>
                    <a:pt x="2787" y="10669"/>
                  </a:lnTo>
                  <a:lnTo>
                    <a:pt x="2918" y="10680"/>
                  </a:lnTo>
                  <a:lnTo>
                    <a:pt x="3156" y="10776"/>
                  </a:lnTo>
                  <a:cubicBezTo>
                    <a:pt x="3175" y="10781"/>
                    <a:pt x="3193" y="10783"/>
                    <a:pt x="3209" y="10783"/>
                  </a:cubicBezTo>
                  <a:cubicBezTo>
                    <a:pt x="3231" y="10783"/>
                    <a:pt x="3249" y="10778"/>
                    <a:pt x="3263" y="10764"/>
                  </a:cubicBezTo>
                  <a:lnTo>
                    <a:pt x="3882" y="10454"/>
                  </a:lnTo>
                  <a:lnTo>
                    <a:pt x="4084" y="10371"/>
                  </a:lnTo>
                  <a:lnTo>
                    <a:pt x="4668" y="10228"/>
                  </a:lnTo>
                  <a:cubicBezTo>
                    <a:pt x="4704" y="10216"/>
                    <a:pt x="4763" y="10204"/>
                    <a:pt x="4823" y="10204"/>
                  </a:cubicBezTo>
                  <a:cubicBezTo>
                    <a:pt x="4894" y="10204"/>
                    <a:pt x="4942" y="10192"/>
                    <a:pt x="4977" y="10180"/>
                  </a:cubicBezTo>
                  <a:lnTo>
                    <a:pt x="5168" y="10085"/>
                  </a:lnTo>
                  <a:lnTo>
                    <a:pt x="5406" y="10085"/>
                  </a:lnTo>
                  <a:lnTo>
                    <a:pt x="5847" y="10026"/>
                  </a:lnTo>
                  <a:lnTo>
                    <a:pt x="7001" y="10002"/>
                  </a:lnTo>
                  <a:lnTo>
                    <a:pt x="7835" y="9930"/>
                  </a:lnTo>
                  <a:lnTo>
                    <a:pt x="7954" y="9942"/>
                  </a:lnTo>
                  <a:lnTo>
                    <a:pt x="8109" y="9883"/>
                  </a:lnTo>
                  <a:lnTo>
                    <a:pt x="8323" y="9895"/>
                  </a:lnTo>
                  <a:lnTo>
                    <a:pt x="8466" y="9847"/>
                  </a:lnTo>
                  <a:lnTo>
                    <a:pt x="8537" y="9883"/>
                  </a:lnTo>
                  <a:lnTo>
                    <a:pt x="8633" y="9847"/>
                  </a:lnTo>
                  <a:lnTo>
                    <a:pt x="8859" y="9859"/>
                  </a:lnTo>
                  <a:lnTo>
                    <a:pt x="8990" y="9811"/>
                  </a:lnTo>
                  <a:lnTo>
                    <a:pt x="9240" y="9799"/>
                  </a:lnTo>
                  <a:lnTo>
                    <a:pt x="9395" y="9704"/>
                  </a:lnTo>
                  <a:lnTo>
                    <a:pt x="9799" y="9728"/>
                  </a:lnTo>
                  <a:cubicBezTo>
                    <a:pt x="9883" y="9680"/>
                    <a:pt x="9918" y="9668"/>
                    <a:pt x="9930" y="9668"/>
                  </a:cubicBezTo>
                  <a:lnTo>
                    <a:pt x="10002" y="9704"/>
                  </a:lnTo>
                  <a:lnTo>
                    <a:pt x="10085" y="9645"/>
                  </a:lnTo>
                  <a:lnTo>
                    <a:pt x="10180" y="9645"/>
                  </a:lnTo>
                  <a:lnTo>
                    <a:pt x="10288" y="9585"/>
                  </a:lnTo>
                  <a:lnTo>
                    <a:pt x="10430" y="9561"/>
                  </a:lnTo>
                  <a:lnTo>
                    <a:pt x="10704" y="9347"/>
                  </a:lnTo>
                  <a:lnTo>
                    <a:pt x="10776" y="9335"/>
                  </a:lnTo>
                  <a:lnTo>
                    <a:pt x="10871" y="9168"/>
                  </a:lnTo>
                  <a:lnTo>
                    <a:pt x="11085" y="9025"/>
                  </a:lnTo>
                  <a:lnTo>
                    <a:pt x="11276" y="8847"/>
                  </a:lnTo>
                  <a:cubicBezTo>
                    <a:pt x="11466" y="8752"/>
                    <a:pt x="11597" y="8656"/>
                    <a:pt x="11633" y="8585"/>
                  </a:cubicBezTo>
                  <a:lnTo>
                    <a:pt x="11657" y="8525"/>
                  </a:lnTo>
                  <a:lnTo>
                    <a:pt x="11788" y="8406"/>
                  </a:lnTo>
                  <a:lnTo>
                    <a:pt x="11847" y="8263"/>
                  </a:lnTo>
                  <a:lnTo>
                    <a:pt x="12133" y="7990"/>
                  </a:lnTo>
                  <a:lnTo>
                    <a:pt x="12228" y="7823"/>
                  </a:lnTo>
                  <a:lnTo>
                    <a:pt x="12371" y="7668"/>
                  </a:lnTo>
                  <a:cubicBezTo>
                    <a:pt x="12395" y="7621"/>
                    <a:pt x="12383" y="7585"/>
                    <a:pt x="12335" y="7561"/>
                  </a:cubicBezTo>
                  <a:lnTo>
                    <a:pt x="12157" y="7597"/>
                  </a:lnTo>
                  <a:lnTo>
                    <a:pt x="12026" y="7609"/>
                  </a:lnTo>
                  <a:lnTo>
                    <a:pt x="11919" y="7668"/>
                  </a:lnTo>
                  <a:lnTo>
                    <a:pt x="11740" y="7656"/>
                  </a:lnTo>
                  <a:lnTo>
                    <a:pt x="11621" y="7751"/>
                  </a:lnTo>
                  <a:lnTo>
                    <a:pt x="11466" y="7763"/>
                  </a:lnTo>
                  <a:lnTo>
                    <a:pt x="11347" y="7835"/>
                  </a:lnTo>
                  <a:lnTo>
                    <a:pt x="11216" y="7823"/>
                  </a:lnTo>
                  <a:lnTo>
                    <a:pt x="11097" y="7906"/>
                  </a:lnTo>
                  <a:lnTo>
                    <a:pt x="10954" y="7918"/>
                  </a:lnTo>
                  <a:lnTo>
                    <a:pt x="10323" y="8168"/>
                  </a:lnTo>
                  <a:lnTo>
                    <a:pt x="10073" y="8180"/>
                  </a:lnTo>
                  <a:cubicBezTo>
                    <a:pt x="10038" y="8228"/>
                    <a:pt x="9907" y="8311"/>
                    <a:pt x="9680" y="8430"/>
                  </a:cubicBezTo>
                  <a:lnTo>
                    <a:pt x="9490" y="8454"/>
                  </a:lnTo>
                  <a:lnTo>
                    <a:pt x="9335" y="8549"/>
                  </a:lnTo>
                  <a:lnTo>
                    <a:pt x="9168" y="8573"/>
                  </a:lnTo>
                  <a:lnTo>
                    <a:pt x="8895" y="8704"/>
                  </a:lnTo>
                  <a:lnTo>
                    <a:pt x="8656" y="8752"/>
                  </a:lnTo>
                  <a:lnTo>
                    <a:pt x="8252" y="8918"/>
                  </a:lnTo>
                  <a:lnTo>
                    <a:pt x="8121" y="8930"/>
                  </a:lnTo>
                  <a:lnTo>
                    <a:pt x="8025" y="8966"/>
                  </a:lnTo>
                  <a:cubicBezTo>
                    <a:pt x="7999" y="8973"/>
                    <a:pt x="7975" y="8977"/>
                    <a:pt x="7954" y="8977"/>
                  </a:cubicBezTo>
                  <a:cubicBezTo>
                    <a:pt x="7909" y="8977"/>
                    <a:pt x="7879" y="8959"/>
                    <a:pt x="7871" y="8918"/>
                  </a:cubicBezTo>
                  <a:cubicBezTo>
                    <a:pt x="7869" y="8920"/>
                    <a:pt x="7868" y="8921"/>
                    <a:pt x="7866" y="8921"/>
                  </a:cubicBezTo>
                  <a:cubicBezTo>
                    <a:pt x="7859" y="8921"/>
                    <a:pt x="7859" y="8888"/>
                    <a:pt x="7859" y="8847"/>
                  </a:cubicBezTo>
                  <a:lnTo>
                    <a:pt x="7763" y="8525"/>
                  </a:lnTo>
                  <a:lnTo>
                    <a:pt x="7775" y="8359"/>
                  </a:lnTo>
                  <a:cubicBezTo>
                    <a:pt x="7763" y="8299"/>
                    <a:pt x="7740" y="8204"/>
                    <a:pt x="7692" y="8085"/>
                  </a:cubicBezTo>
                  <a:lnTo>
                    <a:pt x="7406" y="7418"/>
                  </a:lnTo>
                  <a:cubicBezTo>
                    <a:pt x="7371" y="7359"/>
                    <a:pt x="7501" y="7216"/>
                    <a:pt x="7811" y="7013"/>
                  </a:cubicBezTo>
                  <a:cubicBezTo>
                    <a:pt x="8121" y="6799"/>
                    <a:pt x="8430" y="6632"/>
                    <a:pt x="8764" y="6501"/>
                  </a:cubicBezTo>
                  <a:lnTo>
                    <a:pt x="9276" y="6418"/>
                  </a:lnTo>
                  <a:lnTo>
                    <a:pt x="9395" y="6382"/>
                  </a:lnTo>
                  <a:cubicBezTo>
                    <a:pt x="9430" y="6370"/>
                    <a:pt x="9466" y="6370"/>
                    <a:pt x="9466" y="6358"/>
                  </a:cubicBezTo>
                  <a:cubicBezTo>
                    <a:pt x="9704" y="6287"/>
                    <a:pt x="9823" y="6180"/>
                    <a:pt x="9811" y="6037"/>
                  </a:cubicBezTo>
                  <a:cubicBezTo>
                    <a:pt x="9811" y="5977"/>
                    <a:pt x="9716" y="5906"/>
                    <a:pt x="9526" y="5846"/>
                  </a:cubicBezTo>
                  <a:cubicBezTo>
                    <a:pt x="9335" y="5775"/>
                    <a:pt x="9204" y="5739"/>
                    <a:pt x="9133" y="5739"/>
                  </a:cubicBezTo>
                  <a:lnTo>
                    <a:pt x="8811" y="5823"/>
                  </a:lnTo>
                  <a:cubicBezTo>
                    <a:pt x="8507" y="5852"/>
                    <a:pt x="8309" y="5873"/>
                    <a:pt x="8221" y="5873"/>
                  </a:cubicBezTo>
                  <a:cubicBezTo>
                    <a:pt x="8202" y="5873"/>
                    <a:pt x="8189" y="5872"/>
                    <a:pt x="8180" y="5870"/>
                  </a:cubicBezTo>
                  <a:lnTo>
                    <a:pt x="7752" y="5799"/>
                  </a:lnTo>
                  <a:cubicBezTo>
                    <a:pt x="7668" y="5799"/>
                    <a:pt x="7621" y="5799"/>
                    <a:pt x="7621" y="5775"/>
                  </a:cubicBezTo>
                  <a:cubicBezTo>
                    <a:pt x="7621" y="5751"/>
                    <a:pt x="7621" y="5727"/>
                    <a:pt x="7644" y="5704"/>
                  </a:cubicBezTo>
                  <a:lnTo>
                    <a:pt x="7787" y="5620"/>
                  </a:lnTo>
                  <a:lnTo>
                    <a:pt x="7918" y="5477"/>
                  </a:lnTo>
                  <a:lnTo>
                    <a:pt x="8025" y="5418"/>
                  </a:lnTo>
                  <a:cubicBezTo>
                    <a:pt x="8073" y="5394"/>
                    <a:pt x="8109" y="5346"/>
                    <a:pt x="8121" y="5287"/>
                  </a:cubicBezTo>
                  <a:lnTo>
                    <a:pt x="8049" y="5001"/>
                  </a:lnTo>
                  <a:lnTo>
                    <a:pt x="8192" y="4537"/>
                  </a:lnTo>
                  <a:lnTo>
                    <a:pt x="8192" y="4370"/>
                  </a:lnTo>
                  <a:lnTo>
                    <a:pt x="8263" y="3858"/>
                  </a:lnTo>
                  <a:cubicBezTo>
                    <a:pt x="8263" y="3811"/>
                    <a:pt x="8275" y="3739"/>
                    <a:pt x="8311" y="3656"/>
                  </a:cubicBezTo>
                  <a:cubicBezTo>
                    <a:pt x="8335" y="3560"/>
                    <a:pt x="8335" y="3489"/>
                    <a:pt x="8299" y="3477"/>
                  </a:cubicBezTo>
                  <a:cubicBezTo>
                    <a:pt x="8263" y="3453"/>
                    <a:pt x="8240" y="3418"/>
                    <a:pt x="8228" y="3382"/>
                  </a:cubicBezTo>
                  <a:cubicBezTo>
                    <a:pt x="8228" y="3334"/>
                    <a:pt x="8228" y="3287"/>
                    <a:pt x="8240" y="3239"/>
                  </a:cubicBezTo>
                  <a:lnTo>
                    <a:pt x="7966" y="3096"/>
                  </a:lnTo>
                  <a:lnTo>
                    <a:pt x="7680" y="2953"/>
                  </a:lnTo>
                  <a:cubicBezTo>
                    <a:pt x="7422" y="2879"/>
                    <a:pt x="7213" y="2834"/>
                    <a:pt x="7050" y="2834"/>
                  </a:cubicBezTo>
                  <a:cubicBezTo>
                    <a:pt x="7002" y="2834"/>
                    <a:pt x="6958" y="2838"/>
                    <a:pt x="6918" y="2846"/>
                  </a:cubicBezTo>
                  <a:lnTo>
                    <a:pt x="6728" y="2918"/>
                  </a:lnTo>
                  <a:lnTo>
                    <a:pt x="6561" y="2941"/>
                  </a:lnTo>
                  <a:lnTo>
                    <a:pt x="6442" y="3013"/>
                  </a:lnTo>
                  <a:lnTo>
                    <a:pt x="6287" y="3049"/>
                  </a:lnTo>
                  <a:lnTo>
                    <a:pt x="6001" y="3263"/>
                  </a:lnTo>
                  <a:cubicBezTo>
                    <a:pt x="5966" y="3275"/>
                    <a:pt x="5930" y="3299"/>
                    <a:pt x="5870" y="3322"/>
                  </a:cubicBezTo>
                  <a:lnTo>
                    <a:pt x="5882" y="3227"/>
                  </a:lnTo>
                  <a:cubicBezTo>
                    <a:pt x="5835" y="3227"/>
                    <a:pt x="5811" y="3215"/>
                    <a:pt x="5787" y="3180"/>
                  </a:cubicBezTo>
                  <a:cubicBezTo>
                    <a:pt x="5763" y="3132"/>
                    <a:pt x="5775" y="3072"/>
                    <a:pt x="5835" y="3013"/>
                  </a:cubicBezTo>
                  <a:lnTo>
                    <a:pt x="6239" y="2560"/>
                  </a:lnTo>
                  <a:cubicBezTo>
                    <a:pt x="6370" y="2418"/>
                    <a:pt x="6430" y="2334"/>
                    <a:pt x="6442" y="2298"/>
                  </a:cubicBezTo>
                  <a:cubicBezTo>
                    <a:pt x="6454" y="2263"/>
                    <a:pt x="6454" y="2215"/>
                    <a:pt x="6442" y="2179"/>
                  </a:cubicBezTo>
                  <a:cubicBezTo>
                    <a:pt x="6430" y="2144"/>
                    <a:pt x="6406" y="2084"/>
                    <a:pt x="6358" y="2025"/>
                  </a:cubicBezTo>
                  <a:cubicBezTo>
                    <a:pt x="6370" y="2013"/>
                    <a:pt x="6478" y="1953"/>
                    <a:pt x="6656" y="1846"/>
                  </a:cubicBezTo>
                  <a:lnTo>
                    <a:pt x="6739" y="1763"/>
                  </a:lnTo>
                  <a:lnTo>
                    <a:pt x="6918" y="1715"/>
                  </a:lnTo>
                  <a:lnTo>
                    <a:pt x="7001" y="1632"/>
                  </a:lnTo>
                  <a:lnTo>
                    <a:pt x="7382" y="1465"/>
                  </a:lnTo>
                  <a:lnTo>
                    <a:pt x="7716" y="1179"/>
                  </a:lnTo>
                  <a:cubicBezTo>
                    <a:pt x="7894" y="1036"/>
                    <a:pt x="7990" y="929"/>
                    <a:pt x="7990" y="870"/>
                  </a:cubicBezTo>
                  <a:lnTo>
                    <a:pt x="7882" y="655"/>
                  </a:lnTo>
                  <a:lnTo>
                    <a:pt x="7847" y="536"/>
                  </a:lnTo>
                  <a:lnTo>
                    <a:pt x="7740" y="417"/>
                  </a:lnTo>
                  <a:lnTo>
                    <a:pt x="7692" y="298"/>
                  </a:lnTo>
                  <a:lnTo>
                    <a:pt x="7597" y="262"/>
                  </a:lnTo>
                  <a:lnTo>
                    <a:pt x="7525" y="155"/>
                  </a:lnTo>
                  <a:cubicBezTo>
                    <a:pt x="7525" y="155"/>
                    <a:pt x="7454" y="143"/>
                    <a:pt x="7347" y="96"/>
                  </a:cubicBezTo>
                  <a:lnTo>
                    <a:pt x="7192" y="36"/>
                  </a:lnTo>
                  <a:lnTo>
                    <a:pt x="7013" y="24"/>
                  </a:lnTo>
                  <a:cubicBezTo>
                    <a:pt x="6894" y="1"/>
                    <a:pt x="6823" y="1"/>
                    <a:pt x="6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1832962" y="3655249"/>
              <a:ext cx="357999" cy="311469"/>
            </a:xfrm>
            <a:custGeom>
              <a:avLst/>
              <a:gdLst/>
              <a:ahLst/>
              <a:cxnLst/>
              <a:rect l="l" t="t" r="r" b="b"/>
              <a:pathLst>
                <a:path w="12395" h="10784" extrusionOk="0">
                  <a:moveTo>
                    <a:pt x="6358" y="484"/>
                  </a:moveTo>
                  <a:cubicBezTo>
                    <a:pt x="6397" y="484"/>
                    <a:pt x="6441" y="485"/>
                    <a:pt x="6489" y="489"/>
                  </a:cubicBezTo>
                  <a:cubicBezTo>
                    <a:pt x="6644" y="489"/>
                    <a:pt x="6739" y="513"/>
                    <a:pt x="6787" y="584"/>
                  </a:cubicBezTo>
                  <a:cubicBezTo>
                    <a:pt x="6811" y="643"/>
                    <a:pt x="6716" y="822"/>
                    <a:pt x="6513" y="1132"/>
                  </a:cubicBezTo>
                  <a:cubicBezTo>
                    <a:pt x="6311" y="1441"/>
                    <a:pt x="6180" y="1620"/>
                    <a:pt x="6144" y="1667"/>
                  </a:cubicBezTo>
                  <a:cubicBezTo>
                    <a:pt x="6097" y="1715"/>
                    <a:pt x="6049" y="1763"/>
                    <a:pt x="6013" y="1822"/>
                  </a:cubicBezTo>
                  <a:cubicBezTo>
                    <a:pt x="6007" y="1828"/>
                    <a:pt x="5998" y="1831"/>
                    <a:pt x="5988" y="1831"/>
                  </a:cubicBezTo>
                  <a:cubicBezTo>
                    <a:pt x="5977" y="1831"/>
                    <a:pt x="5966" y="1828"/>
                    <a:pt x="5954" y="1822"/>
                  </a:cubicBezTo>
                  <a:lnTo>
                    <a:pt x="5775" y="1763"/>
                  </a:lnTo>
                  <a:cubicBezTo>
                    <a:pt x="5763" y="1763"/>
                    <a:pt x="5668" y="1798"/>
                    <a:pt x="5501" y="1870"/>
                  </a:cubicBezTo>
                  <a:lnTo>
                    <a:pt x="5382" y="1679"/>
                  </a:lnTo>
                  <a:cubicBezTo>
                    <a:pt x="5370" y="1667"/>
                    <a:pt x="5311" y="1632"/>
                    <a:pt x="5227" y="1584"/>
                  </a:cubicBezTo>
                  <a:cubicBezTo>
                    <a:pt x="5155" y="1548"/>
                    <a:pt x="5061" y="1532"/>
                    <a:pt x="4941" y="1532"/>
                  </a:cubicBezTo>
                  <a:cubicBezTo>
                    <a:pt x="4904" y="1532"/>
                    <a:pt x="4865" y="1534"/>
                    <a:pt x="4823" y="1536"/>
                  </a:cubicBezTo>
                  <a:cubicBezTo>
                    <a:pt x="4768" y="1541"/>
                    <a:pt x="4724" y="1544"/>
                    <a:pt x="4691" y="1544"/>
                  </a:cubicBezTo>
                  <a:cubicBezTo>
                    <a:pt x="4645" y="1544"/>
                    <a:pt x="4620" y="1538"/>
                    <a:pt x="4620" y="1525"/>
                  </a:cubicBezTo>
                  <a:cubicBezTo>
                    <a:pt x="4620" y="1501"/>
                    <a:pt x="4620" y="1489"/>
                    <a:pt x="4632" y="1465"/>
                  </a:cubicBezTo>
                  <a:cubicBezTo>
                    <a:pt x="4644" y="1453"/>
                    <a:pt x="4715" y="1394"/>
                    <a:pt x="4858" y="1298"/>
                  </a:cubicBezTo>
                  <a:lnTo>
                    <a:pt x="5489" y="858"/>
                  </a:lnTo>
                  <a:lnTo>
                    <a:pt x="5787" y="703"/>
                  </a:lnTo>
                  <a:cubicBezTo>
                    <a:pt x="6025" y="572"/>
                    <a:pt x="6144" y="513"/>
                    <a:pt x="6156" y="501"/>
                  </a:cubicBezTo>
                  <a:cubicBezTo>
                    <a:pt x="6198" y="492"/>
                    <a:pt x="6264" y="484"/>
                    <a:pt x="6358" y="484"/>
                  </a:cubicBezTo>
                  <a:close/>
                  <a:moveTo>
                    <a:pt x="6821" y="3341"/>
                  </a:moveTo>
                  <a:cubicBezTo>
                    <a:pt x="6870" y="3341"/>
                    <a:pt x="6920" y="3350"/>
                    <a:pt x="6966" y="3370"/>
                  </a:cubicBezTo>
                  <a:cubicBezTo>
                    <a:pt x="7049" y="3406"/>
                    <a:pt x="7097" y="3441"/>
                    <a:pt x="7109" y="3489"/>
                  </a:cubicBezTo>
                  <a:cubicBezTo>
                    <a:pt x="7120" y="3525"/>
                    <a:pt x="7132" y="3560"/>
                    <a:pt x="7132" y="3572"/>
                  </a:cubicBezTo>
                  <a:lnTo>
                    <a:pt x="7180" y="4203"/>
                  </a:lnTo>
                  <a:cubicBezTo>
                    <a:pt x="7013" y="4140"/>
                    <a:pt x="6868" y="4108"/>
                    <a:pt x="6747" y="4108"/>
                  </a:cubicBezTo>
                  <a:cubicBezTo>
                    <a:pt x="6687" y="4108"/>
                    <a:pt x="6632" y="4116"/>
                    <a:pt x="6585" y="4132"/>
                  </a:cubicBezTo>
                  <a:cubicBezTo>
                    <a:pt x="6479" y="4173"/>
                    <a:pt x="6401" y="4191"/>
                    <a:pt x="6351" y="4191"/>
                  </a:cubicBezTo>
                  <a:cubicBezTo>
                    <a:pt x="6328" y="4191"/>
                    <a:pt x="6310" y="4187"/>
                    <a:pt x="6299" y="4180"/>
                  </a:cubicBezTo>
                  <a:lnTo>
                    <a:pt x="6251" y="4013"/>
                  </a:lnTo>
                  <a:lnTo>
                    <a:pt x="6239" y="3918"/>
                  </a:lnTo>
                  <a:lnTo>
                    <a:pt x="6228" y="3846"/>
                  </a:lnTo>
                  <a:cubicBezTo>
                    <a:pt x="6228" y="3811"/>
                    <a:pt x="6287" y="3727"/>
                    <a:pt x="6418" y="3608"/>
                  </a:cubicBezTo>
                  <a:cubicBezTo>
                    <a:pt x="6537" y="3477"/>
                    <a:pt x="6632" y="3394"/>
                    <a:pt x="6704" y="3358"/>
                  </a:cubicBezTo>
                  <a:cubicBezTo>
                    <a:pt x="6741" y="3347"/>
                    <a:pt x="6781" y="3341"/>
                    <a:pt x="6821" y="3341"/>
                  </a:cubicBezTo>
                  <a:close/>
                  <a:moveTo>
                    <a:pt x="5049" y="3465"/>
                  </a:moveTo>
                  <a:lnTo>
                    <a:pt x="5227" y="3739"/>
                  </a:lnTo>
                  <a:cubicBezTo>
                    <a:pt x="5263" y="3787"/>
                    <a:pt x="5263" y="3858"/>
                    <a:pt x="5239" y="3930"/>
                  </a:cubicBezTo>
                  <a:lnTo>
                    <a:pt x="5001" y="4168"/>
                  </a:lnTo>
                  <a:lnTo>
                    <a:pt x="4418" y="4894"/>
                  </a:lnTo>
                  <a:cubicBezTo>
                    <a:pt x="4334" y="4858"/>
                    <a:pt x="4287" y="4823"/>
                    <a:pt x="4263" y="4775"/>
                  </a:cubicBezTo>
                  <a:cubicBezTo>
                    <a:pt x="4215" y="4703"/>
                    <a:pt x="4215" y="4608"/>
                    <a:pt x="4251" y="4477"/>
                  </a:cubicBezTo>
                  <a:cubicBezTo>
                    <a:pt x="4287" y="4346"/>
                    <a:pt x="4358" y="4215"/>
                    <a:pt x="4477" y="4084"/>
                  </a:cubicBezTo>
                  <a:lnTo>
                    <a:pt x="4918" y="3549"/>
                  </a:lnTo>
                  <a:lnTo>
                    <a:pt x="5049" y="3465"/>
                  </a:lnTo>
                  <a:close/>
                  <a:moveTo>
                    <a:pt x="7142" y="4322"/>
                  </a:moveTo>
                  <a:cubicBezTo>
                    <a:pt x="7155" y="4322"/>
                    <a:pt x="7167" y="4329"/>
                    <a:pt x="7180" y="4346"/>
                  </a:cubicBezTo>
                  <a:cubicBezTo>
                    <a:pt x="7216" y="4382"/>
                    <a:pt x="7228" y="4465"/>
                    <a:pt x="7216" y="4596"/>
                  </a:cubicBezTo>
                  <a:cubicBezTo>
                    <a:pt x="7204" y="4715"/>
                    <a:pt x="7192" y="4787"/>
                    <a:pt x="7192" y="4799"/>
                  </a:cubicBezTo>
                  <a:cubicBezTo>
                    <a:pt x="7180" y="4811"/>
                    <a:pt x="7144" y="4823"/>
                    <a:pt x="7085" y="4858"/>
                  </a:cubicBezTo>
                  <a:lnTo>
                    <a:pt x="7156" y="4906"/>
                  </a:lnTo>
                  <a:lnTo>
                    <a:pt x="7073" y="5084"/>
                  </a:lnTo>
                  <a:lnTo>
                    <a:pt x="7263" y="5251"/>
                  </a:lnTo>
                  <a:cubicBezTo>
                    <a:pt x="7263" y="5299"/>
                    <a:pt x="7240" y="5335"/>
                    <a:pt x="7192" y="5335"/>
                  </a:cubicBezTo>
                  <a:lnTo>
                    <a:pt x="7037" y="5335"/>
                  </a:lnTo>
                  <a:lnTo>
                    <a:pt x="6930" y="5382"/>
                  </a:lnTo>
                  <a:lnTo>
                    <a:pt x="6847" y="5382"/>
                  </a:lnTo>
                  <a:lnTo>
                    <a:pt x="6739" y="5370"/>
                  </a:lnTo>
                  <a:lnTo>
                    <a:pt x="6680" y="5204"/>
                  </a:lnTo>
                  <a:cubicBezTo>
                    <a:pt x="6668" y="5192"/>
                    <a:pt x="6656" y="5180"/>
                    <a:pt x="6644" y="5156"/>
                  </a:cubicBezTo>
                  <a:lnTo>
                    <a:pt x="7073" y="4394"/>
                  </a:lnTo>
                  <a:cubicBezTo>
                    <a:pt x="7096" y="4348"/>
                    <a:pt x="7119" y="4322"/>
                    <a:pt x="7142" y="4322"/>
                  </a:cubicBezTo>
                  <a:close/>
                  <a:moveTo>
                    <a:pt x="5469" y="4452"/>
                  </a:moveTo>
                  <a:cubicBezTo>
                    <a:pt x="5472" y="4452"/>
                    <a:pt x="5475" y="4453"/>
                    <a:pt x="5477" y="4453"/>
                  </a:cubicBezTo>
                  <a:cubicBezTo>
                    <a:pt x="5513" y="4453"/>
                    <a:pt x="5537" y="4477"/>
                    <a:pt x="5549" y="4525"/>
                  </a:cubicBezTo>
                  <a:cubicBezTo>
                    <a:pt x="5561" y="4561"/>
                    <a:pt x="5573" y="4596"/>
                    <a:pt x="5561" y="4620"/>
                  </a:cubicBezTo>
                  <a:cubicBezTo>
                    <a:pt x="5561" y="4644"/>
                    <a:pt x="5489" y="4715"/>
                    <a:pt x="5358" y="4811"/>
                  </a:cubicBezTo>
                  <a:lnTo>
                    <a:pt x="5144" y="5037"/>
                  </a:lnTo>
                  <a:lnTo>
                    <a:pt x="4680" y="5430"/>
                  </a:lnTo>
                  <a:lnTo>
                    <a:pt x="4644" y="5215"/>
                  </a:lnTo>
                  <a:lnTo>
                    <a:pt x="4596" y="5049"/>
                  </a:lnTo>
                  <a:cubicBezTo>
                    <a:pt x="4608" y="4965"/>
                    <a:pt x="4692" y="4882"/>
                    <a:pt x="4846" y="4787"/>
                  </a:cubicBezTo>
                  <a:lnTo>
                    <a:pt x="5168" y="4656"/>
                  </a:lnTo>
                  <a:cubicBezTo>
                    <a:pt x="5323" y="4523"/>
                    <a:pt x="5426" y="4452"/>
                    <a:pt x="5469" y="4452"/>
                  </a:cubicBezTo>
                  <a:close/>
                  <a:moveTo>
                    <a:pt x="810" y="3906"/>
                  </a:moveTo>
                  <a:lnTo>
                    <a:pt x="48" y="4037"/>
                  </a:lnTo>
                  <a:lnTo>
                    <a:pt x="1" y="4084"/>
                  </a:lnTo>
                  <a:lnTo>
                    <a:pt x="417" y="4311"/>
                  </a:lnTo>
                  <a:lnTo>
                    <a:pt x="453" y="4358"/>
                  </a:lnTo>
                  <a:cubicBezTo>
                    <a:pt x="453" y="4370"/>
                    <a:pt x="477" y="4394"/>
                    <a:pt x="524" y="4418"/>
                  </a:cubicBezTo>
                  <a:lnTo>
                    <a:pt x="655" y="4561"/>
                  </a:lnTo>
                  <a:lnTo>
                    <a:pt x="858" y="4692"/>
                  </a:lnTo>
                  <a:lnTo>
                    <a:pt x="917" y="4763"/>
                  </a:lnTo>
                  <a:lnTo>
                    <a:pt x="1096" y="4882"/>
                  </a:lnTo>
                  <a:lnTo>
                    <a:pt x="977" y="5346"/>
                  </a:lnTo>
                  <a:lnTo>
                    <a:pt x="822" y="5966"/>
                  </a:lnTo>
                  <a:lnTo>
                    <a:pt x="822" y="5966"/>
                  </a:lnTo>
                  <a:lnTo>
                    <a:pt x="1203" y="5311"/>
                  </a:lnTo>
                  <a:lnTo>
                    <a:pt x="1346" y="5037"/>
                  </a:lnTo>
                  <a:lnTo>
                    <a:pt x="1894" y="4965"/>
                  </a:lnTo>
                  <a:cubicBezTo>
                    <a:pt x="1917" y="4942"/>
                    <a:pt x="1929" y="4906"/>
                    <a:pt x="1953" y="4858"/>
                  </a:cubicBezTo>
                  <a:cubicBezTo>
                    <a:pt x="1965" y="4823"/>
                    <a:pt x="1965" y="4715"/>
                    <a:pt x="1941" y="4561"/>
                  </a:cubicBezTo>
                  <a:cubicBezTo>
                    <a:pt x="1941" y="4442"/>
                    <a:pt x="1917" y="4370"/>
                    <a:pt x="1906" y="4346"/>
                  </a:cubicBezTo>
                  <a:cubicBezTo>
                    <a:pt x="1894" y="4322"/>
                    <a:pt x="1858" y="4275"/>
                    <a:pt x="1798" y="4192"/>
                  </a:cubicBezTo>
                  <a:cubicBezTo>
                    <a:pt x="1739" y="4120"/>
                    <a:pt x="1667" y="4049"/>
                    <a:pt x="1608" y="4001"/>
                  </a:cubicBezTo>
                  <a:cubicBezTo>
                    <a:pt x="1536" y="3953"/>
                    <a:pt x="1441" y="3918"/>
                    <a:pt x="1310" y="3918"/>
                  </a:cubicBezTo>
                  <a:lnTo>
                    <a:pt x="1144" y="3930"/>
                  </a:lnTo>
                  <a:lnTo>
                    <a:pt x="810" y="3906"/>
                  </a:lnTo>
                  <a:close/>
                  <a:moveTo>
                    <a:pt x="4809" y="5536"/>
                  </a:moveTo>
                  <a:cubicBezTo>
                    <a:pt x="4835" y="5536"/>
                    <a:pt x="4872" y="5550"/>
                    <a:pt x="4918" y="5573"/>
                  </a:cubicBezTo>
                  <a:cubicBezTo>
                    <a:pt x="4989" y="5608"/>
                    <a:pt x="5132" y="5632"/>
                    <a:pt x="5358" y="5644"/>
                  </a:cubicBezTo>
                  <a:cubicBezTo>
                    <a:pt x="5414" y="5650"/>
                    <a:pt x="5466" y="5653"/>
                    <a:pt x="5515" y="5653"/>
                  </a:cubicBezTo>
                  <a:cubicBezTo>
                    <a:pt x="5656" y="5653"/>
                    <a:pt x="5770" y="5629"/>
                    <a:pt x="5858" y="5585"/>
                  </a:cubicBezTo>
                  <a:lnTo>
                    <a:pt x="5858" y="5585"/>
                  </a:lnTo>
                  <a:cubicBezTo>
                    <a:pt x="5823" y="5787"/>
                    <a:pt x="5751" y="5966"/>
                    <a:pt x="5680" y="6097"/>
                  </a:cubicBezTo>
                  <a:cubicBezTo>
                    <a:pt x="5596" y="6227"/>
                    <a:pt x="5549" y="6311"/>
                    <a:pt x="5549" y="6347"/>
                  </a:cubicBezTo>
                  <a:cubicBezTo>
                    <a:pt x="5537" y="6382"/>
                    <a:pt x="5525" y="6394"/>
                    <a:pt x="5513" y="6394"/>
                  </a:cubicBezTo>
                  <a:lnTo>
                    <a:pt x="5454" y="6442"/>
                  </a:lnTo>
                  <a:lnTo>
                    <a:pt x="5180" y="6263"/>
                  </a:lnTo>
                  <a:lnTo>
                    <a:pt x="5025" y="6001"/>
                  </a:lnTo>
                  <a:lnTo>
                    <a:pt x="4930" y="5906"/>
                  </a:lnTo>
                  <a:lnTo>
                    <a:pt x="4823" y="5692"/>
                  </a:lnTo>
                  <a:cubicBezTo>
                    <a:pt x="4775" y="5656"/>
                    <a:pt x="4751" y="5632"/>
                    <a:pt x="4739" y="5608"/>
                  </a:cubicBezTo>
                  <a:cubicBezTo>
                    <a:pt x="4739" y="5585"/>
                    <a:pt x="4751" y="5573"/>
                    <a:pt x="4775" y="5549"/>
                  </a:cubicBezTo>
                  <a:cubicBezTo>
                    <a:pt x="4783" y="5540"/>
                    <a:pt x="4795" y="5536"/>
                    <a:pt x="4809" y="5536"/>
                  </a:cubicBezTo>
                  <a:close/>
                  <a:moveTo>
                    <a:pt x="7490" y="5823"/>
                  </a:moveTo>
                  <a:cubicBezTo>
                    <a:pt x="7513" y="5823"/>
                    <a:pt x="7609" y="5846"/>
                    <a:pt x="7775" y="5906"/>
                  </a:cubicBezTo>
                  <a:cubicBezTo>
                    <a:pt x="7930" y="5977"/>
                    <a:pt x="8025" y="6013"/>
                    <a:pt x="8049" y="6037"/>
                  </a:cubicBezTo>
                  <a:cubicBezTo>
                    <a:pt x="8073" y="6049"/>
                    <a:pt x="8097" y="6085"/>
                    <a:pt x="8121" y="6144"/>
                  </a:cubicBezTo>
                  <a:lnTo>
                    <a:pt x="7347" y="6561"/>
                  </a:lnTo>
                  <a:lnTo>
                    <a:pt x="7216" y="6668"/>
                  </a:lnTo>
                  <a:lnTo>
                    <a:pt x="7109" y="6513"/>
                  </a:lnTo>
                  <a:cubicBezTo>
                    <a:pt x="7085" y="6489"/>
                    <a:pt x="7061" y="6466"/>
                    <a:pt x="7049" y="6430"/>
                  </a:cubicBezTo>
                  <a:cubicBezTo>
                    <a:pt x="7049" y="6406"/>
                    <a:pt x="7037" y="6370"/>
                    <a:pt x="7049" y="6335"/>
                  </a:cubicBezTo>
                  <a:cubicBezTo>
                    <a:pt x="7049" y="6299"/>
                    <a:pt x="7109" y="6216"/>
                    <a:pt x="7251" y="6061"/>
                  </a:cubicBezTo>
                  <a:cubicBezTo>
                    <a:pt x="7382" y="5906"/>
                    <a:pt x="7466" y="5835"/>
                    <a:pt x="7490" y="5823"/>
                  </a:cubicBezTo>
                  <a:close/>
                  <a:moveTo>
                    <a:pt x="6466" y="6966"/>
                  </a:moveTo>
                  <a:lnTo>
                    <a:pt x="6549" y="7180"/>
                  </a:lnTo>
                  <a:lnTo>
                    <a:pt x="6454" y="7299"/>
                  </a:lnTo>
                  <a:lnTo>
                    <a:pt x="6335" y="7359"/>
                  </a:lnTo>
                  <a:lnTo>
                    <a:pt x="6073" y="7573"/>
                  </a:lnTo>
                  <a:lnTo>
                    <a:pt x="6073" y="7573"/>
                  </a:lnTo>
                  <a:lnTo>
                    <a:pt x="6466" y="6966"/>
                  </a:lnTo>
                  <a:close/>
                  <a:moveTo>
                    <a:pt x="6775" y="1"/>
                  </a:moveTo>
                  <a:lnTo>
                    <a:pt x="6228" y="48"/>
                  </a:lnTo>
                  <a:lnTo>
                    <a:pt x="5346" y="382"/>
                  </a:lnTo>
                  <a:lnTo>
                    <a:pt x="4930" y="620"/>
                  </a:lnTo>
                  <a:lnTo>
                    <a:pt x="4037" y="1203"/>
                  </a:lnTo>
                  <a:lnTo>
                    <a:pt x="3501" y="1656"/>
                  </a:lnTo>
                  <a:lnTo>
                    <a:pt x="3060" y="2215"/>
                  </a:lnTo>
                  <a:lnTo>
                    <a:pt x="2834" y="2584"/>
                  </a:lnTo>
                  <a:cubicBezTo>
                    <a:pt x="2787" y="2572"/>
                    <a:pt x="2715" y="2477"/>
                    <a:pt x="2608" y="2287"/>
                  </a:cubicBezTo>
                  <a:lnTo>
                    <a:pt x="2310" y="1810"/>
                  </a:lnTo>
                  <a:lnTo>
                    <a:pt x="2477" y="2596"/>
                  </a:lnTo>
                  <a:lnTo>
                    <a:pt x="2441" y="3144"/>
                  </a:lnTo>
                  <a:lnTo>
                    <a:pt x="2287" y="3668"/>
                  </a:lnTo>
                  <a:cubicBezTo>
                    <a:pt x="2227" y="3822"/>
                    <a:pt x="2215" y="3965"/>
                    <a:pt x="2239" y="4072"/>
                  </a:cubicBezTo>
                  <a:lnTo>
                    <a:pt x="2298" y="4311"/>
                  </a:lnTo>
                  <a:lnTo>
                    <a:pt x="2310" y="4406"/>
                  </a:lnTo>
                  <a:lnTo>
                    <a:pt x="2501" y="4715"/>
                  </a:lnTo>
                  <a:cubicBezTo>
                    <a:pt x="2548" y="4811"/>
                    <a:pt x="2572" y="4870"/>
                    <a:pt x="2596" y="4870"/>
                  </a:cubicBezTo>
                  <a:lnTo>
                    <a:pt x="2727" y="4894"/>
                  </a:lnTo>
                  <a:cubicBezTo>
                    <a:pt x="2763" y="4918"/>
                    <a:pt x="2787" y="4930"/>
                    <a:pt x="2787" y="4930"/>
                  </a:cubicBezTo>
                  <a:cubicBezTo>
                    <a:pt x="2799" y="4930"/>
                    <a:pt x="2822" y="4930"/>
                    <a:pt x="2834" y="4906"/>
                  </a:cubicBezTo>
                  <a:lnTo>
                    <a:pt x="2918" y="4727"/>
                  </a:lnTo>
                  <a:lnTo>
                    <a:pt x="3049" y="4525"/>
                  </a:lnTo>
                  <a:lnTo>
                    <a:pt x="3037" y="4442"/>
                  </a:lnTo>
                  <a:lnTo>
                    <a:pt x="3096" y="4322"/>
                  </a:lnTo>
                  <a:lnTo>
                    <a:pt x="3072" y="4227"/>
                  </a:lnTo>
                  <a:lnTo>
                    <a:pt x="3144" y="3906"/>
                  </a:lnTo>
                  <a:lnTo>
                    <a:pt x="3120" y="3763"/>
                  </a:lnTo>
                  <a:lnTo>
                    <a:pt x="3191" y="3549"/>
                  </a:lnTo>
                  <a:lnTo>
                    <a:pt x="3191" y="2965"/>
                  </a:lnTo>
                  <a:cubicBezTo>
                    <a:pt x="3191" y="2858"/>
                    <a:pt x="3203" y="2751"/>
                    <a:pt x="3227" y="2656"/>
                  </a:cubicBezTo>
                  <a:cubicBezTo>
                    <a:pt x="3251" y="2572"/>
                    <a:pt x="3334" y="2465"/>
                    <a:pt x="3477" y="2346"/>
                  </a:cubicBezTo>
                  <a:lnTo>
                    <a:pt x="3739" y="2156"/>
                  </a:lnTo>
                  <a:cubicBezTo>
                    <a:pt x="3882" y="2048"/>
                    <a:pt x="3953" y="1977"/>
                    <a:pt x="3977" y="1977"/>
                  </a:cubicBezTo>
                  <a:cubicBezTo>
                    <a:pt x="3993" y="1974"/>
                    <a:pt x="4010" y="1972"/>
                    <a:pt x="4027" y="1972"/>
                  </a:cubicBezTo>
                  <a:cubicBezTo>
                    <a:pt x="4075" y="1972"/>
                    <a:pt x="4127" y="1983"/>
                    <a:pt x="4180" y="2001"/>
                  </a:cubicBezTo>
                  <a:lnTo>
                    <a:pt x="4370" y="2132"/>
                  </a:lnTo>
                  <a:lnTo>
                    <a:pt x="4525" y="2203"/>
                  </a:lnTo>
                  <a:cubicBezTo>
                    <a:pt x="4573" y="2251"/>
                    <a:pt x="4608" y="2298"/>
                    <a:pt x="4608" y="2370"/>
                  </a:cubicBezTo>
                  <a:cubicBezTo>
                    <a:pt x="4620" y="2429"/>
                    <a:pt x="4608" y="2477"/>
                    <a:pt x="4596" y="2501"/>
                  </a:cubicBezTo>
                  <a:lnTo>
                    <a:pt x="4275" y="2799"/>
                  </a:lnTo>
                  <a:cubicBezTo>
                    <a:pt x="4151" y="2978"/>
                    <a:pt x="4081" y="3073"/>
                    <a:pt x="4073" y="3073"/>
                  </a:cubicBezTo>
                  <a:cubicBezTo>
                    <a:pt x="4073" y="3073"/>
                    <a:pt x="4072" y="3073"/>
                    <a:pt x="4072" y="3072"/>
                  </a:cubicBezTo>
                  <a:lnTo>
                    <a:pt x="3906" y="3108"/>
                  </a:lnTo>
                  <a:cubicBezTo>
                    <a:pt x="3894" y="3120"/>
                    <a:pt x="3882" y="3156"/>
                    <a:pt x="3846" y="3203"/>
                  </a:cubicBezTo>
                  <a:cubicBezTo>
                    <a:pt x="3811" y="3251"/>
                    <a:pt x="3727" y="3310"/>
                    <a:pt x="3596" y="3394"/>
                  </a:cubicBezTo>
                  <a:lnTo>
                    <a:pt x="3668" y="3430"/>
                  </a:lnTo>
                  <a:lnTo>
                    <a:pt x="3715" y="3465"/>
                  </a:lnTo>
                  <a:lnTo>
                    <a:pt x="3834" y="3501"/>
                  </a:lnTo>
                  <a:cubicBezTo>
                    <a:pt x="3834" y="3513"/>
                    <a:pt x="3846" y="3525"/>
                    <a:pt x="3870" y="3560"/>
                  </a:cubicBezTo>
                  <a:cubicBezTo>
                    <a:pt x="3894" y="3584"/>
                    <a:pt x="3942" y="3608"/>
                    <a:pt x="3989" y="3632"/>
                  </a:cubicBezTo>
                  <a:cubicBezTo>
                    <a:pt x="4037" y="3656"/>
                    <a:pt x="4120" y="3668"/>
                    <a:pt x="4239" y="3680"/>
                  </a:cubicBezTo>
                  <a:lnTo>
                    <a:pt x="4406" y="3715"/>
                  </a:lnTo>
                  <a:cubicBezTo>
                    <a:pt x="4477" y="3715"/>
                    <a:pt x="4513" y="3727"/>
                    <a:pt x="4513" y="3739"/>
                  </a:cubicBezTo>
                  <a:cubicBezTo>
                    <a:pt x="4513" y="3751"/>
                    <a:pt x="4501" y="3775"/>
                    <a:pt x="4489" y="3811"/>
                  </a:cubicBezTo>
                  <a:lnTo>
                    <a:pt x="4239" y="4275"/>
                  </a:lnTo>
                  <a:lnTo>
                    <a:pt x="4108" y="4596"/>
                  </a:lnTo>
                  <a:cubicBezTo>
                    <a:pt x="4037" y="4787"/>
                    <a:pt x="3989" y="4918"/>
                    <a:pt x="4001" y="5001"/>
                  </a:cubicBezTo>
                  <a:lnTo>
                    <a:pt x="4072" y="5465"/>
                  </a:lnTo>
                  <a:cubicBezTo>
                    <a:pt x="4096" y="5656"/>
                    <a:pt x="4108" y="5775"/>
                    <a:pt x="4132" y="5799"/>
                  </a:cubicBezTo>
                  <a:lnTo>
                    <a:pt x="4406" y="6216"/>
                  </a:lnTo>
                  <a:lnTo>
                    <a:pt x="4489" y="6358"/>
                  </a:lnTo>
                  <a:cubicBezTo>
                    <a:pt x="4501" y="6394"/>
                    <a:pt x="4537" y="6418"/>
                    <a:pt x="4573" y="6454"/>
                  </a:cubicBezTo>
                  <a:lnTo>
                    <a:pt x="4870" y="6692"/>
                  </a:lnTo>
                  <a:cubicBezTo>
                    <a:pt x="4906" y="6751"/>
                    <a:pt x="4918" y="6835"/>
                    <a:pt x="4918" y="6930"/>
                  </a:cubicBezTo>
                  <a:cubicBezTo>
                    <a:pt x="4918" y="7001"/>
                    <a:pt x="5001" y="7085"/>
                    <a:pt x="5192" y="7168"/>
                  </a:cubicBezTo>
                  <a:cubicBezTo>
                    <a:pt x="5334" y="7234"/>
                    <a:pt x="5438" y="7271"/>
                    <a:pt x="5493" y="7271"/>
                  </a:cubicBezTo>
                  <a:cubicBezTo>
                    <a:pt x="5507" y="7271"/>
                    <a:pt x="5518" y="7268"/>
                    <a:pt x="5525" y="7263"/>
                  </a:cubicBezTo>
                  <a:cubicBezTo>
                    <a:pt x="5573" y="7240"/>
                    <a:pt x="5656" y="7180"/>
                    <a:pt x="5763" y="7085"/>
                  </a:cubicBezTo>
                  <a:lnTo>
                    <a:pt x="6180" y="6704"/>
                  </a:lnTo>
                  <a:lnTo>
                    <a:pt x="6204" y="6728"/>
                  </a:lnTo>
                  <a:cubicBezTo>
                    <a:pt x="6239" y="6775"/>
                    <a:pt x="6228" y="6870"/>
                    <a:pt x="6144" y="7037"/>
                  </a:cubicBezTo>
                  <a:lnTo>
                    <a:pt x="6073" y="7192"/>
                  </a:lnTo>
                  <a:lnTo>
                    <a:pt x="5561" y="7882"/>
                  </a:lnTo>
                  <a:lnTo>
                    <a:pt x="5037" y="8347"/>
                  </a:lnTo>
                  <a:lnTo>
                    <a:pt x="4965" y="8347"/>
                  </a:lnTo>
                  <a:lnTo>
                    <a:pt x="4632" y="8549"/>
                  </a:lnTo>
                  <a:cubicBezTo>
                    <a:pt x="4453" y="8656"/>
                    <a:pt x="4370" y="8740"/>
                    <a:pt x="4382" y="8799"/>
                  </a:cubicBezTo>
                  <a:cubicBezTo>
                    <a:pt x="4382" y="8835"/>
                    <a:pt x="4442" y="8883"/>
                    <a:pt x="4537" y="8930"/>
                  </a:cubicBezTo>
                  <a:cubicBezTo>
                    <a:pt x="4632" y="8966"/>
                    <a:pt x="4704" y="8990"/>
                    <a:pt x="4727" y="8990"/>
                  </a:cubicBezTo>
                  <a:lnTo>
                    <a:pt x="4858" y="8978"/>
                  </a:lnTo>
                  <a:lnTo>
                    <a:pt x="5049" y="9025"/>
                  </a:lnTo>
                  <a:lnTo>
                    <a:pt x="5168" y="8990"/>
                  </a:lnTo>
                  <a:lnTo>
                    <a:pt x="5466" y="8942"/>
                  </a:lnTo>
                  <a:lnTo>
                    <a:pt x="5573" y="8823"/>
                  </a:lnTo>
                  <a:lnTo>
                    <a:pt x="5656" y="8775"/>
                  </a:lnTo>
                  <a:lnTo>
                    <a:pt x="5775" y="8609"/>
                  </a:lnTo>
                  <a:lnTo>
                    <a:pt x="6251" y="8240"/>
                  </a:lnTo>
                  <a:cubicBezTo>
                    <a:pt x="6299" y="8156"/>
                    <a:pt x="6347" y="8097"/>
                    <a:pt x="6358" y="8085"/>
                  </a:cubicBezTo>
                  <a:lnTo>
                    <a:pt x="6418" y="8061"/>
                  </a:lnTo>
                  <a:lnTo>
                    <a:pt x="6537" y="7894"/>
                  </a:lnTo>
                  <a:cubicBezTo>
                    <a:pt x="6537" y="7894"/>
                    <a:pt x="6561" y="7882"/>
                    <a:pt x="6609" y="7859"/>
                  </a:cubicBezTo>
                  <a:cubicBezTo>
                    <a:pt x="6644" y="7835"/>
                    <a:pt x="6692" y="7787"/>
                    <a:pt x="6751" y="7728"/>
                  </a:cubicBezTo>
                  <a:lnTo>
                    <a:pt x="6859" y="7835"/>
                  </a:lnTo>
                  <a:lnTo>
                    <a:pt x="7049" y="8394"/>
                  </a:lnTo>
                  <a:lnTo>
                    <a:pt x="7073" y="8442"/>
                  </a:lnTo>
                  <a:cubicBezTo>
                    <a:pt x="7109" y="8573"/>
                    <a:pt x="7144" y="8656"/>
                    <a:pt x="7168" y="8680"/>
                  </a:cubicBezTo>
                  <a:cubicBezTo>
                    <a:pt x="7180" y="8704"/>
                    <a:pt x="7192" y="8716"/>
                    <a:pt x="7204" y="8716"/>
                  </a:cubicBezTo>
                  <a:lnTo>
                    <a:pt x="7263" y="8894"/>
                  </a:lnTo>
                  <a:cubicBezTo>
                    <a:pt x="7311" y="9014"/>
                    <a:pt x="7323" y="9073"/>
                    <a:pt x="7323" y="9085"/>
                  </a:cubicBezTo>
                  <a:lnTo>
                    <a:pt x="7240" y="9145"/>
                  </a:lnTo>
                  <a:lnTo>
                    <a:pt x="7156" y="9216"/>
                  </a:lnTo>
                  <a:cubicBezTo>
                    <a:pt x="7150" y="9222"/>
                    <a:pt x="7138" y="9225"/>
                    <a:pt x="7119" y="9225"/>
                  </a:cubicBezTo>
                  <a:cubicBezTo>
                    <a:pt x="7100" y="9225"/>
                    <a:pt x="7073" y="9222"/>
                    <a:pt x="7037" y="9216"/>
                  </a:cubicBezTo>
                  <a:cubicBezTo>
                    <a:pt x="7018" y="9213"/>
                    <a:pt x="6999" y="9211"/>
                    <a:pt x="6980" y="9211"/>
                  </a:cubicBezTo>
                  <a:cubicBezTo>
                    <a:pt x="6927" y="9211"/>
                    <a:pt x="6875" y="9222"/>
                    <a:pt x="6823" y="9240"/>
                  </a:cubicBezTo>
                  <a:cubicBezTo>
                    <a:pt x="6739" y="9264"/>
                    <a:pt x="6561" y="9287"/>
                    <a:pt x="6263" y="9311"/>
                  </a:cubicBezTo>
                  <a:lnTo>
                    <a:pt x="5454" y="9395"/>
                  </a:lnTo>
                  <a:lnTo>
                    <a:pt x="4775" y="9526"/>
                  </a:lnTo>
                  <a:lnTo>
                    <a:pt x="4632" y="9526"/>
                  </a:lnTo>
                  <a:cubicBezTo>
                    <a:pt x="4632" y="9537"/>
                    <a:pt x="4608" y="9537"/>
                    <a:pt x="4584" y="9561"/>
                  </a:cubicBezTo>
                  <a:lnTo>
                    <a:pt x="4323" y="9621"/>
                  </a:lnTo>
                  <a:cubicBezTo>
                    <a:pt x="4211" y="9658"/>
                    <a:pt x="4132" y="9677"/>
                    <a:pt x="4085" y="9677"/>
                  </a:cubicBezTo>
                  <a:cubicBezTo>
                    <a:pt x="4057" y="9677"/>
                    <a:pt x="4041" y="9670"/>
                    <a:pt x="4037" y="9656"/>
                  </a:cubicBezTo>
                  <a:lnTo>
                    <a:pt x="4084" y="9252"/>
                  </a:lnTo>
                  <a:cubicBezTo>
                    <a:pt x="4084" y="9216"/>
                    <a:pt x="4061" y="9109"/>
                    <a:pt x="4013" y="8930"/>
                  </a:cubicBezTo>
                  <a:cubicBezTo>
                    <a:pt x="3989" y="8883"/>
                    <a:pt x="3977" y="8859"/>
                    <a:pt x="3965" y="8835"/>
                  </a:cubicBezTo>
                  <a:cubicBezTo>
                    <a:pt x="3965" y="8823"/>
                    <a:pt x="3906" y="8764"/>
                    <a:pt x="3799" y="8668"/>
                  </a:cubicBezTo>
                  <a:lnTo>
                    <a:pt x="3691" y="8573"/>
                  </a:lnTo>
                  <a:lnTo>
                    <a:pt x="3441" y="8466"/>
                  </a:lnTo>
                  <a:lnTo>
                    <a:pt x="2953" y="8263"/>
                  </a:lnTo>
                  <a:cubicBezTo>
                    <a:pt x="2882" y="8240"/>
                    <a:pt x="2834" y="8204"/>
                    <a:pt x="2822" y="8156"/>
                  </a:cubicBezTo>
                  <a:cubicBezTo>
                    <a:pt x="2799" y="8097"/>
                    <a:pt x="2799" y="8049"/>
                    <a:pt x="2799" y="8013"/>
                  </a:cubicBezTo>
                  <a:lnTo>
                    <a:pt x="2822" y="7918"/>
                  </a:lnTo>
                  <a:lnTo>
                    <a:pt x="2846" y="7716"/>
                  </a:lnTo>
                  <a:lnTo>
                    <a:pt x="2941" y="7573"/>
                  </a:lnTo>
                  <a:lnTo>
                    <a:pt x="2941" y="7335"/>
                  </a:lnTo>
                  <a:lnTo>
                    <a:pt x="2977" y="7180"/>
                  </a:lnTo>
                  <a:cubicBezTo>
                    <a:pt x="2977" y="7180"/>
                    <a:pt x="2977" y="7156"/>
                    <a:pt x="2977" y="7132"/>
                  </a:cubicBezTo>
                  <a:cubicBezTo>
                    <a:pt x="2965" y="7085"/>
                    <a:pt x="2953" y="7061"/>
                    <a:pt x="2953" y="7037"/>
                  </a:cubicBezTo>
                  <a:lnTo>
                    <a:pt x="2882" y="6894"/>
                  </a:lnTo>
                  <a:cubicBezTo>
                    <a:pt x="2882" y="6847"/>
                    <a:pt x="2882" y="6811"/>
                    <a:pt x="2870" y="6799"/>
                  </a:cubicBezTo>
                  <a:lnTo>
                    <a:pt x="2822" y="6799"/>
                  </a:lnTo>
                  <a:lnTo>
                    <a:pt x="2751" y="6680"/>
                  </a:lnTo>
                  <a:cubicBezTo>
                    <a:pt x="2739" y="6656"/>
                    <a:pt x="2715" y="6632"/>
                    <a:pt x="2679" y="6620"/>
                  </a:cubicBezTo>
                  <a:cubicBezTo>
                    <a:pt x="2632" y="6608"/>
                    <a:pt x="2584" y="6597"/>
                    <a:pt x="2525" y="6585"/>
                  </a:cubicBezTo>
                  <a:lnTo>
                    <a:pt x="2501" y="6537"/>
                  </a:lnTo>
                  <a:cubicBezTo>
                    <a:pt x="2477" y="6513"/>
                    <a:pt x="2406" y="6501"/>
                    <a:pt x="2263" y="6478"/>
                  </a:cubicBezTo>
                  <a:lnTo>
                    <a:pt x="1906" y="6394"/>
                  </a:lnTo>
                  <a:cubicBezTo>
                    <a:pt x="1667" y="6406"/>
                    <a:pt x="1441" y="6430"/>
                    <a:pt x="1227" y="6466"/>
                  </a:cubicBezTo>
                  <a:cubicBezTo>
                    <a:pt x="1133" y="6482"/>
                    <a:pt x="1054" y="6491"/>
                    <a:pt x="994" y="6491"/>
                  </a:cubicBezTo>
                  <a:cubicBezTo>
                    <a:pt x="923" y="6491"/>
                    <a:pt x="877" y="6479"/>
                    <a:pt x="858" y="6454"/>
                  </a:cubicBezTo>
                  <a:cubicBezTo>
                    <a:pt x="822" y="6442"/>
                    <a:pt x="798" y="6406"/>
                    <a:pt x="774" y="6335"/>
                  </a:cubicBezTo>
                  <a:cubicBezTo>
                    <a:pt x="763" y="6275"/>
                    <a:pt x="763" y="6180"/>
                    <a:pt x="786" y="6049"/>
                  </a:cubicBezTo>
                  <a:lnTo>
                    <a:pt x="786" y="6049"/>
                  </a:lnTo>
                  <a:cubicBezTo>
                    <a:pt x="691" y="6335"/>
                    <a:pt x="679" y="6549"/>
                    <a:pt x="727" y="6692"/>
                  </a:cubicBezTo>
                  <a:lnTo>
                    <a:pt x="739" y="6716"/>
                  </a:lnTo>
                  <a:lnTo>
                    <a:pt x="1239" y="7025"/>
                  </a:lnTo>
                  <a:lnTo>
                    <a:pt x="1489" y="7204"/>
                  </a:lnTo>
                  <a:lnTo>
                    <a:pt x="1703" y="7275"/>
                  </a:lnTo>
                  <a:cubicBezTo>
                    <a:pt x="1786" y="7323"/>
                    <a:pt x="1858" y="7359"/>
                    <a:pt x="1906" y="7359"/>
                  </a:cubicBezTo>
                  <a:cubicBezTo>
                    <a:pt x="1965" y="7370"/>
                    <a:pt x="2013" y="7406"/>
                    <a:pt x="2048" y="7478"/>
                  </a:cubicBezTo>
                  <a:cubicBezTo>
                    <a:pt x="2060" y="7513"/>
                    <a:pt x="2072" y="7549"/>
                    <a:pt x="2084" y="7585"/>
                  </a:cubicBezTo>
                  <a:lnTo>
                    <a:pt x="2084" y="7799"/>
                  </a:lnTo>
                  <a:lnTo>
                    <a:pt x="2144" y="8156"/>
                  </a:lnTo>
                  <a:cubicBezTo>
                    <a:pt x="2156" y="8299"/>
                    <a:pt x="2167" y="8371"/>
                    <a:pt x="2179" y="8394"/>
                  </a:cubicBezTo>
                  <a:cubicBezTo>
                    <a:pt x="2191" y="8442"/>
                    <a:pt x="2275" y="8549"/>
                    <a:pt x="2441" y="8692"/>
                  </a:cubicBezTo>
                  <a:cubicBezTo>
                    <a:pt x="2608" y="8847"/>
                    <a:pt x="2703" y="8918"/>
                    <a:pt x="2715" y="8918"/>
                  </a:cubicBezTo>
                  <a:lnTo>
                    <a:pt x="3084" y="9037"/>
                  </a:lnTo>
                  <a:cubicBezTo>
                    <a:pt x="3251" y="9097"/>
                    <a:pt x="3370" y="9216"/>
                    <a:pt x="3441" y="9371"/>
                  </a:cubicBezTo>
                  <a:cubicBezTo>
                    <a:pt x="3477" y="9478"/>
                    <a:pt x="3489" y="9573"/>
                    <a:pt x="3465" y="9633"/>
                  </a:cubicBezTo>
                  <a:lnTo>
                    <a:pt x="3394" y="9787"/>
                  </a:lnTo>
                  <a:lnTo>
                    <a:pt x="3394" y="9895"/>
                  </a:lnTo>
                  <a:cubicBezTo>
                    <a:pt x="3394" y="9907"/>
                    <a:pt x="3322" y="9954"/>
                    <a:pt x="3191" y="10037"/>
                  </a:cubicBezTo>
                  <a:cubicBezTo>
                    <a:pt x="3049" y="10109"/>
                    <a:pt x="2941" y="10180"/>
                    <a:pt x="2846" y="10252"/>
                  </a:cubicBezTo>
                  <a:lnTo>
                    <a:pt x="2560" y="10335"/>
                  </a:lnTo>
                  <a:cubicBezTo>
                    <a:pt x="2525" y="10359"/>
                    <a:pt x="2489" y="10407"/>
                    <a:pt x="2453" y="10478"/>
                  </a:cubicBezTo>
                  <a:lnTo>
                    <a:pt x="2668" y="10561"/>
                  </a:lnTo>
                  <a:lnTo>
                    <a:pt x="2787" y="10669"/>
                  </a:lnTo>
                  <a:lnTo>
                    <a:pt x="2918" y="10680"/>
                  </a:lnTo>
                  <a:lnTo>
                    <a:pt x="3156" y="10776"/>
                  </a:lnTo>
                  <a:cubicBezTo>
                    <a:pt x="3175" y="10781"/>
                    <a:pt x="3193" y="10783"/>
                    <a:pt x="3209" y="10783"/>
                  </a:cubicBezTo>
                  <a:cubicBezTo>
                    <a:pt x="3231" y="10783"/>
                    <a:pt x="3249" y="10778"/>
                    <a:pt x="3263" y="10764"/>
                  </a:cubicBezTo>
                  <a:lnTo>
                    <a:pt x="3882" y="10454"/>
                  </a:lnTo>
                  <a:lnTo>
                    <a:pt x="4084" y="10371"/>
                  </a:lnTo>
                  <a:lnTo>
                    <a:pt x="4668" y="10228"/>
                  </a:lnTo>
                  <a:cubicBezTo>
                    <a:pt x="4704" y="10216"/>
                    <a:pt x="4763" y="10204"/>
                    <a:pt x="4823" y="10204"/>
                  </a:cubicBezTo>
                  <a:cubicBezTo>
                    <a:pt x="4894" y="10204"/>
                    <a:pt x="4942" y="10192"/>
                    <a:pt x="4977" y="10180"/>
                  </a:cubicBezTo>
                  <a:lnTo>
                    <a:pt x="5168" y="10085"/>
                  </a:lnTo>
                  <a:lnTo>
                    <a:pt x="5406" y="10085"/>
                  </a:lnTo>
                  <a:lnTo>
                    <a:pt x="5847" y="10026"/>
                  </a:lnTo>
                  <a:lnTo>
                    <a:pt x="7001" y="10002"/>
                  </a:lnTo>
                  <a:lnTo>
                    <a:pt x="7835" y="9930"/>
                  </a:lnTo>
                  <a:lnTo>
                    <a:pt x="7954" y="9942"/>
                  </a:lnTo>
                  <a:lnTo>
                    <a:pt x="8109" y="9883"/>
                  </a:lnTo>
                  <a:lnTo>
                    <a:pt x="8323" y="9895"/>
                  </a:lnTo>
                  <a:lnTo>
                    <a:pt x="8466" y="9847"/>
                  </a:lnTo>
                  <a:lnTo>
                    <a:pt x="8537" y="9883"/>
                  </a:lnTo>
                  <a:lnTo>
                    <a:pt x="8633" y="9847"/>
                  </a:lnTo>
                  <a:lnTo>
                    <a:pt x="8859" y="9859"/>
                  </a:lnTo>
                  <a:lnTo>
                    <a:pt x="8990" y="9811"/>
                  </a:lnTo>
                  <a:lnTo>
                    <a:pt x="9240" y="9799"/>
                  </a:lnTo>
                  <a:lnTo>
                    <a:pt x="9395" y="9704"/>
                  </a:lnTo>
                  <a:lnTo>
                    <a:pt x="9799" y="9728"/>
                  </a:lnTo>
                  <a:cubicBezTo>
                    <a:pt x="9883" y="9680"/>
                    <a:pt x="9918" y="9668"/>
                    <a:pt x="9930" y="9668"/>
                  </a:cubicBezTo>
                  <a:lnTo>
                    <a:pt x="10002" y="9704"/>
                  </a:lnTo>
                  <a:lnTo>
                    <a:pt x="10085" y="9645"/>
                  </a:lnTo>
                  <a:lnTo>
                    <a:pt x="10180" y="9645"/>
                  </a:lnTo>
                  <a:lnTo>
                    <a:pt x="10288" y="9585"/>
                  </a:lnTo>
                  <a:lnTo>
                    <a:pt x="10430" y="9561"/>
                  </a:lnTo>
                  <a:lnTo>
                    <a:pt x="10704" y="9347"/>
                  </a:lnTo>
                  <a:lnTo>
                    <a:pt x="10776" y="9335"/>
                  </a:lnTo>
                  <a:lnTo>
                    <a:pt x="10871" y="9168"/>
                  </a:lnTo>
                  <a:lnTo>
                    <a:pt x="11085" y="9025"/>
                  </a:lnTo>
                  <a:lnTo>
                    <a:pt x="11276" y="8847"/>
                  </a:lnTo>
                  <a:cubicBezTo>
                    <a:pt x="11466" y="8752"/>
                    <a:pt x="11597" y="8656"/>
                    <a:pt x="11633" y="8585"/>
                  </a:cubicBezTo>
                  <a:lnTo>
                    <a:pt x="11657" y="8525"/>
                  </a:lnTo>
                  <a:lnTo>
                    <a:pt x="11788" y="8406"/>
                  </a:lnTo>
                  <a:lnTo>
                    <a:pt x="11847" y="8263"/>
                  </a:lnTo>
                  <a:lnTo>
                    <a:pt x="12133" y="7990"/>
                  </a:lnTo>
                  <a:lnTo>
                    <a:pt x="12228" y="7823"/>
                  </a:lnTo>
                  <a:lnTo>
                    <a:pt x="12371" y="7668"/>
                  </a:lnTo>
                  <a:cubicBezTo>
                    <a:pt x="12395" y="7621"/>
                    <a:pt x="12383" y="7585"/>
                    <a:pt x="12335" y="7561"/>
                  </a:cubicBezTo>
                  <a:lnTo>
                    <a:pt x="12157" y="7597"/>
                  </a:lnTo>
                  <a:lnTo>
                    <a:pt x="12026" y="7609"/>
                  </a:lnTo>
                  <a:lnTo>
                    <a:pt x="11919" y="7668"/>
                  </a:lnTo>
                  <a:lnTo>
                    <a:pt x="11740" y="7656"/>
                  </a:lnTo>
                  <a:lnTo>
                    <a:pt x="11621" y="7751"/>
                  </a:lnTo>
                  <a:lnTo>
                    <a:pt x="11466" y="7763"/>
                  </a:lnTo>
                  <a:lnTo>
                    <a:pt x="11347" y="7835"/>
                  </a:lnTo>
                  <a:lnTo>
                    <a:pt x="11216" y="7823"/>
                  </a:lnTo>
                  <a:lnTo>
                    <a:pt x="11097" y="7906"/>
                  </a:lnTo>
                  <a:lnTo>
                    <a:pt x="10954" y="7918"/>
                  </a:lnTo>
                  <a:lnTo>
                    <a:pt x="10323" y="8168"/>
                  </a:lnTo>
                  <a:lnTo>
                    <a:pt x="10073" y="8180"/>
                  </a:lnTo>
                  <a:cubicBezTo>
                    <a:pt x="10038" y="8228"/>
                    <a:pt x="9907" y="8311"/>
                    <a:pt x="9680" y="8430"/>
                  </a:cubicBezTo>
                  <a:lnTo>
                    <a:pt x="9490" y="8454"/>
                  </a:lnTo>
                  <a:lnTo>
                    <a:pt x="9335" y="8549"/>
                  </a:lnTo>
                  <a:lnTo>
                    <a:pt x="9168" y="8573"/>
                  </a:lnTo>
                  <a:lnTo>
                    <a:pt x="8895" y="8704"/>
                  </a:lnTo>
                  <a:lnTo>
                    <a:pt x="8656" y="8752"/>
                  </a:lnTo>
                  <a:lnTo>
                    <a:pt x="8252" y="8918"/>
                  </a:lnTo>
                  <a:lnTo>
                    <a:pt x="8121" y="8930"/>
                  </a:lnTo>
                  <a:lnTo>
                    <a:pt x="8025" y="8966"/>
                  </a:lnTo>
                  <a:cubicBezTo>
                    <a:pt x="7999" y="8973"/>
                    <a:pt x="7975" y="8977"/>
                    <a:pt x="7954" y="8977"/>
                  </a:cubicBezTo>
                  <a:cubicBezTo>
                    <a:pt x="7909" y="8977"/>
                    <a:pt x="7879" y="8959"/>
                    <a:pt x="7871" y="8918"/>
                  </a:cubicBezTo>
                  <a:cubicBezTo>
                    <a:pt x="7869" y="8920"/>
                    <a:pt x="7868" y="8921"/>
                    <a:pt x="7866" y="8921"/>
                  </a:cubicBezTo>
                  <a:cubicBezTo>
                    <a:pt x="7859" y="8921"/>
                    <a:pt x="7859" y="8888"/>
                    <a:pt x="7859" y="8847"/>
                  </a:cubicBezTo>
                  <a:lnTo>
                    <a:pt x="7763" y="8525"/>
                  </a:lnTo>
                  <a:lnTo>
                    <a:pt x="7775" y="8359"/>
                  </a:lnTo>
                  <a:cubicBezTo>
                    <a:pt x="7763" y="8299"/>
                    <a:pt x="7740" y="8204"/>
                    <a:pt x="7692" y="8085"/>
                  </a:cubicBezTo>
                  <a:lnTo>
                    <a:pt x="7406" y="7418"/>
                  </a:lnTo>
                  <a:cubicBezTo>
                    <a:pt x="7371" y="7359"/>
                    <a:pt x="7501" y="7216"/>
                    <a:pt x="7811" y="7013"/>
                  </a:cubicBezTo>
                  <a:cubicBezTo>
                    <a:pt x="8121" y="6799"/>
                    <a:pt x="8430" y="6632"/>
                    <a:pt x="8764" y="6501"/>
                  </a:cubicBezTo>
                  <a:lnTo>
                    <a:pt x="9276" y="6418"/>
                  </a:lnTo>
                  <a:lnTo>
                    <a:pt x="9395" y="6382"/>
                  </a:lnTo>
                  <a:cubicBezTo>
                    <a:pt x="9430" y="6370"/>
                    <a:pt x="9466" y="6370"/>
                    <a:pt x="9466" y="6358"/>
                  </a:cubicBezTo>
                  <a:cubicBezTo>
                    <a:pt x="9704" y="6287"/>
                    <a:pt x="9823" y="6180"/>
                    <a:pt x="9811" y="6037"/>
                  </a:cubicBezTo>
                  <a:cubicBezTo>
                    <a:pt x="9811" y="5977"/>
                    <a:pt x="9716" y="5906"/>
                    <a:pt x="9526" y="5846"/>
                  </a:cubicBezTo>
                  <a:cubicBezTo>
                    <a:pt x="9335" y="5775"/>
                    <a:pt x="9204" y="5739"/>
                    <a:pt x="9133" y="5739"/>
                  </a:cubicBezTo>
                  <a:lnTo>
                    <a:pt x="8811" y="5823"/>
                  </a:lnTo>
                  <a:cubicBezTo>
                    <a:pt x="8507" y="5852"/>
                    <a:pt x="8309" y="5873"/>
                    <a:pt x="8221" y="5873"/>
                  </a:cubicBezTo>
                  <a:cubicBezTo>
                    <a:pt x="8202" y="5873"/>
                    <a:pt x="8189" y="5872"/>
                    <a:pt x="8180" y="5870"/>
                  </a:cubicBezTo>
                  <a:lnTo>
                    <a:pt x="7752" y="5799"/>
                  </a:lnTo>
                  <a:cubicBezTo>
                    <a:pt x="7668" y="5799"/>
                    <a:pt x="7621" y="5799"/>
                    <a:pt x="7621" y="5775"/>
                  </a:cubicBezTo>
                  <a:cubicBezTo>
                    <a:pt x="7621" y="5751"/>
                    <a:pt x="7621" y="5727"/>
                    <a:pt x="7644" y="5704"/>
                  </a:cubicBezTo>
                  <a:lnTo>
                    <a:pt x="7787" y="5620"/>
                  </a:lnTo>
                  <a:lnTo>
                    <a:pt x="7918" y="5477"/>
                  </a:lnTo>
                  <a:lnTo>
                    <a:pt x="8025" y="5418"/>
                  </a:lnTo>
                  <a:cubicBezTo>
                    <a:pt x="8073" y="5394"/>
                    <a:pt x="8109" y="5346"/>
                    <a:pt x="8121" y="5287"/>
                  </a:cubicBezTo>
                  <a:lnTo>
                    <a:pt x="8049" y="5001"/>
                  </a:lnTo>
                  <a:lnTo>
                    <a:pt x="8192" y="4537"/>
                  </a:lnTo>
                  <a:lnTo>
                    <a:pt x="8192" y="4370"/>
                  </a:lnTo>
                  <a:lnTo>
                    <a:pt x="8263" y="3858"/>
                  </a:lnTo>
                  <a:cubicBezTo>
                    <a:pt x="8263" y="3811"/>
                    <a:pt x="8275" y="3739"/>
                    <a:pt x="8311" y="3656"/>
                  </a:cubicBezTo>
                  <a:cubicBezTo>
                    <a:pt x="8335" y="3560"/>
                    <a:pt x="8335" y="3489"/>
                    <a:pt x="8299" y="3477"/>
                  </a:cubicBezTo>
                  <a:cubicBezTo>
                    <a:pt x="8263" y="3453"/>
                    <a:pt x="8240" y="3418"/>
                    <a:pt x="8228" y="3382"/>
                  </a:cubicBezTo>
                  <a:cubicBezTo>
                    <a:pt x="8228" y="3334"/>
                    <a:pt x="8228" y="3287"/>
                    <a:pt x="8240" y="3239"/>
                  </a:cubicBezTo>
                  <a:lnTo>
                    <a:pt x="7966" y="3096"/>
                  </a:lnTo>
                  <a:lnTo>
                    <a:pt x="7680" y="2953"/>
                  </a:lnTo>
                  <a:cubicBezTo>
                    <a:pt x="7422" y="2879"/>
                    <a:pt x="7213" y="2834"/>
                    <a:pt x="7050" y="2834"/>
                  </a:cubicBezTo>
                  <a:cubicBezTo>
                    <a:pt x="7002" y="2834"/>
                    <a:pt x="6958" y="2838"/>
                    <a:pt x="6918" y="2846"/>
                  </a:cubicBezTo>
                  <a:lnTo>
                    <a:pt x="6728" y="2918"/>
                  </a:lnTo>
                  <a:lnTo>
                    <a:pt x="6561" y="2941"/>
                  </a:lnTo>
                  <a:lnTo>
                    <a:pt x="6442" y="3013"/>
                  </a:lnTo>
                  <a:lnTo>
                    <a:pt x="6287" y="3049"/>
                  </a:lnTo>
                  <a:lnTo>
                    <a:pt x="6001" y="3263"/>
                  </a:lnTo>
                  <a:cubicBezTo>
                    <a:pt x="5966" y="3275"/>
                    <a:pt x="5930" y="3299"/>
                    <a:pt x="5870" y="3322"/>
                  </a:cubicBezTo>
                  <a:lnTo>
                    <a:pt x="5882" y="3227"/>
                  </a:lnTo>
                  <a:cubicBezTo>
                    <a:pt x="5835" y="3227"/>
                    <a:pt x="5811" y="3215"/>
                    <a:pt x="5787" y="3180"/>
                  </a:cubicBezTo>
                  <a:cubicBezTo>
                    <a:pt x="5763" y="3132"/>
                    <a:pt x="5775" y="3072"/>
                    <a:pt x="5835" y="3013"/>
                  </a:cubicBezTo>
                  <a:lnTo>
                    <a:pt x="6239" y="2560"/>
                  </a:lnTo>
                  <a:cubicBezTo>
                    <a:pt x="6370" y="2418"/>
                    <a:pt x="6430" y="2334"/>
                    <a:pt x="6442" y="2298"/>
                  </a:cubicBezTo>
                  <a:cubicBezTo>
                    <a:pt x="6454" y="2263"/>
                    <a:pt x="6454" y="2215"/>
                    <a:pt x="6442" y="2179"/>
                  </a:cubicBezTo>
                  <a:cubicBezTo>
                    <a:pt x="6430" y="2144"/>
                    <a:pt x="6406" y="2084"/>
                    <a:pt x="6358" y="2025"/>
                  </a:cubicBezTo>
                  <a:cubicBezTo>
                    <a:pt x="6370" y="2013"/>
                    <a:pt x="6478" y="1953"/>
                    <a:pt x="6656" y="1846"/>
                  </a:cubicBezTo>
                  <a:lnTo>
                    <a:pt x="6739" y="1763"/>
                  </a:lnTo>
                  <a:lnTo>
                    <a:pt x="6918" y="1715"/>
                  </a:lnTo>
                  <a:lnTo>
                    <a:pt x="7001" y="1632"/>
                  </a:lnTo>
                  <a:lnTo>
                    <a:pt x="7382" y="1465"/>
                  </a:lnTo>
                  <a:lnTo>
                    <a:pt x="7716" y="1179"/>
                  </a:lnTo>
                  <a:cubicBezTo>
                    <a:pt x="7894" y="1036"/>
                    <a:pt x="7990" y="929"/>
                    <a:pt x="7990" y="870"/>
                  </a:cubicBezTo>
                  <a:lnTo>
                    <a:pt x="7882" y="655"/>
                  </a:lnTo>
                  <a:lnTo>
                    <a:pt x="7847" y="536"/>
                  </a:lnTo>
                  <a:lnTo>
                    <a:pt x="7740" y="417"/>
                  </a:lnTo>
                  <a:lnTo>
                    <a:pt x="7692" y="298"/>
                  </a:lnTo>
                  <a:lnTo>
                    <a:pt x="7597" y="262"/>
                  </a:lnTo>
                  <a:lnTo>
                    <a:pt x="7525" y="155"/>
                  </a:lnTo>
                  <a:cubicBezTo>
                    <a:pt x="7525" y="155"/>
                    <a:pt x="7454" y="143"/>
                    <a:pt x="7347" y="96"/>
                  </a:cubicBezTo>
                  <a:lnTo>
                    <a:pt x="7192" y="36"/>
                  </a:lnTo>
                  <a:lnTo>
                    <a:pt x="7013" y="24"/>
                  </a:lnTo>
                  <a:cubicBezTo>
                    <a:pt x="6894" y="1"/>
                    <a:pt x="6823" y="1"/>
                    <a:pt x="6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4" name="Google Shape;714;p39"/>
          <p:cNvPicPr preferRelativeResize="0"/>
          <p:nvPr/>
        </p:nvPicPr>
        <p:blipFill>
          <a:blip r:embed="rId3">
            <a:alphaModFix/>
          </a:blip>
          <a:stretch>
            <a:fillRect/>
          </a:stretch>
        </p:blipFill>
        <p:spPr>
          <a:xfrm rot="270679">
            <a:off x="1297877" y="3806730"/>
            <a:ext cx="915945" cy="1011596"/>
          </a:xfrm>
          <a:prstGeom prst="rect">
            <a:avLst/>
          </a:prstGeom>
          <a:noFill/>
          <a:ln w="28575"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pic>
      <p:pic>
        <p:nvPicPr>
          <p:cNvPr id="715" name="Google Shape;715;p39"/>
          <p:cNvPicPr preferRelativeResize="0"/>
          <p:nvPr/>
        </p:nvPicPr>
        <p:blipFill>
          <a:blip r:embed="rId4">
            <a:alphaModFix/>
          </a:blip>
          <a:stretch>
            <a:fillRect/>
          </a:stretch>
        </p:blipFill>
        <p:spPr>
          <a:xfrm rot="-687009">
            <a:off x="666511" y="3498507"/>
            <a:ext cx="915945" cy="1011596"/>
          </a:xfrm>
          <a:prstGeom prst="rect">
            <a:avLst/>
          </a:prstGeom>
          <a:noFill/>
          <a:ln w="28575" cap="flat" cmpd="sng">
            <a:solidFill>
              <a:schemeClr val="lt1"/>
            </a:solidFill>
            <a:prstDash val="solid"/>
            <a:round/>
            <a:headEnd type="none" w="sm" len="sm"/>
            <a:tailEnd type="none" w="sm" len="sm"/>
          </a:ln>
          <a:effectLst>
            <a:outerShdw blurRad="57150" dist="19050" dir="5400000" algn="bl" rotWithShape="0">
              <a:schemeClr val="dk1">
                <a:alpha val="50000"/>
              </a:schemeClr>
            </a:outerShdw>
          </a:effectLst>
        </p:spPr>
      </p:pic>
      <p:grpSp>
        <p:nvGrpSpPr>
          <p:cNvPr id="716" name="Google Shape;716;p39"/>
          <p:cNvGrpSpPr/>
          <p:nvPr/>
        </p:nvGrpSpPr>
        <p:grpSpPr>
          <a:xfrm>
            <a:off x="474382" y="3494733"/>
            <a:ext cx="211181" cy="228023"/>
            <a:chOff x="6526800" y="1144650"/>
            <a:chExt cx="430700" cy="421075"/>
          </a:xfrm>
        </p:grpSpPr>
        <p:sp>
          <p:nvSpPr>
            <p:cNvPr id="717" name="Google Shape;717;p39"/>
            <p:cNvSpPr/>
            <p:nvPr/>
          </p:nvSpPr>
          <p:spPr>
            <a:xfrm>
              <a:off x="6526800" y="1144650"/>
              <a:ext cx="430700" cy="421075"/>
            </a:xfrm>
            <a:custGeom>
              <a:avLst/>
              <a:gdLst/>
              <a:ahLst/>
              <a:cxnLst/>
              <a:rect l="l" t="t" r="r" b="b"/>
              <a:pathLst>
                <a:path w="17228" h="16843" extrusionOk="0">
                  <a:moveTo>
                    <a:pt x="7687" y="1"/>
                  </a:moveTo>
                  <a:cubicBezTo>
                    <a:pt x="7302" y="1"/>
                    <a:pt x="6935" y="51"/>
                    <a:pt x="6567" y="134"/>
                  </a:cubicBezTo>
                  <a:cubicBezTo>
                    <a:pt x="5013" y="519"/>
                    <a:pt x="3827" y="1638"/>
                    <a:pt x="3309" y="3075"/>
                  </a:cubicBezTo>
                  <a:cubicBezTo>
                    <a:pt x="1905" y="3576"/>
                    <a:pt x="803" y="4729"/>
                    <a:pt x="385" y="6216"/>
                  </a:cubicBezTo>
                  <a:cubicBezTo>
                    <a:pt x="1" y="7620"/>
                    <a:pt x="301" y="9090"/>
                    <a:pt x="1137" y="10210"/>
                  </a:cubicBezTo>
                  <a:cubicBezTo>
                    <a:pt x="886" y="11580"/>
                    <a:pt x="1270" y="13033"/>
                    <a:pt x="2223" y="14103"/>
                  </a:cubicBezTo>
                  <a:cubicBezTo>
                    <a:pt x="3092" y="15105"/>
                    <a:pt x="4362" y="15690"/>
                    <a:pt x="5698" y="15690"/>
                  </a:cubicBezTo>
                  <a:cubicBezTo>
                    <a:pt x="5915" y="15690"/>
                    <a:pt x="6116" y="15673"/>
                    <a:pt x="6333" y="15640"/>
                  </a:cubicBezTo>
                  <a:cubicBezTo>
                    <a:pt x="7169" y="16408"/>
                    <a:pt x="8288" y="16843"/>
                    <a:pt x="9441" y="16843"/>
                  </a:cubicBezTo>
                  <a:cubicBezTo>
                    <a:pt x="9758" y="16843"/>
                    <a:pt x="10093" y="16809"/>
                    <a:pt x="10410" y="16743"/>
                  </a:cubicBezTo>
                  <a:cubicBezTo>
                    <a:pt x="11930" y="16408"/>
                    <a:pt x="13150" y="15373"/>
                    <a:pt x="13718" y="13986"/>
                  </a:cubicBezTo>
                  <a:cubicBezTo>
                    <a:pt x="15155" y="13535"/>
                    <a:pt x="16308" y="12415"/>
                    <a:pt x="16759" y="10945"/>
                  </a:cubicBezTo>
                  <a:cubicBezTo>
                    <a:pt x="17227" y="9458"/>
                    <a:pt x="16910" y="7870"/>
                    <a:pt x="15991" y="6701"/>
                  </a:cubicBezTo>
                  <a:cubicBezTo>
                    <a:pt x="16291" y="5230"/>
                    <a:pt x="15890" y="3693"/>
                    <a:pt x="14821" y="2557"/>
                  </a:cubicBezTo>
                  <a:cubicBezTo>
                    <a:pt x="13952" y="1638"/>
                    <a:pt x="12716" y="1103"/>
                    <a:pt x="11446" y="1103"/>
                  </a:cubicBezTo>
                  <a:cubicBezTo>
                    <a:pt x="11212" y="1103"/>
                    <a:pt x="10978" y="1120"/>
                    <a:pt x="10744" y="1154"/>
                  </a:cubicBezTo>
                  <a:cubicBezTo>
                    <a:pt x="9909" y="435"/>
                    <a:pt x="8823" y="1"/>
                    <a:pt x="7687"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9"/>
            <p:cNvSpPr/>
            <p:nvPr/>
          </p:nvSpPr>
          <p:spPr>
            <a:xfrm>
              <a:off x="6558125" y="1254625"/>
              <a:ext cx="172125" cy="154125"/>
            </a:xfrm>
            <a:custGeom>
              <a:avLst/>
              <a:gdLst/>
              <a:ahLst/>
              <a:cxnLst/>
              <a:rect l="l" t="t" r="r" b="b"/>
              <a:pathLst>
                <a:path w="6885" h="6165" extrusionOk="0">
                  <a:moveTo>
                    <a:pt x="3464" y="0"/>
                  </a:moveTo>
                  <a:cubicBezTo>
                    <a:pt x="2142" y="0"/>
                    <a:pt x="913" y="857"/>
                    <a:pt x="502" y="2185"/>
                  </a:cubicBezTo>
                  <a:cubicBezTo>
                    <a:pt x="1" y="3822"/>
                    <a:pt x="920" y="5527"/>
                    <a:pt x="2557" y="6028"/>
                  </a:cubicBezTo>
                  <a:cubicBezTo>
                    <a:pt x="2857" y="6121"/>
                    <a:pt x="3160" y="6165"/>
                    <a:pt x="3458" y="6165"/>
                  </a:cubicBezTo>
                  <a:cubicBezTo>
                    <a:pt x="4773" y="6165"/>
                    <a:pt x="5992" y="5307"/>
                    <a:pt x="6400" y="3973"/>
                  </a:cubicBezTo>
                  <a:cubicBezTo>
                    <a:pt x="6885" y="2352"/>
                    <a:pt x="5966" y="631"/>
                    <a:pt x="4345" y="130"/>
                  </a:cubicBezTo>
                  <a:cubicBezTo>
                    <a:pt x="4052" y="42"/>
                    <a:pt x="3756" y="0"/>
                    <a:pt x="3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9"/>
            <p:cNvSpPr/>
            <p:nvPr/>
          </p:nvSpPr>
          <p:spPr>
            <a:xfrm>
              <a:off x="6632475" y="1183425"/>
              <a:ext cx="172550" cy="153900"/>
            </a:xfrm>
            <a:custGeom>
              <a:avLst/>
              <a:gdLst/>
              <a:ahLst/>
              <a:cxnLst/>
              <a:rect l="l" t="t" r="r" b="b"/>
              <a:pathLst>
                <a:path w="6902" h="6156" extrusionOk="0">
                  <a:moveTo>
                    <a:pt x="3452" y="0"/>
                  </a:moveTo>
                  <a:cubicBezTo>
                    <a:pt x="2129" y="0"/>
                    <a:pt x="911" y="855"/>
                    <a:pt x="502" y="2176"/>
                  </a:cubicBezTo>
                  <a:cubicBezTo>
                    <a:pt x="1" y="3796"/>
                    <a:pt x="920" y="5517"/>
                    <a:pt x="2557" y="6019"/>
                  </a:cubicBezTo>
                  <a:cubicBezTo>
                    <a:pt x="2857" y="6111"/>
                    <a:pt x="3161" y="6156"/>
                    <a:pt x="3459" y="6156"/>
                  </a:cubicBezTo>
                  <a:cubicBezTo>
                    <a:pt x="4773" y="6156"/>
                    <a:pt x="5992" y="5301"/>
                    <a:pt x="6400" y="3980"/>
                  </a:cubicBezTo>
                  <a:cubicBezTo>
                    <a:pt x="6901" y="2360"/>
                    <a:pt x="5983" y="639"/>
                    <a:pt x="4362" y="137"/>
                  </a:cubicBezTo>
                  <a:cubicBezTo>
                    <a:pt x="4059" y="44"/>
                    <a:pt x="3753" y="0"/>
                    <a:pt x="3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9"/>
            <p:cNvSpPr/>
            <p:nvPr/>
          </p:nvSpPr>
          <p:spPr>
            <a:xfrm>
              <a:off x="6730650" y="1213950"/>
              <a:ext cx="171275" cy="153950"/>
            </a:xfrm>
            <a:custGeom>
              <a:avLst/>
              <a:gdLst/>
              <a:ahLst/>
              <a:cxnLst/>
              <a:rect l="l" t="t" r="r" b="b"/>
              <a:pathLst>
                <a:path w="6851" h="6158" extrusionOk="0">
                  <a:moveTo>
                    <a:pt x="3422" y="1"/>
                  </a:moveTo>
                  <a:cubicBezTo>
                    <a:pt x="2686" y="1"/>
                    <a:pt x="1947" y="266"/>
                    <a:pt x="1354" y="804"/>
                  </a:cubicBezTo>
                  <a:cubicBezTo>
                    <a:pt x="101" y="1941"/>
                    <a:pt x="0" y="3879"/>
                    <a:pt x="1137" y="5149"/>
                  </a:cubicBezTo>
                  <a:cubicBezTo>
                    <a:pt x="1742" y="5817"/>
                    <a:pt x="2581" y="6157"/>
                    <a:pt x="3424" y="6157"/>
                  </a:cubicBezTo>
                  <a:cubicBezTo>
                    <a:pt x="4163" y="6157"/>
                    <a:pt x="4905" y="5896"/>
                    <a:pt x="5497" y="5366"/>
                  </a:cubicBezTo>
                  <a:cubicBezTo>
                    <a:pt x="6751" y="4230"/>
                    <a:pt x="6851" y="2275"/>
                    <a:pt x="5698" y="1022"/>
                  </a:cubicBezTo>
                  <a:cubicBezTo>
                    <a:pt x="5093" y="345"/>
                    <a:pt x="4260" y="1"/>
                    <a:pt x="3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6749850" y="1314100"/>
              <a:ext cx="174650" cy="154025"/>
            </a:xfrm>
            <a:custGeom>
              <a:avLst/>
              <a:gdLst/>
              <a:ahLst/>
              <a:cxnLst/>
              <a:rect l="l" t="t" r="r" b="b"/>
              <a:pathLst>
                <a:path w="6986" h="6161" extrusionOk="0">
                  <a:moveTo>
                    <a:pt x="3495" y="1"/>
                  </a:moveTo>
                  <a:cubicBezTo>
                    <a:pt x="2272" y="1"/>
                    <a:pt x="1119" y="732"/>
                    <a:pt x="636" y="1928"/>
                  </a:cubicBezTo>
                  <a:cubicBezTo>
                    <a:pt x="1" y="3515"/>
                    <a:pt x="770" y="5303"/>
                    <a:pt x="2357" y="5938"/>
                  </a:cubicBezTo>
                  <a:cubicBezTo>
                    <a:pt x="2731" y="6089"/>
                    <a:pt x="3117" y="6161"/>
                    <a:pt x="3497" y="6161"/>
                  </a:cubicBezTo>
                  <a:cubicBezTo>
                    <a:pt x="4713" y="6161"/>
                    <a:pt x="5866" y="5426"/>
                    <a:pt x="6350" y="4217"/>
                  </a:cubicBezTo>
                  <a:cubicBezTo>
                    <a:pt x="6985" y="2646"/>
                    <a:pt x="6217" y="842"/>
                    <a:pt x="4646" y="224"/>
                  </a:cubicBezTo>
                  <a:cubicBezTo>
                    <a:pt x="4268" y="72"/>
                    <a:pt x="3878"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6676750" y="1380950"/>
              <a:ext cx="167550" cy="154000"/>
            </a:xfrm>
            <a:custGeom>
              <a:avLst/>
              <a:gdLst/>
              <a:ahLst/>
              <a:cxnLst/>
              <a:rect l="l" t="t" r="r" b="b"/>
              <a:pathLst>
                <a:path w="6702" h="6160" extrusionOk="0">
                  <a:moveTo>
                    <a:pt x="3357" y="1"/>
                  </a:moveTo>
                  <a:cubicBezTo>
                    <a:pt x="3165" y="1"/>
                    <a:pt x="2970" y="19"/>
                    <a:pt x="2775" y="56"/>
                  </a:cubicBezTo>
                  <a:cubicBezTo>
                    <a:pt x="1104" y="373"/>
                    <a:pt x="1" y="1994"/>
                    <a:pt x="318" y="3665"/>
                  </a:cubicBezTo>
                  <a:cubicBezTo>
                    <a:pt x="613" y="5140"/>
                    <a:pt x="1898" y="6159"/>
                    <a:pt x="3345" y="6159"/>
                  </a:cubicBezTo>
                  <a:cubicBezTo>
                    <a:pt x="3537" y="6159"/>
                    <a:pt x="3732" y="6142"/>
                    <a:pt x="3927" y="6104"/>
                  </a:cubicBezTo>
                  <a:cubicBezTo>
                    <a:pt x="5598" y="5787"/>
                    <a:pt x="6701" y="4166"/>
                    <a:pt x="6367" y="2495"/>
                  </a:cubicBezTo>
                  <a:cubicBezTo>
                    <a:pt x="6087" y="1020"/>
                    <a:pt x="4803" y="1"/>
                    <a:pt x="3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6586950" y="1348925"/>
              <a:ext cx="153750" cy="153725"/>
            </a:xfrm>
            <a:custGeom>
              <a:avLst/>
              <a:gdLst/>
              <a:ahLst/>
              <a:cxnLst/>
              <a:rect l="l" t="t" r="r" b="b"/>
              <a:pathLst>
                <a:path w="6150" h="6149" extrusionOk="0">
                  <a:moveTo>
                    <a:pt x="3075" y="0"/>
                  </a:moveTo>
                  <a:cubicBezTo>
                    <a:pt x="1371" y="0"/>
                    <a:pt x="1" y="1370"/>
                    <a:pt x="1" y="3075"/>
                  </a:cubicBezTo>
                  <a:cubicBezTo>
                    <a:pt x="1" y="4779"/>
                    <a:pt x="1371" y="6149"/>
                    <a:pt x="3075" y="6149"/>
                  </a:cubicBezTo>
                  <a:cubicBezTo>
                    <a:pt x="4779" y="6149"/>
                    <a:pt x="6149" y="4779"/>
                    <a:pt x="6149" y="3075"/>
                  </a:cubicBezTo>
                  <a:cubicBezTo>
                    <a:pt x="6149" y="1370"/>
                    <a:pt x="4779" y="0"/>
                    <a:pt x="3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6637500" y="1299125"/>
              <a:ext cx="97775" cy="87500"/>
            </a:xfrm>
            <a:custGeom>
              <a:avLst/>
              <a:gdLst/>
              <a:ahLst/>
              <a:cxnLst/>
              <a:rect l="l" t="t" r="r" b="b"/>
              <a:pathLst>
                <a:path w="3911" h="3500" extrusionOk="0">
                  <a:moveTo>
                    <a:pt x="1959" y="1"/>
                  </a:moveTo>
                  <a:cubicBezTo>
                    <a:pt x="1199" y="1"/>
                    <a:pt x="504" y="488"/>
                    <a:pt x="284" y="1257"/>
                  </a:cubicBezTo>
                  <a:cubicBezTo>
                    <a:pt x="0" y="2176"/>
                    <a:pt x="535" y="3145"/>
                    <a:pt x="1454" y="3429"/>
                  </a:cubicBezTo>
                  <a:cubicBezTo>
                    <a:pt x="1620" y="3477"/>
                    <a:pt x="1787" y="3499"/>
                    <a:pt x="1952" y="3499"/>
                  </a:cubicBezTo>
                  <a:cubicBezTo>
                    <a:pt x="2712" y="3499"/>
                    <a:pt x="3406" y="3012"/>
                    <a:pt x="3626" y="2243"/>
                  </a:cubicBezTo>
                  <a:cubicBezTo>
                    <a:pt x="3910" y="1324"/>
                    <a:pt x="3375" y="355"/>
                    <a:pt x="2457" y="71"/>
                  </a:cubicBezTo>
                  <a:cubicBezTo>
                    <a:pt x="2290" y="23"/>
                    <a:pt x="2123"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6680525" y="1259650"/>
              <a:ext cx="96100" cy="87350"/>
            </a:xfrm>
            <a:custGeom>
              <a:avLst/>
              <a:gdLst/>
              <a:ahLst/>
              <a:cxnLst/>
              <a:rect l="l" t="t" r="r" b="b"/>
              <a:pathLst>
                <a:path w="3844" h="3494" extrusionOk="0">
                  <a:moveTo>
                    <a:pt x="1931" y="0"/>
                  </a:moveTo>
                  <a:cubicBezTo>
                    <a:pt x="1801" y="0"/>
                    <a:pt x="1669" y="15"/>
                    <a:pt x="1538" y="46"/>
                  </a:cubicBezTo>
                  <a:cubicBezTo>
                    <a:pt x="585" y="263"/>
                    <a:pt x="0" y="1199"/>
                    <a:pt x="218" y="2134"/>
                  </a:cubicBezTo>
                  <a:cubicBezTo>
                    <a:pt x="406" y="2946"/>
                    <a:pt x="1135" y="3494"/>
                    <a:pt x="1936" y="3494"/>
                  </a:cubicBezTo>
                  <a:cubicBezTo>
                    <a:pt x="2058" y="3494"/>
                    <a:pt x="2182" y="3481"/>
                    <a:pt x="2306" y="3454"/>
                  </a:cubicBezTo>
                  <a:cubicBezTo>
                    <a:pt x="3242" y="3237"/>
                    <a:pt x="3843" y="2301"/>
                    <a:pt x="3626" y="1366"/>
                  </a:cubicBezTo>
                  <a:cubicBezTo>
                    <a:pt x="3439" y="547"/>
                    <a:pt x="2722" y="0"/>
                    <a:pt x="1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6734000" y="1276700"/>
              <a:ext cx="99425" cy="87400"/>
            </a:xfrm>
            <a:custGeom>
              <a:avLst/>
              <a:gdLst/>
              <a:ahLst/>
              <a:cxnLst/>
              <a:rect l="l" t="t" r="r" b="b"/>
              <a:pathLst>
                <a:path w="3977" h="3496" extrusionOk="0">
                  <a:moveTo>
                    <a:pt x="1986" y="1"/>
                  </a:moveTo>
                  <a:cubicBezTo>
                    <a:pt x="1647" y="1"/>
                    <a:pt x="1305" y="98"/>
                    <a:pt x="1003" y="299"/>
                  </a:cubicBezTo>
                  <a:cubicBezTo>
                    <a:pt x="201" y="851"/>
                    <a:pt x="0" y="1937"/>
                    <a:pt x="535" y="2722"/>
                  </a:cubicBezTo>
                  <a:cubicBezTo>
                    <a:pt x="879" y="3223"/>
                    <a:pt x="1432" y="3496"/>
                    <a:pt x="1994" y="3496"/>
                  </a:cubicBezTo>
                  <a:cubicBezTo>
                    <a:pt x="2332" y="3496"/>
                    <a:pt x="2673" y="3397"/>
                    <a:pt x="2974" y="3190"/>
                  </a:cubicBezTo>
                  <a:cubicBezTo>
                    <a:pt x="3759" y="2655"/>
                    <a:pt x="3977" y="1569"/>
                    <a:pt x="3442" y="767"/>
                  </a:cubicBezTo>
                  <a:cubicBezTo>
                    <a:pt x="3098" y="267"/>
                    <a:pt x="2547" y="1"/>
                    <a:pt x="1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6746525" y="1333575"/>
              <a:ext cx="98175" cy="87350"/>
            </a:xfrm>
            <a:custGeom>
              <a:avLst/>
              <a:gdLst/>
              <a:ahLst/>
              <a:cxnLst/>
              <a:rect l="l" t="t" r="r" b="b"/>
              <a:pathLst>
                <a:path w="3927" h="3494" extrusionOk="0">
                  <a:moveTo>
                    <a:pt x="1959" y="1"/>
                  </a:moveTo>
                  <a:cubicBezTo>
                    <a:pt x="1230" y="1"/>
                    <a:pt x="554" y="468"/>
                    <a:pt x="301" y="1199"/>
                  </a:cubicBezTo>
                  <a:cubicBezTo>
                    <a:pt x="0" y="2101"/>
                    <a:pt x="502" y="3104"/>
                    <a:pt x="1404" y="3405"/>
                  </a:cubicBezTo>
                  <a:cubicBezTo>
                    <a:pt x="1588" y="3465"/>
                    <a:pt x="1775" y="3494"/>
                    <a:pt x="1959" y="3494"/>
                  </a:cubicBezTo>
                  <a:cubicBezTo>
                    <a:pt x="2691" y="3494"/>
                    <a:pt x="3372" y="3036"/>
                    <a:pt x="3626" y="2302"/>
                  </a:cubicBezTo>
                  <a:cubicBezTo>
                    <a:pt x="3927" y="1383"/>
                    <a:pt x="3426" y="397"/>
                    <a:pt x="2523" y="96"/>
                  </a:cubicBezTo>
                  <a:cubicBezTo>
                    <a:pt x="2336" y="31"/>
                    <a:pt x="2145"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6704750" y="1371525"/>
              <a:ext cx="94850" cy="87650"/>
            </a:xfrm>
            <a:custGeom>
              <a:avLst/>
              <a:gdLst/>
              <a:ahLst/>
              <a:cxnLst/>
              <a:rect l="l" t="t" r="r" b="b"/>
              <a:pathLst>
                <a:path w="3794" h="3506" extrusionOk="0">
                  <a:moveTo>
                    <a:pt x="1896" y="0"/>
                  </a:moveTo>
                  <a:cubicBezTo>
                    <a:pt x="1789" y="0"/>
                    <a:pt x="1680" y="10"/>
                    <a:pt x="1571" y="32"/>
                  </a:cubicBezTo>
                  <a:cubicBezTo>
                    <a:pt x="619" y="216"/>
                    <a:pt x="0" y="1135"/>
                    <a:pt x="184" y="2087"/>
                  </a:cubicBezTo>
                  <a:cubicBezTo>
                    <a:pt x="347" y="2914"/>
                    <a:pt x="1070" y="3506"/>
                    <a:pt x="1893" y="3506"/>
                  </a:cubicBezTo>
                  <a:cubicBezTo>
                    <a:pt x="2001" y="3506"/>
                    <a:pt x="2112" y="3495"/>
                    <a:pt x="2223" y="3474"/>
                  </a:cubicBezTo>
                  <a:cubicBezTo>
                    <a:pt x="3175" y="3290"/>
                    <a:pt x="3793" y="2371"/>
                    <a:pt x="3609" y="1419"/>
                  </a:cubicBezTo>
                  <a:cubicBezTo>
                    <a:pt x="3447" y="592"/>
                    <a:pt x="2711"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6648775" y="1352425"/>
              <a:ext cx="97775" cy="87425"/>
            </a:xfrm>
            <a:custGeom>
              <a:avLst/>
              <a:gdLst/>
              <a:ahLst/>
              <a:cxnLst/>
              <a:rect l="l" t="t" r="r" b="b"/>
              <a:pathLst>
                <a:path w="3911" h="3497" extrusionOk="0">
                  <a:moveTo>
                    <a:pt x="1946" y="0"/>
                  </a:moveTo>
                  <a:cubicBezTo>
                    <a:pt x="1547" y="0"/>
                    <a:pt x="1146" y="136"/>
                    <a:pt x="819" y="412"/>
                  </a:cubicBezTo>
                  <a:cubicBezTo>
                    <a:pt x="84" y="1030"/>
                    <a:pt x="0" y="2133"/>
                    <a:pt x="619" y="2868"/>
                  </a:cubicBezTo>
                  <a:cubicBezTo>
                    <a:pt x="962" y="3285"/>
                    <a:pt x="1454" y="3496"/>
                    <a:pt x="1950" y="3496"/>
                  </a:cubicBezTo>
                  <a:cubicBezTo>
                    <a:pt x="2347" y="3496"/>
                    <a:pt x="2748" y="3360"/>
                    <a:pt x="3075" y="3085"/>
                  </a:cubicBezTo>
                  <a:cubicBezTo>
                    <a:pt x="3810" y="2467"/>
                    <a:pt x="3910" y="1364"/>
                    <a:pt x="3292" y="629"/>
                  </a:cubicBezTo>
                  <a:cubicBezTo>
                    <a:pt x="2940" y="212"/>
                    <a:pt x="2444" y="0"/>
                    <a:pt x="1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6680950" y="1304150"/>
              <a:ext cx="120325" cy="110850"/>
            </a:xfrm>
            <a:custGeom>
              <a:avLst/>
              <a:gdLst/>
              <a:ahLst/>
              <a:cxnLst/>
              <a:rect l="l" t="t" r="r" b="b"/>
              <a:pathLst>
                <a:path w="4813" h="4434" extrusionOk="0">
                  <a:moveTo>
                    <a:pt x="2389" y="1"/>
                  </a:moveTo>
                  <a:cubicBezTo>
                    <a:pt x="2257" y="1"/>
                    <a:pt x="2123" y="12"/>
                    <a:pt x="1988" y="37"/>
                  </a:cubicBezTo>
                  <a:cubicBezTo>
                    <a:pt x="785" y="271"/>
                    <a:pt x="0" y="1440"/>
                    <a:pt x="234" y="2627"/>
                  </a:cubicBezTo>
                  <a:cubicBezTo>
                    <a:pt x="442" y="3695"/>
                    <a:pt x="1374" y="4434"/>
                    <a:pt x="2423" y="4434"/>
                  </a:cubicBezTo>
                  <a:cubicBezTo>
                    <a:pt x="2555" y="4434"/>
                    <a:pt x="2689" y="4422"/>
                    <a:pt x="2824" y="4398"/>
                  </a:cubicBezTo>
                  <a:cubicBezTo>
                    <a:pt x="4027" y="4164"/>
                    <a:pt x="4812" y="2994"/>
                    <a:pt x="4578" y="1808"/>
                  </a:cubicBezTo>
                  <a:cubicBezTo>
                    <a:pt x="4370" y="740"/>
                    <a:pt x="3438"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39"/>
          <p:cNvGrpSpPr/>
          <p:nvPr/>
        </p:nvGrpSpPr>
        <p:grpSpPr>
          <a:xfrm>
            <a:off x="2163271" y="3788063"/>
            <a:ext cx="187404" cy="192628"/>
            <a:chOff x="2623350" y="4298875"/>
            <a:chExt cx="528350" cy="491725"/>
          </a:xfrm>
        </p:grpSpPr>
        <p:sp>
          <p:nvSpPr>
            <p:cNvPr id="732" name="Google Shape;732;p39"/>
            <p:cNvSpPr/>
            <p:nvPr/>
          </p:nvSpPr>
          <p:spPr>
            <a:xfrm>
              <a:off x="2623350" y="4298875"/>
              <a:ext cx="528350" cy="491725"/>
            </a:xfrm>
            <a:custGeom>
              <a:avLst/>
              <a:gdLst/>
              <a:ahLst/>
              <a:cxnLst/>
              <a:rect l="l" t="t" r="r" b="b"/>
              <a:pathLst>
                <a:path w="21134" h="19669" extrusionOk="0">
                  <a:moveTo>
                    <a:pt x="10379" y="0"/>
                  </a:moveTo>
                  <a:cubicBezTo>
                    <a:pt x="9082" y="0"/>
                    <a:pt x="7910" y="460"/>
                    <a:pt x="7052" y="1235"/>
                  </a:cubicBezTo>
                  <a:cubicBezTo>
                    <a:pt x="7052" y="1235"/>
                    <a:pt x="7031" y="1214"/>
                    <a:pt x="7031" y="1214"/>
                  </a:cubicBezTo>
                  <a:cubicBezTo>
                    <a:pt x="6466" y="1025"/>
                    <a:pt x="5922" y="942"/>
                    <a:pt x="5378" y="942"/>
                  </a:cubicBezTo>
                  <a:cubicBezTo>
                    <a:pt x="4437" y="942"/>
                    <a:pt x="2114" y="1276"/>
                    <a:pt x="1152" y="4436"/>
                  </a:cubicBezTo>
                  <a:cubicBezTo>
                    <a:pt x="775" y="5608"/>
                    <a:pt x="984" y="6905"/>
                    <a:pt x="1696" y="8014"/>
                  </a:cubicBezTo>
                  <a:cubicBezTo>
                    <a:pt x="608" y="9269"/>
                    <a:pt x="1" y="10880"/>
                    <a:pt x="126" y="12512"/>
                  </a:cubicBezTo>
                  <a:cubicBezTo>
                    <a:pt x="252" y="14165"/>
                    <a:pt x="1089" y="15630"/>
                    <a:pt x="2470" y="16634"/>
                  </a:cubicBezTo>
                  <a:cubicBezTo>
                    <a:pt x="3474" y="17367"/>
                    <a:pt x="4709" y="17827"/>
                    <a:pt x="6173" y="18015"/>
                  </a:cubicBezTo>
                  <a:cubicBezTo>
                    <a:pt x="7178" y="18769"/>
                    <a:pt x="8831" y="19668"/>
                    <a:pt x="10944" y="19668"/>
                  </a:cubicBezTo>
                  <a:cubicBezTo>
                    <a:pt x="11237" y="19668"/>
                    <a:pt x="11551" y="19647"/>
                    <a:pt x="11864" y="19605"/>
                  </a:cubicBezTo>
                  <a:cubicBezTo>
                    <a:pt x="13769" y="19375"/>
                    <a:pt x="15380" y="18308"/>
                    <a:pt x="16238" y="16697"/>
                  </a:cubicBezTo>
                  <a:cubicBezTo>
                    <a:pt x="16426" y="16383"/>
                    <a:pt x="16551" y="16048"/>
                    <a:pt x="16677" y="15693"/>
                  </a:cubicBezTo>
                  <a:cubicBezTo>
                    <a:pt x="18393" y="15463"/>
                    <a:pt x="19836" y="14437"/>
                    <a:pt x="20464" y="12952"/>
                  </a:cubicBezTo>
                  <a:cubicBezTo>
                    <a:pt x="21134" y="11382"/>
                    <a:pt x="20883" y="10148"/>
                    <a:pt x="20569" y="9395"/>
                  </a:cubicBezTo>
                  <a:cubicBezTo>
                    <a:pt x="20297" y="8767"/>
                    <a:pt x="19899" y="8244"/>
                    <a:pt x="19355" y="7805"/>
                  </a:cubicBezTo>
                  <a:cubicBezTo>
                    <a:pt x="19439" y="7344"/>
                    <a:pt x="19439" y="6863"/>
                    <a:pt x="19355" y="6382"/>
                  </a:cubicBezTo>
                  <a:cubicBezTo>
                    <a:pt x="19041" y="4185"/>
                    <a:pt x="16907" y="2406"/>
                    <a:pt x="14626" y="2364"/>
                  </a:cubicBezTo>
                  <a:cubicBezTo>
                    <a:pt x="14585" y="2323"/>
                    <a:pt x="14564" y="2260"/>
                    <a:pt x="14522" y="2218"/>
                  </a:cubicBezTo>
                  <a:cubicBezTo>
                    <a:pt x="13706" y="858"/>
                    <a:pt x="12116" y="0"/>
                    <a:pt x="10379"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2658925" y="4509675"/>
              <a:ext cx="327475" cy="202325"/>
            </a:xfrm>
            <a:custGeom>
              <a:avLst/>
              <a:gdLst/>
              <a:ahLst/>
              <a:cxnLst/>
              <a:rect l="l" t="t" r="r" b="b"/>
              <a:pathLst>
                <a:path w="13099" h="8093" extrusionOk="0">
                  <a:moveTo>
                    <a:pt x="6992" y="1"/>
                  </a:moveTo>
                  <a:cubicBezTo>
                    <a:pt x="6475" y="1"/>
                    <a:pt x="5929" y="56"/>
                    <a:pt x="5357" y="168"/>
                  </a:cubicBezTo>
                  <a:cubicBezTo>
                    <a:pt x="1465" y="921"/>
                    <a:pt x="1" y="6277"/>
                    <a:pt x="6194" y="6549"/>
                  </a:cubicBezTo>
                  <a:cubicBezTo>
                    <a:pt x="6194" y="6549"/>
                    <a:pt x="7595" y="8092"/>
                    <a:pt x="9662" y="8092"/>
                  </a:cubicBezTo>
                  <a:cubicBezTo>
                    <a:pt x="9840" y="8092"/>
                    <a:pt x="10024" y="8081"/>
                    <a:pt x="10211" y="8056"/>
                  </a:cubicBezTo>
                  <a:cubicBezTo>
                    <a:pt x="12576" y="7763"/>
                    <a:pt x="13099" y="5336"/>
                    <a:pt x="12115" y="3306"/>
                  </a:cubicBezTo>
                  <a:cubicBezTo>
                    <a:pt x="11039" y="1102"/>
                    <a:pt x="9293" y="1"/>
                    <a:pt x="699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2835725" y="4377350"/>
              <a:ext cx="104200" cy="99475"/>
            </a:xfrm>
            <a:custGeom>
              <a:avLst/>
              <a:gdLst/>
              <a:ahLst/>
              <a:cxnLst/>
              <a:rect l="l" t="t" r="r" b="b"/>
              <a:pathLst>
                <a:path w="4168" h="3979" extrusionOk="0">
                  <a:moveTo>
                    <a:pt x="2038" y="0"/>
                  </a:moveTo>
                  <a:cubicBezTo>
                    <a:pt x="1307" y="0"/>
                    <a:pt x="562" y="360"/>
                    <a:pt x="356" y="1192"/>
                  </a:cubicBezTo>
                  <a:cubicBezTo>
                    <a:pt x="1" y="2720"/>
                    <a:pt x="733" y="3640"/>
                    <a:pt x="1947" y="3954"/>
                  </a:cubicBezTo>
                  <a:cubicBezTo>
                    <a:pt x="2017" y="3971"/>
                    <a:pt x="2086" y="3979"/>
                    <a:pt x="2154" y="3979"/>
                  </a:cubicBezTo>
                  <a:cubicBezTo>
                    <a:pt x="3292" y="3979"/>
                    <a:pt x="4167" y="1776"/>
                    <a:pt x="3516" y="690"/>
                  </a:cubicBezTo>
                  <a:cubicBezTo>
                    <a:pt x="3249" y="252"/>
                    <a:pt x="2648" y="0"/>
                    <a:pt x="203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2933025" y="4436450"/>
              <a:ext cx="106450" cy="79975"/>
            </a:xfrm>
            <a:custGeom>
              <a:avLst/>
              <a:gdLst/>
              <a:ahLst/>
              <a:cxnLst/>
              <a:rect l="l" t="t" r="r" b="b"/>
              <a:pathLst>
                <a:path w="4258" h="3199" extrusionOk="0">
                  <a:moveTo>
                    <a:pt x="2311" y="1"/>
                  </a:moveTo>
                  <a:cubicBezTo>
                    <a:pt x="2006" y="1"/>
                    <a:pt x="1703" y="99"/>
                    <a:pt x="1444" y="335"/>
                  </a:cubicBezTo>
                  <a:cubicBezTo>
                    <a:pt x="503" y="1214"/>
                    <a:pt x="1" y="2929"/>
                    <a:pt x="963" y="3138"/>
                  </a:cubicBezTo>
                  <a:cubicBezTo>
                    <a:pt x="1147" y="3175"/>
                    <a:pt x="1386" y="3198"/>
                    <a:pt x="1651" y="3198"/>
                  </a:cubicBezTo>
                  <a:cubicBezTo>
                    <a:pt x="2742" y="3198"/>
                    <a:pt x="4258" y="2804"/>
                    <a:pt x="4039" y="1339"/>
                  </a:cubicBezTo>
                  <a:cubicBezTo>
                    <a:pt x="3948" y="686"/>
                    <a:pt x="3119" y="1"/>
                    <a:pt x="2311"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2977550" y="4541525"/>
              <a:ext cx="99875" cy="72700"/>
            </a:xfrm>
            <a:custGeom>
              <a:avLst/>
              <a:gdLst/>
              <a:ahLst/>
              <a:cxnLst/>
              <a:rect l="l" t="t" r="r" b="b"/>
              <a:pathLst>
                <a:path w="3995" h="2908" extrusionOk="0">
                  <a:moveTo>
                    <a:pt x="2213" y="1"/>
                  </a:moveTo>
                  <a:cubicBezTo>
                    <a:pt x="1178" y="1"/>
                    <a:pt x="0" y="1633"/>
                    <a:pt x="584" y="2367"/>
                  </a:cubicBezTo>
                  <a:cubicBezTo>
                    <a:pt x="865" y="2730"/>
                    <a:pt x="1382" y="2908"/>
                    <a:pt x="1914" y="2908"/>
                  </a:cubicBezTo>
                  <a:cubicBezTo>
                    <a:pt x="2608" y="2908"/>
                    <a:pt x="3327" y="2604"/>
                    <a:pt x="3576" y="2011"/>
                  </a:cubicBezTo>
                  <a:cubicBezTo>
                    <a:pt x="3994" y="1028"/>
                    <a:pt x="3639" y="484"/>
                    <a:pt x="2551" y="65"/>
                  </a:cubicBezTo>
                  <a:cubicBezTo>
                    <a:pt x="2442" y="21"/>
                    <a:pt x="2328" y="1"/>
                    <a:pt x="2213"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9"/>
            <p:cNvSpPr/>
            <p:nvPr/>
          </p:nvSpPr>
          <p:spPr>
            <a:xfrm>
              <a:off x="2724350" y="4400600"/>
              <a:ext cx="87350" cy="81550"/>
            </a:xfrm>
            <a:custGeom>
              <a:avLst/>
              <a:gdLst/>
              <a:ahLst/>
              <a:cxnLst/>
              <a:rect l="l" t="t" r="r" b="b"/>
              <a:pathLst>
                <a:path w="3494" h="3262" extrusionOk="0">
                  <a:moveTo>
                    <a:pt x="1524" y="1"/>
                  </a:moveTo>
                  <a:cubicBezTo>
                    <a:pt x="899" y="1"/>
                    <a:pt x="529" y="433"/>
                    <a:pt x="271" y="1287"/>
                  </a:cubicBezTo>
                  <a:cubicBezTo>
                    <a:pt x="0" y="2185"/>
                    <a:pt x="1265" y="3261"/>
                    <a:pt x="2167" y="3261"/>
                  </a:cubicBezTo>
                  <a:cubicBezTo>
                    <a:pt x="2379" y="3261"/>
                    <a:pt x="2572" y="3202"/>
                    <a:pt x="2719" y="3066"/>
                  </a:cubicBezTo>
                  <a:cubicBezTo>
                    <a:pt x="3493" y="2376"/>
                    <a:pt x="3221" y="492"/>
                    <a:pt x="2154" y="116"/>
                  </a:cubicBezTo>
                  <a:cubicBezTo>
                    <a:pt x="1919" y="39"/>
                    <a:pt x="1710" y="1"/>
                    <a:pt x="1524"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662;p39">
            <a:extLst>
              <a:ext uri="{FF2B5EF4-FFF2-40B4-BE49-F238E27FC236}">
                <a16:creationId xmlns:a16="http://schemas.microsoft.com/office/drawing/2014/main" id="{79CB0F37-B451-4D22-945D-6B8439690ED7}"/>
              </a:ext>
            </a:extLst>
          </p:cNvPr>
          <p:cNvSpPr txBox="1">
            <a:spLocks/>
          </p:cNvSpPr>
          <p:nvPr/>
        </p:nvSpPr>
        <p:spPr>
          <a:xfrm>
            <a:off x="5448774" y="1966234"/>
            <a:ext cx="2458200" cy="40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9pPr>
          </a:lstStyle>
          <a:p>
            <a:pPr marL="0" indent="0">
              <a:spcAft>
                <a:spcPts val="1200"/>
              </a:spcAft>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Bé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nón</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a:t>
            </a:r>
          </a:p>
        </p:txBody>
      </p:sp>
      <p:sp>
        <p:nvSpPr>
          <p:cNvPr id="151" name="Google Shape;662;p39">
            <a:extLst>
              <a:ext uri="{FF2B5EF4-FFF2-40B4-BE49-F238E27FC236}">
                <a16:creationId xmlns:a16="http://schemas.microsoft.com/office/drawing/2014/main" id="{20ED0941-0D44-4DBE-AB92-0C3B766F3646}"/>
              </a:ext>
            </a:extLst>
          </p:cNvPr>
          <p:cNvSpPr txBox="1">
            <a:spLocks/>
          </p:cNvSpPr>
          <p:nvPr/>
        </p:nvSpPr>
        <p:spPr>
          <a:xfrm>
            <a:off x="5448774" y="2908510"/>
            <a:ext cx="2458200" cy="40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9pPr>
          </a:lstStyle>
          <a:p>
            <a:pPr marL="0" indent="0">
              <a:spcAft>
                <a:spcPts val="1200"/>
              </a:spcAft>
            </a:pP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1"/>
                                        </p:tgtEl>
                                        <p:attrNameLst>
                                          <p:attrName>style.visibility</p:attrName>
                                        </p:attrNameLst>
                                      </p:cBhvr>
                                      <p:to>
                                        <p:strVal val="visible"/>
                                      </p:to>
                                    </p:set>
                                    <p:animEffect transition="in" filter="barn(inVertical)">
                                      <p:cBhvr>
                                        <p:cTn id="7" dur="500"/>
                                        <p:tgtEl>
                                          <p:spTgt spid="66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58"/>
                                        </p:tgtEl>
                                        <p:attrNameLst>
                                          <p:attrName>style.visibility</p:attrName>
                                        </p:attrNameLst>
                                      </p:cBhvr>
                                      <p:to>
                                        <p:strVal val="visible"/>
                                      </p:to>
                                    </p:set>
                                    <p:animEffect transition="in" filter="randombar(horizontal)">
                                      <p:cBhvr>
                                        <p:cTn id="12" dur="500"/>
                                        <p:tgtEl>
                                          <p:spTgt spid="65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62">
                                            <p:txEl>
                                              <p:pRg st="0" end="0"/>
                                            </p:txEl>
                                          </p:spTgt>
                                        </p:tgtEl>
                                        <p:attrNameLst>
                                          <p:attrName>style.visibility</p:attrName>
                                        </p:attrNameLst>
                                      </p:cBhvr>
                                      <p:to>
                                        <p:strVal val="visible"/>
                                      </p:to>
                                    </p:set>
                                    <p:animEffect transition="in" filter="randombar(horizontal)">
                                      <p:cBhvr>
                                        <p:cTn id="15" dur="500"/>
                                        <p:tgtEl>
                                          <p:spTgt spid="662">
                                            <p:txEl>
                                              <p:pRg st="0" end="0"/>
                                            </p:txEl>
                                          </p:spTgt>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66"/>
                                        </p:tgtEl>
                                        <p:attrNameLst>
                                          <p:attrName>style.visibility</p:attrName>
                                        </p:attrNameLst>
                                      </p:cBhvr>
                                      <p:to>
                                        <p:strVal val="visible"/>
                                      </p:to>
                                    </p:set>
                                    <p:animEffect transition="in" filter="randombar(horizontal)">
                                      <p:cBhvr>
                                        <p:cTn id="19" dur="500"/>
                                        <p:tgtEl>
                                          <p:spTgt spid="66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randombar(horizontal)">
                                      <p:cBhvr>
                                        <p:cTn id="22" dur="500"/>
                                        <p:tgtEl>
                                          <p:spTgt spid="150"/>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660"/>
                                        </p:tgtEl>
                                        <p:attrNameLst>
                                          <p:attrName>style.visibility</p:attrName>
                                        </p:attrNameLst>
                                      </p:cBhvr>
                                      <p:to>
                                        <p:strVal val="visible"/>
                                      </p:to>
                                    </p:set>
                                    <p:animEffect transition="in" filter="randombar(horizontal)">
                                      <p:cBhvr>
                                        <p:cTn id="26" dur="500"/>
                                        <p:tgtEl>
                                          <p:spTgt spid="66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randombar(horizontal)">
                                      <p:cBhvr>
                                        <p:cTn id="29"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p:bldP spid="660" grpId="0"/>
      <p:bldP spid="661" grpId="0"/>
      <p:bldP spid="662" grpId="0" build="p"/>
      <p:bldP spid="666" grpId="0"/>
      <p:bldP spid="150" grpId="0"/>
      <p:bldP spid="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grpSp>
        <p:nvGrpSpPr>
          <p:cNvPr id="203" name="!!2">
            <a:extLst>
              <a:ext uri="{FF2B5EF4-FFF2-40B4-BE49-F238E27FC236}">
                <a16:creationId xmlns:a16="http://schemas.microsoft.com/office/drawing/2014/main" id="{8E8CEF5F-A061-421D-9094-DBDFF6E5047C}"/>
              </a:ext>
            </a:extLst>
          </p:cNvPr>
          <p:cNvGrpSpPr/>
          <p:nvPr/>
        </p:nvGrpSpPr>
        <p:grpSpPr>
          <a:xfrm>
            <a:off x="132080" y="193040"/>
            <a:ext cx="8127999" cy="4704080"/>
            <a:chOff x="726929" y="706498"/>
            <a:chExt cx="3926971" cy="3470627"/>
          </a:xfrm>
        </p:grpSpPr>
        <p:sp>
          <p:nvSpPr>
            <p:cNvPr id="204" name="Google Shape;742;p40">
              <a:extLst>
                <a:ext uri="{FF2B5EF4-FFF2-40B4-BE49-F238E27FC236}">
                  <a16:creationId xmlns:a16="http://schemas.microsoft.com/office/drawing/2014/main" id="{BAD618A2-0FFB-4B3C-BA67-B1ACAC76B22E}"/>
                </a:ext>
              </a:extLst>
            </p:cNvPr>
            <p:cNvSpPr/>
            <p:nvPr/>
          </p:nvSpPr>
          <p:spPr>
            <a:xfrm>
              <a:off x="914400" y="762225"/>
              <a:ext cx="3739500" cy="3414900"/>
            </a:xfrm>
            <a:prstGeom prst="rect">
              <a:avLst/>
            </a:prstGeom>
            <a:solidFill>
              <a:schemeClr val="l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812;p40">
              <a:extLst>
                <a:ext uri="{FF2B5EF4-FFF2-40B4-BE49-F238E27FC236}">
                  <a16:creationId xmlns:a16="http://schemas.microsoft.com/office/drawing/2014/main" id="{E1779027-E135-4E3F-9134-6BBC2F36B89D}"/>
                </a:ext>
              </a:extLst>
            </p:cNvPr>
            <p:cNvGrpSpPr/>
            <p:nvPr/>
          </p:nvGrpSpPr>
          <p:grpSpPr>
            <a:xfrm rot="20652511">
              <a:off x="726929" y="706498"/>
              <a:ext cx="642601" cy="320401"/>
              <a:chOff x="2832495" y="2907621"/>
              <a:chExt cx="642600" cy="320400"/>
            </a:xfrm>
          </p:grpSpPr>
          <p:sp>
            <p:nvSpPr>
              <p:cNvPr id="206" name="Google Shape;813;p40">
                <a:extLst>
                  <a:ext uri="{FF2B5EF4-FFF2-40B4-BE49-F238E27FC236}">
                    <a16:creationId xmlns:a16="http://schemas.microsoft.com/office/drawing/2014/main" id="{AF5E5902-E417-4351-B403-7F5167BFD108}"/>
                  </a:ext>
                </a:extLst>
              </p:cNvPr>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7" name="Google Shape;814;p40">
                <a:extLst>
                  <a:ext uri="{FF2B5EF4-FFF2-40B4-BE49-F238E27FC236}">
                    <a16:creationId xmlns:a16="http://schemas.microsoft.com/office/drawing/2014/main" id="{FD8731E3-4FE9-4134-AAEA-BFA11B05535B}"/>
                  </a:ext>
                </a:extLst>
              </p:cNvPr>
              <p:cNvGrpSpPr/>
              <p:nvPr/>
            </p:nvGrpSpPr>
            <p:grpSpPr>
              <a:xfrm>
                <a:off x="2846111" y="2939580"/>
                <a:ext cx="609938" cy="253738"/>
                <a:chOff x="2846111" y="2939580"/>
                <a:chExt cx="609938" cy="253738"/>
              </a:xfrm>
            </p:grpSpPr>
            <p:grpSp>
              <p:nvGrpSpPr>
                <p:cNvPr id="208" name="Google Shape;815;p40">
                  <a:extLst>
                    <a:ext uri="{FF2B5EF4-FFF2-40B4-BE49-F238E27FC236}">
                      <a16:creationId xmlns:a16="http://schemas.microsoft.com/office/drawing/2014/main" id="{0AD71230-E21F-4B24-8245-7C93EBE74DA1}"/>
                    </a:ext>
                  </a:extLst>
                </p:cNvPr>
                <p:cNvGrpSpPr/>
                <p:nvPr/>
              </p:nvGrpSpPr>
              <p:grpSpPr>
                <a:xfrm rot="-239782">
                  <a:off x="2851109" y="3025579"/>
                  <a:ext cx="350487" cy="155714"/>
                  <a:chOff x="2867274" y="3004227"/>
                  <a:chExt cx="388958" cy="172749"/>
                </a:xfrm>
              </p:grpSpPr>
              <p:sp>
                <p:nvSpPr>
                  <p:cNvPr id="231" name="Google Shape;816;p40">
                    <a:extLst>
                      <a:ext uri="{FF2B5EF4-FFF2-40B4-BE49-F238E27FC236}">
                        <a16:creationId xmlns:a16="http://schemas.microsoft.com/office/drawing/2014/main" id="{CDF438F9-E052-4400-846A-B7EA7CBB04E6}"/>
                      </a:ext>
                    </a:extLst>
                  </p:cNvPr>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17;p40">
                    <a:extLst>
                      <a:ext uri="{FF2B5EF4-FFF2-40B4-BE49-F238E27FC236}">
                        <a16:creationId xmlns:a16="http://schemas.microsoft.com/office/drawing/2014/main" id="{B94F2390-E8CB-4686-8601-0E8213EE654F}"/>
                      </a:ext>
                    </a:extLst>
                  </p:cNvPr>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18;p40">
                    <a:extLst>
                      <a:ext uri="{FF2B5EF4-FFF2-40B4-BE49-F238E27FC236}">
                        <a16:creationId xmlns:a16="http://schemas.microsoft.com/office/drawing/2014/main" id="{680F6258-6821-4520-886D-2B96A2A78F34}"/>
                      </a:ext>
                    </a:extLst>
                  </p:cNvPr>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19;p40">
                    <a:extLst>
                      <a:ext uri="{FF2B5EF4-FFF2-40B4-BE49-F238E27FC236}">
                        <a16:creationId xmlns:a16="http://schemas.microsoft.com/office/drawing/2014/main" id="{B7078FC9-FDD1-41D5-AB3D-2EB2F07D2FBE}"/>
                      </a:ext>
                    </a:extLst>
                  </p:cNvPr>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20;p40">
                    <a:extLst>
                      <a:ext uri="{FF2B5EF4-FFF2-40B4-BE49-F238E27FC236}">
                        <a16:creationId xmlns:a16="http://schemas.microsoft.com/office/drawing/2014/main" id="{973302BD-94EE-4108-978F-6FD2165FA23A}"/>
                      </a:ext>
                    </a:extLst>
                  </p:cNvPr>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21;p40">
                    <a:extLst>
                      <a:ext uri="{FF2B5EF4-FFF2-40B4-BE49-F238E27FC236}">
                        <a16:creationId xmlns:a16="http://schemas.microsoft.com/office/drawing/2014/main" id="{C75391C0-4D96-4184-8C3F-ECA5EBE4EA91}"/>
                      </a:ext>
                    </a:extLst>
                  </p:cNvPr>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22;p40">
                    <a:extLst>
                      <a:ext uri="{FF2B5EF4-FFF2-40B4-BE49-F238E27FC236}">
                        <a16:creationId xmlns:a16="http://schemas.microsoft.com/office/drawing/2014/main" id="{054F7E9E-A979-496C-9A9B-128A5B1C7605}"/>
                      </a:ext>
                    </a:extLst>
                  </p:cNvPr>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23;p40">
                    <a:extLst>
                      <a:ext uri="{FF2B5EF4-FFF2-40B4-BE49-F238E27FC236}">
                        <a16:creationId xmlns:a16="http://schemas.microsoft.com/office/drawing/2014/main" id="{66011F21-3461-408E-8F53-9167FFD3555A}"/>
                      </a:ext>
                    </a:extLst>
                  </p:cNvPr>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24;p40">
                    <a:extLst>
                      <a:ext uri="{FF2B5EF4-FFF2-40B4-BE49-F238E27FC236}">
                        <a16:creationId xmlns:a16="http://schemas.microsoft.com/office/drawing/2014/main" id="{CE64E86A-C133-43C7-A362-9F67CF8595A9}"/>
                      </a:ext>
                    </a:extLst>
                  </p:cNvPr>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25;p40">
                    <a:extLst>
                      <a:ext uri="{FF2B5EF4-FFF2-40B4-BE49-F238E27FC236}">
                        <a16:creationId xmlns:a16="http://schemas.microsoft.com/office/drawing/2014/main" id="{3594C06A-10C2-4A0C-BF74-AE3044D871EF}"/>
                      </a:ext>
                    </a:extLst>
                  </p:cNvPr>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26;p40">
                    <a:extLst>
                      <a:ext uri="{FF2B5EF4-FFF2-40B4-BE49-F238E27FC236}">
                        <a16:creationId xmlns:a16="http://schemas.microsoft.com/office/drawing/2014/main" id="{424E18F7-1638-4A93-9DBF-1A1A4A81EE10}"/>
                      </a:ext>
                    </a:extLst>
                  </p:cNvPr>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27;p40">
                    <a:extLst>
                      <a:ext uri="{FF2B5EF4-FFF2-40B4-BE49-F238E27FC236}">
                        <a16:creationId xmlns:a16="http://schemas.microsoft.com/office/drawing/2014/main" id="{AF664372-3C7A-4ED8-806F-900A5311B2EF}"/>
                      </a:ext>
                    </a:extLst>
                  </p:cNvPr>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28;p40">
                    <a:extLst>
                      <a:ext uri="{FF2B5EF4-FFF2-40B4-BE49-F238E27FC236}">
                        <a16:creationId xmlns:a16="http://schemas.microsoft.com/office/drawing/2014/main" id="{342660AE-AC05-4917-B7DB-F2D302CAC71D}"/>
                      </a:ext>
                    </a:extLst>
                  </p:cNvPr>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29;p40">
                    <a:extLst>
                      <a:ext uri="{FF2B5EF4-FFF2-40B4-BE49-F238E27FC236}">
                        <a16:creationId xmlns:a16="http://schemas.microsoft.com/office/drawing/2014/main" id="{B131DF13-987D-47E9-9CA2-C1B8EDBCDC81}"/>
                      </a:ext>
                    </a:extLst>
                  </p:cNvPr>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30;p40">
                    <a:extLst>
                      <a:ext uri="{FF2B5EF4-FFF2-40B4-BE49-F238E27FC236}">
                        <a16:creationId xmlns:a16="http://schemas.microsoft.com/office/drawing/2014/main" id="{66C0940D-F3B9-45C2-95E1-6FEF68AC327F}"/>
                      </a:ext>
                    </a:extLst>
                  </p:cNvPr>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31;p40">
                    <a:extLst>
                      <a:ext uri="{FF2B5EF4-FFF2-40B4-BE49-F238E27FC236}">
                        <a16:creationId xmlns:a16="http://schemas.microsoft.com/office/drawing/2014/main" id="{9C2658AD-0ACD-4285-BA35-FBAD12A903DD}"/>
                      </a:ext>
                    </a:extLst>
                  </p:cNvPr>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32;p40">
                    <a:extLst>
                      <a:ext uri="{FF2B5EF4-FFF2-40B4-BE49-F238E27FC236}">
                        <a16:creationId xmlns:a16="http://schemas.microsoft.com/office/drawing/2014/main" id="{404CB969-C709-438A-96A1-6A6C50C636F6}"/>
                      </a:ext>
                    </a:extLst>
                  </p:cNvPr>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33;p40">
                    <a:extLst>
                      <a:ext uri="{FF2B5EF4-FFF2-40B4-BE49-F238E27FC236}">
                        <a16:creationId xmlns:a16="http://schemas.microsoft.com/office/drawing/2014/main" id="{E998ECDA-863A-4113-9B19-D379AF8F861E}"/>
                      </a:ext>
                    </a:extLst>
                  </p:cNvPr>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34;p40">
                    <a:extLst>
                      <a:ext uri="{FF2B5EF4-FFF2-40B4-BE49-F238E27FC236}">
                        <a16:creationId xmlns:a16="http://schemas.microsoft.com/office/drawing/2014/main" id="{4E6C14E1-8D84-4426-BB12-7505AC0E458F}"/>
                      </a:ext>
                    </a:extLst>
                  </p:cNvPr>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35;p40">
                    <a:extLst>
                      <a:ext uri="{FF2B5EF4-FFF2-40B4-BE49-F238E27FC236}">
                        <a16:creationId xmlns:a16="http://schemas.microsoft.com/office/drawing/2014/main" id="{6E7ECAA9-59F8-4CDC-AEF4-677A31EA6BD0}"/>
                      </a:ext>
                    </a:extLst>
                  </p:cNvPr>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36;p40">
                    <a:extLst>
                      <a:ext uri="{FF2B5EF4-FFF2-40B4-BE49-F238E27FC236}">
                        <a16:creationId xmlns:a16="http://schemas.microsoft.com/office/drawing/2014/main" id="{5CEF252B-4BB3-4C52-8904-7CAE4A0D4876}"/>
                      </a:ext>
                    </a:extLst>
                  </p:cNvPr>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837;p40">
                  <a:extLst>
                    <a:ext uri="{FF2B5EF4-FFF2-40B4-BE49-F238E27FC236}">
                      <a16:creationId xmlns:a16="http://schemas.microsoft.com/office/drawing/2014/main" id="{88E85CFE-1294-4F57-BD1C-E754C2475D64}"/>
                    </a:ext>
                  </a:extLst>
                </p:cNvPr>
                <p:cNvGrpSpPr/>
                <p:nvPr/>
              </p:nvGrpSpPr>
              <p:grpSpPr>
                <a:xfrm rot="-239782">
                  <a:off x="3100564" y="2951604"/>
                  <a:ext cx="350487" cy="155714"/>
                  <a:chOff x="2867274" y="3004227"/>
                  <a:chExt cx="388958" cy="172749"/>
                </a:xfrm>
              </p:grpSpPr>
              <p:sp>
                <p:nvSpPr>
                  <p:cNvPr id="210" name="Google Shape;838;p40">
                    <a:extLst>
                      <a:ext uri="{FF2B5EF4-FFF2-40B4-BE49-F238E27FC236}">
                        <a16:creationId xmlns:a16="http://schemas.microsoft.com/office/drawing/2014/main" id="{A3463F27-7FED-4D3B-B77E-FA5D71CFF451}"/>
                      </a:ext>
                    </a:extLst>
                  </p:cNvPr>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39;p40">
                    <a:extLst>
                      <a:ext uri="{FF2B5EF4-FFF2-40B4-BE49-F238E27FC236}">
                        <a16:creationId xmlns:a16="http://schemas.microsoft.com/office/drawing/2014/main" id="{D11B8109-F968-4316-8BFE-FB53DDA6E295}"/>
                      </a:ext>
                    </a:extLst>
                  </p:cNvPr>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40;p40">
                    <a:extLst>
                      <a:ext uri="{FF2B5EF4-FFF2-40B4-BE49-F238E27FC236}">
                        <a16:creationId xmlns:a16="http://schemas.microsoft.com/office/drawing/2014/main" id="{433CC55E-4CF1-464F-A307-C561FC6A5218}"/>
                      </a:ext>
                    </a:extLst>
                  </p:cNvPr>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41;p40">
                    <a:extLst>
                      <a:ext uri="{FF2B5EF4-FFF2-40B4-BE49-F238E27FC236}">
                        <a16:creationId xmlns:a16="http://schemas.microsoft.com/office/drawing/2014/main" id="{2494BAB7-2735-49E3-BD94-3C60B595960A}"/>
                      </a:ext>
                    </a:extLst>
                  </p:cNvPr>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42;p40">
                    <a:extLst>
                      <a:ext uri="{FF2B5EF4-FFF2-40B4-BE49-F238E27FC236}">
                        <a16:creationId xmlns:a16="http://schemas.microsoft.com/office/drawing/2014/main" id="{84807129-97ED-442F-9BC3-F8877F711645}"/>
                      </a:ext>
                    </a:extLst>
                  </p:cNvPr>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43;p40">
                    <a:extLst>
                      <a:ext uri="{FF2B5EF4-FFF2-40B4-BE49-F238E27FC236}">
                        <a16:creationId xmlns:a16="http://schemas.microsoft.com/office/drawing/2014/main" id="{3AC46796-6F7E-427E-8464-EB0AD6F1FC6C}"/>
                      </a:ext>
                    </a:extLst>
                  </p:cNvPr>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44;p40">
                    <a:extLst>
                      <a:ext uri="{FF2B5EF4-FFF2-40B4-BE49-F238E27FC236}">
                        <a16:creationId xmlns:a16="http://schemas.microsoft.com/office/drawing/2014/main" id="{B8E1B2BF-4EE6-4475-B3B8-16E098926BBC}"/>
                      </a:ext>
                    </a:extLst>
                  </p:cNvPr>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45;p40">
                    <a:extLst>
                      <a:ext uri="{FF2B5EF4-FFF2-40B4-BE49-F238E27FC236}">
                        <a16:creationId xmlns:a16="http://schemas.microsoft.com/office/drawing/2014/main" id="{5A12BCB7-4810-41D4-967A-719F6920725F}"/>
                      </a:ext>
                    </a:extLst>
                  </p:cNvPr>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46;p40">
                    <a:extLst>
                      <a:ext uri="{FF2B5EF4-FFF2-40B4-BE49-F238E27FC236}">
                        <a16:creationId xmlns:a16="http://schemas.microsoft.com/office/drawing/2014/main" id="{ED38D434-C9C9-4E84-91B0-6EF31B1ACDFE}"/>
                      </a:ext>
                    </a:extLst>
                  </p:cNvPr>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47;p40">
                    <a:extLst>
                      <a:ext uri="{FF2B5EF4-FFF2-40B4-BE49-F238E27FC236}">
                        <a16:creationId xmlns:a16="http://schemas.microsoft.com/office/drawing/2014/main" id="{E6FC45D9-178D-4C52-B4B3-C12037596764}"/>
                      </a:ext>
                    </a:extLst>
                  </p:cNvPr>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48;p40">
                    <a:extLst>
                      <a:ext uri="{FF2B5EF4-FFF2-40B4-BE49-F238E27FC236}">
                        <a16:creationId xmlns:a16="http://schemas.microsoft.com/office/drawing/2014/main" id="{77488DE6-3F2E-4DAA-AB51-29B488195C3A}"/>
                      </a:ext>
                    </a:extLst>
                  </p:cNvPr>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49;p40">
                    <a:extLst>
                      <a:ext uri="{FF2B5EF4-FFF2-40B4-BE49-F238E27FC236}">
                        <a16:creationId xmlns:a16="http://schemas.microsoft.com/office/drawing/2014/main" id="{AC0E20D5-28B1-42F1-958B-BDD244447FA3}"/>
                      </a:ext>
                    </a:extLst>
                  </p:cNvPr>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50;p40">
                    <a:extLst>
                      <a:ext uri="{FF2B5EF4-FFF2-40B4-BE49-F238E27FC236}">
                        <a16:creationId xmlns:a16="http://schemas.microsoft.com/office/drawing/2014/main" id="{706EA97D-9DE1-4783-8841-5FC3FEDB8913}"/>
                      </a:ext>
                    </a:extLst>
                  </p:cNvPr>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51;p40">
                    <a:extLst>
                      <a:ext uri="{FF2B5EF4-FFF2-40B4-BE49-F238E27FC236}">
                        <a16:creationId xmlns:a16="http://schemas.microsoft.com/office/drawing/2014/main" id="{5315238A-F65A-4DAE-998B-F00AABC33FCD}"/>
                      </a:ext>
                    </a:extLst>
                  </p:cNvPr>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52;p40">
                    <a:extLst>
                      <a:ext uri="{FF2B5EF4-FFF2-40B4-BE49-F238E27FC236}">
                        <a16:creationId xmlns:a16="http://schemas.microsoft.com/office/drawing/2014/main" id="{0A522948-84B4-49D0-9BA8-6200265D6616}"/>
                      </a:ext>
                    </a:extLst>
                  </p:cNvPr>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53;p40">
                    <a:extLst>
                      <a:ext uri="{FF2B5EF4-FFF2-40B4-BE49-F238E27FC236}">
                        <a16:creationId xmlns:a16="http://schemas.microsoft.com/office/drawing/2014/main" id="{1EAD4406-7685-4F81-91EF-361FCD6463B5}"/>
                      </a:ext>
                    </a:extLst>
                  </p:cNvPr>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54;p40">
                    <a:extLst>
                      <a:ext uri="{FF2B5EF4-FFF2-40B4-BE49-F238E27FC236}">
                        <a16:creationId xmlns:a16="http://schemas.microsoft.com/office/drawing/2014/main" id="{671274B2-1853-4B45-B071-8228DE47DBFA}"/>
                      </a:ext>
                    </a:extLst>
                  </p:cNvPr>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55;p40">
                    <a:extLst>
                      <a:ext uri="{FF2B5EF4-FFF2-40B4-BE49-F238E27FC236}">
                        <a16:creationId xmlns:a16="http://schemas.microsoft.com/office/drawing/2014/main" id="{06708BD3-7072-4CDC-B9C1-8E1B530FFC90}"/>
                      </a:ext>
                    </a:extLst>
                  </p:cNvPr>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56;p40">
                    <a:extLst>
                      <a:ext uri="{FF2B5EF4-FFF2-40B4-BE49-F238E27FC236}">
                        <a16:creationId xmlns:a16="http://schemas.microsoft.com/office/drawing/2014/main" id="{D07E804F-004F-4E35-92FA-78A1C785662E}"/>
                      </a:ext>
                    </a:extLst>
                  </p:cNvPr>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57;p40">
                    <a:extLst>
                      <a:ext uri="{FF2B5EF4-FFF2-40B4-BE49-F238E27FC236}">
                        <a16:creationId xmlns:a16="http://schemas.microsoft.com/office/drawing/2014/main" id="{C1C3DEF0-5419-45DC-9AFC-33724BE0BCE8}"/>
                      </a:ext>
                    </a:extLst>
                  </p:cNvPr>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58;p40">
                    <a:extLst>
                      <a:ext uri="{FF2B5EF4-FFF2-40B4-BE49-F238E27FC236}">
                        <a16:creationId xmlns:a16="http://schemas.microsoft.com/office/drawing/2014/main" id="{3C24B3FB-B804-495D-8D57-75A0207E7F34}"/>
                      </a:ext>
                    </a:extLst>
                  </p:cNvPr>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53" name="TextBox 252">
            <a:extLst>
              <a:ext uri="{FF2B5EF4-FFF2-40B4-BE49-F238E27FC236}">
                <a16:creationId xmlns:a16="http://schemas.microsoft.com/office/drawing/2014/main" id="{D62597F4-DE4E-451F-8510-7F71D850E091}"/>
              </a:ext>
            </a:extLst>
          </p:cNvPr>
          <p:cNvSpPr txBox="1"/>
          <p:nvPr/>
        </p:nvSpPr>
        <p:spPr>
          <a:xfrm>
            <a:off x="768426" y="911839"/>
            <a:ext cx="7377627" cy="4062651"/>
          </a:xfrm>
          <a:prstGeom prst="rect">
            <a:avLst/>
          </a:prstGeom>
          <a:noFill/>
        </p:spPr>
        <p:txBody>
          <a:bodyPr wrap="square">
            <a:spAutoFit/>
          </a:bodyPr>
          <a:lstStyle/>
          <a:p>
            <a:pPr algn="just"/>
            <a:r>
              <a:rPr lang="en-US" sz="2000" dirty="0">
                <a:latin typeface="+mj-lt"/>
              </a:rPr>
              <a:t>    </a:t>
            </a:r>
            <a:r>
              <a:rPr lang="vi-VN" sz="2000" b="0" i="0" dirty="0">
                <a:solidFill>
                  <a:srgbClr val="000000"/>
                </a:solidFill>
                <a:effectLst/>
                <a:latin typeface="+mj-lt"/>
              </a:rPr>
              <a:t>Bé kẹp lại tóc, thả ống quần xuống, lấy cái nón của má đội lên đầu</a:t>
            </a:r>
            <a:r>
              <a:rPr lang="en-US" sz="2000" dirty="0">
                <a:latin typeface="+mj-lt"/>
              </a:rPr>
              <a:t>. </a:t>
            </a:r>
            <a:r>
              <a:rPr lang="en-US" sz="2000" dirty="0" err="1">
                <a:latin typeface="Times New Roman" panose="02020603050405020304" pitchFamily="18" charset="0"/>
                <a:cs typeface="Times New Roman" panose="02020603050405020304" pitchFamily="18" charset="0"/>
              </a:rPr>
              <a:t>Nó</a:t>
            </a:r>
            <a:r>
              <a:rPr lang="vi-VN" sz="2000" b="0" i="0" dirty="0">
                <a:solidFill>
                  <a:srgbClr val="000000"/>
                </a:solidFill>
                <a:effectLst/>
                <a:latin typeface="Times New Roman" panose="02020603050405020304" pitchFamily="18" charset="0"/>
                <a:cs typeface="Times New Roman" panose="02020603050405020304" pitchFamily="18" charset="0"/>
              </a:rPr>
              <a:t> cố bắt chước dáng đi khoan thai của cô giáo khi cô bước vào lớp</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Mấy</a:t>
            </a:r>
            <a:r>
              <a:rPr lang="vi-VN" sz="2000" b="0" i="0" dirty="0">
                <a:solidFill>
                  <a:srgbClr val="000000"/>
                </a:solidFill>
                <a:effectLst/>
                <a:latin typeface="Times New Roman" panose="02020603050405020304" pitchFamily="18" charset="0"/>
                <a:cs typeface="Times New Roman" panose="02020603050405020304" pitchFamily="18" charset="0"/>
              </a:rPr>
              <a:t> đứa </a:t>
            </a:r>
            <a:r>
              <a:rPr lang="vi-VN" sz="2000" b="0" i="0" dirty="0">
                <a:solidFill>
                  <a:srgbClr val="000000"/>
                </a:solidFill>
                <a:effectLst/>
                <a:latin typeface="+mj-lt"/>
              </a:rPr>
              <a:t>nhỏ làm y hệt đám học trò, đứng cả dậy, khúc khích cười chào cô.</a:t>
            </a:r>
          </a:p>
          <a:p>
            <a:pPr algn="just"/>
            <a:r>
              <a:rPr lang="en-US" sz="2000" b="0" i="0" dirty="0">
                <a:solidFill>
                  <a:srgbClr val="000000"/>
                </a:solidFill>
                <a:effectLst/>
                <a:latin typeface="+mj-lt"/>
              </a:rPr>
              <a:t>    </a:t>
            </a:r>
            <a:r>
              <a:rPr lang="vi-VN" sz="2000" b="0" i="0" dirty="0">
                <a:solidFill>
                  <a:srgbClr val="000000"/>
                </a:solidFill>
                <a:effectLst/>
                <a:latin typeface="+mj-lt"/>
              </a:rPr>
              <a:t>Bé treo nón, mặt tỉnh khô, bẻ một nhánh trâm bầu làm thước. Mấy đứa em chống hai tay ngồi nhìn chị. Làm như cô giáo, Bé đưa mắt nhìn </a:t>
            </a:r>
            <a:r>
              <a:rPr lang="en-US" sz="2000" dirty="0" err="1">
                <a:latin typeface="Times New Roman" panose="02020603050405020304" pitchFamily="18" charset="0"/>
                <a:cs typeface="Times New Roman" panose="02020603050405020304" pitchFamily="18" charset="0"/>
              </a:rPr>
              <a:t>đám</a:t>
            </a:r>
            <a:r>
              <a:rPr lang="en-US" sz="2000" dirty="0">
                <a:latin typeface="Times New Roman" panose="02020603050405020304" pitchFamily="18" charset="0"/>
                <a:cs typeface="Times New Roman" panose="02020603050405020304" pitchFamily="18" charset="0"/>
              </a:rPr>
              <a:t> </a:t>
            </a:r>
            <a:r>
              <a:rPr lang="vi-VN" sz="2000" b="0" i="0" dirty="0">
                <a:solidFill>
                  <a:srgbClr val="000000"/>
                </a:solidFill>
                <a:effectLst/>
                <a:latin typeface="+mj-lt"/>
              </a:rPr>
              <a:t>học trò, tay cầm nhánh trâm bầu nhịp nhịp trên tấm bảng. Nó đánh vần từng tiếng. Đàn em ríu rít đánh vần theo. Thằng Hiển ngọng líu, nói không kịp hai đứa lớn. Cái Anh hai má núng nính, ngồi gọn tròn như củ khoai, bao giờ cũng giành phần đọc xong trước. Cái Thanh ngồi cao hơn hai em một đầu. Nó mở to đôi mắt hiền dịu nhìn tấm bảng, vừa đọc vừa mân mê mớ tóc mai.</a:t>
            </a:r>
          </a:p>
          <a:p>
            <a:pPr algn="r"/>
            <a:r>
              <a:rPr lang="vi-VN" sz="1800" b="0" i="0" dirty="0">
                <a:solidFill>
                  <a:srgbClr val="000000"/>
                </a:solidFill>
                <a:effectLst/>
                <a:latin typeface="+mj-lt"/>
              </a:rPr>
              <a:t>Theo NGUYỄN THI</a:t>
            </a:r>
          </a:p>
        </p:txBody>
      </p:sp>
      <p:sp>
        <p:nvSpPr>
          <p:cNvPr id="8" name="TextBox 7">
            <a:extLst>
              <a:ext uri="{FF2B5EF4-FFF2-40B4-BE49-F238E27FC236}">
                <a16:creationId xmlns:a16="http://schemas.microsoft.com/office/drawing/2014/main" id="{F8E09D6E-0984-4B75-B51C-3BCE27178913}"/>
              </a:ext>
            </a:extLst>
          </p:cNvPr>
          <p:cNvSpPr txBox="1"/>
          <p:nvPr/>
        </p:nvSpPr>
        <p:spPr>
          <a:xfrm>
            <a:off x="3011863" y="421274"/>
            <a:ext cx="2849880" cy="461665"/>
          </a:xfrm>
          <a:prstGeom prst="rect">
            <a:avLst/>
          </a:prstGeom>
          <a:noFill/>
        </p:spPr>
        <p:txBody>
          <a:bodyPr wrap="square" rtlCol="0">
            <a:spAutoFit/>
          </a:bodyPr>
          <a:lstStyle/>
          <a:p>
            <a:r>
              <a:rPr lang="en-US" sz="2400" dirty="0">
                <a:solidFill>
                  <a:schemeClr val="accent6"/>
                </a:solidFill>
                <a:latin typeface="Times New Roman" panose="02020603050405020304" pitchFamily="18" charset="0"/>
                <a:cs typeface="Times New Roman" panose="02020603050405020304" pitchFamily="18" charset="0"/>
              </a:rPr>
              <a:t>CÔ GIÁO TÍ HON</a:t>
            </a:r>
          </a:p>
        </p:txBody>
      </p:sp>
      <p:sp>
        <p:nvSpPr>
          <p:cNvPr id="2" name="Speech Bubble: Rectangle with Corners Rounded 1">
            <a:extLst>
              <a:ext uri="{FF2B5EF4-FFF2-40B4-BE49-F238E27FC236}">
                <a16:creationId xmlns:a16="http://schemas.microsoft.com/office/drawing/2014/main" id="{AAC7119A-F32F-490B-9A01-C0F2B1819103}"/>
              </a:ext>
            </a:extLst>
          </p:cNvPr>
          <p:cNvSpPr/>
          <p:nvPr/>
        </p:nvSpPr>
        <p:spPr>
          <a:xfrm>
            <a:off x="944545" y="732291"/>
            <a:ext cx="304170" cy="239438"/>
          </a:xfrm>
          <a:prstGeom prst="wedgeRoundRectCallout">
            <a:avLst>
              <a:gd name="adj1" fmla="val -20833"/>
              <a:gd name="adj2" fmla="val 100374"/>
              <a:gd name="adj3" fmla="val 16667"/>
            </a:avLst>
          </a:prstGeom>
          <a:solidFill>
            <a:schemeClr val="accent5">
              <a:lumMod val="60000"/>
              <a:lumOff val="40000"/>
            </a:schemeClr>
          </a:solid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5CA03B-80E8-41E6-8CB9-5BF56C5E426B}"/>
              </a:ext>
            </a:extLst>
          </p:cNvPr>
          <p:cNvSpPr txBox="1"/>
          <p:nvPr/>
        </p:nvSpPr>
        <p:spPr>
          <a:xfrm>
            <a:off x="909116" y="667344"/>
            <a:ext cx="440295" cy="369332"/>
          </a:xfrm>
          <a:prstGeom prst="rect">
            <a:avLst/>
          </a:prstGeom>
          <a:noFill/>
        </p:spPr>
        <p:txBody>
          <a:bodyPr wrap="square" rtlCol="0">
            <a:spAutoFit/>
          </a:bodyPr>
          <a:lstStyle/>
          <a:p>
            <a:r>
              <a:rPr lang="en-US" sz="1800" b="1" dirty="0">
                <a:solidFill>
                  <a:srgbClr val="C00000"/>
                </a:solidFill>
                <a:latin typeface="Times New Roman" panose="02020603050405020304" pitchFamily="18" charset="0"/>
                <a:cs typeface="Times New Roman" panose="02020603050405020304" pitchFamily="18" charset="0"/>
              </a:rPr>
              <a:t>01</a:t>
            </a:r>
          </a:p>
        </p:txBody>
      </p:sp>
      <p:sp>
        <p:nvSpPr>
          <p:cNvPr id="62" name="Speech Bubble: Rectangle with Corners Rounded 61">
            <a:extLst>
              <a:ext uri="{FF2B5EF4-FFF2-40B4-BE49-F238E27FC236}">
                <a16:creationId xmlns:a16="http://schemas.microsoft.com/office/drawing/2014/main" id="{6D93990F-FB99-4F40-8726-C6587A007A92}"/>
              </a:ext>
            </a:extLst>
          </p:cNvPr>
          <p:cNvSpPr/>
          <p:nvPr/>
        </p:nvSpPr>
        <p:spPr>
          <a:xfrm>
            <a:off x="955576" y="2011706"/>
            <a:ext cx="304170" cy="239438"/>
          </a:xfrm>
          <a:prstGeom prst="wedgeRoundRectCallout">
            <a:avLst>
              <a:gd name="adj1" fmla="val -20833"/>
              <a:gd name="adj2" fmla="val 100374"/>
              <a:gd name="adj3" fmla="val 16667"/>
            </a:avLst>
          </a:prstGeom>
          <a:solidFill>
            <a:schemeClr val="accent5">
              <a:lumMod val="60000"/>
              <a:lumOff val="40000"/>
            </a:schemeClr>
          </a:solid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B4BA8CF0-842A-4004-94FA-1E13DBD4CC27}"/>
              </a:ext>
            </a:extLst>
          </p:cNvPr>
          <p:cNvSpPr txBox="1"/>
          <p:nvPr/>
        </p:nvSpPr>
        <p:spPr>
          <a:xfrm>
            <a:off x="920147" y="1946759"/>
            <a:ext cx="440295" cy="369332"/>
          </a:xfrm>
          <a:prstGeom prst="rect">
            <a:avLst/>
          </a:prstGeom>
          <a:noFill/>
        </p:spPr>
        <p:txBody>
          <a:bodyPr wrap="square" rtlCol="0">
            <a:spAutoFit/>
          </a:bodyPr>
          <a:lstStyle/>
          <a:p>
            <a:r>
              <a:rPr lang="en-US" sz="1800" b="1" dirty="0">
                <a:solidFill>
                  <a:srgbClr val="C00000"/>
                </a:solidFill>
                <a:latin typeface="Times New Roman" panose="02020603050405020304" pitchFamily="18" charset="0"/>
                <a:cs typeface="Times New Roman" panose="02020603050405020304" pitchFamily="18" charset="0"/>
              </a:rPr>
              <a:t>02</a:t>
            </a:r>
          </a:p>
        </p:txBody>
      </p:sp>
      <p:sp>
        <p:nvSpPr>
          <p:cNvPr id="64" name="Speech Bubble: Rectangle with Corners Rounded 63">
            <a:extLst>
              <a:ext uri="{FF2B5EF4-FFF2-40B4-BE49-F238E27FC236}">
                <a16:creationId xmlns:a16="http://schemas.microsoft.com/office/drawing/2014/main" id="{4EC97119-B6AE-4DE6-A6C4-22E4C23D2D22}"/>
              </a:ext>
            </a:extLst>
          </p:cNvPr>
          <p:cNvSpPr/>
          <p:nvPr/>
        </p:nvSpPr>
        <p:spPr>
          <a:xfrm>
            <a:off x="6642974" y="2907730"/>
            <a:ext cx="304170" cy="239438"/>
          </a:xfrm>
          <a:prstGeom prst="wedgeRoundRectCallout">
            <a:avLst>
              <a:gd name="adj1" fmla="val -20833"/>
              <a:gd name="adj2" fmla="val 100374"/>
              <a:gd name="adj3" fmla="val 16667"/>
            </a:avLst>
          </a:prstGeom>
          <a:solidFill>
            <a:schemeClr val="accent5">
              <a:lumMod val="60000"/>
              <a:lumOff val="40000"/>
            </a:schemeClr>
          </a:solid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3F9D235-1A10-4FB3-8D4F-80E2ADD4D65A}"/>
              </a:ext>
            </a:extLst>
          </p:cNvPr>
          <p:cNvSpPr txBox="1"/>
          <p:nvPr/>
        </p:nvSpPr>
        <p:spPr>
          <a:xfrm>
            <a:off x="6607545" y="2842783"/>
            <a:ext cx="440295" cy="369332"/>
          </a:xfrm>
          <a:prstGeom prst="rect">
            <a:avLst/>
          </a:prstGeom>
          <a:noFill/>
        </p:spPr>
        <p:txBody>
          <a:bodyPr wrap="square" rtlCol="0">
            <a:spAutoFit/>
          </a:bodyPr>
          <a:lstStyle/>
          <a:p>
            <a:r>
              <a:rPr lang="en-US" sz="1800" b="1" dirty="0">
                <a:solidFill>
                  <a:srgbClr val="C00000"/>
                </a:solidFill>
                <a:latin typeface="Times New Roman" panose="02020603050405020304" pitchFamily="18" charset="0"/>
                <a:cs typeface="Times New Roman" panose="02020603050405020304" pitchFamily="18" charset="0"/>
              </a:rPr>
              <a:t>03</a:t>
            </a:r>
          </a:p>
        </p:txBody>
      </p:sp>
    </p:spTree>
    <p:extLst>
      <p:ext uri="{BB962C8B-B14F-4D97-AF65-F5344CB8AC3E}">
        <p14:creationId xmlns:p14="http://schemas.microsoft.com/office/powerpoint/2010/main" val="26845873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500"/>
                                        <p:tgtEl>
                                          <p:spTgt spid="253"/>
                                        </p:tgtEl>
                                      </p:cBhvr>
                                    </p:animEffect>
                                    <p:anim calcmode="lin" valueType="num">
                                      <p:cBhvr>
                                        <p:cTn id="11" dur="500" fill="hold"/>
                                        <p:tgtEl>
                                          <p:spTgt spid="253"/>
                                        </p:tgtEl>
                                        <p:attrNameLst>
                                          <p:attrName>ppt_x</p:attrName>
                                        </p:attrNameLst>
                                      </p:cBhvr>
                                      <p:tavLst>
                                        <p:tav tm="0">
                                          <p:val>
                                            <p:strVal val="#ppt_x"/>
                                          </p:val>
                                        </p:tav>
                                        <p:tav tm="100000">
                                          <p:val>
                                            <p:strVal val="#ppt_x"/>
                                          </p:val>
                                        </p:tav>
                                      </p:tavLst>
                                    </p:anim>
                                    <p:anim calcmode="lin" valueType="num">
                                      <p:cBhvr>
                                        <p:cTn id="12" dur="500" fill="hold"/>
                                        <p:tgtEl>
                                          <p:spTgt spid="25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450" decel="100000" fill="hold"/>
                                        <p:tgtEl>
                                          <p:spTgt spid="3"/>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450" decel="100000" fill="hold"/>
                                        <p:tgtEl>
                                          <p:spTgt spid="2"/>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anim calcmode="lin" valueType="num">
                                      <p:cBhvr>
                                        <p:cTn id="29" dur="500" fill="hold"/>
                                        <p:tgtEl>
                                          <p:spTgt spid="63"/>
                                        </p:tgtEl>
                                        <p:attrNameLst>
                                          <p:attrName>ppt_x</p:attrName>
                                        </p:attrNameLst>
                                      </p:cBhvr>
                                      <p:tavLst>
                                        <p:tav tm="0">
                                          <p:val>
                                            <p:strVal val="#ppt_x"/>
                                          </p:val>
                                        </p:tav>
                                        <p:tav tm="100000">
                                          <p:val>
                                            <p:strVal val="#ppt_x"/>
                                          </p:val>
                                        </p:tav>
                                      </p:tavLst>
                                    </p:anim>
                                    <p:anim calcmode="lin" valueType="num">
                                      <p:cBhvr>
                                        <p:cTn id="30" dur="450" decel="100000" fill="hold"/>
                                        <p:tgtEl>
                                          <p:spTgt spid="63"/>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63"/>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anim calcmode="lin" valueType="num">
                                      <p:cBhvr>
                                        <p:cTn id="35" dur="500" fill="hold"/>
                                        <p:tgtEl>
                                          <p:spTgt spid="62"/>
                                        </p:tgtEl>
                                        <p:attrNameLst>
                                          <p:attrName>ppt_x</p:attrName>
                                        </p:attrNameLst>
                                      </p:cBhvr>
                                      <p:tavLst>
                                        <p:tav tm="0">
                                          <p:val>
                                            <p:strVal val="#ppt_x"/>
                                          </p:val>
                                        </p:tav>
                                        <p:tav tm="100000">
                                          <p:val>
                                            <p:strVal val="#ppt_x"/>
                                          </p:val>
                                        </p:tav>
                                      </p:tavLst>
                                    </p:anim>
                                    <p:anim calcmode="lin" valueType="num">
                                      <p:cBhvr>
                                        <p:cTn id="36" dur="450" decel="100000" fill="hold"/>
                                        <p:tgtEl>
                                          <p:spTgt spid="62"/>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62"/>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anim calcmode="lin" valueType="num">
                                      <p:cBhvr>
                                        <p:cTn id="41" dur="500" fill="hold"/>
                                        <p:tgtEl>
                                          <p:spTgt spid="65"/>
                                        </p:tgtEl>
                                        <p:attrNameLst>
                                          <p:attrName>ppt_x</p:attrName>
                                        </p:attrNameLst>
                                      </p:cBhvr>
                                      <p:tavLst>
                                        <p:tav tm="0">
                                          <p:val>
                                            <p:strVal val="#ppt_x"/>
                                          </p:val>
                                        </p:tav>
                                        <p:tav tm="100000">
                                          <p:val>
                                            <p:strVal val="#ppt_x"/>
                                          </p:val>
                                        </p:tav>
                                      </p:tavLst>
                                    </p:anim>
                                    <p:anim calcmode="lin" valueType="num">
                                      <p:cBhvr>
                                        <p:cTn id="42" dur="450" decel="100000" fill="hold"/>
                                        <p:tgtEl>
                                          <p:spTgt spid="65"/>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6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anim calcmode="lin" valueType="num">
                                      <p:cBhvr>
                                        <p:cTn id="47" dur="500" fill="hold"/>
                                        <p:tgtEl>
                                          <p:spTgt spid="64"/>
                                        </p:tgtEl>
                                        <p:attrNameLst>
                                          <p:attrName>ppt_x</p:attrName>
                                        </p:attrNameLst>
                                      </p:cBhvr>
                                      <p:tavLst>
                                        <p:tav tm="0">
                                          <p:val>
                                            <p:strVal val="#ppt_x"/>
                                          </p:val>
                                        </p:tav>
                                        <p:tav tm="100000">
                                          <p:val>
                                            <p:strVal val="#ppt_x"/>
                                          </p:val>
                                        </p:tav>
                                      </p:tavLst>
                                    </p:anim>
                                    <p:anim calcmode="lin" valueType="num">
                                      <p:cBhvr>
                                        <p:cTn id="48" dur="450" decel="100000" fill="hold"/>
                                        <p:tgtEl>
                                          <p:spTgt spid="64"/>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8" grpId="0"/>
      <p:bldP spid="2" grpId="0" animBg="1"/>
      <p:bldP spid="3" grpId="0"/>
      <p:bldP spid="62" grpId="0" animBg="1"/>
      <p:bldP spid="63" grpId="0"/>
      <p:bldP spid="64" grpId="0" animBg="1"/>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8" name="Google Shape;478;p38"/>
          <p:cNvSpPr txBox="1">
            <a:spLocks noGrp="1"/>
          </p:cNvSpPr>
          <p:nvPr>
            <p:ph type="subTitle" idx="1"/>
          </p:nvPr>
        </p:nvSpPr>
        <p:spPr>
          <a:xfrm>
            <a:off x="1085085" y="817238"/>
            <a:ext cx="6463713" cy="3979093"/>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endParaRPr dirty="0"/>
          </a:p>
        </p:txBody>
      </p:sp>
      <p:grpSp>
        <p:nvGrpSpPr>
          <p:cNvPr id="479" name="Google Shape;479;p38"/>
          <p:cNvGrpSpPr/>
          <p:nvPr/>
        </p:nvGrpSpPr>
        <p:grpSpPr>
          <a:xfrm>
            <a:off x="7783736" y="4277276"/>
            <a:ext cx="535556" cy="618085"/>
            <a:chOff x="3217950" y="1102950"/>
            <a:chExt cx="1033475" cy="1258500"/>
          </a:xfrm>
        </p:grpSpPr>
        <p:sp>
          <p:nvSpPr>
            <p:cNvPr id="480" name="Google Shape;480;p38"/>
            <p:cNvSpPr/>
            <p:nvPr/>
          </p:nvSpPr>
          <p:spPr>
            <a:xfrm>
              <a:off x="3876950" y="1199975"/>
              <a:ext cx="234300" cy="225650"/>
            </a:xfrm>
            <a:custGeom>
              <a:avLst/>
              <a:gdLst/>
              <a:ahLst/>
              <a:cxnLst/>
              <a:rect l="l" t="t" r="r" b="b"/>
              <a:pathLst>
                <a:path w="9372" h="9026" extrusionOk="0">
                  <a:moveTo>
                    <a:pt x="3561" y="1"/>
                  </a:moveTo>
                  <a:cubicBezTo>
                    <a:pt x="3204" y="1"/>
                    <a:pt x="2858" y="48"/>
                    <a:pt x="2525" y="155"/>
                  </a:cubicBezTo>
                  <a:cubicBezTo>
                    <a:pt x="1644" y="441"/>
                    <a:pt x="930" y="1037"/>
                    <a:pt x="501" y="1858"/>
                  </a:cubicBezTo>
                  <a:cubicBezTo>
                    <a:pt x="84" y="2668"/>
                    <a:pt x="1" y="3596"/>
                    <a:pt x="275" y="4477"/>
                  </a:cubicBezTo>
                  <a:cubicBezTo>
                    <a:pt x="287" y="4501"/>
                    <a:pt x="287" y="4525"/>
                    <a:pt x="299" y="4549"/>
                  </a:cubicBezTo>
                  <a:cubicBezTo>
                    <a:pt x="310" y="4573"/>
                    <a:pt x="310" y="4596"/>
                    <a:pt x="322" y="4608"/>
                  </a:cubicBezTo>
                  <a:lnTo>
                    <a:pt x="1311" y="7775"/>
                  </a:lnTo>
                  <a:cubicBezTo>
                    <a:pt x="1453" y="8228"/>
                    <a:pt x="1775" y="8597"/>
                    <a:pt x="2192" y="8823"/>
                  </a:cubicBezTo>
                  <a:cubicBezTo>
                    <a:pt x="2454" y="8954"/>
                    <a:pt x="2727" y="9026"/>
                    <a:pt x="3013" y="9026"/>
                  </a:cubicBezTo>
                  <a:cubicBezTo>
                    <a:pt x="3192" y="9026"/>
                    <a:pt x="3382" y="8990"/>
                    <a:pt x="3549" y="8942"/>
                  </a:cubicBezTo>
                  <a:lnTo>
                    <a:pt x="6716" y="7942"/>
                  </a:lnTo>
                  <a:cubicBezTo>
                    <a:pt x="6728" y="7942"/>
                    <a:pt x="6752" y="7930"/>
                    <a:pt x="6764" y="7930"/>
                  </a:cubicBezTo>
                  <a:cubicBezTo>
                    <a:pt x="6799" y="7918"/>
                    <a:pt x="6823" y="7906"/>
                    <a:pt x="6847" y="7906"/>
                  </a:cubicBezTo>
                  <a:cubicBezTo>
                    <a:pt x="7728" y="7621"/>
                    <a:pt x="8442" y="7025"/>
                    <a:pt x="8871" y="6204"/>
                  </a:cubicBezTo>
                  <a:cubicBezTo>
                    <a:pt x="9288" y="5394"/>
                    <a:pt x="9371" y="4466"/>
                    <a:pt x="9097" y="3584"/>
                  </a:cubicBezTo>
                  <a:cubicBezTo>
                    <a:pt x="8681" y="2251"/>
                    <a:pt x="7526" y="1334"/>
                    <a:pt x="6168" y="1191"/>
                  </a:cubicBezTo>
                  <a:cubicBezTo>
                    <a:pt x="5525" y="453"/>
                    <a:pt x="4585" y="1"/>
                    <a:pt x="3561"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3919525" y="1244500"/>
              <a:ext cx="149150" cy="136475"/>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4055850" y="1102950"/>
              <a:ext cx="187250" cy="170575"/>
            </a:xfrm>
            <a:custGeom>
              <a:avLst/>
              <a:gdLst/>
              <a:ahLst/>
              <a:cxnLst/>
              <a:rect l="l" t="t" r="r" b="b"/>
              <a:pathLst>
                <a:path w="7490" h="6823" extrusionOk="0">
                  <a:moveTo>
                    <a:pt x="4406" y="0"/>
                  </a:moveTo>
                  <a:cubicBezTo>
                    <a:pt x="3632" y="0"/>
                    <a:pt x="2918" y="322"/>
                    <a:pt x="2418" y="846"/>
                  </a:cubicBezTo>
                  <a:cubicBezTo>
                    <a:pt x="1453" y="1084"/>
                    <a:pt x="667" y="1834"/>
                    <a:pt x="393" y="2822"/>
                  </a:cubicBezTo>
                  <a:cubicBezTo>
                    <a:pt x="1" y="4298"/>
                    <a:pt x="882" y="5822"/>
                    <a:pt x="2358" y="6227"/>
                  </a:cubicBezTo>
                  <a:cubicBezTo>
                    <a:pt x="2370" y="6227"/>
                    <a:pt x="4358" y="6763"/>
                    <a:pt x="4358" y="6763"/>
                  </a:cubicBezTo>
                  <a:cubicBezTo>
                    <a:pt x="4513" y="6811"/>
                    <a:pt x="4668" y="6823"/>
                    <a:pt x="4823" y="6823"/>
                  </a:cubicBezTo>
                  <a:cubicBezTo>
                    <a:pt x="5608" y="6823"/>
                    <a:pt x="6335" y="6299"/>
                    <a:pt x="6549" y="5501"/>
                  </a:cubicBezTo>
                  <a:cubicBezTo>
                    <a:pt x="6549" y="5501"/>
                    <a:pt x="7085" y="3525"/>
                    <a:pt x="7085" y="3513"/>
                  </a:cubicBezTo>
                  <a:cubicBezTo>
                    <a:pt x="7490" y="2024"/>
                    <a:pt x="6609" y="500"/>
                    <a:pt x="5132" y="96"/>
                  </a:cubicBezTo>
                  <a:cubicBezTo>
                    <a:pt x="4894" y="36"/>
                    <a:pt x="4644" y="0"/>
                    <a:pt x="4406"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4105275" y="1147625"/>
              <a:ext cx="88125" cy="81250"/>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3217950" y="1439900"/>
              <a:ext cx="1033475" cy="921550"/>
            </a:xfrm>
            <a:custGeom>
              <a:avLst/>
              <a:gdLst/>
              <a:ahLst/>
              <a:cxnLst/>
              <a:rect l="l" t="t" r="r" b="b"/>
              <a:pathLst>
                <a:path w="41339" h="36862" extrusionOk="0">
                  <a:moveTo>
                    <a:pt x="6251" y="0"/>
                  </a:moveTo>
                  <a:cubicBezTo>
                    <a:pt x="4584" y="0"/>
                    <a:pt x="3941" y="369"/>
                    <a:pt x="3727" y="488"/>
                  </a:cubicBezTo>
                  <a:cubicBezTo>
                    <a:pt x="2298" y="1310"/>
                    <a:pt x="1453" y="3441"/>
                    <a:pt x="1143" y="5013"/>
                  </a:cubicBezTo>
                  <a:cubicBezTo>
                    <a:pt x="679" y="7453"/>
                    <a:pt x="1132" y="9763"/>
                    <a:pt x="2429" y="11549"/>
                  </a:cubicBezTo>
                  <a:cubicBezTo>
                    <a:pt x="846" y="14014"/>
                    <a:pt x="0" y="16752"/>
                    <a:pt x="0" y="19574"/>
                  </a:cubicBezTo>
                  <a:cubicBezTo>
                    <a:pt x="0" y="25337"/>
                    <a:pt x="3489" y="30659"/>
                    <a:pt x="9335" y="33826"/>
                  </a:cubicBezTo>
                  <a:cubicBezTo>
                    <a:pt x="11716" y="35183"/>
                    <a:pt x="15467" y="36790"/>
                    <a:pt x="19860" y="36802"/>
                  </a:cubicBezTo>
                  <a:cubicBezTo>
                    <a:pt x="20051" y="36814"/>
                    <a:pt x="20574" y="36862"/>
                    <a:pt x="21313" y="36862"/>
                  </a:cubicBezTo>
                  <a:cubicBezTo>
                    <a:pt x="24587" y="36862"/>
                    <a:pt x="30861" y="36088"/>
                    <a:pt x="36160" y="30861"/>
                  </a:cubicBezTo>
                  <a:cubicBezTo>
                    <a:pt x="39505" y="27754"/>
                    <a:pt x="41339" y="23741"/>
                    <a:pt x="41339" y="19574"/>
                  </a:cubicBezTo>
                  <a:cubicBezTo>
                    <a:pt x="41339" y="16633"/>
                    <a:pt x="40434" y="13788"/>
                    <a:pt x="38708" y="11251"/>
                  </a:cubicBezTo>
                  <a:cubicBezTo>
                    <a:pt x="39851" y="9513"/>
                    <a:pt x="40232" y="7322"/>
                    <a:pt x="39791" y="5013"/>
                  </a:cubicBezTo>
                  <a:cubicBezTo>
                    <a:pt x="39494" y="3441"/>
                    <a:pt x="38636" y="1310"/>
                    <a:pt x="37219" y="488"/>
                  </a:cubicBezTo>
                  <a:cubicBezTo>
                    <a:pt x="37005" y="369"/>
                    <a:pt x="36362" y="0"/>
                    <a:pt x="34683" y="0"/>
                  </a:cubicBezTo>
                  <a:cubicBezTo>
                    <a:pt x="32576" y="0"/>
                    <a:pt x="28575" y="679"/>
                    <a:pt x="26099" y="3143"/>
                  </a:cubicBezTo>
                  <a:cubicBezTo>
                    <a:pt x="24337" y="2750"/>
                    <a:pt x="22515" y="2548"/>
                    <a:pt x="20670" y="2548"/>
                  </a:cubicBezTo>
                  <a:cubicBezTo>
                    <a:pt x="18717" y="2548"/>
                    <a:pt x="16788" y="2774"/>
                    <a:pt x="14919" y="3215"/>
                  </a:cubicBezTo>
                  <a:cubicBezTo>
                    <a:pt x="12443" y="691"/>
                    <a:pt x="8382" y="0"/>
                    <a:pt x="6251"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3256050" y="1482075"/>
              <a:ext cx="375675" cy="304650"/>
            </a:xfrm>
            <a:custGeom>
              <a:avLst/>
              <a:gdLst/>
              <a:ahLst/>
              <a:cxnLst/>
              <a:rect l="l" t="t" r="r" b="b"/>
              <a:pathLst>
                <a:path w="15027" h="12186" extrusionOk="0">
                  <a:moveTo>
                    <a:pt x="4730" y="1"/>
                  </a:moveTo>
                  <a:cubicBezTo>
                    <a:pt x="3964" y="1"/>
                    <a:pt x="3373" y="95"/>
                    <a:pt x="3096" y="254"/>
                  </a:cubicBezTo>
                  <a:cubicBezTo>
                    <a:pt x="1751" y="1028"/>
                    <a:pt x="0" y="5754"/>
                    <a:pt x="2501" y="8910"/>
                  </a:cubicBezTo>
                  <a:cubicBezTo>
                    <a:pt x="4278" y="11152"/>
                    <a:pt x="7384" y="12186"/>
                    <a:pt x="9750" y="12186"/>
                  </a:cubicBezTo>
                  <a:cubicBezTo>
                    <a:pt x="10714" y="12186"/>
                    <a:pt x="11554" y="12014"/>
                    <a:pt x="12133" y="11684"/>
                  </a:cubicBezTo>
                  <a:cubicBezTo>
                    <a:pt x="14133" y="10529"/>
                    <a:pt x="15026" y="6302"/>
                    <a:pt x="12526" y="3147"/>
                  </a:cubicBezTo>
                  <a:cubicBezTo>
                    <a:pt x="10674" y="799"/>
                    <a:pt x="6958" y="1"/>
                    <a:pt x="4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3302475" y="1521650"/>
              <a:ext cx="292925" cy="237475"/>
            </a:xfrm>
            <a:custGeom>
              <a:avLst/>
              <a:gdLst/>
              <a:ahLst/>
              <a:cxnLst/>
              <a:rect l="l" t="t" r="r" b="b"/>
              <a:pathLst>
                <a:path w="11717" h="9499" extrusionOk="0">
                  <a:moveTo>
                    <a:pt x="3679" y="1"/>
                  </a:moveTo>
                  <a:cubicBezTo>
                    <a:pt x="3086" y="1"/>
                    <a:pt x="2630" y="73"/>
                    <a:pt x="2418" y="195"/>
                  </a:cubicBezTo>
                  <a:cubicBezTo>
                    <a:pt x="1370" y="802"/>
                    <a:pt x="1" y="4481"/>
                    <a:pt x="1953" y="6946"/>
                  </a:cubicBezTo>
                  <a:cubicBezTo>
                    <a:pt x="3331" y="8687"/>
                    <a:pt x="5748" y="9498"/>
                    <a:pt x="7592" y="9498"/>
                  </a:cubicBezTo>
                  <a:cubicBezTo>
                    <a:pt x="8345" y="9498"/>
                    <a:pt x="9002" y="9363"/>
                    <a:pt x="9454" y="9101"/>
                  </a:cubicBezTo>
                  <a:cubicBezTo>
                    <a:pt x="11014" y="8208"/>
                    <a:pt x="11717" y="4910"/>
                    <a:pt x="9764" y="2457"/>
                  </a:cubicBezTo>
                  <a:cubicBezTo>
                    <a:pt x="8318" y="621"/>
                    <a:pt x="5412" y="1"/>
                    <a:pt x="3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3827850" y="1482075"/>
              <a:ext cx="375675" cy="304650"/>
            </a:xfrm>
            <a:custGeom>
              <a:avLst/>
              <a:gdLst/>
              <a:ahLst/>
              <a:cxnLst/>
              <a:rect l="l" t="t" r="r" b="b"/>
              <a:pathLst>
                <a:path w="15027" h="12186" extrusionOk="0">
                  <a:moveTo>
                    <a:pt x="10296" y="1"/>
                  </a:moveTo>
                  <a:cubicBezTo>
                    <a:pt x="8068" y="1"/>
                    <a:pt x="4349" y="799"/>
                    <a:pt x="2489" y="3147"/>
                  </a:cubicBezTo>
                  <a:cubicBezTo>
                    <a:pt x="0" y="6302"/>
                    <a:pt x="881" y="10529"/>
                    <a:pt x="2894" y="11684"/>
                  </a:cubicBezTo>
                  <a:cubicBezTo>
                    <a:pt x="3472" y="12014"/>
                    <a:pt x="4313" y="12186"/>
                    <a:pt x="5276" y="12186"/>
                  </a:cubicBezTo>
                  <a:cubicBezTo>
                    <a:pt x="7643" y="12186"/>
                    <a:pt x="10749" y="11152"/>
                    <a:pt x="12526" y="8910"/>
                  </a:cubicBezTo>
                  <a:cubicBezTo>
                    <a:pt x="15026" y="5754"/>
                    <a:pt x="13276" y="1028"/>
                    <a:pt x="11930" y="254"/>
                  </a:cubicBezTo>
                  <a:cubicBezTo>
                    <a:pt x="11653" y="95"/>
                    <a:pt x="11063" y="1"/>
                    <a:pt x="10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3864150" y="1521650"/>
              <a:ext cx="292925" cy="237475"/>
            </a:xfrm>
            <a:custGeom>
              <a:avLst/>
              <a:gdLst/>
              <a:ahLst/>
              <a:cxnLst/>
              <a:rect l="l" t="t" r="r" b="b"/>
              <a:pathLst>
                <a:path w="11717" h="9499" extrusionOk="0">
                  <a:moveTo>
                    <a:pt x="8033" y="1"/>
                  </a:moveTo>
                  <a:cubicBezTo>
                    <a:pt x="6298" y="1"/>
                    <a:pt x="3396" y="621"/>
                    <a:pt x="1942" y="2457"/>
                  </a:cubicBezTo>
                  <a:cubicBezTo>
                    <a:pt x="1" y="4910"/>
                    <a:pt x="692" y="8208"/>
                    <a:pt x="2251" y="9101"/>
                  </a:cubicBezTo>
                  <a:cubicBezTo>
                    <a:pt x="2707" y="9363"/>
                    <a:pt x="3367" y="9498"/>
                    <a:pt x="4121" y="9498"/>
                  </a:cubicBezTo>
                  <a:cubicBezTo>
                    <a:pt x="5970" y="9498"/>
                    <a:pt x="8386" y="8687"/>
                    <a:pt x="9764" y="6946"/>
                  </a:cubicBezTo>
                  <a:cubicBezTo>
                    <a:pt x="11717" y="4481"/>
                    <a:pt x="10347" y="802"/>
                    <a:pt x="9300" y="195"/>
                  </a:cubicBezTo>
                  <a:cubicBezTo>
                    <a:pt x="9084" y="73"/>
                    <a:pt x="8627" y="1"/>
                    <a:pt x="8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3262600" y="1545850"/>
              <a:ext cx="944200" cy="762025"/>
            </a:xfrm>
            <a:custGeom>
              <a:avLst/>
              <a:gdLst/>
              <a:ahLst/>
              <a:cxnLst/>
              <a:rect l="l" t="t" r="r" b="b"/>
              <a:pathLst>
                <a:path w="37768" h="30481" extrusionOk="0">
                  <a:moveTo>
                    <a:pt x="18884" y="1"/>
                  </a:moveTo>
                  <a:cubicBezTo>
                    <a:pt x="8454" y="1"/>
                    <a:pt x="0" y="6823"/>
                    <a:pt x="0" y="15241"/>
                  </a:cubicBezTo>
                  <a:cubicBezTo>
                    <a:pt x="0" y="23658"/>
                    <a:pt x="8454" y="30481"/>
                    <a:pt x="18884" y="30481"/>
                  </a:cubicBezTo>
                  <a:cubicBezTo>
                    <a:pt x="29314" y="30481"/>
                    <a:pt x="37767" y="23658"/>
                    <a:pt x="37767" y="15241"/>
                  </a:cubicBezTo>
                  <a:cubicBezTo>
                    <a:pt x="37767" y="6823"/>
                    <a:pt x="29314" y="1"/>
                    <a:pt x="18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3340875" y="2146825"/>
              <a:ext cx="778100" cy="167575"/>
            </a:xfrm>
            <a:custGeom>
              <a:avLst/>
              <a:gdLst/>
              <a:ahLst/>
              <a:cxnLst/>
              <a:rect l="l" t="t" r="r" b="b"/>
              <a:pathLst>
                <a:path w="31124" h="6703" extrusionOk="0">
                  <a:moveTo>
                    <a:pt x="525" y="0"/>
                  </a:moveTo>
                  <a:cubicBezTo>
                    <a:pt x="1" y="84"/>
                    <a:pt x="6525" y="6644"/>
                    <a:pt x="15003" y="6644"/>
                  </a:cubicBezTo>
                  <a:cubicBezTo>
                    <a:pt x="15051" y="6644"/>
                    <a:pt x="15565" y="6703"/>
                    <a:pt x="16408" y="6703"/>
                  </a:cubicBezTo>
                  <a:cubicBezTo>
                    <a:pt x="19278" y="6703"/>
                    <a:pt x="25969" y="6020"/>
                    <a:pt x="31124" y="0"/>
                  </a:cubicBezTo>
                  <a:lnTo>
                    <a:pt x="31124" y="0"/>
                  </a:lnTo>
                  <a:cubicBezTo>
                    <a:pt x="31123" y="1"/>
                    <a:pt x="24160" y="3641"/>
                    <a:pt x="15093" y="3641"/>
                  </a:cubicBezTo>
                  <a:cubicBezTo>
                    <a:pt x="10560" y="3641"/>
                    <a:pt x="5501" y="2731"/>
                    <a:pt x="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3717725" y="1649225"/>
              <a:ext cx="317025" cy="281750"/>
            </a:xfrm>
            <a:custGeom>
              <a:avLst/>
              <a:gdLst/>
              <a:ahLst/>
              <a:cxnLst/>
              <a:rect l="l" t="t" r="r" b="b"/>
              <a:pathLst>
                <a:path w="12681" h="11270" extrusionOk="0">
                  <a:moveTo>
                    <a:pt x="6336" y="0"/>
                  </a:moveTo>
                  <a:cubicBezTo>
                    <a:pt x="5096" y="0"/>
                    <a:pt x="3848" y="408"/>
                    <a:pt x="2810" y="1247"/>
                  </a:cubicBezTo>
                  <a:cubicBezTo>
                    <a:pt x="381" y="3200"/>
                    <a:pt x="0" y="6748"/>
                    <a:pt x="1953" y="9165"/>
                  </a:cubicBezTo>
                  <a:cubicBezTo>
                    <a:pt x="3066" y="10550"/>
                    <a:pt x="4695" y="11269"/>
                    <a:pt x="6340" y="11269"/>
                  </a:cubicBezTo>
                  <a:cubicBezTo>
                    <a:pt x="7579" y="11269"/>
                    <a:pt x="8827" y="10861"/>
                    <a:pt x="9870" y="10022"/>
                  </a:cubicBezTo>
                  <a:cubicBezTo>
                    <a:pt x="12299" y="8070"/>
                    <a:pt x="12680" y="4533"/>
                    <a:pt x="10728" y="2105"/>
                  </a:cubicBezTo>
                  <a:cubicBezTo>
                    <a:pt x="9614" y="719"/>
                    <a:pt x="7981" y="0"/>
                    <a:pt x="6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4057650" y="1753025"/>
              <a:ext cx="74125" cy="73850"/>
            </a:xfrm>
            <a:custGeom>
              <a:avLst/>
              <a:gdLst/>
              <a:ahLst/>
              <a:cxnLst/>
              <a:rect l="l" t="t" r="r" b="b"/>
              <a:pathLst>
                <a:path w="2965" h="2954" extrusionOk="0">
                  <a:moveTo>
                    <a:pt x="1476" y="0"/>
                  </a:moveTo>
                  <a:cubicBezTo>
                    <a:pt x="655" y="0"/>
                    <a:pt x="0" y="655"/>
                    <a:pt x="0" y="1477"/>
                  </a:cubicBezTo>
                  <a:cubicBezTo>
                    <a:pt x="0" y="2298"/>
                    <a:pt x="655" y="2953"/>
                    <a:pt x="1476" y="2953"/>
                  </a:cubicBezTo>
                  <a:cubicBezTo>
                    <a:pt x="2298" y="2953"/>
                    <a:pt x="2965" y="2298"/>
                    <a:pt x="2965" y="1477"/>
                  </a:cubicBezTo>
                  <a:cubicBezTo>
                    <a:pt x="2965" y="655"/>
                    <a:pt x="2298"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3418275" y="2082525"/>
              <a:ext cx="125925" cy="125925"/>
            </a:xfrm>
            <a:custGeom>
              <a:avLst/>
              <a:gdLst/>
              <a:ahLst/>
              <a:cxnLst/>
              <a:rect l="l" t="t" r="r" b="b"/>
              <a:pathLst>
                <a:path w="5037" h="5037" extrusionOk="0">
                  <a:moveTo>
                    <a:pt x="2513" y="1"/>
                  </a:moveTo>
                  <a:cubicBezTo>
                    <a:pt x="1131" y="1"/>
                    <a:pt x="0" y="1132"/>
                    <a:pt x="0" y="2513"/>
                  </a:cubicBezTo>
                  <a:cubicBezTo>
                    <a:pt x="0" y="3906"/>
                    <a:pt x="1131" y="5037"/>
                    <a:pt x="2513" y="5037"/>
                  </a:cubicBezTo>
                  <a:cubicBezTo>
                    <a:pt x="3906" y="5037"/>
                    <a:pt x="5037" y="3906"/>
                    <a:pt x="5037" y="2513"/>
                  </a:cubicBezTo>
                  <a:cubicBezTo>
                    <a:pt x="5037" y="1132"/>
                    <a:pt x="3906"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3307250" y="1928950"/>
              <a:ext cx="136950" cy="64300"/>
            </a:xfrm>
            <a:custGeom>
              <a:avLst/>
              <a:gdLst/>
              <a:ahLst/>
              <a:cxnLst/>
              <a:rect l="l" t="t" r="r" b="b"/>
              <a:pathLst>
                <a:path w="5478" h="2572" extrusionOk="0">
                  <a:moveTo>
                    <a:pt x="1298" y="0"/>
                  </a:moveTo>
                  <a:cubicBezTo>
                    <a:pt x="584" y="0"/>
                    <a:pt x="0" y="572"/>
                    <a:pt x="0" y="1286"/>
                  </a:cubicBezTo>
                  <a:cubicBezTo>
                    <a:pt x="0" y="2000"/>
                    <a:pt x="584" y="2572"/>
                    <a:pt x="1298" y="2572"/>
                  </a:cubicBezTo>
                  <a:lnTo>
                    <a:pt x="4191" y="2572"/>
                  </a:lnTo>
                  <a:cubicBezTo>
                    <a:pt x="4906" y="2572"/>
                    <a:pt x="5477" y="2000"/>
                    <a:pt x="5477" y="1286"/>
                  </a:cubicBezTo>
                  <a:cubicBezTo>
                    <a:pt x="5477" y="572"/>
                    <a:pt x="4906"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4034725" y="1928950"/>
              <a:ext cx="136950" cy="64300"/>
            </a:xfrm>
            <a:custGeom>
              <a:avLst/>
              <a:gdLst/>
              <a:ahLst/>
              <a:cxnLst/>
              <a:rect l="l" t="t" r="r" b="b"/>
              <a:pathLst>
                <a:path w="5478" h="2572" extrusionOk="0">
                  <a:moveTo>
                    <a:pt x="1298" y="0"/>
                  </a:moveTo>
                  <a:cubicBezTo>
                    <a:pt x="584" y="0"/>
                    <a:pt x="0" y="572"/>
                    <a:pt x="0" y="1286"/>
                  </a:cubicBezTo>
                  <a:cubicBezTo>
                    <a:pt x="0" y="2000"/>
                    <a:pt x="584" y="2572"/>
                    <a:pt x="1298" y="2572"/>
                  </a:cubicBezTo>
                  <a:lnTo>
                    <a:pt x="4191" y="2572"/>
                  </a:lnTo>
                  <a:cubicBezTo>
                    <a:pt x="4906" y="2572"/>
                    <a:pt x="5477" y="2000"/>
                    <a:pt x="5477" y="1286"/>
                  </a:cubicBezTo>
                  <a:cubicBezTo>
                    <a:pt x="5477" y="572"/>
                    <a:pt x="4906"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3686750" y="1903925"/>
              <a:ext cx="105700" cy="69400"/>
            </a:xfrm>
            <a:custGeom>
              <a:avLst/>
              <a:gdLst/>
              <a:ahLst/>
              <a:cxnLst/>
              <a:rect l="l" t="t" r="r" b="b"/>
              <a:pathLst>
                <a:path w="4228" h="2776" extrusionOk="0">
                  <a:moveTo>
                    <a:pt x="822" y="1"/>
                  </a:moveTo>
                  <a:cubicBezTo>
                    <a:pt x="287" y="1"/>
                    <a:pt x="1" y="632"/>
                    <a:pt x="346" y="1037"/>
                  </a:cubicBezTo>
                  <a:lnTo>
                    <a:pt x="1632" y="2561"/>
                  </a:lnTo>
                  <a:cubicBezTo>
                    <a:pt x="1757" y="2704"/>
                    <a:pt x="1933" y="2775"/>
                    <a:pt x="2110" y="2775"/>
                  </a:cubicBezTo>
                  <a:cubicBezTo>
                    <a:pt x="2287" y="2775"/>
                    <a:pt x="2465" y="2704"/>
                    <a:pt x="2596" y="2561"/>
                  </a:cubicBezTo>
                  <a:lnTo>
                    <a:pt x="3882" y="1037"/>
                  </a:lnTo>
                  <a:cubicBezTo>
                    <a:pt x="4228" y="632"/>
                    <a:pt x="3942" y="1"/>
                    <a:pt x="3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3829325" y="1938475"/>
              <a:ext cx="176550" cy="69950"/>
            </a:xfrm>
            <a:custGeom>
              <a:avLst/>
              <a:gdLst/>
              <a:ahLst/>
              <a:cxnLst/>
              <a:rect l="l" t="t" r="r" b="b"/>
              <a:pathLst>
                <a:path w="7062" h="2798" extrusionOk="0">
                  <a:moveTo>
                    <a:pt x="1990" y="1"/>
                  </a:moveTo>
                  <a:cubicBezTo>
                    <a:pt x="957" y="1"/>
                    <a:pt x="234" y="216"/>
                    <a:pt x="203" y="226"/>
                  </a:cubicBezTo>
                  <a:cubicBezTo>
                    <a:pt x="72" y="274"/>
                    <a:pt x="1" y="405"/>
                    <a:pt x="37" y="536"/>
                  </a:cubicBezTo>
                  <a:cubicBezTo>
                    <a:pt x="76" y="644"/>
                    <a:pt x="172" y="712"/>
                    <a:pt x="279" y="712"/>
                  </a:cubicBezTo>
                  <a:cubicBezTo>
                    <a:pt x="301" y="712"/>
                    <a:pt x="323" y="709"/>
                    <a:pt x="346" y="703"/>
                  </a:cubicBezTo>
                  <a:cubicBezTo>
                    <a:pt x="356" y="703"/>
                    <a:pt x="1042" y="489"/>
                    <a:pt x="2004" y="489"/>
                  </a:cubicBezTo>
                  <a:cubicBezTo>
                    <a:pt x="2178" y="489"/>
                    <a:pt x="2360" y="496"/>
                    <a:pt x="2549" y="512"/>
                  </a:cubicBezTo>
                  <a:cubicBezTo>
                    <a:pt x="4204" y="655"/>
                    <a:pt x="5561" y="1393"/>
                    <a:pt x="6585" y="2703"/>
                  </a:cubicBezTo>
                  <a:cubicBezTo>
                    <a:pt x="6633" y="2774"/>
                    <a:pt x="6704" y="2798"/>
                    <a:pt x="6787" y="2798"/>
                  </a:cubicBezTo>
                  <a:cubicBezTo>
                    <a:pt x="6835" y="2798"/>
                    <a:pt x="6895" y="2786"/>
                    <a:pt x="6930" y="2750"/>
                  </a:cubicBezTo>
                  <a:cubicBezTo>
                    <a:pt x="7038" y="2667"/>
                    <a:pt x="7061" y="2512"/>
                    <a:pt x="6978" y="2405"/>
                  </a:cubicBezTo>
                  <a:cubicBezTo>
                    <a:pt x="5573" y="619"/>
                    <a:pt x="3811" y="131"/>
                    <a:pt x="2573" y="24"/>
                  </a:cubicBezTo>
                  <a:cubicBezTo>
                    <a:pt x="2370" y="8"/>
                    <a:pt x="2175" y="1"/>
                    <a:pt x="1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3823375" y="1868750"/>
              <a:ext cx="185175" cy="63775"/>
            </a:xfrm>
            <a:custGeom>
              <a:avLst/>
              <a:gdLst/>
              <a:ahLst/>
              <a:cxnLst/>
              <a:rect l="l" t="t" r="r" b="b"/>
              <a:pathLst>
                <a:path w="7407" h="2551" extrusionOk="0">
                  <a:moveTo>
                    <a:pt x="5205" y="0"/>
                  </a:moveTo>
                  <a:cubicBezTo>
                    <a:pt x="3821" y="0"/>
                    <a:pt x="2721" y="377"/>
                    <a:pt x="1953" y="765"/>
                  </a:cubicBezTo>
                  <a:cubicBezTo>
                    <a:pt x="763" y="1372"/>
                    <a:pt x="120" y="2122"/>
                    <a:pt x="96" y="2146"/>
                  </a:cubicBezTo>
                  <a:cubicBezTo>
                    <a:pt x="1" y="2253"/>
                    <a:pt x="13" y="2408"/>
                    <a:pt x="120" y="2491"/>
                  </a:cubicBezTo>
                  <a:cubicBezTo>
                    <a:pt x="167" y="2539"/>
                    <a:pt x="227" y="2551"/>
                    <a:pt x="275" y="2551"/>
                  </a:cubicBezTo>
                  <a:cubicBezTo>
                    <a:pt x="346" y="2551"/>
                    <a:pt x="418" y="2527"/>
                    <a:pt x="465" y="2468"/>
                  </a:cubicBezTo>
                  <a:cubicBezTo>
                    <a:pt x="465" y="2456"/>
                    <a:pt x="1084" y="1753"/>
                    <a:pt x="2192" y="1194"/>
                  </a:cubicBezTo>
                  <a:cubicBezTo>
                    <a:pt x="3137" y="721"/>
                    <a:pt x="4138" y="485"/>
                    <a:pt x="5185" y="485"/>
                  </a:cubicBezTo>
                  <a:cubicBezTo>
                    <a:pt x="5800" y="485"/>
                    <a:pt x="6430" y="566"/>
                    <a:pt x="7073" y="729"/>
                  </a:cubicBezTo>
                  <a:cubicBezTo>
                    <a:pt x="7094" y="735"/>
                    <a:pt x="7115" y="738"/>
                    <a:pt x="7135" y="738"/>
                  </a:cubicBezTo>
                  <a:cubicBezTo>
                    <a:pt x="7246" y="738"/>
                    <a:pt x="7353" y="661"/>
                    <a:pt x="7383" y="551"/>
                  </a:cubicBezTo>
                  <a:cubicBezTo>
                    <a:pt x="7406" y="420"/>
                    <a:pt x="7335" y="289"/>
                    <a:pt x="7204" y="253"/>
                  </a:cubicBezTo>
                  <a:cubicBezTo>
                    <a:pt x="6485" y="74"/>
                    <a:pt x="5817" y="0"/>
                    <a:pt x="5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3821900" y="1973550"/>
              <a:ext cx="122950" cy="91150"/>
            </a:xfrm>
            <a:custGeom>
              <a:avLst/>
              <a:gdLst/>
              <a:ahLst/>
              <a:cxnLst/>
              <a:rect l="l" t="t" r="r" b="b"/>
              <a:pathLst>
                <a:path w="4918" h="3646" extrusionOk="0">
                  <a:moveTo>
                    <a:pt x="264" y="1"/>
                  </a:moveTo>
                  <a:cubicBezTo>
                    <a:pt x="142" y="1"/>
                    <a:pt x="35" y="93"/>
                    <a:pt x="12" y="216"/>
                  </a:cubicBezTo>
                  <a:cubicBezTo>
                    <a:pt x="0" y="347"/>
                    <a:pt x="96" y="478"/>
                    <a:pt x="226" y="490"/>
                  </a:cubicBezTo>
                  <a:cubicBezTo>
                    <a:pt x="250" y="490"/>
                    <a:pt x="2953" y="859"/>
                    <a:pt x="4417" y="3514"/>
                  </a:cubicBezTo>
                  <a:cubicBezTo>
                    <a:pt x="4465" y="3598"/>
                    <a:pt x="4548" y="3645"/>
                    <a:pt x="4632" y="3645"/>
                  </a:cubicBezTo>
                  <a:cubicBezTo>
                    <a:pt x="4679" y="3645"/>
                    <a:pt x="4715" y="3633"/>
                    <a:pt x="4751" y="3610"/>
                  </a:cubicBezTo>
                  <a:cubicBezTo>
                    <a:pt x="4870" y="3550"/>
                    <a:pt x="4918" y="3395"/>
                    <a:pt x="4846" y="3276"/>
                  </a:cubicBezTo>
                  <a:cubicBezTo>
                    <a:pt x="3274" y="407"/>
                    <a:pt x="405" y="14"/>
                    <a:pt x="286" y="2"/>
                  </a:cubicBezTo>
                  <a:cubicBezTo>
                    <a:pt x="279" y="1"/>
                    <a:pt x="271"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3473350" y="1938475"/>
              <a:ext cx="176525" cy="69950"/>
            </a:xfrm>
            <a:custGeom>
              <a:avLst/>
              <a:gdLst/>
              <a:ahLst/>
              <a:cxnLst/>
              <a:rect l="l" t="t" r="r" b="b"/>
              <a:pathLst>
                <a:path w="7061" h="2798" extrusionOk="0">
                  <a:moveTo>
                    <a:pt x="5071" y="1"/>
                  </a:moveTo>
                  <a:cubicBezTo>
                    <a:pt x="4886" y="1"/>
                    <a:pt x="4691" y="8"/>
                    <a:pt x="4489" y="24"/>
                  </a:cubicBezTo>
                  <a:cubicBezTo>
                    <a:pt x="3250" y="131"/>
                    <a:pt x="1476" y="619"/>
                    <a:pt x="83" y="2405"/>
                  </a:cubicBezTo>
                  <a:cubicBezTo>
                    <a:pt x="0" y="2512"/>
                    <a:pt x="12" y="2667"/>
                    <a:pt x="119" y="2750"/>
                  </a:cubicBezTo>
                  <a:cubicBezTo>
                    <a:pt x="167" y="2786"/>
                    <a:pt x="226" y="2798"/>
                    <a:pt x="274" y="2798"/>
                  </a:cubicBezTo>
                  <a:cubicBezTo>
                    <a:pt x="345" y="2798"/>
                    <a:pt x="417" y="2774"/>
                    <a:pt x="464" y="2703"/>
                  </a:cubicBezTo>
                  <a:cubicBezTo>
                    <a:pt x="1500" y="1393"/>
                    <a:pt x="2858" y="655"/>
                    <a:pt x="4501" y="512"/>
                  </a:cubicBezTo>
                  <a:cubicBezTo>
                    <a:pt x="4691" y="496"/>
                    <a:pt x="4875" y="489"/>
                    <a:pt x="5050" y="489"/>
                  </a:cubicBezTo>
                  <a:cubicBezTo>
                    <a:pt x="6019" y="489"/>
                    <a:pt x="6703" y="703"/>
                    <a:pt x="6703" y="703"/>
                  </a:cubicBezTo>
                  <a:cubicBezTo>
                    <a:pt x="6726" y="709"/>
                    <a:pt x="6749" y="712"/>
                    <a:pt x="6772" y="712"/>
                  </a:cubicBezTo>
                  <a:cubicBezTo>
                    <a:pt x="6881" y="712"/>
                    <a:pt x="6983" y="644"/>
                    <a:pt x="7013" y="536"/>
                  </a:cubicBezTo>
                  <a:cubicBezTo>
                    <a:pt x="7060" y="405"/>
                    <a:pt x="6989" y="274"/>
                    <a:pt x="6858" y="226"/>
                  </a:cubicBezTo>
                  <a:cubicBezTo>
                    <a:pt x="6818" y="216"/>
                    <a:pt x="6101" y="1"/>
                    <a:pt x="5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3470350" y="1868750"/>
              <a:ext cx="185475" cy="63775"/>
            </a:xfrm>
            <a:custGeom>
              <a:avLst/>
              <a:gdLst/>
              <a:ahLst/>
              <a:cxnLst/>
              <a:rect l="l" t="t" r="r" b="b"/>
              <a:pathLst>
                <a:path w="7419" h="2551" extrusionOk="0">
                  <a:moveTo>
                    <a:pt x="2209" y="0"/>
                  </a:moveTo>
                  <a:cubicBezTo>
                    <a:pt x="1597" y="0"/>
                    <a:pt x="931" y="74"/>
                    <a:pt x="215" y="253"/>
                  </a:cubicBezTo>
                  <a:cubicBezTo>
                    <a:pt x="84" y="289"/>
                    <a:pt x="1" y="420"/>
                    <a:pt x="37" y="551"/>
                  </a:cubicBezTo>
                  <a:cubicBezTo>
                    <a:pt x="67" y="661"/>
                    <a:pt x="165" y="738"/>
                    <a:pt x="273" y="738"/>
                  </a:cubicBezTo>
                  <a:cubicBezTo>
                    <a:pt x="293" y="738"/>
                    <a:pt x="314" y="735"/>
                    <a:pt x="334" y="729"/>
                  </a:cubicBezTo>
                  <a:cubicBezTo>
                    <a:pt x="982" y="566"/>
                    <a:pt x="1615" y="485"/>
                    <a:pt x="2231" y="485"/>
                  </a:cubicBezTo>
                  <a:cubicBezTo>
                    <a:pt x="3279" y="485"/>
                    <a:pt x="4278" y="721"/>
                    <a:pt x="5216" y="1194"/>
                  </a:cubicBezTo>
                  <a:cubicBezTo>
                    <a:pt x="6335" y="1753"/>
                    <a:pt x="6942" y="2456"/>
                    <a:pt x="6954" y="2468"/>
                  </a:cubicBezTo>
                  <a:cubicBezTo>
                    <a:pt x="7002" y="2527"/>
                    <a:pt x="7073" y="2551"/>
                    <a:pt x="7133" y="2551"/>
                  </a:cubicBezTo>
                  <a:cubicBezTo>
                    <a:pt x="7192" y="2551"/>
                    <a:pt x="7252" y="2539"/>
                    <a:pt x="7300" y="2491"/>
                  </a:cubicBezTo>
                  <a:cubicBezTo>
                    <a:pt x="7407" y="2408"/>
                    <a:pt x="7419" y="2253"/>
                    <a:pt x="7323" y="2146"/>
                  </a:cubicBezTo>
                  <a:cubicBezTo>
                    <a:pt x="7300" y="2122"/>
                    <a:pt x="6657" y="1372"/>
                    <a:pt x="5454" y="765"/>
                  </a:cubicBezTo>
                  <a:cubicBezTo>
                    <a:pt x="4695" y="377"/>
                    <a:pt x="3592" y="0"/>
                    <a:pt x="2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3534350" y="1973550"/>
              <a:ext cx="122975" cy="91150"/>
            </a:xfrm>
            <a:custGeom>
              <a:avLst/>
              <a:gdLst/>
              <a:ahLst/>
              <a:cxnLst/>
              <a:rect l="l" t="t" r="r" b="b"/>
              <a:pathLst>
                <a:path w="4919" h="3646" extrusionOk="0">
                  <a:moveTo>
                    <a:pt x="4644" y="1"/>
                  </a:moveTo>
                  <a:cubicBezTo>
                    <a:pt x="4637" y="1"/>
                    <a:pt x="4629" y="1"/>
                    <a:pt x="4620" y="2"/>
                  </a:cubicBezTo>
                  <a:cubicBezTo>
                    <a:pt x="4501" y="14"/>
                    <a:pt x="1644" y="407"/>
                    <a:pt x="60" y="3276"/>
                  </a:cubicBezTo>
                  <a:cubicBezTo>
                    <a:pt x="1" y="3395"/>
                    <a:pt x="48" y="3550"/>
                    <a:pt x="168" y="3610"/>
                  </a:cubicBezTo>
                  <a:cubicBezTo>
                    <a:pt x="203" y="3633"/>
                    <a:pt x="239" y="3645"/>
                    <a:pt x="275" y="3645"/>
                  </a:cubicBezTo>
                  <a:cubicBezTo>
                    <a:pt x="370" y="3645"/>
                    <a:pt x="453" y="3598"/>
                    <a:pt x="501" y="3514"/>
                  </a:cubicBezTo>
                  <a:cubicBezTo>
                    <a:pt x="1953" y="871"/>
                    <a:pt x="4656" y="490"/>
                    <a:pt x="4692" y="490"/>
                  </a:cubicBezTo>
                  <a:cubicBezTo>
                    <a:pt x="4823" y="466"/>
                    <a:pt x="4918" y="347"/>
                    <a:pt x="4906" y="216"/>
                  </a:cubicBezTo>
                  <a:cubicBezTo>
                    <a:pt x="4884" y="93"/>
                    <a:pt x="4776"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3506075" y="1718875"/>
              <a:ext cx="183375" cy="156500"/>
            </a:xfrm>
            <a:custGeom>
              <a:avLst/>
              <a:gdLst/>
              <a:ahLst/>
              <a:cxnLst/>
              <a:rect l="l" t="t" r="r" b="b"/>
              <a:pathLst>
                <a:path w="7335" h="6260" extrusionOk="0">
                  <a:moveTo>
                    <a:pt x="2162" y="0"/>
                  </a:moveTo>
                  <a:cubicBezTo>
                    <a:pt x="1659" y="0"/>
                    <a:pt x="1156" y="194"/>
                    <a:pt x="775" y="581"/>
                  </a:cubicBezTo>
                  <a:cubicBezTo>
                    <a:pt x="1" y="1343"/>
                    <a:pt x="1" y="2593"/>
                    <a:pt x="775" y="3355"/>
                  </a:cubicBezTo>
                  <a:cubicBezTo>
                    <a:pt x="810" y="3402"/>
                    <a:pt x="858" y="3438"/>
                    <a:pt x="894" y="3474"/>
                  </a:cubicBezTo>
                  <a:lnTo>
                    <a:pt x="3668" y="6260"/>
                  </a:lnTo>
                  <a:lnTo>
                    <a:pt x="6442" y="3474"/>
                  </a:lnTo>
                  <a:cubicBezTo>
                    <a:pt x="6490" y="3438"/>
                    <a:pt x="6525" y="3391"/>
                    <a:pt x="6561" y="3355"/>
                  </a:cubicBezTo>
                  <a:cubicBezTo>
                    <a:pt x="7335" y="2593"/>
                    <a:pt x="7335" y="1343"/>
                    <a:pt x="6561" y="581"/>
                  </a:cubicBezTo>
                  <a:cubicBezTo>
                    <a:pt x="6180" y="194"/>
                    <a:pt x="5680" y="0"/>
                    <a:pt x="5178" y="0"/>
                  </a:cubicBezTo>
                  <a:cubicBezTo>
                    <a:pt x="4677" y="0"/>
                    <a:pt x="4174" y="194"/>
                    <a:pt x="3787" y="581"/>
                  </a:cubicBezTo>
                  <a:cubicBezTo>
                    <a:pt x="3751" y="616"/>
                    <a:pt x="3715" y="664"/>
                    <a:pt x="3668" y="700"/>
                  </a:cubicBezTo>
                  <a:cubicBezTo>
                    <a:pt x="3632" y="664"/>
                    <a:pt x="3585" y="616"/>
                    <a:pt x="3549" y="581"/>
                  </a:cubicBezTo>
                  <a:cubicBezTo>
                    <a:pt x="3168" y="194"/>
                    <a:pt x="2665"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3789750" y="1708150"/>
              <a:ext cx="183375" cy="156225"/>
            </a:xfrm>
            <a:custGeom>
              <a:avLst/>
              <a:gdLst/>
              <a:ahLst/>
              <a:cxnLst/>
              <a:rect l="l" t="t" r="r" b="b"/>
              <a:pathLst>
                <a:path w="7335" h="6249" extrusionOk="0">
                  <a:moveTo>
                    <a:pt x="2155" y="1"/>
                  </a:moveTo>
                  <a:cubicBezTo>
                    <a:pt x="1652" y="1"/>
                    <a:pt x="1149" y="194"/>
                    <a:pt x="762" y="581"/>
                  </a:cubicBezTo>
                  <a:cubicBezTo>
                    <a:pt x="0" y="1343"/>
                    <a:pt x="0" y="2593"/>
                    <a:pt x="762" y="3355"/>
                  </a:cubicBezTo>
                  <a:cubicBezTo>
                    <a:pt x="810" y="3391"/>
                    <a:pt x="846" y="3439"/>
                    <a:pt x="893" y="3474"/>
                  </a:cubicBezTo>
                  <a:lnTo>
                    <a:pt x="881" y="3474"/>
                  </a:lnTo>
                  <a:lnTo>
                    <a:pt x="3668" y="6248"/>
                  </a:lnTo>
                  <a:lnTo>
                    <a:pt x="6442" y="3474"/>
                  </a:lnTo>
                  <a:cubicBezTo>
                    <a:pt x="6477" y="3439"/>
                    <a:pt x="6525" y="3391"/>
                    <a:pt x="6561" y="3355"/>
                  </a:cubicBezTo>
                  <a:cubicBezTo>
                    <a:pt x="7335" y="2593"/>
                    <a:pt x="7335" y="1343"/>
                    <a:pt x="6561" y="581"/>
                  </a:cubicBezTo>
                  <a:cubicBezTo>
                    <a:pt x="6180" y="194"/>
                    <a:pt x="5677" y="1"/>
                    <a:pt x="5174" y="1"/>
                  </a:cubicBezTo>
                  <a:cubicBezTo>
                    <a:pt x="4671" y="1"/>
                    <a:pt x="4168" y="194"/>
                    <a:pt x="3787" y="581"/>
                  </a:cubicBezTo>
                  <a:cubicBezTo>
                    <a:pt x="3739" y="617"/>
                    <a:pt x="3703" y="664"/>
                    <a:pt x="3668" y="700"/>
                  </a:cubicBezTo>
                  <a:lnTo>
                    <a:pt x="3656" y="700"/>
                  </a:lnTo>
                  <a:cubicBezTo>
                    <a:pt x="3620" y="664"/>
                    <a:pt x="3584" y="617"/>
                    <a:pt x="3548" y="581"/>
                  </a:cubicBezTo>
                  <a:cubicBezTo>
                    <a:pt x="3161" y="194"/>
                    <a:pt x="2658" y="1"/>
                    <a:pt x="2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3618600" y="2019350"/>
              <a:ext cx="245875" cy="173375"/>
            </a:xfrm>
            <a:custGeom>
              <a:avLst/>
              <a:gdLst/>
              <a:ahLst/>
              <a:cxnLst/>
              <a:rect l="l" t="t" r="r" b="b"/>
              <a:pathLst>
                <a:path w="9835" h="6935" extrusionOk="0">
                  <a:moveTo>
                    <a:pt x="7448" y="1"/>
                  </a:moveTo>
                  <a:cubicBezTo>
                    <a:pt x="7418" y="1"/>
                    <a:pt x="7388" y="2"/>
                    <a:pt x="7358" y="4"/>
                  </a:cubicBezTo>
                  <a:cubicBezTo>
                    <a:pt x="6930" y="15"/>
                    <a:pt x="6525" y="182"/>
                    <a:pt x="6144" y="361"/>
                  </a:cubicBezTo>
                  <a:cubicBezTo>
                    <a:pt x="5675" y="560"/>
                    <a:pt x="5067" y="932"/>
                    <a:pt x="4537" y="932"/>
                  </a:cubicBezTo>
                  <a:cubicBezTo>
                    <a:pt x="4529" y="932"/>
                    <a:pt x="4521" y="932"/>
                    <a:pt x="4513" y="932"/>
                  </a:cubicBezTo>
                  <a:cubicBezTo>
                    <a:pt x="4477" y="932"/>
                    <a:pt x="4429" y="932"/>
                    <a:pt x="4382" y="920"/>
                  </a:cubicBezTo>
                  <a:cubicBezTo>
                    <a:pt x="3870" y="849"/>
                    <a:pt x="3322" y="444"/>
                    <a:pt x="2810" y="337"/>
                  </a:cubicBezTo>
                  <a:cubicBezTo>
                    <a:pt x="2608" y="296"/>
                    <a:pt x="2400" y="274"/>
                    <a:pt x="2193" y="274"/>
                  </a:cubicBezTo>
                  <a:cubicBezTo>
                    <a:pt x="1791" y="274"/>
                    <a:pt x="1394" y="359"/>
                    <a:pt x="1048" y="563"/>
                  </a:cubicBezTo>
                  <a:cubicBezTo>
                    <a:pt x="512" y="896"/>
                    <a:pt x="191" y="1504"/>
                    <a:pt x="96" y="2123"/>
                  </a:cubicBezTo>
                  <a:cubicBezTo>
                    <a:pt x="0" y="2742"/>
                    <a:pt x="119" y="3385"/>
                    <a:pt x="322" y="3968"/>
                  </a:cubicBezTo>
                  <a:cubicBezTo>
                    <a:pt x="750" y="5183"/>
                    <a:pt x="1631" y="6290"/>
                    <a:pt x="2858" y="6707"/>
                  </a:cubicBezTo>
                  <a:cubicBezTo>
                    <a:pt x="3465" y="6909"/>
                    <a:pt x="4108" y="6933"/>
                    <a:pt x="4751" y="6933"/>
                  </a:cubicBezTo>
                  <a:cubicBezTo>
                    <a:pt x="4823" y="6934"/>
                    <a:pt x="4895" y="6935"/>
                    <a:pt x="4968" y="6935"/>
                  </a:cubicBezTo>
                  <a:cubicBezTo>
                    <a:pt x="5554" y="6935"/>
                    <a:pt x="6152" y="6887"/>
                    <a:pt x="6704" y="6707"/>
                  </a:cubicBezTo>
                  <a:cubicBezTo>
                    <a:pt x="7787" y="6361"/>
                    <a:pt x="8656" y="5480"/>
                    <a:pt x="9109" y="4445"/>
                  </a:cubicBezTo>
                  <a:cubicBezTo>
                    <a:pt x="9478" y="3623"/>
                    <a:pt x="9835" y="2159"/>
                    <a:pt x="9454" y="1289"/>
                  </a:cubicBezTo>
                  <a:cubicBezTo>
                    <a:pt x="9144" y="579"/>
                    <a:pt x="8218" y="1"/>
                    <a:pt x="7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3665625" y="2150550"/>
              <a:ext cx="153900" cy="42200"/>
            </a:xfrm>
            <a:custGeom>
              <a:avLst/>
              <a:gdLst/>
              <a:ahLst/>
              <a:cxnLst/>
              <a:rect l="l" t="t" r="r" b="b"/>
              <a:pathLst>
                <a:path w="6156" h="1688" extrusionOk="0">
                  <a:moveTo>
                    <a:pt x="3302" y="1"/>
                  </a:moveTo>
                  <a:cubicBezTo>
                    <a:pt x="1766" y="1"/>
                    <a:pt x="581" y="583"/>
                    <a:pt x="0" y="935"/>
                  </a:cubicBezTo>
                  <a:cubicBezTo>
                    <a:pt x="298" y="1161"/>
                    <a:pt x="620" y="1340"/>
                    <a:pt x="977" y="1459"/>
                  </a:cubicBezTo>
                  <a:cubicBezTo>
                    <a:pt x="1584" y="1661"/>
                    <a:pt x="2227" y="1685"/>
                    <a:pt x="2870" y="1685"/>
                  </a:cubicBezTo>
                  <a:cubicBezTo>
                    <a:pt x="2955" y="1686"/>
                    <a:pt x="3041" y="1687"/>
                    <a:pt x="3126" y="1687"/>
                  </a:cubicBezTo>
                  <a:cubicBezTo>
                    <a:pt x="3700" y="1687"/>
                    <a:pt x="4284" y="1645"/>
                    <a:pt x="4823" y="1459"/>
                  </a:cubicBezTo>
                  <a:cubicBezTo>
                    <a:pt x="5323" y="1304"/>
                    <a:pt x="5763" y="1030"/>
                    <a:pt x="6156" y="685"/>
                  </a:cubicBezTo>
                  <a:cubicBezTo>
                    <a:pt x="5125" y="182"/>
                    <a:pt x="4159" y="1"/>
                    <a:pt x="3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3882925" y="1976275"/>
              <a:ext cx="25" cy="25"/>
            </a:xfrm>
            <a:custGeom>
              <a:avLst/>
              <a:gdLst/>
              <a:ahLst/>
              <a:cxnLst/>
              <a:rect l="l" t="t" r="r" b="b"/>
              <a:pathLst>
                <a:path w="1" h="1" extrusionOk="0">
                  <a:moveTo>
                    <a:pt x="0" y="0"/>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8"/>
          <p:cNvGrpSpPr/>
          <p:nvPr/>
        </p:nvGrpSpPr>
        <p:grpSpPr>
          <a:xfrm>
            <a:off x="483159" y="174248"/>
            <a:ext cx="499254" cy="845950"/>
            <a:chOff x="857250" y="3365425"/>
            <a:chExt cx="654550" cy="1365975"/>
          </a:xfrm>
        </p:grpSpPr>
        <p:sp>
          <p:nvSpPr>
            <p:cNvPr id="509" name="Google Shape;509;p38"/>
            <p:cNvSpPr/>
            <p:nvPr/>
          </p:nvSpPr>
          <p:spPr>
            <a:xfrm>
              <a:off x="880150" y="3388050"/>
              <a:ext cx="591475" cy="1320425"/>
            </a:xfrm>
            <a:custGeom>
              <a:avLst/>
              <a:gdLst/>
              <a:ahLst/>
              <a:cxnLst/>
              <a:rect l="l" t="t" r="r" b="b"/>
              <a:pathLst>
                <a:path w="23659" h="52817" extrusionOk="0">
                  <a:moveTo>
                    <a:pt x="11621" y="3167"/>
                  </a:moveTo>
                  <a:lnTo>
                    <a:pt x="11990" y="7370"/>
                  </a:lnTo>
                  <a:cubicBezTo>
                    <a:pt x="12098" y="8632"/>
                    <a:pt x="12217" y="9942"/>
                    <a:pt x="12169" y="11228"/>
                  </a:cubicBezTo>
                  <a:cubicBezTo>
                    <a:pt x="12145" y="12121"/>
                    <a:pt x="12038" y="13038"/>
                    <a:pt x="11931" y="13919"/>
                  </a:cubicBezTo>
                  <a:cubicBezTo>
                    <a:pt x="11752" y="15419"/>
                    <a:pt x="11574" y="16979"/>
                    <a:pt x="11776" y="18515"/>
                  </a:cubicBezTo>
                  <a:cubicBezTo>
                    <a:pt x="11800" y="18693"/>
                    <a:pt x="11824" y="18872"/>
                    <a:pt x="11848" y="19050"/>
                  </a:cubicBezTo>
                  <a:cubicBezTo>
                    <a:pt x="11943" y="19693"/>
                    <a:pt x="12050" y="20348"/>
                    <a:pt x="11943" y="20967"/>
                  </a:cubicBezTo>
                  <a:cubicBezTo>
                    <a:pt x="11919" y="20979"/>
                    <a:pt x="11895" y="20991"/>
                    <a:pt x="11871" y="21003"/>
                  </a:cubicBezTo>
                  <a:cubicBezTo>
                    <a:pt x="11800" y="21039"/>
                    <a:pt x="11728" y="21086"/>
                    <a:pt x="11669" y="21134"/>
                  </a:cubicBezTo>
                  <a:cubicBezTo>
                    <a:pt x="11133" y="19646"/>
                    <a:pt x="11097" y="18026"/>
                    <a:pt x="11121" y="16217"/>
                  </a:cubicBezTo>
                  <a:cubicBezTo>
                    <a:pt x="11169" y="11883"/>
                    <a:pt x="11336" y="7501"/>
                    <a:pt x="11621" y="3167"/>
                  </a:cubicBezTo>
                  <a:close/>
                  <a:moveTo>
                    <a:pt x="7581" y="44239"/>
                  </a:moveTo>
                  <a:cubicBezTo>
                    <a:pt x="7755" y="44292"/>
                    <a:pt x="7931" y="44341"/>
                    <a:pt x="8109" y="44387"/>
                  </a:cubicBezTo>
                  <a:cubicBezTo>
                    <a:pt x="7937" y="44346"/>
                    <a:pt x="7756" y="44297"/>
                    <a:pt x="7581" y="44239"/>
                  </a:cubicBezTo>
                  <a:close/>
                  <a:moveTo>
                    <a:pt x="15074" y="45982"/>
                  </a:moveTo>
                  <a:lnTo>
                    <a:pt x="15074" y="45982"/>
                  </a:lnTo>
                  <a:cubicBezTo>
                    <a:pt x="15062" y="47018"/>
                    <a:pt x="15110" y="48054"/>
                    <a:pt x="15146" y="49090"/>
                  </a:cubicBezTo>
                  <a:lnTo>
                    <a:pt x="15074" y="45982"/>
                  </a:lnTo>
                  <a:close/>
                  <a:moveTo>
                    <a:pt x="9448" y="50429"/>
                  </a:moveTo>
                  <a:cubicBezTo>
                    <a:pt x="9446" y="50547"/>
                    <a:pt x="9444" y="50653"/>
                    <a:pt x="9442" y="50745"/>
                  </a:cubicBezTo>
                  <a:lnTo>
                    <a:pt x="9448" y="50429"/>
                  </a:lnTo>
                  <a:close/>
                  <a:moveTo>
                    <a:pt x="11431" y="0"/>
                  </a:moveTo>
                  <a:lnTo>
                    <a:pt x="11359" y="12"/>
                  </a:lnTo>
                  <a:lnTo>
                    <a:pt x="11586" y="2667"/>
                  </a:lnTo>
                  <a:cubicBezTo>
                    <a:pt x="11276" y="7168"/>
                    <a:pt x="11097" y="11716"/>
                    <a:pt x="11038" y="16217"/>
                  </a:cubicBezTo>
                  <a:cubicBezTo>
                    <a:pt x="11026" y="18038"/>
                    <a:pt x="11050" y="19681"/>
                    <a:pt x="11609" y="21193"/>
                  </a:cubicBezTo>
                  <a:cubicBezTo>
                    <a:pt x="11562" y="21241"/>
                    <a:pt x="11514" y="21312"/>
                    <a:pt x="11478" y="21384"/>
                  </a:cubicBezTo>
                  <a:cubicBezTo>
                    <a:pt x="11419" y="21563"/>
                    <a:pt x="11455" y="21765"/>
                    <a:pt x="11502" y="21944"/>
                  </a:cubicBezTo>
                  <a:cubicBezTo>
                    <a:pt x="11514" y="22039"/>
                    <a:pt x="11550" y="22122"/>
                    <a:pt x="11574" y="22182"/>
                  </a:cubicBezTo>
                  <a:cubicBezTo>
                    <a:pt x="10966" y="22265"/>
                    <a:pt x="10395" y="22622"/>
                    <a:pt x="9966" y="23146"/>
                  </a:cubicBezTo>
                  <a:cubicBezTo>
                    <a:pt x="9621" y="23563"/>
                    <a:pt x="9371" y="24051"/>
                    <a:pt x="9204" y="24599"/>
                  </a:cubicBezTo>
                  <a:cubicBezTo>
                    <a:pt x="8157" y="24765"/>
                    <a:pt x="7478" y="25051"/>
                    <a:pt x="7478" y="25361"/>
                  </a:cubicBezTo>
                  <a:cubicBezTo>
                    <a:pt x="7478" y="25396"/>
                    <a:pt x="7478" y="25420"/>
                    <a:pt x="7490" y="25444"/>
                  </a:cubicBezTo>
                  <a:lnTo>
                    <a:pt x="7490" y="26730"/>
                  </a:lnTo>
                  <a:cubicBezTo>
                    <a:pt x="6704" y="26980"/>
                    <a:pt x="5966" y="27289"/>
                    <a:pt x="5275" y="27647"/>
                  </a:cubicBezTo>
                  <a:cubicBezTo>
                    <a:pt x="4632" y="27992"/>
                    <a:pt x="4049" y="28373"/>
                    <a:pt x="3501" y="28802"/>
                  </a:cubicBezTo>
                  <a:cubicBezTo>
                    <a:pt x="3025" y="29171"/>
                    <a:pt x="2596" y="29575"/>
                    <a:pt x="2203" y="30016"/>
                  </a:cubicBezTo>
                  <a:cubicBezTo>
                    <a:pt x="1882" y="30373"/>
                    <a:pt x="1596" y="30742"/>
                    <a:pt x="1334" y="31135"/>
                  </a:cubicBezTo>
                  <a:cubicBezTo>
                    <a:pt x="1049" y="31564"/>
                    <a:pt x="810" y="32016"/>
                    <a:pt x="620" y="32481"/>
                  </a:cubicBezTo>
                  <a:cubicBezTo>
                    <a:pt x="441" y="32897"/>
                    <a:pt x="298" y="33326"/>
                    <a:pt x="191" y="33766"/>
                  </a:cubicBezTo>
                  <a:cubicBezTo>
                    <a:pt x="72" y="34314"/>
                    <a:pt x="1" y="34874"/>
                    <a:pt x="1" y="35445"/>
                  </a:cubicBezTo>
                  <a:lnTo>
                    <a:pt x="1" y="35469"/>
                  </a:lnTo>
                  <a:cubicBezTo>
                    <a:pt x="1" y="35981"/>
                    <a:pt x="48" y="36469"/>
                    <a:pt x="144" y="36945"/>
                  </a:cubicBezTo>
                  <a:cubicBezTo>
                    <a:pt x="298" y="37707"/>
                    <a:pt x="560" y="38434"/>
                    <a:pt x="929" y="39124"/>
                  </a:cubicBezTo>
                  <a:cubicBezTo>
                    <a:pt x="1382" y="39981"/>
                    <a:pt x="2001" y="40779"/>
                    <a:pt x="2751" y="41494"/>
                  </a:cubicBezTo>
                  <a:cubicBezTo>
                    <a:pt x="3692" y="42387"/>
                    <a:pt x="4835" y="43137"/>
                    <a:pt x="6121" y="43696"/>
                  </a:cubicBezTo>
                  <a:cubicBezTo>
                    <a:pt x="6561" y="43896"/>
                    <a:pt x="7019" y="44066"/>
                    <a:pt x="7490" y="44211"/>
                  </a:cubicBezTo>
                  <a:lnTo>
                    <a:pt x="7490" y="44211"/>
                  </a:lnTo>
                  <a:lnTo>
                    <a:pt x="7490" y="45685"/>
                  </a:lnTo>
                  <a:cubicBezTo>
                    <a:pt x="7561" y="45708"/>
                    <a:pt x="7645" y="45732"/>
                    <a:pt x="7716" y="45756"/>
                  </a:cubicBezTo>
                  <a:cubicBezTo>
                    <a:pt x="7716" y="45756"/>
                    <a:pt x="7716" y="45756"/>
                    <a:pt x="7716" y="45756"/>
                  </a:cubicBezTo>
                  <a:lnTo>
                    <a:pt x="7716" y="45756"/>
                  </a:lnTo>
                  <a:cubicBezTo>
                    <a:pt x="7907" y="45816"/>
                    <a:pt x="8109" y="45875"/>
                    <a:pt x="8311" y="45923"/>
                  </a:cubicBezTo>
                  <a:cubicBezTo>
                    <a:pt x="8204" y="47768"/>
                    <a:pt x="8192" y="50066"/>
                    <a:pt x="8371" y="51792"/>
                  </a:cubicBezTo>
                  <a:lnTo>
                    <a:pt x="8347" y="45935"/>
                  </a:lnTo>
                  <a:lnTo>
                    <a:pt x="8347" y="45935"/>
                  </a:lnTo>
                  <a:cubicBezTo>
                    <a:pt x="8526" y="45970"/>
                    <a:pt x="8716" y="46018"/>
                    <a:pt x="8895" y="46054"/>
                  </a:cubicBezTo>
                  <a:lnTo>
                    <a:pt x="8871" y="48137"/>
                  </a:lnTo>
                  <a:cubicBezTo>
                    <a:pt x="8883" y="47423"/>
                    <a:pt x="8895" y="46697"/>
                    <a:pt x="8907" y="46054"/>
                  </a:cubicBezTo>
                  <a:cubicBezTo>
                    <a:pt x="9109" y="46089"/>
                    <a:pt x="9311" y="46137"/>
                    <a:pt x="9526" y="46161"/>
                  </a:cubicBezTo>
                  <a:lnTo>
                    <a:pt x="9448" y="50429"/>
                  </a:lnTo>
                  <a:lnTo>
                    <a:pt x="9448" y="50429"/>
                  </a:lnTo>
                  <a:cubicBezTo>
                    <a:pt x="9472" y="49342"/>
                    <a:pt x="9548" y="47224"/>
                    <a:pt x="9538" y="46161"/>
                  </a:cubicBezTo>
                  <a:lnTo>
                    <a:pt x="9538" y="46161"/>
                  </a:lnTo>
                  <a:cubicBezTo>
                    <a:pt x="9728" y="46197"/>
                    <a:pt x="9919" y="46220"/>
                    <a:pt x="10109" y="46244"/>
                  </a:cubicBezTo>
                  <a:lnTo>
                    <a:pt x="10169" y="50888"/>
                  </a:lnTo>
                  <a:cubicBezTo>
                    <a:pt x="10181" y="50209"/>
                    <a:pt x="10169" y="47232"/>
                    <a:pt x="10121" y="46244"/>
                  </a:cubicBezTo>
                  <a:lnTo>
                    <a:pt x="10121" y="46244"/>
                  </a:lnTo>
                  <a:cubicBezTo>
                    <a:pt x="10347" y="46268"/>
                    <a:pt x="10585" y="46292"/>
                    <a:pt x="10812" y="46304"/>
                  </a:cubicBezTo>
                  <a:cubicBezTo>
                    <a:pt x="10764" y="47697"/>
                    <a:pt x="10788" y="49078"/>
                    <a:pt x="10883" y="50459"/>
                  </a:cubicBezTo>
                  <a:lnTo>
                    <a:pt x="10824" y="46304"/>
                  </a:lnTo>
                  <a:lnTo>
                    <a:pt x="10824" y="46304"/>
                  </a:lnTo>
                  <a:cubicBezTo>
                    <a:pt x="11157" y="46327"/>
                    <a:pt x="11490" y="46339"/>
                    <a:pt x="11836" y="46339"/>
                  </a:cubicBezTo>
                  <a:cubicBezTo>
                    <a:pt x="12419" y="46339"/>
                    <a:pt x="12991" y="46304"/>
                    <a:pt x="13550" y="46244"/>
                  </a:cubicBezTo>
                  <a:lnTo>
                    <a:pt x="13550" y="46244"/>
                  </a:lnTo>
                  <a:cubicBezTo>
                    <a:pt x="13467" y="47911"/>
                    <a:pt x="13479" y="49578"/>
                    <a:pt x="13610" y="51233"/>
                  </a:cubicBezTo>
                  <a:lnTo>
                    <a:pt x="13562" y="46244"/>
                  </a:lnTo>
                  <a:cubicBezTo>
                    <a:pt x="13729" y="46220"/>
                    <a:pt x="13895" y="46197"/>
                    <a:pt x="14062" y="46173"/>
                  </a:cubicBezTo>
                  <a:lnTo>
                    <a:pt x="14062" y="46173"/>
                  </a:lnTo>
                  <a:cubicBezTo>
                    <a:pt x="14062" y="46173"/>
                    <a:pt x="14062" y="46173"/>
                    <a:pt x="14062" y="46173"/>
                  </a:cubicBezTo>
                  <a:cubicBezTo>
                    <a:pt x="14407" y="46125"/>
                    <a:pt x="14741" y="46066"/>
                    <a:pt x="15074" y="45982"/>
                  </a:cubicBezTo>
                  <a:lnTo>
                    <a:pt x="15074" y="45982"/>
                  </a:lnTo>
                  <a:cubicBezTo>
                    <a:pt x="15074" y="45982"/>
                    <a:pt x="15074" y="45982"/>
                    <a:pt x="15074" y="45982"/>
                  </a:cubicBezTo>
                  <a:cubicBezTo>
                    <a:pt x="15312" y="45935"/>
                    <a:pt x="15538" y="45875"/>
                    <a:pt x="15765" y="45816"/>
                  </a:cubicBezTo>
                  <a:lnTo>
                    <a:pt x="15765" y="45816"/>
                  </a:lnTo>
                  <a:cubicBezTo>
                    <a:pt x="15741" y="46839"/>
                    <a:pt x="15777" y="47899"/>
                    <a:pt x="15800" y="48947"/>
                  </a:cubicBezTo>
                  <a:lnTo>
                    <a:pt x="15777" y="45804"/>
                  </a:lnTo>
                  <a:cubicBezTo>
                    <a:pt x="15872" y="45780"/>
                    <a:pt x="15955" y="45756"/>
                    <a:pt x="16050" y="45732"/>
                  </a:cubicBezTo>
                  <a:lnTo>
                    <a:pt x="16050" y="44256"/>
                  </a:lnTo>
                  <a:cubicBezTo>
                    <a:pt x="16043" y="44256"/>
                    <a:pt x="16037" y="44256"/>
                    <a:pt x="16031" y="44257"/>
                  </a:cubicBezTo>
                  <a:lnTo>
                    <a:pt x="16031" y="44257"/>
                  </a:lnTo>
                  <a:cubicBezTo>
                    <a:pt x="16527" y="44108"/>
                    <a:pt x="17003" y="43936"/>
                    <a:pt x="17467" y="43732"/>
                  </a:cubicBezTo>
                  <a:cubicBezTo>
                    <a:pt x="18813" y="43160"/>
                    <a:pt x="19991" y="42375"/>
                    <a:pt x="20956" y="41446"/>
                  </a:cubicBezTo>
                  <a:cubicBezTo>
                    <a:pt x="21670" y="40767"/>
                    <a:pt x="22254" y="40005"/>
                    <a:pt x="22694" y="39184"/>
                  </a:cubicBezTo>
                  <a:lnTo>
                    <a:pt x="22706" y="39184"/>
                  </a:lnTo>
                  <a:cubicBezTo>
                    <a:pt x="23039" y="38553"/>
                    <a:pt x="23301" y="37886"/>
                    <a:pt x="23456" y="37195"/>
                  </a:cubicBezTo>
                  <a:cubicBezTo>
                    <a:pt x="23599" y="36636"/>
                    <a:pt x="23659" y="36064"/>
                    <a:pt x="23659" y="35469"/>
                  </a:cubicBezTo>
                  <a:cubicBezTo>
                    <a:pt x="23659" y="35421"/>
                    <a:pt x="23659" y="35374"/>
                    <a:pt x="23659" y="35326"/>
                  </a:cubicBezTo>
                  <a:cubicBezTo>
                    <a:pt x="23647" y="34778"/>
                    <a:pt x="23575" y="34243"/>
                    <a:pt x="23456" y="33719"/>
                  </a:cubicBezTo>
                  <a:cubicBezTo>
                    <a:pt x="23349" y="33266"/>
                    <a:pt x="23206" y="32838"/>
                    <a:pt x="23016" y="32409"/>
                  </a:cubicBezTo>
                  <a:cubicBezTo>
                    <a:pt x="22813" y="31945"/>
                    <a:pt x="22575" y="31492"/>
                    <a:pt x="22289" y="31064"/>
                  </a:cubicBezTo>
                  <a:cubicBezTo>
                    <a:pt x="22004" y="30647"/>
                    <a:pt x="21682" y="30242"/>
                    <a:pt x="21313" y="29861"/>
                  </a:cubicBezTo>
                  <a:cubicBezTo>
                    <a:pt x="20920" y="29433"/>
                    <a:pt x="20480" y="29040"/>
                    <a:pt x="19991" y="28671"/>
                  </a:cubicBezTo>
                  <a:cubicBezTo>
                    <a:pt x="19384" y="28218"/>
                    <a:pt x="18717" y="27801"/>
                    <a:pt x="18003" y="27456"/>
                  </a:cubicBezTo>
                  <a:cubicBezTo>
                    <a:pt x="17384" y="27158"/>
                    <a:pt x="16729" y="26897"/>
                    <a:pt x="16050" y="26694"/>
                  </a:cubicBezTo>
                  <a:lnTo>
                    <a:pt x="16050" y="25396"/>
                  </a:lnTo>
                  <a:lnTo>
                    <a:pt x="16039" y="25396"/>
                  </a:lnTo>
                  <a:cubicBezTo>
                    <a:pt x="16050" y="25384"/>
                    <a:pt x="16050" y="25373"/>
                    <a:pt x="16050" y="25361"/>
                  </a:cubicBezTo>
                  <a:cubicBezTo>
                    <a:pt x="16050" y="25063"/>
                    <a:pt x="15431" y="24801"/>
                    <a:pt x="14479" y="24622"/>
                  </a:cubicBezTo>
                  <a:cubicBezTo>
                    <a:pt x="14324" y="24206"/>
                    <a:pt x="14145" y="23813"/>
                    <a:pt x="13907" y="23468"/>
                  </a:cubicBezTo>
                  <a:cubicBezTo>
                    <a:pt x="13479" y="22813"/>
                    <a:pt x="12860" y="22325"/>
                    <a:pt x="12169" y="22194"/>
                  </a:cubicBezTo>
                  <a:cubicBezTo>
                    <a:pt x="12371" y="21979"/>
                    <a:pt x="12550" y="21610"/>
                    <a:pt x="12562" y="21324"/>
                  </a:cubicBezTo>
                  <a:cubicBezTo>
                    <a:pt x="12574" y="21205"/>
                    <a:pt x="12562" y="21062"/>
                    <a:pt x="12479" y="20979"/>
                  </a:cubicBezTo>
                  <a:cubicBezTo>
                    <a:pt x="12421" y="20903"/>
                    <a:pt x="12334" y="20865"/>
                    <a:pt x="12246" y="20865"/>
                  </a:cubicBezTo>
                  <a:cubicBezTo>
                    <a:pt x="12224" y="20865"/>
                    <a:pt x="12202" y="20867"/>
                    <a:pt x="12181" y="20872"/>
                  </a:cubicBezTo>
                  <a:cubicBezTo>
                    <a:pt x="12121" y="20872"/>
                    <a:pt x="12074" y="20896"/>
                    <a:pt x="12026" y="20920"/>
                  </a:cubicBezTo>
                  <a:cubicBezTo>
                    <a:pt x="12121" y="20312"/>
                    <a:pt x="12026" y="19669"/>
                    <a:pt x="11919" y="19038"/>
                  </a:cubicBezTo>
                  <a:cubicBezTo>
                    <a:pt x="11895" y="18860"/>
                    <a:pt x="11871" y="18681"/>
                    <a:pt x="11848" y="18503"/>
                  </a:cubicBezTo>
                  <a:cubicBezTo>
                    <a:pt x="11645" y="16979"/>
                    <a:pt x="11836" y="15431"/>
                    <a:pt x="12002" y="13919"/>
                  </a:cubicBezTo>
                  <a:cubicBezTo>
                    <a:pt x="12109" y="13038"/>
                    <a:pt x="12217" y="12133"/>
                    <a:pt x="12240" y="11228"/>
                  </a:cubicBezTo>
                  <a:cubicBezTo>
                    <a:pt x="12288" y="9942"/>
                    <a:pt x="12181" y="8632"/>
                    <a:pt x="12062" y="7370"/>
                  </a:cubicBezTo>
                  <a:lnTo>
                    <a:pt x="11657" y="2667"/>
                  </a:lnTo>
                  <a:cubicBezTo>
                    <a:pt x="11693" y="2120"/>
                    <a:pt x="11740" y="1572"/>
                    <a:pt x="11776" y="1024"/>
                  </a:cubicBezTo>
                  <a:lnTo>
                    <a:pt x="11705" y="1012"/>
                  </a:lnTo>
                  <a:cubicBezTo>
                    <a:pt x="11669" y="1405"/>
                    <a:pt x="11645" y="1798"/>
                    <a:pt x="11621" y="2179"/>
                  </a:cubicBezTo>
                  <a:lnTo>
                    <a:pt x="11431" y="0"/>
                  </a:lnTo>
                  <a:close/>
                  <a:moveTo>
                    <a:pt x="14062" y="46173"/>
                  </a:moveTo>
                  <a:cubicBezTo>
                    <a:pt x="13979" y="48137"/>
                    <a:pt x="13967" y="50114"/>
                    <a:pt x="14014" y="52078"/>
                  </a:cubicBezTo>
                  <a:lnTo>
                    <a:pt x="14062" y="46173"/>
                  </a:lnTo>
                  <a:close/>
                  <a:moveTo>
                    <a:pt x="7716" y="45756"/>
                  </a:moveTo>
                  <a:lnTo>
                    <a:pt x="7716" y="45756"/>
                  </a:lnTo>
                  <a:cubicBezTo>
                    <a:pt x="7740" y="47899"/>
                    <a:pt x="7764" y="50780"/>
                    <a:pt x="7835" y="52816"/>
                  </a:cubicBezTo>
                  <a:lnTo>
                    <a:pt x="7716" y="45756"/>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1101325" y="4591475"/>
              <a:ext cx="600" cy="68775"/>
            </a:xfrm>
            <a:custGeom>
              <a:avLst/>
              <a:gdLst/>
              <a:ahLst/>
              <a:cxnLst/>
              <a:rect l="l" t="t" r="r" b="b"/>
              <a:pathLst>
                <a:path w="24" h="2751" extrusionOk="0">
                  <a:moveTo>
                    <a:pt x="24" y="0"/>
                  </a:moveTo>
                  <a:lnTo>
                    <a:pt x="24" y="0"/>
                  </a:lnTo>
                  <a:cubicBezTo>
                    <a:pt x="12" y="977"/>
                    <a:pt x="0" y="1965"/>
                    <a:pt x="0" y="2751"/>
                  </a:cubicBezTo>
                  <a:lnTo>
                    <a:pt x="24" y="0"/>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1275150" y="4611700"/>
              <a:ext cx="1500" cy="83675"/>
            </a:xfrm>
            <a:custGeom>
              <a:avLst/>
              <a:gdLst/>
              <a:ahLst/>
              <a:cxnLst/>
              <a:rect l="l" t="t" r="r" b="b"/>
              <a:pathLst>
                <a:path w="60" h="3347" extrusionOk="0">
                  <a:moveTo>
                    <a:pt x="0" y="1"/>
                  </a:moveTo>
                  <a:lnTo>
                    <a:pt x="24" y="3346"/>
                  </a:lnTo>
                  <a:cubicBezTo>
                    <a:pt x="60" y="2251"/>
                    <a:pt x="36" y="1120"/>
                    <a:pt x="0" y="1"/>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a:off x="1258775" y="4615275"/>
              <a:ext cx="2700" cy="83675"/>
            </a:xfrm>
            <a:custGeom>
              <a:avLst/>
              <a:gdLst/>
              <a:ahLst/>
              <a:cxnLst/>
              <a:rect l="l" t="t" r="r" b="b"/>
              <a:pathLst>
                <a:path w="108" h="3347" extrusionOk="0">
                  <a:moveTo>
                    <a:pt x="1" y="1"/>
                  </a:moveTo>
                  <a:lnTo>
                    <a:pt x="84" y="3346"/>
                  </a:lnTo>
                  <a:cubicBezTo>
                    <a:pt x="108" y="2227"/>
                    <a:pt x="60" y="1108"/>
                    <a:pt x="1" y="1"/>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1159950" y="4546825"/>
              <a:ext cx="3300" cy="68175"/>
            </a:xfrm>
            <a:custGeom>
              <a:avLst/>
              <a:gdLst/>
              <a:ahLst/>
              <a:cxnLst/>
              <a:rect l="l" t="t" r="r" b="b"/>
              <a:pathLst>
                <a:path w="132" h="2727" extrusionOk="0">
                  <a:moveTo>
                    <a:pt x="1" y="0"/>
                  </a:moveTo>
                  <a:lnTo>
                    <a:pt x="132" y="2727"/>
                  </a:lnTo>
                  <a:cubicBezTo>
                    <a:pt x="108" y="1774"/>
                    <a:pt x="84" y="822"/>
                    <a:pt x="1" y="0"/>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857250" y="3365425"/>
              <a:ext cx="637300" cy="1365975"/>
            </a:xfrm>
            <a:custGeom>
              <a:avLst/>
              <a:gdLst/>
              <a:ahLst/>
              <a:cxnLst/>
              <a:rect l="l" t="t" r="r" b="b"/>
              <a:pathLst>
                <a:path w="25492" h="54639" extrusionOk="0">
                  <a:moveTo>
                    <a:pt x="12263" y="0"/>
                  </a:moveTo>
                  <a:lnTo>
                    <a:pt x="12192" y="12"/>
                  </a:lnTo>
                  <a:cubicBezTo>
                    <a:pt x="11954" y="24"/>
                    <a:pt x="11728" y="143"/>
                    <a:pt x="11573" y="322"/>
                  </a:cubicBezTo>
                  <a:cubicBezTo>
                    <a:pt x="11418" y="512"/>
                    <a:pt x="11347" y="751"/>
                    <a:pt x="11359" y="989"/>
                  </a:cubicBezTo>
                  <a:lnTo>
                    <a:pt x="11585" y="3584"/>
                  </a:lnTo>
                  <a:cubicBezTo>
                    <a:pt x="11287" y="8073"/>
                    <a:pt x="11097" y="12621"/>
                    <a:pt x="11049" y="17110"/>
                  </a:cubicBezTo>
                  <a:cubicBezTo>
                    <a:pt x="11025" y="18812"/>
                    <a:pt x="11049" y="20455"/>
                    <a:pt x="11537" y="22003"/>
                  </a:cubicBezTo>
                  <a:cubicBezTo>
                    <a:pt x="11478" y="22158"/>
                    <a:pt x="11454" y="22313"/>
                    <a:pt x="11454" y="22468"/>
                  </a:cubicBezTo>
                  <a:cubicBezTo>
                    <a:pt x="10978" y="22682"/>
                    <a:pt x="10537" y="23027"/>
                    <a:pt x="10180" y="23480"/>
                  </a:cubicBezTo>
                  <a:cubicBezTo>
                    <a:pt x="9882" y="23825"/>
                    <a:pt x="9644" y="24242"/>
                    <a:pt x="9442" y="24706"/>
                  </a:cubicBezTo>
                  <a:cubicBezTo>
                    <a:pt x="8632" y="24873"/>
                    <a:pt x="7477" y="25265"/>
                    <a:pt x="7477" y="26266"/>
                  </a:cubicBezTo>
                  <a:cubicBezTo>
                    <a:pt x="7477" y="26337"/>
                    <a:pt x="7489" y="26397"/>
                    <a:pt x="7489" y="26456"/>
                  </a:cubicBezTo>
                  <a:lnTo>
                    <a:pt x="7489" y="26980"/>
                  </a:lnTo>
                  <a:cubicBezTo>
                    <a:pt x="6894" y="27206"/>
                    <a:pt x="6310" y="27456"/>
                    <a:pt x="5763" y="27754"/>
                  </a:cubicBezTo>
                  <a:cubicBezTo>
                    <a:pt x="5084" y="28111"/>
                    <a:pt x="4441" y="28528"/>
                    <a:pt x="3858" y="28992"/>
                  </a:cubicBezTo>
                  <a:cubicBezTo>
                    <a:pt x="3346" y="29397"/>
                    <a:pt x="2869" y="29837"/>
                    <a:pt x="2441" y="30314"/>
                  </a:cubicBezTo>
                  <a:cubicBezTo>
                    <a:pt x="2084" y="30707"/>
                    <a:pt x="1762" y="31123"/>
                    <a:pt x="1488" y="31540"/>
                  </a:cubicBezTo>
                  <a:cubicBezTo>
                    <a:pt x="1179" y="32016"/>
                    <a:pt x="905" y="32516"/>
                    <a:pt x="691" y="33028"/>
                  </a:cubicBezTo>
                  <a:cubicBezTo>
                    <a:pt x="488" y="33493"/>
                    <a:pt x="333" y="33981"/>
                    <a:pt x="226" y="34469"/>
                  </a:cubicBezTo>
                  <a:cubicBezTo>
                    <a:pt x="83" y="35076"/>
                    <a:pt x="12" y="35707"/>
                    <a:pt x="0" y="36350"/>
                  </a:cubicBezTo>
                  <a:lnTo>
                    <a:pt x="0" y="36374"/>
                  </a:lnTo>
                  <a:cubicBezTo>
                    <a:pt x="0" y="36934"/>
                    <a:pt x="60" y="37493"/>
                    <a:pt x="167" y="38029"/>
                  </a:cubicBezTo>
                  <a:cubicBezTo>
                    <a:pt x="333" y="38874"/>
                    <a:pt x="631" y="39684"/>
                    <a:pt x="1036" y="40458"/>
                  </a:cubicBezTo>
                  <a:cubicBezTo>
                    <a:pt x="1536" y="41398"/>
                    <a:pt x="2215" y="42268"/>
                    <a:pt x="3036" y="43053"/>
                  </a:cubicBezTo>
                  <a:cubicBezTo>
                    <a:pt x="4060" y="44030"/>
                    <a:pt x="5286" y="44827"/>
                    <a:pt x="6668" y="45435"/>
                  </a:cubicBezTo>
                  <a:cubicBezTo>
                    <a:pt x="6941" y="45554"/>
                    <a:pt x="7215" y="45673"/>
                    <a:pt x="7489" y="45768"/>
                  </a:cubicBezTo>
                  <a:lnTo>
                    <a:pt x="7489" y="46601"/>
                  </a:lnTo>
                  <a:cubicBezTo>
                    <a:pt x="7489" y="46828"/>
                    <a:pt x="7584" y="47042"/>
                    <a:pt x="7727" y="47209"/>
                  </a:cubicBezTo>
                  <a:cubicBezTo>
                    <a:pt x="7727" y="47483"/>
                    <a:pt x="7739" y="47756"/>
                    <a:pt x="7739" y="48042"/>
                  </a:cubicBezTo>
                  <a:cubicBezTo>
                    <a:pt x="7763" y="49947"/>
                    <a:pt x="7787" y="52114"/>
                    <a:pt x="7846" y="53757"/>
                  </a:cubicBezTo>
                  <a:cubicBezTo>
                    <a:pt x="7858" y="54245"/>
                    <a:pt x="8263" y="54638"/>
                    <a:pt x="8751" y="54638"/>
                  </a:cubicBezTo>
                  <a:lnTo>
                    <a:pt x="8775" y="54638"/>
                  </a:lnTo>
                  <a:cubicBezTo>
                    <a:pt x="9275" y="54614"/>
                    <a:pt x="9668" y="54210"/>
                    <a:pt x="9656" y="53709"/>
                  </a:cubicBezTo>
                  <a:lnTo>
                    <a:pt x="9656" y="53531"/>
                  </a:lnTo>
                  <a:cubicBezTo>
                    <a:pt x="9977" y="53388"/>
                    <a:pt x="10192" y="53067"/>
                    <a:pt x="10192" y="52697"/>
                  </a:cubicBezTo>
                  <a:lnTo>
                    <a:pt x="10192" y="52590"/>
                  </a:lnTo>
                  <a:cubicBezTo>
                    <a:pt x="10216" y="52578"/>
                    <a:pt x="10239" y="52566"/>
                    <a:pt x="10251" y="52555"/>
                  </a:cubicBezTo>
                  <a:lnTo>
                    <a:pt x="10358" y="52555"/>
                  </a:lnTo>
                  <a:cubicBezTo>
                    <a:pt x="10430" y="52555"/>
                    <a:pt x="10489" y="52555"/>
                    <a:pt x="10561" y="52531"/>
                  </a:cubicBezTo>
                  <a:cubicBezTo>
                    <a:pt x="10704" y="52638"/>
                    <a:pt x="10882" y="52697"/>
                    <a:pt x="11073" y="52697"/>
                  </a:cubicBezTo>
                  <a:lnTo>
                    <a:pt x="11085" y="52697"/>
                  </a:lnTo>
                  <a:cubicBezTo>
                    <a:pt x="11204" y="52697"/>
                    <a:pt x="11335" y="52674"/>
                    <a:pt x="11442" y="52626"/>
                  </a:cubicBezTo>
                  <a:cubicBezTo>
                    <a:pt x="11442" y="52674"/>
                    <a:pt x="11454" y="52733"/>
                    <a:pt x="11454" y="52793"/>
                  </a:cubicBezTo>
                  <a:cubicBezTo>
                    <a:pt x="11501" y="53257"/>
                    <a:pt x="11894" y="53614"/>
                    <a:pt x="12359" y="53614"/>
                  </a:cubicBezTo>
                  <a:lnTo>
                    <a:pt x="12430" y="53614"/>
                  </a:lnTo>
                  <a:cubicBezTo>
                    <a:pt x="12918" y="53578"/>
                    <a:pt x="13299" y="53150"/>
                    <a:pt x="13275" y="52662"/>
                  </a:cubicBezTo>
                  <a:lnTo>
                    <a:pt x="13145" y="49947"/>
                  </a:lnTo>
                  <a:cubicBezTo>
                    <a:pt x="13133" y="49352"/>
                    <a:pt x="13109" y="48733"/>
                    <a:pt x="13085" y="48149"/>
                  </a:cubicBezTo>
                  <a:cubicBezTo>
                    <a:pt x="13228" y="48149"/>
                    <a:pt x="13371" y="48149"/>
                    <a:pt x="13514" y="48137"/>
                  </a:cubicBezTo>
                  <a:lnTo>
                    <a:pt x="13514" y="48137"/>
                  </a:lnTo>
                  <a:cubicBezTo>
                    <a:pt x="13478" y="49495"/>
                    <a:pt x="13514" y="50864"/>
                    <a:pt x="13609" y="52209"/>
                  </a:cubicBezTo>
                  <a:cubicBezTo>
                    <a:pt x="13633" y="52495"/>
                    <a:pt x="13787" y="52745"/>
                    <a:pt x="14014" y="52888"/>
                  </a:cubicBezTo>
                  <a:cubicBezTo>
                    <a:pt x="14014" y="52936"/>
                    <a:pt x="14014" y="52971"/>
                    <a:pt x="14014" y="53007"/>
                  </a:cubicBezTo>
                  <a:cubicBezTo>
                    <a:pt x="14026" y="53495"/>
                    <a:pt x="14430" y="53888"/>
                    <a:pt x="14930" y="53888"/>
                  </a:cubicBezTo>
                  <a:cubicBezTo>
                    <a:pt x="15085" y="53888"/>
                    <a:pt x="15228" y="53852"/>
                    <a:pt x="15359" y="53781"/>
                  </a:cubicBezTo>
                  <a:cubicBezTo>
                    <a:pt x="15514" y="54067"/>
                    <a:pt x="15812" y="54245"/>
                    <a:pt x="16145" y="54245"/>
                  </a:cubicBezTo>
                  <a:cubicBezTo>
                    <a:pt x="16323" y="54245"/>
                    <a:pt x="16502" y="54186"/>
                    <a:pt x="16645" y="54102"/>
                  </a:cubicBezTo>
                  <a:lnTo>
                    <a:pt x="16740" y="54102"/>
                  </a:lnTo>
                  <a:cubicBezTo>
                    <a:pt x="17228" y="54102"/>
                    <a:pt x="17633" y="53721"/>
                    <a:pt x="17657" y="53221"/>
                  </a:cubicBezTo>
                  <a:cubicBezTo>
                    <a:pt x="17693" y="52102"/>
                    <a:pt x="17657" y="50959"/>
                    <a:pt x="17621" y="49840"/>
                  </a:cubicBezTo>
                  <a:lnTo>
                    <a:pt x="17609" y="47280"/>
                  </a:lnTo>
                  <a:cubicBezTo>
                    <a:pt x="17776" y="47113"/>
                    <a:pt x="17871" y="46875"/>
                    <a:pt x="17871" y="46637"/>
                  </a:cubicBezTo>
                  <a:lnTo>
                    <a:pt x="17871" y="45816"/>
                  </a:lnTo>
                  <a:cubicBezTo>
                    <a:pt x="18169" y="45708"/>
                    <a:pt x="18467" y="45601"/>
                    <a:pt x="18740" y="45470"/>
                  </a:cubicBezTo>
                  <a:cubicBezTo>
                    <a:pt x="20193" y="44851"/>
                    <a:pt x="21455" y="44018"/>
                    <a:pt x="22503" y="43006"/>
                  </a:cubicBezTo>
                  <a:cubicBezTo>
                    <a:pt x="23277" y="42268"/>
                    <a:pt x="23908" y="41446"/>
                    <a:pt x="24396" y="40565"/>
                  </a:cubicBezTo>
                  <a:cubicBezTo>
                    <a:pt x="24396" y="40553"/>
                    <a:pt x="24408" y="40541"/>
                    <a:pt x="24420" y="40529"/>
                  </a:cubicBezTo>
                  <a:cubicBezTo>
                    <a:pt x="24801" y="39815"/>
                    <a:pt x="25086" y="39065"/>
                    <a:pt x="25265" y="38315"/>
                  </a:cubicBezTo>
                  <a:cubicBezTo>
                    <a:pt x="25408" y="37684"/>
                    <a:pt x="25491" y="37029"/>
                    <a:pt x="25491" y="36374"/>
                  </a:cubicBezTo>
                  <a:cubicBezTo>
                    <a:pt x="25491" y="36314"/>
                    <a:pt x="25491" y="36255"/>
                    <a:pt x="25479" y="36195"/>
                  </a:cubicBezTo>
                  <a:cubicBezTo>
                    <a:pt x="25467" y="35600"/>
                    <a:pt x="25396" y="34993"/>
                    <a:pt x="25253" y="34409"/>
                  </a:cubicBezTo>
                  <a:cubicBezTo>
                    <a:pt x="25146" y="33921"/>
                    <a:pt x="24979" y="33433"/>
                    <a:pt x="24765" y="32957"/>
                  </a:cubicBezTo>
                  <a:cubicBezTo>
                    <a:pt x="24551" y="32445"/>
                    <a:pt x="24277" y="31945"/>
                    <a:pt x="23955" y="31469"/>
                  </a:cubicBezTo>
                  <a:cubicBezTo>
                    <a:pt x="23646" y="31004"/>
                    <a:pt x="23289" y="30552"/>
                    <a:pt x="22896" y="30135"/>
                  </a:cubicBezTo>
                  <a:cubicBezTo>
                    <a:pt x="22467" y="29683"/>
                    <a:pt x="21991" y="29254"/>
                    <a:pt x="21455" y="28849"/>
                  </a:cubicBezTo>
                  <a:cubicBezTo>
                    <a:pt x="20800" y="28349"/>
                    <a:pt x="20074" y="27909"/>
                    <a:pt x="19312" y="27540"/>
                  </a:cubicBezTo>
                  <a:cubicBezTo>
                    <a:pt x="18848" y="27313"/>
                    <a:pt x="18371" y="27111"/>
                    <a:pt x="17871" y="26944"/>
                  </a:cubicBezTo>
                  <a:lnTo>
                    <a:pt x="17871" y="26266"/>
                  </a:lnTo>
                  <a:cubicBezTo>
                    <a:pt x="17871" y="25301"/>
                    <a:pt x="16812" y="24908"/>
                    <a:pt x="16050" y="24730"/>
                  </a:cubicBezTo>
                  <a:cubicBezTo>
                    <a:pt x="15919" y="24420"/>
                    <a:pt x="15764" y="24134"/>
                    <a:pt x="15585" y="23872"/>
                  </a:cubicBezTo>
                  <a:cubicBezTo>
                    <a:pt x="15240" y="23349"/>
                    <a:pt x="14799" y="22932"/>
                    <a:pt x="14335" y="22634"/>
                  </a:cubicBezTo>
                  <a:cubicBezTo>
                    <a:pt x="14359" y="22515"/>
                    <a:pt x="14383" y="22396"/>
                    <a:pt x="14383" y="22289"/>
                  </a:cubicBezTo>
                  <a:cubicBezTo>
                    <a:pt x="14418" y="21801"/>
                    <a:pt x="14252" y="21491"/>
                    <a:pt x="14109" y="21313"/>
                  </a:cubicBezTo>
                  <a:cubicBezTo>
                    <a:pt x="14049" y="21229"/>
                    <a:pt x="13966" y="21158"/>
                    <a:pt x="13883" y="21098"/>
                  </a:cubicBezTo>
                  <a:cubicBezTo>
                    <a:pt x="13871" y="20646"/>
                    <a:pt x="13799" y="20205"/>
                    <a:pt x="13740" y="19801"/>
                  </a:cubicBezTo>
                  <a:cubicBezTo>
                    <a:pt x="13716" y="19634"/>
                    <a:pt x="13692" y="19455"/>
                    <a:pt x="13668" y="19289"/>
                  </a:cubicBezTo>
                  <a:cubicBezTo>
                    <a:pt x="13478" y="17884"/>
                    <a:pt x="13656" y="16383"/>
                    <a:pt x="13823" y="14931"/>
                  </a:cubicBezTo>
                  <a:cubicBezTo>
                    <a:pt x="13930" y="14038"/>
                    <a:pt x="14037" y="13109"/>
                    <a:pt x="14073" y="12169"/>
                  </a:cubicBezTo>
                  <a:cubicBezTo>
                    <a:pt x="14121" y="10823"/>
                    <a:pt x="14002" y="9490"/>
                    <a:pt x="13895" y="8192"/>
                  </a:cubicBezTo>
                  <a:lnTo>
                    <a:pt x="13490" y="3560"/>
                  </a:lnTo>
                  <a:cubicBezTo>
                    <a:pt x="13526" y="3037"/>
                    <a:pt x="13561" y="2501"/>
                    <a:pt x="13597" y="2001"/>
                  </a:cubicBezTo>
                  <a:cubicBezTo>
                    <a:pt x="13621" y="1763"/>
                    <a:pt x="13537" y="1524"/>
                    <a:pt x="13383" y="1334"/>
                  </a:cubicBezTo>
                  <a:cubicBezTo>
                    <a:pt x="13359" y="1298"/>
                    <a:pt x="13323" y="1274"/>
                    <a:pt x="13287" y="1239"/>
                  </a:cubicBezTo>
                  <a:lnTo>
                    <a:pt x="13252" y="834"/>
                  </a:lnTo>
                  <a:cubicBezTo>
                    <a:pt x="13216" y="358"/>
                    <a:pt x="12811" y="0"/>
                    <a:pt x="12347" y="0"/>
                  </a:cubicBezTo>
                  <a:close/>
                </a:path>
              </a:pathLst>
            </a:custGeom>
            <a:solidFill>
              <a:srgbClr val="FEF7F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1163225" y="4614975"/>
              <a:ext cx="3000" cy="67900"/>
            </a:xfrm>
            <a:custGeom>
              <a:avLst/>
              <a:gdLst/>
              <a:ahLst/>
              <a:cxnLst/>
              <a:rect l="l" t="t" r="r" b="b"/>
              <a:pathLst>
                <a:path w="120" h="2716" extrusionOk="0">
                  <a:moveTo>
                    <a:pt x="1" y="1"/>
                  </a:moveTo>
                  <a:lnTo>
                    <a:pt x="1" y="1"/>
                  </a:lnTo>
                  <a:cubicBezTo>
                    <a:pt x="24" y="953"/>
                    <a:pt x="48" y="1906"/>
                    <a:pt x="120" y="2715"/>
                  </a:cubicBezTo>
                  <a:lnTo>
                    <a:pt x="1" y="1"/>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1159350" y="3385375"/>
              <a:ext cx="31575" cy="540850"/>
            </a:xfrm>
            <a:custGeom>
              <a:avLst/>
              <a:gdLst/>
              <a:ahLst/>
              <a:cxnLst/>
              <a:rect l="l" t="t" r="r" b="b"/>
              <a:pathLst>
                <a:path w="1263" h="21634" extrusionOk="0">
                  <a:moveTo>
                    <a:pt x="608" y="3155"/>
                  </a:moveTo>
                  <a:lnTo>
                    <a:pt x="965" y="7370"/>
                  </a:lnTo>
                  <a:cubicBezTo>
                    <a:pt x="1072" y="8632"/>
                    <a:pt x="1191" y="9942"/>
                    <a:pt x="1144" y="11228"/>
                  </a:cubicBezTo>
                  <a:cubicBezTo>
                    <a:pt x="1120" y="12121"/>
                    <a:pt x="1013" y="13038"/>
                    <a:pt x="906" y="13907"/>
                  </a:cubicBezTo>
                  <a:cubicBezTo>
                    <a:pt x="739" y="15419"/>
                    <a:pt x="549" y="16978"/>
                    <a:pt x="751" y="18502"/>
                  </a:cubicBezTo>
                  <a:cubicBezTo>
                    <a:pt x="775" y="18681"/>
                    <a:pt x="799" y="18872"/>
                    <a:pt x="822" y="19050"/>
                  </a:cubicBezTo>
                  <a:cubicBezTo>
                    <a:pt x="953" y="19860"/>
                    <a:pt x="1084" y="20705"/>
                    <a:pt x="775" y="21443"/>
                  </a:cubicBezTo>
                  <a:cubicBezTo>
                    <a:pt x="108" y="19872"/>
                    <a:pt x="72" y="18145"/>
                    <a:pt x="96" y="16216"/>
                  </a:cubicBezTo>
                  <a:cubicBezTo>
                    <a:pt x="144" y="11883"/>
                    <a:pt x="322" y="7501"/>
                    <a:pt x="608" y="3155"/>
                  </a:cubicBezTo>
                  <a:close/>
                  <a:moveTo>
                    <a:pt x="334" y="0"/>
                  </a:moveTo>
                  <a:lnTo>
                    <a:pt x="560" y="2667"/>
                  </a:lnTo>
                  <a:cubicBezTo>
                    <a:pt x="251" y="7168"/>
                    <a:pt x="72" y="11716"/>
                    <a:pt x="25" y="16216"/>
                  </a:cubicBezTo>
                  <a:cubicBezTo>
                    <a:pt x="1" y="18193"/>
                    <a:pt x="37" y="19955"/>
                    <a:pt x="739" y="21562"/>
                  </a:cubicBezTo>
                  <a:lnTo>
                    <a:pt x="775" y="21634"/>
                  </a:lnTo>
                  <a:lnTo>
                    <a:pt x="810" y="21562"/>
                  </a:lnTo>
                  <a:cubicBezTo>
                    <a:pt x="1168" y="20777"/>
                    <a:pt x="1037" y="19895"/>
                    <a:pt x="906" y="19038"/>
                  </a:cubicBezTo>
                  <a:cubicBezTo>
                    <a:pt x="870" y="18860"/>
                    <a:pt x="846" y="18669"/>
                    <a:pt x="822" y="18502"/>
                  </a:cubicBezTo>
                  <a:cubicBezTo>
                    <a:pt x="632" y="16978"/>
                    <a:pt x="810" y="15419"/>
                    <a:pt x="989" y="13919"/>
                  </a:cubicBezTo>
                  <a:cubicBezTo>
                    <a:pt x="1084" y="13038"/>
                    <a:pt x="1191" y="12133"/>
                    <a:pt x="1227" y="11228"/>
                  </a:cubicBezTo>
                  <a:cubicBezTo>
                    <a:pt x="1263" y="9942"/>
                    <a:pt x="1156" y="8632"/>
                    <a:pt x="1049" y="7358"/>
                  </a:cubicBezTo>
                  <a:lnTo>
                    <a:pt x="644" y="2667"/>
                  </a:lnTo>
                  <a:cubicBezTo>
                    <a:pt x="680" y="2120"/>
                    <a:pt x="715" y="1572"/>
                    <a:pt x="763" y="1024"/>
                  </a:cubicBezTo>
                  <a:lnTo>
                    <a:pt x="680" y="1012"/>
                  </a:lnTo>
                  <a:cubicBezTo>
                    <a:pt x="656" y="1405"/>
                    <a:pt x="620" y="1786"/>
                    <a:pt x="596" y="2179"/>
                  </a:cubicBezTo>
                  <a:lnTo>
                    <a:pt x="40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883725" y="4037225"/>
              <a:ext cx="591775" cy="469725"/>
            </a:xfrm>
            <a:custGeom>
              <a:avLst/>
              <a:gdLst/>
              <a:ahLst/>
              <a:cxnLst/>
              <a:rect l="l" t="t" r="r" b="b"/>
              <a:pathLst>
                <a:path w="23671" h="18789" extrusionOk="0">
                  <a:moveTo>
                    <a:pt x="11835" y="1"/>
                  </a:moveTo>
                  <a:cubicBezTo>
                    <a:pt x="10609" y="1"/>
                    <a:pt x="9430" y="144"/>
                    <a:pt x="8311" y="418"/>
                  </a:cubicBezTo>
                  <a:cubicBezTo>
                    <a:pt x="7228" y="691"/>
                    <a:pt x="6204" y="1084"/>
                    <a:pt x="5275" y="1572"/>
                  </a:cubicBezTo>
                  <a:cubicBezTo>
                    <a:pt x="4644" y="1906"/>
                    <a:pt x="4049" y="2299"/>
                    <a:pt x="3513" y="2715"/>
                  </a:cubicBezTo>
                  <a:cubicBezTo>
                    <a:pt x="3037" y="3096"/>
                    <a:pt x="2596" y="3501"/>
                    <a:pt x="2203" y="3930"/>
                  </a:cubicBezTo>
                  <a:cubicBezTo>
                    <a:pt x="1882" y="4287"/>
                    <a:pt x="1596" y="4668"/>
                    <a:pt x="1334" y="5061"/>
                  </a:cubicBezTo>
                  <a:cubicBezTo>
                    <a:pt x="1060" y="5490"/>
                    <a:pt x="810" y="5930"/>
                    <a:pt x="620" y="6394"/>
                  </a:cubicBezTo>
                  <a:cubicBezTo>
                    <a:pt x="441" y="6823"/>
                    <a:pt x="298" y="7252"/>
                    <a:pt x="203" y="7692"/>
                  </a:cubicBezTo>
                  <a:cubicBezTo>
                    <a:pt x="72" y="8240"/>
                    <a:pt x="1" y="8800"/>
                    <a:pt x="1" y="9371"/>
                  </a:cubicBezTo>
                  <a:lnTo>
                    <a:pt x="1" y="9395"/>
                  </a:lnTo>
                  <a:cubicBezTo>
                    <a:pt x="1" y="9895"/>
                    <a:pt x="48" y="10395"/>
                    <a:pt x="144" y="10871"/>
                  </a:cubicBezTo>
                  <a:cubicBezTo>
                    <a:pt x="298" y="11633"/>
                    <a:pt x="560" y="12359"/>
                    <a:pt x="929" y="13050"/>
                  </a:cubicBezTo>
                  <a:cubicBezTo>
                    <a:pt x="1394" y="13907"/>
                    <a:pt x="2001" y="14705"/>
                    <a:pt x="2751" y="15419"/>
                  </a:cubicBezTo>
                  <a:cubicBezTo>
                    <a:pt x="3692" y="16312"/>
                    <a:pt x="4835" y="17062"/>
                    <a:pt x="6120" y="17622"/>
                  </a:cubicBezTo>
                  <a:cubicBezTo>
                    <a:pt x="7823" y="18372"/>
                    <a:pt x="9764" y="18789"/>
                    <a:pt x="11835" y="18789"/>
                  </a:cubicBezTo>
                  <a:cubicBezTo>
                    <a:pt x="13871" y="18789"/>
                    <a:pt x="15800" y="18384"/>
                    <a:pt x="17467" y="17658"/>
                  </a:cubicBezTo>
                  <a:cubicBezTo>
                    <a:pt x="18813" y="17074"/>
                    <a:pt x="20003" y="16300"/>
                    <a:pt x="20968" y="15372"/>
                  </a:cubicBezTo>
                  <a:cubicBezTo>
                    <a:pt x="21670" y="14693"/>
                    <a:pt x="22253" y="13931"/>
                    <a:pt x="22706" y="13110"/>
                  </a:cubicBezTo>
                  <a:cubicBezTo>
                    <a:pt x="23051" y="12479"/>
                    <a:pt x="23301" y="11812"/>
                    <a:pt x="23468" y="11121"/>
                  </a:cubicBezTo>
                  <a:cubicBezTo>
                    <a:pt x="23599" y="10562"/>
                    <a:pt x="23670" y="9990"/>
                    <a:pt x="23670" y="9395"/>
                  </a:cubicBezTo>
                  <a:cubicBezTo>
                    <a:pt x="23670" y="9347"/>
                    <a:pt x="23670" y="9300"/>
                    <a:pt x="23658" y="9252"/>
                  </a:cubicBezTo>
                  <a:cubicBezTo>
                    <a:pt x="23646" y="8704"/>
                    <a:pt x="23587" y="8157"/>
                    <a:pt x="23456" y="7645"/>
                  </a:cubicBezTo>
                  <a:cubicBezTo>
                    <a:pt x="23349" y="7192"/>
                    <a:pt x="23206" y="6752"/>
                    <a:pt x="23015" y="6335"/>
                  </a:cubicBezTo>
                  <a:cubicBezTo>
                    <a:pt x="22825" y="5871"/>
                    <a:pt x="22575" y="5418"/>
                    <a:pt x="22289" y="4990"/>
                  </a:cubicBezTo>
                  <a:cubicBezTo>
                    <a:pt x="22003" y="4561"/>
                    <a:pt x="21682" y="4168"/>
                    <a:pt x="21325" y="3787"/>
                  </a:cubicBezTo>
                  <a:cubicBezTo>
                    <a:pt x="20920" y="3358"/>
                    <a:pt x="20479" y="2965"/>
                    <a:pt x="20003" y="2596"/>
                  </a:cubicBezTo>
                  <a:cubicBezTo>
                    <a:pt x="19396" y="2132"/>
                    <a:pt x="18717" y="1727"/>
                    <a:pt x="18003" y="1382"/>
                  </a:cubicBezTo>
                  <a:cubicBezTo>
                    <a:pt x="17110" y="941"/>
                    <a:pt x="16134" y="596"/>
                    <a:pt x="15110" y="370"/>
                  </a:cubicBezTo>
                  <a:cubicBezTo>
                    <a:pt x="14062" y="132"/>
                    <a:pt x="12967" y="1"/>
                    <a:pt x="11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1070950" y="4019075"/>
              <a:ext cx="214050" cy="53300"/>
            </a:xfrm>
            <a:custGeom>
              <a:avLst/>
              <a:gdLst/>
              <a:ahLst/>
              <a:cxnLst/>
              <a:rect l="l" t="t" r="r" b="b"/>
              <a:pathLst>
                <a:path w="8562" h="2132" extrusionOk="0">
                  <a:moveTo>
                    <a:pt x="1" y="1"/>
                  </a:moveTo>
                  <a:lnTo>
                    <a:pt x="1" y="1477"/>
                  </a:lnTo>
                  <a:cubicBezTo>
                    <a:pt x="1346" y="1906"/>
                    <a:pt x="2811" y="2132"/>
                    <a:pt x="4346" y="2132"/>
                  </a:cubicBezTo>
                  <a:cubicBezTo>
                    <a:pt x="5835" y="2132"/>
                    <a:pt x="7252" y="1917"/>
                    <a:pt x="8561" y="1525"/>
                  </a:cubicBezTo>
                  <a:lnTo>
                    <a:pt x="8561" y="36"/>
                  </a:lnTo>
                  <a:cubicBezTo>
                    <a:pt x="7252" y="441"/>
                    <a:pt x="5835" y="655"/>
                    <a:pt x="4346" y="655"/>
                  </a:cubicBezTo>
                  <a:cubicBezTo>
                    <a:pt x="2811" y="655"/>
                    <a:pt x="1346" y="429"/>
                    <a:pt x="1" y="1"/>
                  </a:cubicBezTo>
                  <a:close/>
                </a:path>
              </a:pathLst>
            </a:custGeom>
            <a:solidFill>
              <a:srgbClr val="FFA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1065600" y="4525400"/>
              <a:ext cx="25" cy="25"/>
            </a:xfrm>
            <a:custGeom>
              <a:avLst/>
              <a:gdLst/>
              <a:ahLst/>
              <a:cxnLst/>
              <a:rect l="l" t="t" r="r" b="b"/>
              <a:pathLst>
                <a:path w="1" h="1" fill="none" extrusionOk="0">
                  <a:moveTo>
                    <a:pt x="0" y="0"/>
                  </a:moveTo>
                  <a:close/>
                </a:path>
              </a:pathLst>
            </a:custGeom>
            <a:noFill/>
            <a:ln w="2975" cap="flat" cmpd="sng">
              <a:solidFill>
                <a:srgbClr val="FF232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1076600" y="4514975"/>
              <a:ext cx="3000" cy="190825"/>
            </a:xfrm>
            <a:custGeom>
              <a:avLst/>
              <a:gdLst/>
              <a:ahLst/>
              <a:cxnLst/>
              <a:rect l="l" t="t" r="r" b="b"/>
              <a:pathLst>
                <a:path w="120" h="7633" fill="none" extrusionOk="0">
                  <a:moveTo>
                    <a:pt x="1" y="0"/>
                  </a:moveTo>
                  <a:cubicBezTo>
                    <a:pt x="25" y="2179"/>
                    <a:pt x="49" y="5406"/>
                    <a:pt x="120" y="7632"/>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1088225" y="4518250"/>
              <a:ext cx="4775" cy="161950"/>
            </a:xfrm>
            <a:custGeom>
              <a:avLst/>
              <a:gdLst/>
              <a:ahLst/>
              <a:cxnLst/>
              <a:rect l="l" t="t" r="r" b="b"/>
              <a:pathLst>
                <a:path w="191" h="6478" fill="none" extrusionOk="0">
                  <a:moveTo>
                    <a:pt x="167" y="0"/>
                  </a:moveTo>
                  <a:cubicBezTo>
                    <a:pt x="36" y="1941"/>
                    <a:pt x="0" y="4548"/>
                    <a:pt x="191" y="6477"/>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1104900" y="4520025"/>
              <a:ext cx="1500" cy="137250"/>
            </a:xfrm>
            <a:custGeom>
              <a:avLst/>
              <a:gdLst/>
              <a:ahLst/>
              <a:cxnLst/>
              <a:rect l="l" t="t" r="r" b="b"/>
              <a:pathLst>
                <a:path w="60" h="5490" fill="none" extrusionOk="0">
                  <a:moveTo>
                    <a:pt x="60" y="1"/>
                  </a:moveTo>
                  <a:cubicBezTo>
                    <a:pt x="60" y="1572"/>
                    <a:pt x="0" y="3918"/>
                    <a:pt x="0" y="548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1119775" y="4532525"/>
              <a:ext cx="3000" cy="121475"/>
            </a:xfrm>
            <a:custGeom>
              <a:avLst/>
              <a:gdLst/>
              <a:ahLst/>
              <a:cxnLst/>
              <a:rect l="l" t="t" r="r" b="b"/>
              <a:pathLst>
                <a:path w="120" h="4859" fill="none" extrusionOk="0">
                  <a:moveTo>
                    <a:pt x="84" y="1"/>
                  </a:moveTo>
                  <a:cubicBezTo>
                    <a:pt x="119" y="1001"/>
                    <a:pt x="24" y="3846"/>
                    <a:pt x="0" y="485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1136450" y="4536700"/>
              <a:ext cx="2100" cy="120575"/>
            </a:xfrm>
            <a:custGeom>
              <a:avLst/>
              <a:gdLst/>
              <a:ahLst/>
              <a:cxnLst/>
              <a:rect l="l" t="t" r="r" b="b"/>
              <a:pathLst>
                <a:path w="84" h="4823" fill="none" extrusionOk="0">
                  <a:moveTo>
                    <a:pt x="0" y="0"/>
                  </a:moveTo>
                  <a:cubicBezTo>
                    <a:pt x="60" y="727"/>
                    <a:pt x="83" y="4096"/>
                    <a:pt x="60" y="4822"/>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1276350" y="4525400"/>
              <a:ext cx="5075" cy="167300"/>
            </a:xfrm>
            <a:custGeom>
              <a:avLst/>
              <a:gdLst/>
              <a:ahLst/>
              <a:cxnLst/>
              <a:rect l="l" t="t" r="r" b="b"/>
              <a:pathLst>
                <a:path w="203" h="6692" fill="none" extrusionOk="0">
                  <a:moveTo>
                    <a:pt x="71" y="0"/>
                  </a:moveTo>
                  <a:cubicBezTo>
                    <a:pt x="0" y="2191"/>
                    <a:pt x="202" y="4489"/>
                    <a:pt x="119" y="6691"/>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1259675" y="4528950"/>
              <a:ext cx="5975" cy="167025"/>
            </a:xfrm>
            <a:custGeom>
              <a:avLst/>
              <a:gdLst/>
              <a:ahLst/>
              <a:cxnLst/>
              <a:rect l="l" t="t" r="r" b="b"/>
              <a:pathLst>
                <a:path w="239" h="6681" fill="none" extrusionOk="0">
                  <a:moveTo>
                    <a:pt x="36" y="1"/>
                  </a:moveTo>
                  <a:cubicBezTo>
                    <a:pt x="0" y="2227"/>
                    <a:pt x="238" y="4454"/>
                    <a:pt x="191" y="668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1247175" y="4534325"/>
              <a:ext cx="600" cy="159275"/>
            </a:xfrm>
            <a:custGeom>
              <a:avLst/>
              <a:gdLst/>
              <a:ahLst/>
              <a:cxnLst/>
              <a:rect l="l" t="t" r="r" b="b"/>
              <a:pathLst>
                <a:path w="24" h="6371" fill="none" extrusionOk="0">
                  <a:moveTo>
                    <a:pt x="0" y="0"/>
                  </a:moveTo>
                  <a:cubicBezTo>
                    <a:pt x="0" y="2120"/>
                    <a:pt x="12" y="4239"/>
                    <a:pt x="24" y="637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1232875" y="4539375"/>
              <a:ext cx="2400" cy="147975"/>
            </a:xfrm>
            <a:custGeom>
              <a:avLst/>
              <a:gdLst/>
              <a:ahLst/>
              <a:cxnLst/>
              <a:rect l="l" t="t" r="r" b="b"/>
              <a:pathLst>
                <a:path w="96" h="5919" fill="none" extrusionOk="0">
                  <a:moveTo>
                    <a:pt x="96" y="1"/>
                  </a:moveTo>
                  <a:cubicBezTo>
                    <a:pt x="25" y="1977"/>
                    <a:pt x="1" y="3942"/>
                    <a:pt x="48" y="5918"/>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1220375" y="4537600"/>
              <a:ext cx="3600" cy="128600"/>
            </a:xfrm>
            <a:custGeom>
              <a:avLst/>
              <a:gdLst/>
              <a:ahLst/>
              <a:cxnLst/>
              <a:rect l="l" t="t" r="r" b="b"/>
              <a:pathLst>
                <a:path w="144" h="5144" fill="none" extrusionOk="0">
                  <a:moveTo>
                    <a:pt x="96" y="0"/>
                  </a:moveTo>
                  <a:cubicBezTo>
                    <a:pt x="1" y="1715"/>
                    <a:pt x="13" y="3429"/>
                    <a:pt x="144" y="5144"/>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1206400" y="4541175"/>
              <a:ext cx="5075" cy="117875"/>
            </a:xfrm>
            <a:custGeom>
              <a:avLst/>
              <a:gdLst/>
              <a:ahLst/>
              <a:cxnLst/>
              <a:rect l="l" t="t" r="r" b="b"/>
              <a:pathLst>
                <a:path w="203" h="4715" fill="none" extrusionOk="0">
                  <a:moveTo>
                    <a:pt x="0" y="0"/>
                  </a:moveTo>
                  <a:cubicBezTo>
                    <a:pt x="71" y="1572"/>
                    <a:pt x="143" y="3143"/>
                    <a:pt x="202" y="4715"/>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1193875" y="4542050"/>
              <a:ext cx="3300" cy="117900"/>
            </a:xfrm>
            <a:custGeom>
              <a:avLst/>
              <a:gdLst/>
              <a:ahLst/>
              <a:cxnLst/>
              <a:rect l="l" t="t" r="r" b="b"/>
              <a:pathLst>
                <a:path w="132" h="4716" fill="none" extrusionOk="0">
                  <a:moveTo>
                    <a:pt x="1" y="1"/>
                  </a:moveTo>
                  <a:cubicBezTo>
                    <a:pt x="49" y="1572"/>
                    <a:pt x="84" y="3144"/>
                    <a:pt x="132" y="4716"/>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1181100" y="4537000"/>
              <a:ext cx="6275" cy="120275"/>
            </a:xfrm>
            <a:custGeom>
              <a:avLst/>
              <a:gdLst/>
              <a:ahLst/>
              <a:cxnLst/>
              <a:rect l="l" t="t" r="r" b="b"/>
              <a:pathLst>
                <a:path w="251" h="4811" fill="none" extrusionOk="0">
                  <a:moveTo>
                    <a:pt x="0" y="0"/>
                  </a:moveTo>
                  <a:cubicBezTo>
                    <a:pt x="83" y="1608"/>
                    <a:pt x="167" y="3203"/>
                    <a:pt x="250" y="481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1163525" y="4544150"/>
              <a:ext cx="6575" cy="136050"/>
            </a:xfrm>
            <a:custGeom>
              <a:avLst/>
              <a:gdLst/>
              <a:ahLst/>
              <a:cxnLst/>
              <a:rect l="l" t="t" r="r" b="b"/>
              <a:pathLst>
                <a:path w="263" h="5442" fill="none" extrusionOk="0">
                  <a:moveTo>
                    <a:pt x="1" y="0"/>
                  </a:moveTo>
                  <a:cubicBezTo>
                    <a:pt x="167" y="1631"/>
                    <a:pt x="96" y="3810"/>
                    <a:pt x="262" y="5441"/>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1152800" y="4539375"/>
              <a:ext cx="3000" cy="107475"/>
            </a:xfrm>
            <a:custGeom>
              <a:avLst/>
              <a:gdLst/>
              <a:ahLst/>
              <a:cxnLst/>
              <a:rect l="l" t="t" r="r" b="b"/>
              <a:pathLst>
                <a:path w="120" h="4299" fill="none" extrusionOk="0">
                  <a:moveTo>
                    <a:pt x="60" y="1"/>
                  </a:moveTo>
                  <a:cubicBezTo>
                    <a:pt x="1" y="1429"/>
                    <a:pt x="25" y="2870"/>
                    <a:pt x="120" y="429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883725" y="4228325"/>
              <a:ext cx="591475" cy="93200"/>
            </a:xfrm>
            <a:custGeom>
              <a:avLst/>
              <a:gdLst/>
              <a:ahLst/>
              <a:cxnLst/>
              <a:rect l="l" t="t" r="r" b="b"/>
              <a:pathLst>
                <a:path w="23659" h="3728" extrusionOk="0">
                  <a:moveTo>
                    <a:pt x="23456" y="1"/>
                  </a:moveTo>
                  <a:cubicBezTo>
                    <a:pt x="21563" y="1013"/>
                    <a:pt x="18098" y="2179"/>
                    <a:pt x="12169" y="2179"/>
                  </a:cubicBezTo>
                  <a:lnTo>
                    <a:pt x="12086" y="2179"/>
                  </a:lnTo>
                  <a:cubicBezTo>
                    <a:pt x="3465" y="2179"/>
                    <a:pt x="822" y="560"/>
                    <a:pt x="203" y="48"/>
                  </a:cubicBezTo>
                  <a:cubicBezTo>
                    <a:pt x="72" y="596"/>
                    <a:pt x="1" y="1156"/>
                    <a:pt x="1" y="1727"/>
                  </a:cubicBezTo>
                  <a:cubicBezTo>
                    <a:pt x="1477" y="2584"/>
                    <a:pt x="4799" y="3727"/>
                    <a:pt x="12086" y="3727"/>
                  </a:cubicBezTo>
                  <a:lnTo>
                    <a:pt x="12169" y="3727"/>
                  </a:lnTo>
                  <a:cubicBezTo>
                    <a:pt x="17920" y="3727"/>
                    <a:pt x="21515" y="2668"/>
                    <a:pt x="23658" y="1608"/>
                  </a:cubicBezTo>
                  <a:cubicBezTo>
                    <a:pt x="23646" y="1060"/>
                    <a:pt x="23587" y="513"/>
                    <a:pt x="23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887300" y="4307800"/>
              <a:ext cx="583125" cy="95875"/>
            </a:xfrm>
            <a:custGeom>
              <a:avLst/>
              <a:gdLst/>
              <a:ahLst/>
              <a:cxnLst/>
              <a:rect l="l" t="t" r="r" b="b"/>
              <a:pathLst>
                <a:path w="23325" h="3835" extrusionOk="0">
                  <a:moveTo>
                    <a:pt x="36" y="1"/>
                  </a:moveTo>
                  <a:cubicBezTo>
                    <a:pt x="36" y="12"/>
                    <a:pt x="48" y="24"/>
                    <a:pt x="48" y="24"/>
                  </a:cubicBezTo>
                  <a:lnTo>
                    <a:pt x="1" y="48"/>
                  </a:lnTo>
                  <a:cubicBezTo>
                    <a:pt x="155" y="810"/>
                    <a:pt x="417" y="1536"/>
                    <a:pt x="786" y="2227"/>
                  </a:cubicBezTo>
                  <a:cubicBezTo>
                    <a:pt x="2560" y="3001"/>
                    <a:pt x="5930" y="3834"/>
                    <a:pt x="12228" y="3834"/>
                  </a:cubicBezTo>
                  <a:lnTo>
                    <a:pt x="12324" y="3834"/>
                  </a:lnTo>
                  <a:cubicBezTo>
                    <a:pt x="17038" y="3834"/>
                    <a:pt x="20325" y="3120"/>
                    <a:pt x="22563" y="2287"/>
                  </a:cubicBezTo>
                  <a:cubicBezTo>
                    <a:pt x="22908" y="1656"/>
                    <a:pt x="23158" y="989"/>
                    <a:pt x="23325" y="298"/>
                  </a:cubicBezTo>
                  <a:lnTo>
                    <a:pt x="23325" y="298"/>
                  </a:lnTo>
                  <a:cubicBezTo>
                    <a:pt x="21325" y="1263"/>
                    <a:pt x="17896" y="2287"/>
                    <a:pt x="12324" y="2287"/>
                  </a:cubicBezTo>
                  <a:lnTo>
                    <a:pt x="12216" y="2287"/>
                  </a:lnTo>
                  <a:cubicBezTo>
                    <a:pt x="2287" y="2287"/>
                    <a:pt x="191" y="179"/>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952500" y="4421500"/>
              <a:ext cx="455425" cy="64925"/>
            </a:xfrm>
            <a:custGeom>
              <a:avLst/>
              <a:gdLst/>
              <a:ahLst/>
              <a:cxnLst/>
              <a:rect l="l" t="t" r="r" b="b"/>
              <a:pathLst>
                <a:path w="18217" h="2597" extrusionOk="0">
                  <a:moveTo>
                    <a:pt x="18217" y="1"/>
                  </a:moveTo>
                  <a:lnTo>
                    <a:pt x="18217" y="1"/>
                  </a:lnTo>
                  <a:cubicBezTo>
                    <a:pt x="16145" y="596"/>
                    <a:pt x="13395" y="1037"/>
                    <a:pt x="9775" y="1049"/>
                  </a:cubicBezTo>
                  <a:lnTo>
                    <a:pt x="9668" y="1049"/>
                  </a:lnTo>
                  <a:cubicBezTo>
                    <a:pt x="4929" y="1049"/>
                    <a:pt x="1905" y="572"/>
                    <a:pt x="0" y="48"/>
                  </a:cubicBezTo>
                  <a:lnTo>
                    <a:pt x="0" y="48"/>
                  </a:lnTo>
                  <a:cubicBezTo>
                    <a:pt x="941" y="941"/>
                    <a:pt x="2084" y="1691"/>
                    <a:pt x="3369" y="2251"/>
                  </a:cubicBezTo>
                  <a:cubicBezTo>
                    <a:pt x="5072" y="2465"/>
                    <a:pt x="7144" y="2596"/>
                    <a:pt x="9668" y="2596"/>
                  </a:cubicBezTo>
                  <a:lnTo>
                    <a:pt x="9775" y="2596"/>
                  </a:lnTo>
                  <a:cubicBezTo>
                    <a:pt x="11632" y="2596"/>
                    <a:pt x="13275" y="2477"/>
                    <a:pt x="14716" y="2287"/>
                  </a:cubicBezTo>
                  <a:cubicBezTo>
                    <a:pt x="16062" y="1703"/>
                    <a:pt x="17252" y="929"/>
                    <a:pt x="18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899200" y="4161950"/>
              <a:ext cx="560225" cy="78900"/>
            </a:xfrm>
            <a:custGeom>
              <a:avLst/>
              <a:gdLst/>
              <a:ahLst/>
              <a:cxnLst/>
              <a:rect l="l" t="t" r="r" b="b"/>
              <a:pathLst>
                <a:path w="22409" h="3156" extrusionOk="0">
                  <a:moveTo>
                    <a:pt x="21670" y="1"/>
                  </a:moveTo>
                  <a:cubicBezTo>
                    <a:pt x="19694" y="822"/>
                    <a:pt x="16562" y="1596"/>
                    <a:pt x="11717" y="1608"/>
                  </a:cubicBezTo>
                  <a:lnTo>
                    <a:pt x="11645" y="1608"/>
                  </a:lnTo>
                  <a:cubicBezTo>
                    <a:pt x="5311" y="1608"/>
                    <a:pt x="2180" y="727"/>
                    <a:pt x="715" y="72"/>
                  </a:cubicBezTo>
                  <a:cubicBezTo>
                    <a:pt x="441" y="501"/>
                    <a:pt x="191" y="941"/>
                    <a:pt x="1" y="1405"/>
                  </a:cubicBezTo>
                  <a:cubicBezTo>
                    <a:pt x="1656" y="2215"/>
                    <a:pt x="5013" y="3156"/>
                    <a:pt x="11645" y="3156"/>
                  </a:cubicBezTo>
                  <a:lnTo>
                    <a:pt x="11717" y="3156"/>
                  </a:lnTo>
                  <a:cubicBezTo>
                    <a:pt x="16896" y="3144"/>
                    <a:pt x="20265" y="2287"/>
                    <a:pt x="22408" y="1346"/>
                  </a:cubicBezTo>
                  <a:cubicBezTo>
                    <a:pt x="22206" y="882"/>
                    <a:pt x="21956" y="429"/>
                    <a:pt x="216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938800" y="4102125"/>
              <a:ext cx="478050" cy="63425"/>
            </a:xfrm>
            <a:custGeom>
              <a:avLst/>
              <a:gdLst/>
              <a:ahLst/>
              <a:cxnLst/>
              <a:rect l="l" t="t" r="r" b="b"/>
              <a:pathLst>
                <a:path w="19122" h="2537" extrusionOk="0">
                  <a:moveTo>
                    <a:pt x="17800" y="0"/>
                  </a:moveTo>
                  <a:cubicBezTo>
                    <a:pt x="15871" y="560"/>
                    <a:pt x="13323" y="989"/>
                    <a:pt x="10049" y="989"/>
                  </a:cubicBezTo>
                  <a:cubicBezTo>
                    <a:pt x="5858" y="989"/>
                    <a:pt x="3096" y="596"/>
                    <a:pt x="1310" y="119"/>
                  </a:cubicBezTo>
                  <a:cubicBezTo>
                    <a:pt x="834" y="500"/>
                    <a:pt x="393" y="905"/>
                    <a:pt x="0" y="1334"/>
                  </a:cubicBezTo>
                  <a:cubicBezTo>
                    <a:pt x="1917" y="1977"/>
                    <a:pt x="5037" y="2536"/>
                    <a:pt x="10049" y="2536"/>
                  </a:cubicBezTo>
                  <a:cubicBezTo>
                    <a:pt x="14002" y="2536"/>
                    <a:pt x="16967" y="1929"/>
                    <a:pt x="19122" y="1191"/>
                  </a:cubicBezTo>
                  <a:cubicBezTo>
                    <a:pt x="18717" y="762"/>
                    <a:pt x="18276" y="369"/>
                    <a:pt x="17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1015600" y="4046175"/>
              <a:ext cx="318200" cy="44375"/>
            </a:xfrm>
            <a:custGeom>
              <a:avLst/>
              <a:gdLst/>
              <a:ahLst/>
              <a:cxnLst/>
              <a:rect l="l" t="t" r="r" b="b"/>
              <a:pathLst>
                <a:path w="12728" h="1775" extrusionOk="0">
                  <a:moveTo>
                    <a:pt x="9835" y="0"/>
                  </a:moveTo>
                  <a:cubicBezTo>
                    <a:pt x="8846" y="143"/>
                    <a:pt x="7811" y="226"/>
                    <a:pt x="6775" y="226"/>
                  </a:cubicBezTo>
                  <a:cubicBezTo>
                    <a:pt x="5394" y="226"/>
                    <a:pt x="4155" y="167"/>
                    <a:pt x="3036" y="60"/>
                  </a:cubicBezTo>
                  <a:cubicBezTo>
                    <a:pt x="1953" y="333"/>
                    <a:pt x="929" y="726"/>
                    <a:pt x="0" y="1214"/>
                  </a:cubicBezTo>
                  <a:cubicBezTo>
                    <a:pt x="1798" y="1548"/>
                    <a:pt x="4036" y="1774"/>
                    <a:pt x="6775" y="1774"/>
                  </a:cubicBezTo>
                  <a:cubicBezTo>
                    <a:pt x="8894" y="1774"/>
                    <a:pt x="10918" y="1464"/>
                    <a:pt x="12728" y="1024"/>
                  </a:cubicBezTo>
                  <a:cubicBezTo>
                    <a:pt x="11835" y="583"/>
                    <a:pt x="10859" y="238"/>
                    <a:pt x="9835" y="0"/>
                  </a:cubicBezTo>
                  <a:close/>
                </a:path>
              </a:pathLst>
            </a:custGeom>
            <a:solidFill>
              <a:srgbClr val="F6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866775" y="4054200"/>
              <a:ext cx="241700" cy="454850"/>
            </a:xfrm>
            <a:custGeom>
              <a:avLst/>
              <a:gdLst/>
              <a:ahLst/>
              <a:cxnLst/>
              <a:rect l="l" t="t" r="r" b="b"/>
              <a:pathLst>
                <a:path w="9668" h="18194" fill="none" extrusionOk="0">
                  <a:moveTo>
                    <a:pt x="8715" y="0"/>
                  </a:moveTo>
                  <a:cubicBezTo>
                    <a:pt x="6548" y="1358"/>
                    <a:pt x="0" y="9692"/>
                    <a:pt x="9668" y="18193"/>
                  </a:cubicBezTo>
                </a:path>
              </a:pathLst>
            </a:custGeom>
            <a:noFill/>
            <a:ln w="1400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880450" y="4051825"/>
              <a:ext cx="241725" cy="454825"/>
            </a:xfrm>
            <a:custGeom>
              <a:avLst/>
              <a:gdLst/>
              <a:ahLst/>
              <a:cxnLst/>
              <a:rect l="l" t="t" r="r" b="b"/>
              <a:pathLst>
                <a:path w="9669" h="18193" fill="none" extrusionOk="0">
                  <a:moveTo>
                    <a:pt x="8716" y="0"/>
                  </a:moveTo>
                  <a:cubicBezTo>
                    <a:pt x="6549" y="1358"/>
                    <a:pt x="1" y="9692"/>
                    <a:pt x="9669" y="18193"/>
                  </a:cubicBezTo>
                </a:path>
              </a:pathLst>
            </a:custGeom>
            <a:noFill/>
            <a:ln w="104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1255800" y="4057775"/>
              <a:ext cx="256000" cy="449175"/>
            </a:xfrm>
            <a:custGeom>
              <a:avLst/>
              <a:gdLst/>
              <a:ahLst/>
              <a:cxnLst/>
              <a:rect l="l" t="t" r="r" b="b"/>
              <a:pathLst>
                <a:path w="10240" h="17967" fill="none" extrusionOk="0">
                  <a:moveTo>
                    <a:pt x="1013" y="0"/>
                  </a:moveTo>
                  <a:cubicBezTo>
                    <a:pt x="3299" y="1334"/>
                    <a:pt x="10240" y="9573"/>
                    <a:pt x="0" y="17967"/>
                  </a:cubicBezTo>
                </a:path>
              </a:pathLst>
            </a:custGeom>
            <a:noFill/>
            <a:ln w="1430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1241500" y="4055400"/>
              <a:ext cx="255725" cy="449175"/>
            </a:xfrm>
            <a:custGeom>
              <a:avLst/>
              <a:gdLst/>
              <a:ahLst/>
              <a:cxnLst/>
              <a:rect l="l" t="t" r="r" b="b"/>
              <a:pathLst>
                <a:path w="10229" h="17967" fill="none" extrusionOk="0">
                  <a:moveTo>
                    <a:pt x="1001" y="0"/>
                  </a:moveTo>
                  <a:cubicBezTo>
                    <a:pt x="3299" y="1334"/>
                    <a:pt x="10228" y="9573"/>
                    <a:pt x="1" y="17967"/>
                  </a:cubicBezTo>
                </a:path>
              </a:pathLst>
            </a:custGeom>
            <a:noFill/>
            <a:ln w="107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1182575" y="4058375"/>
              <a:ext cx="4800" cy="450375"/>
            </a:xfrm>
            <a:custGeom>
              <a:avLst/>
              <a:gdLst/>
              <a:ahLst/>
              <a:cxnLst/>
              <a:rect l="l" t="t" r="r" b="b"/>
              <a:pathLst>
                <a:path w="192" h="18015" fill="none" extrusionOk="0">
                  <a:moveTo>
                    <a:pt x="72" y="0"/>
                  </a:moveTo>
                  <a:cubicBezTo>
                    <a:pt x="132" y="2179"/>
                    <a:pt x="191" y="9501"/>
                    <a:pt x="1" y="18014"/>
                  </a:cubicBezTo>
                </a:path>
              </a:pathLst>
            </a:custGeom>
            <a:noFill/>
            <a:ln w="145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1168575" y="4057175"/>
              <a:ext cx="4800" cy="449200"/>
            </a:xfrm>
            <a:custGeom>
              <a:avLst/>
              <a:gdLst/>
              <a:ahLst/>
              <a:cxnLst/>
              <a:rect l="l" t="t" r="r" b="b"/>
              <a:pathLst>
                <a:path w="192" h="17968" fill="none" extrusionOk="0">
                  <a:moveTo>
                    <a:pt x="191" y="1"/>
                  </a:moveTo>
                  <a:cubicBezTo>
                    <a:pt x="60" y="1739"/>
                    <a:pt x="1" y="9823"/>
                    <a:pt x="37" y="17967"/>
                  </a:cubicBezTo>
                </a:path>
              </a:pathLst>
            </a:custGeom>
            <a:noFill/>
            <a:ln w="145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1070650" y="3995550"/>
              <a:ext cx="214350" cy="47950"/>
            </a:xfrm>
            <a:custGeom>
              <a:avLst/>
              <a:gdLst/>
              <a:ahLst/>
              <a:cxnLst/>
              <a:rect l="l" t="t" r="r" b="b"/>
              <a:pathLst>
                <a:path w="8574" h="1918" extrusionOk="0">
                  <a:moveTo>
                    <a:pt x="4287" y="1"/>
                  </a:moveTo>
                  <a:cubicBezTo>
                    <a:pt x="1918" y="1"/>
                    <a:pt x="1" y="430"/>
                    <a:pt x="1" y="953"/>
                  </a:cubicBezTo>
                  <a:cubicBezTo>
                    <a:pt x="1" y="1489"/>
                    <a:pt x="1918" y="1918"/>
                    <a:pt x="4287" y="1918"/>
                  </a:cubicBezTo>
                  <a:cubicBezTo>
                    <a:pt x="6656" y="1918"/>
                    <a:pt x="8573" y="1489"/>
                    <a:pt x="8573" y="953"/>
                  </a:cubicBezTo>
                  <a:cubicBezTo>
                    <a:pt x="8573" y="430"/>
                    <a:pt x="6656" y="1"/>
                    <a:pt x="4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1070950" y="4019075"/>
              <a:ext cx="214050" cy="53300"/>
            </a:xfrm>
            <a:custGeom>
              <a:avLst/>
              <a:gdLst/>
              <a:ahLst/>
              <a:cxnLst/>
              <a:rect l="l" t="t" r="r" b="b"/>
              <a:pathLst>
                <a:path w="8562" h="2132" extrusionOk="0">
                  <a:moveTo>
                    <a:pt x="1" y="1"/>
                  </a:moveTo>
                  <a:lnTo>
                    <a:pt x="1" y="1477"/>
                  </a:lnTo>
                  <a:cubicBezTo>
                    <a:pt x="1346" y="1906"/>
                    <a:pt x="2811" y="2132"/>
                    <a:pt x="4346" y="2132"/>
                  </a:cubicBezTo>
                  <a:cubicBezTo>
                    <a:pt x="5835" y="2132"/>
                    <a:pt x="7252" y="1917"/>
                    <a:pt x="8561" y="1525"/>
                  </a:cubicBezTo>
                  <a:lnTo>
                    <a:pt x="8561" y="36"/>
                  </a:lnTo>
                  <a:cubicBezTo>
                    <a:pt x="7252" y="441"/>
                    <a:pt x="5835" y="655"/>
                    <a:pt x="4346" y="655"/>
                  </a:cubicBezTo>
                  <a:cubicBezTo>
                    <a:pt x="2811" y="655"/>
                    <a:pt x="1346" y="42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1108450" y="3937525"/>
              <a:ext cx="145300" cy="94375"/>
            </a:xfrm>
            <a:custGeom>
              <a:avLst/>
              <a:gdLst/>
              <a:ahLst/>
              <a:cxnLst/>
              <a:rect l="l" t="t" r="r" b="b"/>
              <a:pathLst>
                <a:path w="5812" h="3775" fill="none" extrusionOk="0">
                  <a:moveTo>
                    <a:pt x="1" y="3524"/>
                  </a:moveTo>
                  <a:cubicBezTo>
                    <a:pt x="120" y="2608"/>
                    <a:pt x="430" y="1715"/>
                    <a:pt x="977" y="1060"/>
                  </a:cubicBezTo>
                  <a:cubicBezTo>
                    <a:pt x="1525" y="405"/>
                    <a:pt x="2299" y="0"/>
                    <a:pt x="3073" y="95"/>
                  </a:cubicBezTo>
                  <a:cubicBezTo>
                    <a:pt x="3799" y="179"/>
                    <a:pt x="4466" y="691"/>
                    <a:pt x="4930" y="1381"/>
                  </a:cubicBezTo>
                  <a:cubicBezTo>
                    <a:pt x="5383" y="2072"/>
                    <a:pt x="5656" y="2905"/>
                    <a:pt x="5811" y="3775"/>
                  </a:cubicBezTo>
                </a:path>
              </a:pathLst>
            </a:custGeom>
            <a:noFill/>
            <a:ln w="83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1169175" y="3906550"/>
              <a:ext cx="28900" cy="53625"/>
            </a:xfrm>
            <a:custGeom>
              <a:avLst/>
              <a:gdLst/>
              <a:ahLst/>
              <a:cxnLst/>
              <a:rect l="l" t="t" r="r" b="b"/>
              <a:pathLst>
                <a:path w="1156" h="2145" fill="none" extrusionOk="0">
                  <a:moveTo>
                    <a:pt x="84" y="1096"/>
                  </a:moveTo>
                  <a:cubicBezTo>
                    <a:pt x="36" y="906"/>
                    <a:pt x="1" y="703"/>
                    <a:pt x="72" y="537"/>
                  </a:cubicBezTo>
                  <a:cubicBezTo>
                    <a:pt x="132" y="358"/>
                    <a:pt x="298" y="251"/>
                    <a:pt x="453" y="156"/>
                  </a:cubicBezTo>
                  <a:cubicBezTo>
                    <a:pt x="548" y="96"/>
                    <a:pt x="656" y="37"/>
                    <a:pt x="763" y="25"/>
                  </a:cubicBezTo>
                  <a:cubicBezTo>
                    <a:pt x="870" y="1"/>
                    <a:pt x="989" y="37"/>
                    <a:pt x="1072" y="120"/>
                  </a:cubicBezTo>
                  <a:cubicBezTo>
                    <a:pt x="1144" y="215"/>
                    <a:pt x="1156" y="346"/>
                    <a:pt x="1144" y="477"/>
                  </a:cubicBezTo>
                  <a:cubicBezTo>
                    <a:pt x="1108" y="1096"/>
                    <a:pt x="322" y="2144"/>
                    <a:pt x="84" y="1096"/>
                  </a:cubicBezTo>
                  <a:close/>
                </a:path>
              </a:pathLst>
            </a:custGeom>
            <a:noFill/>
            <a:ln w="8325" cap="flat" cmpd="sng">
              <a:solidFill>
                <a:srgbClr val="FFAC5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1070950" y="4490575"/>
              <a:ext cx="214050" cy="53300"/>
            </a:xfrm>
            <a:custGeom>
              <a:avLst/>
              <a:gdLst/>
              <a:ahLst/>
              <a:cxnLst/>
              <a:rect l="l" t="t" r="r" b="b"/>
              <a:pathLst>
                <a:path w="8562" h="2132" extrusionOk="0">
                  <a:moveTo>
                    <a:pt x="1" y="0"/>
                  </a:moveTo>
                  <a:lnTo>
                    <a:pt x="1" y="1476"/>
                  </a:lnTo>
                  <a:cubicBezTo>
                    <a:pt x="1346" y="1905"/>
                    <a:pt x="2811" y="2131"/>
                    <a:pt x="4346" y="2131"/>
                  </a:cubicBezTo>
                  <a:cubicBezTo>
                    <a:pt x="5835" y="2131"/>
                    <a:pt x="7252" y="1917"/>
                    <a:pt x="8561" y="1512"/>
                  </a:cubicBezTo>
                  <a:lnTo>
                    <a:pt x="8561" y="36"/>
                  </a:lnTo>
                  <a:cubicBezTo>
                    <a:pt x="7252" y="441"/>
                    <a:pt x="5835" y="655"/>
                    <a:pt x="4346" y="655"/>
                  </a:cubicBezTo>
                  <a:cubicBezTo>
                    <a:pt x="2811" y="655"/>
                    <a:pt x="1346" y="42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1113225" y="4511400"/>
              <a:ext cx="114625" cy="14300"/>
            </a:xfrm>
            <a:custGeom>
              <a:avLst/>
              <a:gdLst/>
              <a:ahLst/>
              <a:cxnLst/>
              <a:rect l="l" t="t" r="r" b="b"/>
              <a:pathLst>
                <a:path w="4585" h="572" extrusionOk="0">
                  <a:moveTo>
                    <a:pt x="0" y="48"/>
                  </a:moveTo>
                  <a:cubicBezTo>
                    <a:pt x="12" y="0"/>
                    <a:pt x="429" y="72"/>
                    <a:pt x="965" y="108"/>
                  </a:cubicBezTo>
                  <a:cubicBezTo>
                    <a:pt x="1501" y="155"/>
                    <a:pt x="2167" y="167"/>
                    <a:pt x="2667" y="143"/>
                  </a:cubicBezTo>
                  <a:cubicBezTo>
                    <a:pt x="3703" y="120"/>
                    <a:pt x="4525" y="36"/>
                    <a:pt x="4549" y="155"/>
                  </a:cubicBezTo>
                  <a:cubicBezTo>
                    <a:pt x="4584" y="274"/>
                    <a:pt x="3775" y="536"/>
                    <a:pt x="2691" y="560"/>
                  </a:cubicBezTo>
                  <a:cubicBezTo>
                    <a:pt x="2155" y="572"/>
                    <a:pt x="1477" y="501"/>
                    <a:pt x="929" y="370"/>
                  </a:cubicBezTo>
                  <a:cubicBezTo>
                    <a:pt x="393" y="250"/>
                    <a:pt x="0" y="84"/>
                    <a:pt x="0"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1143275" y="4036050"/>
              <a:ext cx="114025" cy="21450"/>
            </a:xfrm>
            <a:custGeom>
              <a:avLst/>
              <a:gdLst/>
              <a:ahLst/>
              <a:cxnLst/>
              <a:rect l="l" t="t" r="r" b="b"/>
              <a:pathLst>
                <a:path w="4561" h="858" extrusionOk="0">
                  <a:moveTo>
                    <a:pt x="1" y="453"/>
                  </a:moveTo>
                  <a:cubicBezTo>
                    <a:pt x="13" y="405"/>
                    <a:pt x="430" y="465"/>
                    <a:pt x="977" y="476"/>
                  </a:cubicBezTo>
                  <a:cubicBezTo>
                    <a:pt x="1513" y="488"/>
                    <a:pt x="2168" y="441"/>
                    <a:pt x="2668" y="369"/>
                  </a:cubicBezTo>
                  <a:cubicBezTo>
                    <a:pt x="3692" y="226"/>
                    <a:pt x="4490" y="0"/>
                    <a:pt x="4537" y="131"/>
                  </a:cubicBezTo>
                  <a:cubicBezTo>
                    <a:pt x="4561" y="179"/>
                    <a:pt x="4382" y="310"/>
                    <a:pt x="4061" y="441"/>
                  </a:cubicBezTo>
                  <a:cubicBezTo>
                    <a:pt x="3739" y="572"/>
                    <a:pt x="3275" y="703"/>
                    <a:pt x="2727" y="774"/>
                  </a:cubicBezTo>
                  <a:cubicBezTo>
                    <a:pt x="2204" y="857"/>
                    <a:pt x="1501" y="834"/>
                    <a:pt x="953" y="738"/>
                  </a:cubicBezTo>
                  <a:cubicBezTo>
                    <a:pt x="394" y="643"/>
                    <a:pt x="1" y="488"/>
                    <a:pt x="1" y="4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38"/>
          <p:cNvSpPr/>
          <p:nvPr/>
        </p:nvSpPr>
        <p:spPr>
          <a:xfrm rot="2702350">
            <a:off x="6955910" y="871407"/>
            <a:ext cx="917495" cy="250762"/>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55" name="Google Shape;555;p38"/>
          <p:cNvGrpSpPr/>
          <p:nvPr/>
        </p:nvGrpSpPr>
        <p:grpSpPr>
          <a:xfrm rot="20811122">
            <a:off x="954971" y="642938"/>
            <a:ext cx="970660" cy="691105"/>
            <a:chOff x="2832495" y="2907621"/>
            <a:chExt cx="642600" cy="320400"/>
          </a:xfrm>
        </p:grpSpPr>
        <p:sp>
          <p:nvSpPr>
            <p:cNvPr id="556" name="Google Shape;556;p38"/>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38"/>
            <p:cNvGrpSpPr/>
            <p:nvPr/>
          </p:nvGrpSpPr>
          <p:grpSpPr>
            <a:xfrm>
              <a:off x="2846111" y="2939580"/>
              <a:ext cx="609938" cy="253738"/>
              <a:chOff x="2846111" y="2939580"/>
              <a:chExt cx="609938" cy="253738"/>
            </a:xfrm>
          </p:grpSpPr>
          <p:grpSp>
            <p:nvGrpSpPr>
              <p:cNvPr id="558" name="Google Shape;558;p38"/>
              <p:cNvGrpSpPr/>
              <p:nvPr/>
            </p:nvGrpSpPr>
            <p:grpSpPr>
              <a:xfrm rot="-239782">
                <a:off x="2851109" y="3025579"/>
                <a:ext cx="350487" cy="155714"/>
                <a:chOff x="2867274" y="3004227"/>
                <a:chExt cx="388958" cy="172749"/>
              </a:xfrm>
            </p:grpSpPr>
            <p:sp>
              <p:nvSpPr>
                <p:cNvPr id="559" name="Google Shape;559;p38"/>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38"/>
              <p:cNvGrpSpPr/>
              <p:nvPr/>
            </p:nvGrpSpPr>
            <p:grpSpPr>
              <a:xfrm rot="-239782">
                <a:off x="3100564" y="2951604"/>
                <a:ext cx="350487" cy="155714"/>
                <a:chOff x="2867274" y="3004227"/>
                <a:chExt cx="388958" cy="172749"/>
              </a:xfrm>
            </p:grpSpPr>
            <p:sp>
              <p:nvSpPr>
                <p:cNvPr id="581" name="Google Shape;581;p38"/>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0" name="TextBox 129">
            <a:extLst>
              <a:ext uri="{FF2B5EF4-FFF2-40B4-BE49-F238E27FC236}">
                <a16:creationId xmlns:a16="http://schemas.microsoft.com/office/drawing/2014/main" id="{C2D94AFF-C6EA-4D7D-8039-4606D6587429}"/>
              </a:ext>
            </a:extLst>
          </p:cNvPr>
          <p:cNvSpPr txBox="1"/>
          <p:nvPr/>
        </p:nvSpPr>
        <p:spPr>
          <a:xfrm>
            <a:off x="1331369" y="2101921"/>
            <a:ext cx="6115515" cy="1569660"/>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Làm như cô giáo, Bé đưa mắt 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học trò, tay cầm nhánh trâm bầu nhịp nhịp trên tấm bảng. </a:t>
            </a:r>
            <a:endParaRPr lang="vi-VN" sz="3200" b="0" i="0" dirty="0">
              <a:solidFill>
                <a:srgbClr val="000000"/>
              </a:solidFill>
              <a:effectLst/>
              <a:latin typeface="+mj-lt"/>
            </a:endParaRPr>
          </a:p>
        </p:txBody>
      </p:sp>
      <p:cxnSp>
        <p:nvCxnSpPr>
          <p:cNvPr id="6" name="Straight Connector 5">
            <a:extLst>
              <a:ext uri="{FF2B5EF4-FFF2-40B4-BE49-F238E27FC236}">
                <a16:creationId xmlns:a16="http://schemas.microsoft.com/office/drawing/2014/main" id="{60DC365B-F144-447E-90F6-B8A6CC7DEFB6}"/>
              </a:ext>
            </a:extLst>
          </p:cNvPr>
          <p:cNvCxnSpPr>
            <a:cxnSpLocks/>
          </p:cNvCxnSpPr>
          <p:nvPr/>
        </p:nvCxnSpPr>
        <p:spPr>
          <a:xfrm flipH="1">
            <a:off x="4407632" y="2101921"/>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7" name="Straight Connector 136">
            <a:extLst>
              <a:ext uri="{FF2B5EF4-FFF2-40B4-BE49-F238E27FC236}">
                <a16:creationId xmlns:a16="http://schemas.microsoft.com/office/drawing/2014/main" id="{EB4EFB92-38A9-4303-A1EB-6EB63A9A9D79}"/>
              </a:ext>
            </a:extLst>
          </p:cNvPr>
          <p:cNvCxnSpPr>
            <a:cxnSpLocks/>
          </p:cNvCxnSpPr>
          <p:nvPr/>
        </p:nvCxnSpPr>
        <p:spPr>
          <a:xfrm flipH="1">
            <a:off x="6071959" y="3124179"/>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8" name="Straight Connector 137">
            <a:extLst>
              <a:ext uri="{FF2B5EF4-FFF2-40B4-BE49-F238E27FC236}">
                <a16:creationId xmlns:a16="http://schemas.microsoft.com/office/drawing/2014/main" id="{ADFEDAC0-395D-44B7-81A9-6FBAD4E3FC6A}"/>
              </a:ext>
            </a:extLst>
          </p:cNvPr>
          <p:cNvCxnSpPr>
            <a:cxnSpLocks/>
          </p:cNvCxnSpPr>
          <p:nvPr/>
        </p:nvCxnSpPr>
        <p:spPr>
          <a:xfrm flipH="1">
            <a:off x="6154143" y="3124179"/>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9" name="Straight Connector 138">
            <a:extLst>
              <a:ext uri="{FF2B5EF4-FFF2-40B4-BE49-F238E27FC236}">
                <a16:creationId xmlns:a16="http://schemas.microsoft.com/office/drawing/2014/main" id="{8C84B6A9-45A9-4AD9-B751-063D2ED0FEED}"/>
              </a:ext>
            </a:extLst>
          </p:cNvPr>
          <p:cNvCxnSpPr>
            <a:cxnSpLocks/>
          </p:cNvCxnSpPr>
          <p:nvPr/>
        </p:nvCxnSpPr>
        <p:spPr>
          <a:xfrm flipH="1">
            <a:off x="6524859" y="2101921"/>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40" name="Straight Connector 139">
            <a:extLst>
              <a:ext uri="{FF2B5EF4-FFF2-40B4-BE49-F238E27FC236}">
                <a16:creationId xmlns:a16="http://schemas.microsoft.com/office/drawing/2014/main" id="{1AA1FFDF-D380-40DA-B38E-208F7CE02ADE}"/>
              </a:ext>
            </a:extLst>
          </p:cNvPr>
          <p:cNvCxnSpPr>
            <a:cxnSpLocks/>
          </p:cNvCxnSpPr>
          <p:nvPr/>
        </p:nvCxnSpPr>
        <p:spPr>
          <a:xfrm flipH="1">
            <a:off x="3701664" y="2683811"/>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41" name="Straight Connector 140">
            <a:extLst>
              <a:ext uri="{FF2B5EF4-FFF2-40B4-BE49-F238E27FC236}">
                <a16:creationId xmlns:a16="http://schemas.microsoft.com/office/drawing/2014/main" id="{805F528A-22F6-4FE2-9A37-A339C24C44AE}"/>
              </a:ext>
            </a:extLst>
          </p:cNvPr>
          <p:cNvCxnSpPr>
            <a:cxnSpLocks/>
          </p:cNvCxnSpPr>
          <p:nvPr/>
        </p:nvCxnSpPr>
        <p:spPr>
          <a:xfrm flipH="1">
            <a:off x="2004131" y="3124179"/>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1"/>
        <p:cNvGrpSpPr/>
        <p:nvPr/>
      </p:nvGrpSpPr>
      <p:grpSpPr>
        <a:xfrm>
          <a:off x="0" y="0"/>
          <a:ext cx="0" cy="0"/>
          <a:chOff x="0" y="0"/>
          <a:chExt cx="0" cy="0"/>
        </a:xfrm>
      </p:grpSpPr>
      <p:grpSp>
        <p:nvGrpSpPr>
          <p:cNvPr id="3922" name="Google Shape;3922;p64"/>
          <p:cNvGrpSpPr/>
          <p:nvPr/>
        </p:nvGrpSpPr>
        <p:grpSpPr>
          <a:xfrm>
            <a:off x="6533256" y="1854134"/>
            <a:ext cx="1199061" cy="699256"/>
            <a:chOff x="3133967" y="1006086"/>
            <a:chExt cx="810396" cy="472598"/>
          </a:xfrm>
        </p:grpSpPr>
        <p:sp>
          <p:nvSpPr>
            <p:cNvPr id="3923" name="Google Shape;3923;p64"/>
            <p:cNvSpPr/>
            <p:nvPr/>
          </p:nvSpPr>
          <p:spPr>
            <a:xfrm>
              <a:off x="3133967" y="1006086"/>
              <a:ext cx="810396" cy="472598"/>
            </a:xfrm>
            <a:custGeom>
              <a:avLst/>
              <a:gdLst/>
              <a:ahLst/>
              <a:cxnLst/>
              <a:rect l="l" t="t" r="r" b="b"/>
              <a:pathLst>
                <a:path w="23410" h="13652" extrusionOk="0">
                  <a:moveTo>
                    <a:pt x="10794" y="1"/>
                  </a:moveTo>
                  <a:cubicBezTo>
                    <a:pt x="10510" y="1"/>
                    <a:pt x="10226" y="34"/>
                    <a:pt x="9942" y="84"/>
                  </a:cubicBezTo>
                  <a:cubicBezTo>
                    <a:pt x="8422" y="385"/>
                    <a:pt x="7152" y="1521"/>
                    <a:pt x="6717" y="2975"/>
                  </a:cubicBezTo>
                  <a:cubicBezTo>
                    <a:pt x="6617" y="3309"/>
                    <a:pt x="6584" y="3660"/>
                    <a:pt x="6584" y="3994"/>
                  </a:cubicBezTo>
                  <a:cubicBezTo>
                    <a:pt x="6249" y="3927"/>
                    <a:pt x="5915" y="3860"/>
                    <a:pt x="5614" y="3810"/>
                  </a:cubicBezTo>
                  <a:lnTo>
                    <a:pt x="5581" y="3810"/>
                  </a:lnTo>
                  <a:cubicBezTo>
                    <a:pt x="5297" y="3777"/>
                    <a:pt x="5013" y="3760"/>
                    <a:pt x="4729" y="3760"/>
                  </a:cubicBezTo>
                  <a:cubicBezTo>
                    <a:pt x="3392" y="3760"/>
                    <a:pt x="2173" y="4228"/>
                    <a:pt x="1203" y="5097"/>
                  </a:cubicBezTo>
                  <a:cubicBezTo>
                    <a:pt x="1153" y="5147"/>
                    <a:pt x="0" y="6216"/>
                    <a:pt x="0" y="7085"/>
                  </a:cubicBezTo>
                  <a:cubicBezTo>
                    <a:pt x="0" y="7787"/>
                    <a:pt x="569" y="8355"/>
                    <a:pt x="1270" y="8355"/>
                  </a:cubicBezTo>
                  <a:cubicBezTo>
                    <a:pt x="1571" y="8355"/>
                    <a:pt x="1855" y="8255"/>
                    <a:pt x="2089" y="8054"/>
                  </a:cubicBezTo>
                  <a:cubicBezTo>
                    <a:pt x="2624" y="7620"/>
                    <a:pt x="3158" y="7402"/>
                    <a:pt x="3760" y="7402"/>
                  </a:cubicBezTo>
                  <a:cubicBezTo>
                    <a:pt x="3994" y="7402"/>
                    <a:pt x="4228" y="7436"/>
                    <a:pt x="4478" y="7503"/>
                  </a:cubicBezTo>
                  <a:cubicBezTo>
                    <a:pt x="4913" y="7620"/>
                    <a:pt x="5297" y="7803"/>
                    <a:pt x="5614" y="8004"/>
                  </a:cubicBezTo>
                  <a:cubicBezTo>
                    <a:pt x="6751" y="8789"/>
                    <a:pt x="7219" y="9441"/>
                    <a:pt x="7335" y="9691"/>
                  </a:cubicBezTo>
                  <a:cubicBezTo>
                    <a:pt x="7419" y="11813"/>
                    <a:pt x="9173" y="13518"/>
                    <a:pt x="11312" y="13518"/>
                  </a:cubicBezTo>
                  <a:cubicBezTo>
                    <a:pt x="12097" y="13518"/>
                    <a:pt x="12849" y="13284"/>
                    <a:pt x="13501" y="12849"/>
                  </a:cubicBezTo>
                  <a:cubicBezTo>
                    <a:pt x="13802" y="13100"/>
                    <a:pt x="14153" y="13284"/>
                    <a:pt x="14537" y="13434"/>
                  </a:cubicBezTo>
                  <a:cubicBezTo>
                    <a:pt x="14955" y="13585"/>
                    <a:pt x="15406" y="13651"/>
                    <a:pt x="15874" y="13651"/>
                  </a:cubicBezTo>
                  <a:cubicBezTo>
                    <a:pt x="16676" y="13651"/>
                    <a:pt x="17494" y="13417"/>
                    <a:pt x="18163" y="12983"/>
                  </a:cubicBezTo>
                  <a:cubicBezTo>
                    <a:pt x="19048" y="12432"/>
                    <a:pt x="19700" y="11563"/>
                    <a:pt x="20017" y="10560"/>
                  </a:cubicBezTo>
                  <a:cubicBezTo>
                    <a:pt x="20134" y="10209"/>
                    <a:pt x="20201" y="9842"/>
                    <a:pt x="20218" y="9458"/>
                  </a:cubicBezTo>
                  <a:cubicBezTo>
                    <a:pt x="20218" y="9407"/>
                    <a:pt x="20218" y="9357"/>
                    <a:pt x="20234" y="9307"/>
                  </a:cubicBezTo>
                  <a:cubicBezTo>
                    <a:pt x="20335" y="9307"/>
                    <a:pt x="20435" y="9290"/>
                    <a:pt x="20535" y="9274"/>
                  </a:cubicBezTo>
                  <a:cubicBezTo>
                    <a:pt x="21855" y="9090"/>
                    <a:pt x="22991" y="7970"/>
                    <a:pt x="23209" y="6617"/>
                  </a:cubicBezTo>
                  <a:cubicBezTo>
                    <a:pt x="23409" y="5347"/>
                    <a:pt x="22858" y="4044"/>
                    <a:pt x="21805" y="3259"/>
                  </a:cubicBezTo>
                  <a:cubicBezTo>
                    <a:pt x="21170" y="2774"/>
                    <a:pt x="20335" y="2507"/>
                    <a:pt x="19499" y="2507"/>
                  </a:cubicBezTo>
                  <a:cubicBezTo>
                    <a:pt x="19249" y="2507"/>
                    <a:pt x="18998" y="2523"/>
                    <a:pt x="18764" y="2574"/>
                  </a:cubicBezTo>
                  <a:cubicBezTo>
                    <a:pt x="18046" y="1488"/>
                    <a:pt x="16809" y="769"/>
                    <a:pt x="15439" y="769"/>
                  </a:cubicBezTo>
                  <a:cubicBezTo>
                    <a:pt x="14888" y="769"/>
                    <a:pt x="14353" y="886"/>
                    <a:pt x="13852" y="1103"/>
                  </a:cubicBezTo>
                  <a:cubicBezTo>
                    <a:pt x="12983" y="402"/>
                    <a:pt x="11880" y="1"/>
                    <a:pt x="1079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4"/>
            <p:cNvSpPr/>
            <p:nvPr/>
          </p:nvSpPr>
          <p:spPr>
            <a:xfrm>
              <a:off x="3177621" y="1050363"/>
              <a:ext cx="721048" cy="384289"/>
            </a:xfrm>
            <a:custGeom>
              <a:avLst/>
              <a:gdLst/>
              <a:ahLst/>
              <a:cxnLst/>
              <a:rect l="l" t="t" r="r" b="b"/>
              <a:pathLst>
                <a:path w="20829" h="11101" extrusionOk="0">
                  <a:moveTo>
                    <a:pt x="9537" y="1"/>
                  </a:moveTo>
                  <a:cubicBezTo>
                    <a:pt x="9335" y="1"/>
                    <a:pt x="9132" y="19"/>
                    <a:pt x="8932" y="58"/>
                  </a:cubicBezTo>
                  <a:cubicBezTo>
                    <a:pt x="7896" y="259"/>
                    <a:pt x="6977" y="1027"/>
                    <a:pt x="6693" y="2047"/>
                  </a:cubicBezTo>
                  <a:cubicBezTo>
                    <a:pt x="6392" y="3049"/>
                    <a:pt x="6776" y="4252"/>
                    <a:pt x="7662" y="4837"/>
                  </a:cubicBezTo>
                  <a:cubicBezTo>
                    <a:pt x="8002" y="5061"/>
                    <a:pt x="8411" y="5182"/>
                    <a:pt x="8815" y="5182"/>
                  </a:cubicBezTo>
                  <a:cubicBezTo>
                    <a:pt x="9105" y="5182"/>
                    <a:pt x="9392" y="5120"/>
                    <a:pt x="9650" y="4987"/>
                  </a:cubicBezTo>
                  <a:cubicBezTo>
                    <a:pt x="10268" y="4670"/>
                    <a:pt x="10636" y="3901"/>
                    <a:pt x="10435" y="3233"/>
                  </a:cubicBezTo>
                  <a:cubicBezTo>
                    <a:pt x="10280" y="2715"/>
                    <a:pt x="9745" y="2348"/>
                    <a:pt x="9216" y="2348"/>
                  </a:cubicBezTo>
                  <a:cubicBezTo>
                    <a:pt x="9062" y="2348"/>
                    <a:pt x="8908" y="2380"/>
                    <a:pt x="8765" y="2448"/>
                  </a:cubicBezTo>
                  <a:cubicBezTo>
                    <a:pt x="8564" y="2548"/>
                    <a:pt x="8397" y="2715"/>
                    <a:pt x="8313" y="2932"/>
                  </a:cubicBezTo>
                  <a:cubicBezTo>
                    <a:pt x="8280" y="3032"/>
                    <a:pt x="8280" y="3133"/>
                    <a:pt x="8297" y="3233"/>
                  </a:cubicBezTo>
                  <a:cubicBezTo>
                    <a:pt x="7937" y="2374"/>
                    <a:pt x="8689" y="1941"/>
                    <a:pt x="9433" y="1941"/>
                  </a:cubicBezTo>
                  <a:cubicBezTo>
                    <a:pt x="9587" y="1941"/>
                    <a:pt x="9741" y="1959"/>
                    <a:pt x="9884" y="1996"/>
                  </a:cubicBezTo>
                  <a:cubicBezTo>
                    <a:pt x="10686" y="2197"/>
                    <a:pt x="11405" y="3216"/>
                    <a:pt x="11004" y="4402"/>
                  </a:cubicBezTo>
                  <a:cubicBezTo>
                    <a:pt x="10820" y="4920"/>
                    <a:pt x="10369" y="5355"/>
                    <a:pt x="9767" y="5589"/>
                  </a:cubicBezTo>
                  <a:cubicBezTo>
                    <a:pt x="9550" y="5605"/>
                    <a:pt x="9349" y="5656"/>
                    <a:pt x="9149" y="5722"/>
                  </a:cubicBezTo>
                  <a:cubicBezTo>
                    <a:pt x="9063" y="5732"/>
                    <a:pt x="8975" y="5736"/>
                    <a:pt x="8885" y="5736"/>
                  </a:cubicBezTo>
                  <a:cubicBezTo>
                    <a:pt x="8485" y="5736"/>
                    <a:pt x="8048" y="5643"/>
                    <a:pt x="7612" y="5438"/>
                  </a:cubicBezTo>
                  <a:cubicBezTo>
                    <a:pt x="7445" y="5338"/>
                    <a:pt x="7277" y="5221"/>
                    <a:pt x="7094" y="5138"/>
                  </a:cubicBezTo>
                  <a:cubicBezTo>
                    <a:pt x="7077" y="5104"/>
                    <a:pt x="7044" y="5087"/>
                    <a:pt x="7010" y="5071"/>
                  </a:cubicBezTo>
                  <a:cubicBezTo>
                    <a:pt x="6826" y="4954"/>
                    <a:pt x="6659" y="4803"/>
                    <a:pt x="6492" y="4653"/>
                  </a:cubicBezTo>
                  <a:cubicBezTo>
                    <a:pt x="5941" y="4118"/>
                    <a:pt x="4972" y="3918"/>
                    <a:pt x="4153" y="3801"/>
                  </a:cubicBezTo>
                  <a:cubicBezTo>
                    <a:pt x="3913" y="3768"/>
                    <a:pt x="3685" y="3753"/>
                    <a:pt x="3469" y="3753"/>
                  </a:cubicBezTo>
                  <a:cubicBezTo>
                    <a:pt x="952" y="3753"/>
                    <a:pt x="1" y="5806"/>
                    <a:pt x="9" y="5806"/>
                  </a:cubicBezTo>
                  <a:cubicBezTo>
                    <a:pt x="9" y="5806"/>
                    <a:pt x="9" y="5806"/>
                    <a:pt x="9" y="5806"/>
                  </a:cubicBezTo>
                  <a:cubicBezTo>
                    <a:pt x="775" y="5172"/>
                    <a:pt x="1610" y="4855"/>
                    <a:pt x="2488" y="4855"/>
                  </a:cubicBezTo>
                  <a:cubicBezTo>
                    <a:pt x="2836" y="4855"/>
                    <a:pt x="3191" y="4904"/>
                    <a:pt x="3551" y="5004"/>
                  </a:cubicBezTo>
                  <a:cubicBezTo>
                    <a:pt x="4069" y="5138"/>
                    <a:pt x="4604" y="5355"/>
                    <a:pt x="5072" y="5672"/>
                  </a:cubicBezTo>
                  <a:cubicBezTo>
                    <a:pt x="6776" y="6842"/>
                    <a:pt x="7344" y="7911"/>
                    <a:pt x="7344" y="8262"/>
                  </a:cubicBezTo>
                  <a:cubicBezTo>
                    <a:pt x="7344" y="9749"/>
                    <a:pt x="8564" y="10952"/>
                    <a:pt x="10051" y="10952"/>
                  </a:cubicBezTo>
                  <a:cubicBezTo>
                    <a:pt x="10836" y="10952"/>
                    <a:pt x="11555" y="10601"/>
                    <a:pt x="12056" y="10050"/>
                  </a:cubicBezTo>
                  <a:cubicBezTo>
                    <a:pt x="11421" y="9131"/>
                    <a:pt x="11405" y="7677"/>
                    <a:pt x="12307" y="6859"/>
                  </a:cubicBezTo>
                  <a:cubicBezTo>
                    <a:pt x="12307" y="6859"/>
                    <a:pt x="12323" y="6842"/>
                    <a:pt x="12323" y="6842"/>
                  </a:cubicBezTo>
                  <a:cubicBezTo>
                    <a:pt x="12935" y="6421"/>
                    <a:pt x="13522" y="6251"/>
                    <a:pt x="14040" y="6251"/>
                  </a:cubicBezTo>
                  <a:cubicBezTo>
                    <a:pt x="15064" y="6251"/>
                    <a:pt x="15816" y="6917"/>
                    <a:pt x="15949" y="7627"/>
                  </a:cubicBezTo>
                  <a:cubicBezTo>
                    <a:pt x="16116" y="8646"/>
                    <a:pt x="15415" y="9398"/>
                    <a:pt x="14730" y="9465"/>
                  </a:cubicBezTo>
                  <a:cubicBezTo>
                    <a:pt x="14677" y="9471"/>
                    <a:pt x="14624" y="9474"/>
                    <a:pt x="14570" y="9474"/>
                  </a:cubicBezTo>
                  <a:cubicBezTo>
                    <a:pt x="13885" y="9474"/>
                    <a:pt x="13127" y="8990"/>
                    <a:pt x="13577" y="8262"/>
                  </a:cubicBezTo>
                  <a:lnTo>
                    <a:pt x="13577" y="8262"/>
                  </a:lnTo>
                  <a:cubicBezTo>
                    <a:pt x="13560" y="8346"/>
                    <a:pt x="13543" y="8429"/>
                    <a:pt x="13560" y="8513"/>
                  </a:cubicBezTo>
                  <a:cubicBezTo>
                    <a:pt x="13593" y="8696"/>
                    <a:pt x="13710" y="8864"/>
                    <a:pt x="13877" y="8964"/>
                  </a:cubicBezTo>
                  <a:cubicBezTo>
                    <a:pt x="14023" y="9063"/>
                    <a:pt x="14195" y="9108"/>
                    <a:pt x="14369" y="9108"/>
                  </a:cubicBezTo>
                  <a:cubicBezTo>
                    <a:pt x="14756" y="9108"/>
                    <a:pt x="15158" y="8886"/>
                    <a:pt x="15331" y="8529"/>
                  </a:cubicBezTo>
                  <a:cubicBezTo>
                    <a:pt x="15582" y="7995"/>
                    <a:pt x="15364" y="7326"/>
                    <a:pt x="14897" y="6992"/>
                  </a:cubicBezTo>
                  <a:cubicBezTo>
                    <a:pt x="14637" y="6797"/>
                    <a:pt x="14320" y="6705"/>
                    <a:pt x="14001" y="6705"/>
                  </a:cubicBezTo>
                  <a:cubicBezTo>
                    <a:pt x="13746" y="6705"/>
                    <a:pt x="13489" y="6764"/>
                    <a:pt x="13259" y="6875"/>
                  </a:cubicBezTo>
                  <a:cubicBezTo>
                    <a:pt x="12457" y="7243"/>
                    <a:pt x="11989" y="8162"/>
                    <a:pt x="12106" y="9031"/>
                  </a:cubicBezTo>
                  <a:cubicBezTo>
                    <a:pt x="12223" y="9900"/>
                    <a:pt x="12892" y="10651"/>
                    <a:pt x="13710" y="10952"/>
                  </a:cubicBezTo>
                  <a:cubicBezTo>
                    <a:pt x="13999" y="11052"/>
                    <a:pt x="14304" y="11100"/>
                    <a:pt x="14610" y="11100"/>
                  </a:cubicBezTo>
                  <a:cubicBezTo>
                    <a:pt x="15173" y="11100"/>
                    <a:pt x="15740" y="10938"/>
                    <a:pt x="16217" y="10635"/>
                  </a:cubicBezTo>
                  <a:cubicBezTo>
                    <a:pt x="16852" y="10234"/>
                    <a:pt x="17319" y="9599"/>
                    <a:pt x="17537" y="8897"/>
                  </a:cubicBezTo>
                  <a:cubicBezTo>
                    <a:pt x="17620" y="8646"/>
                    <a:pt x="17670" y="8379"/>
                    <a:pt x="17687" y="8112"/>
                  </a:cubicBezTo>
                  <a:cubicBezTo>
                    <a:pt x="17704" y="7961"/>
                    <a:pt x="17687" y="7811"/>
                    <a:pt x="17670" y="7661"/>
                  </a:cubicBezTo>
                  <a:cubicBezTo>
                    <a:pt x="17670" y="7627"/>
                    <a:pt x="17436" y="7510"/>
                    <a:pt x="17403" y="7477"/>
                  </a:cubicBezTo>
                  <a:cubicBezTo>
                    <a:pt x="17319" y="7410"/>
                    <a:pt x="17219" y="7326"/>
                    <a:pt x="17152" y="7243"/>
                  </a:cubicBezTo>
                  <a:cubicBezTo>
                    <a:pt x="16501" y="6558"/>
                    <a:pt x="16367" y="5288"/>
                    <a:pt x="16985" y="4553"/>
                  </a:cubicBezTo>
                  <a:cubicBezTo>
                    <a:pt x="17270" y="4200"/>
                    <a:pt x="17719" y="4002"/>
                    <a:pt x="18173" y="4002"/>
                  </a:cubicBezTo>
                  <a:cubicBezTo>
                    <a:pt x="18279" y="4002"/>
                    <a:pt x="18385" y="4013"/>
                    <a:pt x="18489" y="4035"/>
                  </a:cubicBezTo>
                  <a:cubicBezTo>
                    <a:pt x="19141" y="4152"/>
                    <a:pt x="19826" y="4837"/>
                    <a:pt x="19174" y="5422"/>
                  </a:cubicBezTo>
                  <a:cubicBezTo>
                    <a:pt x="19224" y="5355"/>
                    <a:pt x="19258" y="5271"/>
                    <a:pt x="19258" y="5188"/>
                  </a:cubicBezTo>
                  <a:cubicBezTo>
                    <a:pt x="19291" y="5021"/>
                    <a:pt x="19224" y="4854"/>
                    <a:pt x="19107" y="4720"/>
                  </a:cubicBezTo>
                  <a:cubicBezTo>
                    <a:pt x="18940" y="4511"/>
                    <a:pt x="18677" y="4411"/>
                    <a:pt x="18410" y="4411"/>
                  </a:cubicBezTo>
                  <a:cubicBezTo>
                    <a:pt x="18142" y="4411"/>
                    <a:pt x="17871" y="4511"/>
                    <a:pt x="17687" y="4703"/>
                  </a:cubicBezTo>
                  <a:cubicBezTo>
                    <a:pt x="17336" y="5104"/>
                    <a:pt x="17336" y="5756"/>
                    <a:pt x="17654" y="6190"/>
                  </a:cubicBezTo>
                  <a:cubicBezTo>
                    <a:pt x="17943" y="6567"/>
                    <a:pt x="18408" y="6755"/>
                    <a:pt x="18875" y="6755"/>
                  </a:cubicBezTo>
                  <a:cubicBezTo>
                    <a:pt x="18947" y="6755"/>
                    <a:pt x="19019" y="6751"/>
                    <a:pt x="19090" y="6742"/>
                  </a:cubicBezTo>
                  <a:cubicBezTo>
                    <a:pt x="19892" y="6625"/>
                    <a:pt x="20561" y="5923"/>
                    <a:pt x="20694" y="5121"/>
                  </a:cubicBezTo>
                  <a:cubicBezTo>
                    <a:pt x="20828" y="4319"/>
                    <a:pt x="20444" y="3483"/>
                    <a:pt x="19792" y="2999"/>
                  </a:cubicBezTo>
                  <a:cubicBezTo>
                    <a:pt x="19342" y="2664"/>
                    <a:pt x="18781" y="2497"/>
                    <a:pt x="18218" y="2497"/>
                  </a:cubicBezTo>
                  <a:cubicBezTo>
                    <a:pt x="17965" y="2497"/>
                    <a:pt x="17713" y="2531"/>
                    <a:pt x="17470" y="2598"/>
                  </a:cubicBezTo>
                  <a:cubicBezTo>
                    <a:pt x="17236" y="2665"/>
                    <a:pt x="17019" y="2765"/>
                    <a:pt x="16818" y="2882"/>
                  </a:cubicBezTo>
                  <a:cubicBezTo>
                    <a:pt x="16551" y="1679"/>
                    <a:pt x="15465" y="760"/>
                    <a:pt x="14178" y="760"/>
                  </a:cubicBezTo>
                  <a:cubicBezTo>
                    <a:pt x="13493" y="760"/>
                    <a:pt x="12858" y="1027"/>
                    <a:pt x="12390" y="1462"/>
                  </a:cubicBezTo>
                  <a:cubicBezTo>
                    <a:pt x="12240" y="1244"/>
                    <a:pt x="12056" y="1061"/>
                    <a:pt x="11872" y="894"/>
                  </a:cubicBezTo>
                  <a:cubicBezTo>
                    <a:pt x="11225" y="328"/>
                    <a:pt x="10383" y="1"/>
                    <a:pt x="9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5" name="Google Shape;3925;p64"/>
          <p:cNvGrpSpPr/>
          <p:nvPr/>
        </p:nvGrpSpPr>
        <p:grpSpPr>
          <a:xfrm>
            <a:off x="1233353" y="2398570"/>
            <a:ext cx="1019873" cy="591377"/>
            <a:chOff x="1064909" y="878239"/>
            <a:chExt cx="872880" cy="506142"/>
          </a:xfrm>
        </p:grpSpPr>
        <p:sp>
          <p:nvSpPr>
            <p:cNvPr id="3926" name="Google Shape;3926;p64"/>
            <p:cNvSpPr/>
            <p:nvPr/>
          </p:nvSpPr>
          <p:spPr>
            <a:xfrm>
              <a:off x="1064909" y="878239"/>
              <a:ext cx="872880" cy="506142"/>
            </a:xfrm>
            <a:custGeom>
              <a:avLst/>
              <a:gdLst/>
              <a:ahLst/>
              <a:cxnLst/>
              <a:rect l="l" t="t" r="r" b="b"/>
              <a:pathLst>
                <a:path w="25215" h="14621" extrusionOk="0">
                  <a:moveTo>
                    <a:pt x="13585" y="1"/>
                  </a:moveTo>
                  <a:cubicBezTo>
                    <a:pt x="12415" y="1"/>
                    <a:pt x="11212" y="452"/>
                    <a:pt x="10293" y="1221"/>
                  </a:cubicBezTo>
                  <a:cubicBezTo>
                    <a:pt x="9742" y="970"/>
                    <a:pt x="9157" y="836"/>
                    <a:pt x="8539" y="836"/>
                  </a:cubicBezTo>
                  <a:cubicBezTo>
                    <a:pt x="7085" y="836"/>
                    <a:pt x="5749" y="1622"/>
                    <a:pt x="4997" y="2808"/>
                  </a:cubicBezTo>
                  <a:cubicBezTo>
                    <a:pt x="4713" y="2758"/>
                    <a:pt x="4429" y="2724"/>
                    <a:pt x="4145" y="2724"/>
                  </a:cubicBezTo>
                  <a:cubicBezTo>
                    <a:pt x="3242" y="2724"/>
                    <a:pt x="2373" y="3008"/>
                    <a:pt x="1688" y="3510"/>
                  </a:cubicBezTo>
                  <a:cubicBezTo>
                    <a:pt x="586" y="4345"/>
                    <a:pt x="1" y="5732"/>
                    <a:pt x="218" y="7052"/>
                  </a:cubicBezTo>
                  <a:cubicBezTo>
                    <a:pt x="452" y="8489"/>
                    <a:pt x="1638" y="9675"/>
                    <a:pt x="3042" y="9859"/>
                  </a:cubicBezTo>
                  <a:cubicBezTo>
                    <a:pt x="3175" y="9892"/>
                    <a:pt x="3309" y="9892"/>
                    <a:pt x="3460" y="9892"/>
                  </a:cubicBezTo>
                  <a:cubicBezTo>
                    <a:pt x="3460" y="9993"/>
                    <a:pt x="3460" y="10076"/>
                    <a:pt x="3460" y="10176"/>
                  </a:cubicBezTo>
                  <a:cubicBezTo>
                    <a:pt x="3476" y="10561"/>
                    <a:pt x="3560" y="10962"/>
                    <a:pt x="3677" y="11329"/>
                  </a:cubicBezTo>
                  <a:cubicBezTo>
                    <a:pt x="4011" y="12399"/>
                    <a:pt x="4713" y="13318"/>
                    <a:pt x="5632" y="13902"/>
                  </a:cubicBezTo>
                  <a:cubicBezTo>
                    <a:pt x="6367" y="14370"/>
                    <a:pt x="7236" y="14621"/>
                    <a:pt x="8071" y="14621"/>
                  </a:cubicBezTo>
                  <a:cubicBezTo>
                    <a:pt x="8572" y="14621"/>
                    <a:pt x="9040" y="14537"/>
                    <a:pt x="9491" y="14370"/>
                  </a:cubicBezTo>
                  <a:cubicBezTo>
                    <a:pt x="9909" y="14220"/>
                    <a:pt x="10310" y="14003"/>
                    <a:pt x="10661" y="13719"/>
                  </a:cubicBezTo>
                  <a:cubicBezTo>
                    <a:pt x="11346" y="14203"/>
                    <a:pt x="12181" y="14454"/>
                    <a:pt x="13034" y="14454"/>
                  </a:cubicBezTo>
                  <a:cubicBezTo>
                    <a:pt x="15306" y="14454"/>
                    <a:pt x="17161" y="12649"/>
                    <a:pt x="17227" y="10394"/>
                  </a:cubicBezTo>
                  <a:cubicBezTo>
                    <a:pt x="17344" y="10126"/>
                    <a:pt x="17879" y="9391"/>
                    <a:pt x="19149" y="8506"/>
                  </a:cubicBezTo>
                  <a:cubicBezTo>
                    <a:pt x="19500" y="8272"/>
                    <a:pt x="19934" y="8071"/>
                    <a:pt x="20419" y="7937"/>
                  </a:cubicBezTo>
                  <a:cubicBezTo>
                    <a:pt x="20703" y="7871"/>
                    <a:pt x="20970" y="7821"/>
                    <a:pt x="21237" y="7821"/>
                  </a:cubicBezTo>
                  <a:cubicBezTo>
                    <a:pt x="21906" y="7821"/>
                    <a:pt x="22524" y="8071"/>
                    <a:pt x="23109" y="8556"/>
                  </a:cubicBezTo>
                  <a:cubicBezTo>
                    <a:pt x="23343" y="8756"/>
                    <a:pt x="23627" y="8856"/>
                    <a:pt x="23928" y="8856"/>
                  </a:cubicBezTo>
                  <a:lnTo>
                    <a:pt x="23944" y="8856"/>
                  </a:lnTo>
                  <a:cubicBezTo>
                    <a:pt x="24646" y="8840"/>
                    <a:pt x="25214" y="8272"/>
                    <a:pt x="25197" y="7570"/>
                  </a:cubicBezTo>
                  <a:cubicBezTo>
                    <a:pt x="25197" y="6701"/>
                    <a:pt x="23944" y="5531"/>
                    <a:pt x="23928" y="5515"/>
                  </a:cubicBezTo>
                  <a:cubicBezTo>
                    <a:pt x="22908" y="4579"/>
                    <a:pt x="21605" y="4078"/>
                    <a:pt x="20168" y="4078"/>
                  </a:cubicBezTo>
                  <a:cubicBezTo>
                    <a:pt x="19884" y="4078"/>
                    <a:pt x="19567" y="4111"/>
                    <a:pt x="19266" y="4145"/>
                  </a:cubicBezTo>
                  <a:lnTo>
                    <a:pt x="19249" y="4145"/>
                  </a:lnTo>
                  <a:cubicBezTo>
                    <a:pt x="18865" y="4211"/>
                    <a:pt x="18464" y="4278"/>
                    <a:pt x="18063" y="4379"/>
                  </a:cubicBezTo>
                  <a:cubicBezTo>
                    <a:pt x="18080" y="3961"/>
                    <a:pt x="18029" y="3560"/>
                    <a:pt x="17912" y="3142"/>
                  </a:cubicBezTo>
                  <a:cubicBezTo>
                    <a:pt x="17461" y="1605"/>
                    <a:pt x="16125" y="419"/>
                    <a:pt x="14487" y="84"/>
                  </a:cubicBezTo>
                  <a:cubicBezTo>
                    <a:pt x="14203" y="34"/>
                    <a:pt x="13886" y="1"/>
                    <a:pt x="1358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4"/>
            <p:cNvSpPr/>
            <p:nvPr/>
          </p:nvSpPr>
          <p:spPr>
            <a:xfrm>
              <a:off x="1111194" y="922447"/>
              <a:ext cx="782875" cy="417799"/>
            </a:xfrm>
            <a:custGeom>
              <a:avLst/>
              <a:gdLst/>
              <a:ahLst/>
              <a:cxnLst/>
              <a:rect l="l" t="t" r="r" b="b"/>
              <a:pathLst>
                <a:path w="22615" h="12069" extrusionOk="0">
                  <a:moveTo>
                    <a:pt x="12264" y="0"/>
                  </a:moveTo>
                  <a:cubicBezTo>
                    <a:pt x="11342" y="0"/>
                    <a:pt x="10417" y="369"/>
                    <a:pt x="9725" y="980"/>
                  </a:cubicBezTo>
                  <a:cubicBezTo>
                    <a:pt x="9508" y="1163"/>
                    <a:pt x="9324" y="1364"/>
                    <a:pt x="9157" y="1581"/>
                  </a:cubicBezTo>
                  <a:cubicBezTo>
                    <a:pt x="8639" y="1130"/>
                    <a:pt x="7954" y="846"/>
                    <a:pt x="7202" y="846"/>
                  </a:cubicBezTo>
                  <a:cubicBezTo>
                    <a:pt x="5798" y="846"/>
                    <a:pt x="4629" y="1832"/>
                    <a:pt x="4345" y="3135"/>
                  </a:cubicBezTo>
                  <a:cubicBezTo>
                    <a:pt x="4128" y="3018"/>
                    <a:pt x="3877" y="2901"/>
                    <a:pt x="3626" y="2834"/>
                  </a:cubicBezTo>
                  <a:cubicBezTo>
                    <a:pt x="3359" y="2761"/>
                    <a:pt x="3082" y="2724"/>
                    <a:pt x="2806" y="2724"/>
                  </a:cubicBezTo>
                  <a:cubicBezTo>
                    <a:pt x="2201" y="2724"/>
                    <a:pt x="1602" y="2902"/>
                    <a:pt x="1120" y="3269"/>
                  </a:cubicBezTo>
                  <a:cubicBezTo>
                    <a:pt x="402" y="3787"/>
                    <a:pt x="1" y="4706"/>
                    <a:pt x="134" y="5574"/>
                  </a:cubicBezTo>
                  <a:cubicBezTo>
                    <a:pt x="285" y="6443"/>
                    <a:pt x="1003" y="7212"/>
                    <a:pt x="1872" y="7329"/>
                  </a:cubicBezTo>
                  <a:cubicBezTo>
                    <a:pt x="1954" y="7341"/>
                    <a:pt x="2037" y="7346"/>
                    <a:pt x="2120" y="7346"/>
                  </a:cubicBezTo>
                  <a:cubicBezTo>
                    <a:pt x="2625" y="7346"/>
                    <a:pt x="3124" y="7129"/>
                    <a:pt x="3426" y="6727"/>
                  </a:cubicBezTo>
                  <a:cubicBezTo>
                    <a:pt x="3777" y="6259"/>
                    <a:pt x="3793" y="5558"/>
                    <a:pt x="3392" y="5123"/>
                  </a:cubicBezTo>
                  <a:cubicBezTo>
                    <a:pt x="3190" y="4904"/>
                    <a:pt x="2894" y="4791"/>
                    <a:pt x="2603" y="4791"/>
                  </a:cubicBezTo>
                  <a:cubicBezTo>
                    <a:pt x="2318" y="4791"/>
                    <a:pt x="2037" y="4900"/>
                    <a:pt x="1855" y="5123"/>
                  </a:cubicBezTo>
                  <a:cubicBezTo>
                    <a:pt x="1738" y="5274"/>
                    <a:pt x="1671" y="5457"/>
                    <a:pt x="1688" y="5658"/>
                  </a:cubicBezTo>
                  <a:cubicBezTo>
                    <a:pt x="1705" y="5742"/>
                    <a:pt x="1738" y="5825"/>
                    <a:pt x="1788" y="5892"/>
                  </a:cubicBezTo>
                  <a:cubicBezTo>
                    <a:pt x="1087" y="5274"/>
                    <a:pt x="1822" y="4522"/>
                    <a:pt x="2524" y="4388"/>
                  </a:cubicBezTo>
                  <a:cubicBezTo>
                    <a:pt x="2635" y="4366"/>
                    <a:pt x="2749" y="4356"/>
                    <a:pt x="2862" y="4356"/>
                  </a:cubicBezTo>
                  <a:cubicBezTo>
                    <a:pt x="3358" y="4356"/>
                    <a:pt x="3848" y="4562"/>
                    <a:pt x="4161" y="4956"/>
                  </a:cubicBezTo>
                  <a:cubicBezTo>
                    <a:pt x="4829" y="5758"/>
                    <a:pt x="4696" y="7128"/>
                    <a:pt x="3994" y="7880"/>
                  </a:cubicBezTo>
                  <a:cubicBezTo>
                    <a:pt x="3894" y="7964"/>
                    <a:pt x="3810" y="8047"/>
                    <a:pt x="3710" y="8131"/>
                  </a:cubicBezTo>
                  <a:cubicBezTo>
                    <a:pt x="3660" y="8164"/>
                    <a:pt x="3409" y="8298"/>
                    <a:pt x="3409" y="8331"/>
                  </a:cubicBezTo>
                  <a:cubicBezTo>
                    <a:pt x="3392" y="8498"/>
                    <a:pt x="3392" y="8665"/>
                    <a:pt x="3392" y="8816"/>
                  </a:cubicBezTo>
                  <a:cubicBezTo>
                    <a:pt x="3409" y="9117"/>
                    <a:pt x="3459" y="9401"/>
                    <a:pt x="3559" y="9668"/>
                  </a:cubicBezTo>
                  <a:cubicBezTo>
                    <a:pt x="3793" y="10437"/>
                    <a:pt x="4311" y="11122"/>
                    <a:pt x="4996" y="11556"/>
                  </a:cubicBezTo>
                  <a:cubicBezTo>
                    <a:pt x="5510" y="11884"/>
                    <a:pt x="6130" y="12069"/>
                    <a:pt x="6751" y="12069"/>
                  </a:cubicBezTo>
                  <a:cubicBezTo>
                    <a:pt x="7079" y="12069"/>
                    <a:pt x="7408" y="12017"/>
                    <a:pt x="7720" y="11907"/>
                  </a:cubicBezTo>
                  <a:cubicBezTo>
                    <a:pt x="8605" y="11589"/>
                    <a:pt x="9324" y="10771"/>
                    <a:pt x="9458" y="9818"/>
                  </a:cubicBezTo>
                  <a:cubicBezTo>
                    <a:pt x="9575" y="8883"/>
                    <a:pt x="9073" y="7863"/>
                    <a:pt x="8204" y="7462"/>
                  </a:cubicBezTo>
                  <a:cubicBezTo>
                    <a:pt x="7955" y="7353"/>
                    <a:pt x="7680" y="7294"/>
                    <a:pt x="7406" y="7294"/>
                  </a:cubicBezTo>
                  <a:cubicBezTo>
                    <a:pt x="7056" y="7294"/>
                    <a:pt x="6707" y="7390"/>
                    <a:pt x="6417" y="7596"/>
                  </a:cubicBezTo>
                  <a:cubicBezTo>
                    <a:pt x="5915" y="7964"/>
                    <a:pt x="5681" y="8699"/>
                    <a:pt x="5949" y="9267"/>
                  </a:cubicBezTo>
                  <a:cubicBezTo>
                    <a:pt x="6143" y="9656"/>
                    <a:pt x="6572" y="9904"/>
                    <a:pt x="6990" y="9904"/>
                  </a:cubicBezTo>
                  <a:cubicBezTo>
                    <a:pt x="7182" y="9904"/>
                    <a:pt x="7373" y="9851"/>
                    <a:pt x="7536" y="9735"/>
                  </a:cubicBezTo>
                  <a:cubicBezTo>
                    <a:pt x="7703" y="9635"/>
                    <a:pt x="7837" y="9451"/>
                    <a:pt x="7870" y="9250"/>
                  </a:cubicBezTo>
                  <a:cubicBezTo>
                    <a:pt x="7887" y="9167"/>
                    <a:pt x="7887" y="9066"/>
                    <a:pt x="7854" y="8983"/>
                  </a:cubicBezTo>
                  <a:lnTo>
                    <a:pt x="7854" y="8983"/>
                  </a:lnTo>
                  <a:cubicBezTo>
                    <a:pt x="8358" y="9787"/>
                    <a:pt x="7494" y="10309"/>
                    <a:pt x="6749" y="10309"/>
                  </a:cubicBezTo>
                  <a:cubicBezTo>
                    <a:pt x="6704" y="10309"/>
                    <a:pt x="6660" y="10307"/>
                    <a:pt x="6617" y="10303"/>
                  </a:cubicBezTo>
                  <a:cubicBezTo>
                    <a:pt x="5882" y="10219"/>
                    <a:pt x="5097" y="9401"/>
                    <a:pt x="5297" y="8298"/>
                  </a:cubicBezTo>
                  <a:cubicBezTo>
                    <a:pt x="5430" y="7522"/>
                    <a:pt x="6247" y="6798"/>
                    <a:pt x="7357" y="6798"/>
                  </a:cubicBezTo>
                  <a:cubicBezTo>
                    <a:pt x="7921" y="6798"/>
                    <a:pt x="8560" y="6984"/>
                    <a:pt x="9224" y="7446"/>
                  </a:cubicBezTo>
                  <a:cubicBezTo>
                    <a:pt x="9224" y="7446"/>
                    <a:pt x="9240" y="7446"/>
                    <a:pt x="9240" y="7462"/>
                  </a:cubicBezTo>
                  <a:cubicBezTo>
                    <a:pt x="10226" y="8348"/>
                    <a:pt x="10209" y="9919"/>
                    <a:pt x="9524" y="10938"/>
                  </a:cubicBezTo>
                  <a:cubicBezTo>
                    <a:pt x="10059" y="11523"/>
                    <a:pt x="10828" y="11907"/>
                    <a:pt x="11697" y="11907"/>
                  </a:cubicBezTo>
                  <a:cubicBezTo>
                    <a:pt x="13317" y="11907"/>
                    <a:pt x="14621" y="10604"/>
                    <a:pt x="14621" y="8983"/>
                  </a:cubicBezTo>
                  <a:cubicBezTo>
                    <a:pt x="14621" y="8599"/>
                    <a:pt x="15255" y="7446"/>
                    <a:pt x="17093" y="6176"/>
                  </a:cubicBezTo>
                  <a:cubicBezTo>
                    <a:pt x="17611" y="5825"/>
                    <a:pt x="18179" y="5591"/>
                    <a:pt x="18748" y="5441"/>
                  </a:cubicBezTo>
                  <a:cubicBezTo>
                    <a:pt x="19145" y="5331"/>
                    <a:pt x="19535" y="5275"/>
                    <a:pt x="19917" y="5275"/>
                  </a:cubicBezTo>
                  <a:cubicBezTo>
                    <a:pt x="20869" y="5275"/>
                    <a:pt x="21768" y="5618"/>
                    <a:pt x="22591" y="6310"/>
                  </a:cubicBezTo>
                  <a:cubicBezTo>
                    <a:pt x="22591" y="6310"/>
                    <a:pt x="22591" y="6310"/>
                    <a:pt x="22591" y="6310"/>
                  </a:cubicBezTo>
                  <a:cubicBezTo>
                    <a:pt x="22614" y="6310"/>
                    <a:pt x="21579" y="4086"/>
                    <a:pt x="18839" y="4086"/>
                  </a:cubicBezTo>
                  <a:cubicBezTo>
                    <a:pt x="18604" y="4086"/>
                    <a:pt x="18356" y="4102"/>
                    <a:pt x="18096" y="4137"/>
                  </a:cubicBezTo>
                  <a:cubicBezTo>
                    <a:pt x="17210" y="4271"/>
                    <a:pt x="16141" y="4488"/>
                    <a:pt x="15556" y="5056"/>
                  </a:cubicBezTo>
                  <a:cubicBezTo>
                    <a:pt x="15372" y="5240"/>
                    <a:pt x="15189" y="5391"/>
                    <a:pt x="15005" y="5524"/>
                  </a:cubicBezTo>
                  <a:cubicBezTo>
                    <a:pt x="14971" y="5541"/>
                    <a:pt x="14938" y="5558"/>
                    <a:pt x="14888" y="5574"/>
                  </a:cubicBezTo>
                  <a:cubicBezTo>
                    <a:pt x="14721" y="5691"/>
                    <a:pt x="14537" y="5808"/>
                    <a:pt x="14353" y="5909"/>
                  </a:cubicBezTo>
                  <a:cubicBezTo>
                    <a:pt x="13860" y="6142"/>
                    <a:pt x="13389" y="6240"/>
                    <a:pt x="12949" y="6240"/>
                  </a:cubicBezTo>
                  <a:cubicBezTo>
                    <a:pt x="12853" y="6240"/>
                    <a:pt x="12759" y="6235"/>
                    <a:pt x="12666" y="6226"/>
                  </a:cubicBezTo>
                  <a:cubicBezTo>
                    <a:pt x="12465" y="6159"/>
                    <a:pt x="12231" y="6109"/>
                    <a:pt x="11997" y="6076"/>
                  </a:cubicBezTo>
                  <a:cubicBezTo>
                    <a:pt x="11346" y="5825"/>
                    <a:pt x="10844" y="5340"/>
                    <a:pt x="10661" y="4789"/>
                  </a:cubicBezTo>
                  <a:cubicBezTo>
                    <a:pt x="10226" y="3503"/>
                    <a:pt x="11011" y="2400"/>
                    <a:pt x="11880" y="2183"/>
                  </a:cubicBezTo>
                  <a:cubicBezTo>
                    <a:pt x="12035" y="2143"/>
                    <a:pt x="12200" y="2123"/>
                    <a:pt x="12366" y="2123"/>
                  </a:cubicBezTo>
                  <a:cubicBezTo>
                    <a:pt x="13171" y="2123"/>
                    <a:pt x="13989" y="2591"/>
                    <a:pt x="13601" y="3519"/>
                  </a:cubicBezTo>
                  <a:cubicBezTo>
                    <a:pt x="13618" y="3419"/>
                    <a:pt x="13601" y="3285"/>
                    <a:pt x="13568" y="3185"/>
                  </a:cubicBezTo>
                  <a:cubicBezTo>
                    <a:pt x="13501" y="2951"/>
                    <a:pt x="13301" y="2784"/>
                    <a:pt x="13083" y="2667"/>
                  </a:cubicBezTo>
                  <a:cubicBezTo>
                    <a:pt x="12931" y="2596"/>
                    <a:pt x="12767" y="2564"/>
                    <a:pt x="12603" y="2564"/>
                  </a:cubicBezTo>
                  <a:cubicBezTo>
                    <a:pt x="12030" y="2564"/>
                    <a:pt x="11448" y="2961"/>
                    <a:pt x="11279" y="3519"/>
                  </a:cubicBezTo>
                  <a:cubicBezTo>
                    <a:pt x="11045" y="4238"/>
                    <a:pt x="11463" y="5073"/>
                    <a:pt x="12131" y="5424"/>
                  </a:cubicBezTo>
                  <a:cubicBezTo>
                    <a:pt x="12408" y="5569"/>
                    <a:pt x="12716" y="5637"/>
                    <a:pt x="13028" y="5637"/>
                  </a:cubicBezTo>
                  <a:cubicBezTo>
                    <a:pt x="13468" y="5637"/>
                    <a:pt x="13915" y="5502"/>
                    <a:pt x="14286" y="5257"/>
                  </a:cubicBezTo>
                  <a:cubicBezTo>
                    <a:pt x="15239" y="4622"/>
                    <a:pt x="15673" y="3335"/>
                    <a:pt x="15356" y="2233"/>
                  </a:cubicBezTo>
                  <a:cubicBezTo>
                    <a:pt x="15022" y="1130"/>
                    <a:pt x="14019" y="295"/>
                    <a:pt x="12900" y="61"/>
                  </a:cubicBezTo>
                  <a:cubicBezTo>
                    <a:pt x="12690" y="20"/>
                    <a:pt x="12477" y="0"/>
                    <a:pt x="12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9" name="Google Shape;3929;p64"/>
          <p:cNvSpPr txBox="1">
            <a:spLocks noGrp="1"/>
          </p:cNvSpPr>
          <p:nvPr>
            <p:ph type="title" idx="2"/>
          </p:nvPr>
        </p:nvSpPr>
        <p:spPr>
          <a:xfrm>
            <a:off x="1343618" y="3568361"/>
            <a:ext cx="2602222"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Khoan thai: Thong thả, nhẹ nhàng.</a:t>
            </a:r>
            <a:endParaRPr dirty="0">
              <a:latin typeface="Times New Roman" panose="02020603050405020304" pitchFamily="18" charset="0"/>
              <a:cs typeface="Times New Roman" panose="02020603050405020304" pitchFamily="18" charset="0"/>
            </a:endParaRPr>
          </a:p>
        </p:txBody>
      </p:sp>
      <p:sp>
        <p:nvSpPr>
          <p:cNvPr id="3931" name="Google Shape;3931;p64"/>
          <p:cNvSpPr txBox="1">
            <a:spLocks noGrp="1"/>
          </p:cNvSpPr>
          <p:nvPr>
            <p:ph type="title" idx="3"/>
          </p:nvPr>
        </p:nvSpPr>
        <p:spPr>
          <a:xfrm>
            <a:off x="4649538" y="3566170"/>
            <a:ext cx="3149362"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Khúc khích: (Tiếng cười) nhỏ, liên tục, có vẻ thích thú.</a:t>
            </a:r>
            <a:endParaRPr dirty="0">
              <a:latin typeface="Times New Roman" panose="02020603050405020304" pitchFamily="18" charset="0"/>
              <a:cs typeface="Times New Roman" panose="02020603050405020304" pitchFamily="18" charset="0"/>
            </a:endParaRPr>
          </a:p>
        </p:txBody>
      </p:sp>
      <p:grpSp>
        <p:nvGrpSpPr>
          <p:cNvPr id="3938" name="Google Shape;3938;p64"/>
          <p:cNvGrpSpPr/>
          <p:nvPr/>
        </p:nvGrpSpPr>
        <p:grpSpPr>
          <a:xfrm>
            <a:off x="7798900" y="4392963"/>
            <a:ext cx="430700" cy="421075"/>
            <a:chOff x="6526800" y="1144650"/>
            <a:chExt cx="430700" cy="421075"/>
          </a:xfrm>
        </p:grpSpPr>
        <p:sp>
          <p:nvSpPr>
            <p:cNvPr id="3939" name="Google Shape;3939;p64"/>
            <p:cNvSpPr/>
            <p:nvPr/>
          </p:nvSpPr>
          <p:spPr>
            <a:xfrm>
              <a:off x="6526800" y="1144650"/>
              <a:ext cx="430700" cy="421075"/>
            </a:xfrm>
            <a:custGeom>
              <a:avLst/>
              <a:gdLst/>
              <a:ahLst/>
              <a:cxnLst/>
              <a:rect l="l" t="t" r="r" b="b"/>
              <a:pathLst>
                <a:path w="17228" h="16843" extrusionOk="0">
                  <a:moveTo>
                    <a:pt x="7687" y="1"/>
                  </a:moveTo>
                  <a:cubicBezTo>
                    <a:pt x="7302" y="1"/>
                    <a:pt x="6935" y="51"/>
                    <a:pt x="6567" y="134"/>
                  </a:cubicBezTo>
                  <a:cubicBezTo>
                    <a:pt x="5013" y="519"/>
                    <a:pt x="3827" y="1638"/>
                    <a:pt x="3309" y="3075"/>
                  </a:cubicBezTo>
                  <a:cubicBezTo>
                    <a:pt x="1905" y="3576"/>
                    <a:pt x="803" y="4729"/>
                    <a:pt x="385" y="6216"/>
                  </a:cubicBezTo>
                  <a:cubicBezTo>
                    <a:pt x="1" y="7620"/>
                    <a:pt x="301" y="9090"/>
                    <a:pt x="1137" y="10210"/>
                  </a:cubicBezTo>
                  <a:cubicBezTo>
                    <a:pt x="886" y="11580"/>
                    <a:pt x="1270" y="13033"/>
                    <a:pt x="2223" y="14103"/>
                  </a:cubicBezTo>
                  <a:cubicBezTo>
                    <a:pt x="3092" y="15105"/>
                    <a:pt x="4362" y="15690"/>
                    <a:pt x="5698" y="15690"/>
                  </a:cubicBezTo>
                  <a:cubicBezTo>
                    <a:pt x="5915" y="15690"/>
                    <a:pt x="6116" y="15673"/>
                    <a:pt x="6333" y="15640"/>
                  </a:cubicBezTo>
                  <a:cubicBezTo>
                    <a:pt x="7169" y="16408"/>
                    <a:pt x="8288" y="16843"/>
                    <a:pt x="9441" y="16843"/>
                  </a:cubicBezTo>
                  <a:cubicBezTo>
                    <a:pt x="9758" y="16843"/>
                    <a:pt x="10093" y="16809"/>
                    <a:pt x="10410" y="16743"/>
                  </a:cubicBezTo>
                  <a:cubicBezTo>
                    <a:pt x="11930" y="16408"/>
                    <a:pt x="13150" y="15373"/>
                    <a:pt x="13718" y="13986"/>
                  </a:cubicBezTo>
                  <a:cubicBezTo>
                    <a:pt x="15155" y="13535"/>
                    <a:pt x="16308" y="12415"/>
                    <a:pt x="16759" y="10945"/>
                  </a:cubicBezTo>
                  <a:cubicBezTo>
                    <a:pt x="17227" y="9458"/>
                    <a:pt x="16910" y="7870"/>
                    <a:pt x="15991" y="6701"/>
                  </a:cubicBezTo>
                  <a:cubicBezTo>
                    <a:pt x="16291" y="5230"/>
                    <a:pt x="15890" y="3693"/>
                    <a:pt x="14821" y="2557"/>
                  </a:cubicBezTo>
                  <a:cubicBezTo>
                    <a:pt x="13952" y="1638"/>
                    <a:pt x="12716" y="1103"/>
                    <a:pt x="11446" y="1103"/>
                  </a:cubicBezTo>
                  <a:cubicBezTo>
                    <a:pt x="11212" y="1103"/>
                    <a:pt x="10978" y="1120"/>
                    <a:pt x="10744" y="1154"/>
                  </a:cubicBezTo>
                  <a:cubicBezTo>
                    <a:pt x="9909" y="435"/>
                    <a:pt x="8823" y="1"/>
                    <a:pt x="7687"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4"/>
            <p:cNvSpPr/>
            <p:nvPr/>
          </p:nvSpPr>
          <p:spPr>
            <a:xfrm>
              <a:off x="6558125" y="1254625"/>
              <a:ext cx="172125" cy="154125"/>
            </a:xfrm>
            <a:custGeom>
              <a:avLst/>
              <a:gdLst/>
              <a:ahLst/>
              <a:cxnLst/>
              <a:rect l="l" t="t" r="r" b="b"/>
              <a:pathLst>
                <a:path w="6885" h="6165" extrusionOk="0">
                  <a:moveTo>
                    <a:pt x="3464" y="0"/>
                  </a:moveTo>
                  <a:cubicBezTo>
                    <a:pt x="2142" y="0"/>
                    <a:pt x="913" y="857"/>
                    <a:pt x="502" y="2185"/>
                  </a:cubicBezTo>
                  <a:cubicBezTo>
                    <a:pt x="1" y="3822"/>
                    <a:pt x="920" y="5527"/>
                    <a:pt x="2557" y="6028"/>
                  </a:cubicBezTo>
                  <a:cubicBezTo>
                    <a:pt x="2857" y="6121"/>
                    <a:pt x="3160" y="6165"/>
                    <a:pt x="3458" y="6165"/>
                  </a:cubicBezTo>
                  <a:cubicBezTo>
                    <a:pt x="4773" y="6165"/>
                    <a:pt x="5992" y="5307"/>
                    <a:pt x="6400" y="3973"/>
                  </a:cubicBezTo>
                  <a:cubicBezTo>
                    <a:pt x="6885" y="2352"/>
                    <a:pt x="5966" y="631"/>
                    <a:pt x="4345" y="130"/>
                  </a:cubicBezTo>
                  <a:cubicBezTo>
                    <a:pt x="4052" y="42"/>
                    <a:pt x="3756" y="0"/>
                    <a:pt x="3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4"/>
            <p:cNvSpPr/>
            <p:nvPr/>
          </p:nvSpPr>
          <p:spPr>
            <a:xfrm>
              <a:off x="6632475" y="1183425"/>
              <a:ext cx="172550" cy="153900"/>
            </a:xfrm>
            <a:custGeom>
              <a:avLst/>
              <a:gdLst/>
              <a:ahLst/>
              <a:cxnLst/>
              <a:rect l="l" t="t" r="r" b="b"/>
              <a:pathLst>
                <a:path w="6902" h="6156" extrusionOk="0">
                  <a:moveTo>
                    <a:pt x="3452" y="0"/>
                  </a:moveTo>
                  <a:cubicBezTo>
                    <a:pt x="2129" y="0"/>
                    <a:pt x="911" y="855"/>
                    <a:pt x="502" y="2176"/>
                  </a:cubicBezTo>
                  <a:cubicBezTo>
                    <a:pt x="1" y="3796"/>
                    <a:pt x="920" y="5517"/>
                    <a:pt x="2557" y="6019"/>
                  </a:cubicBezTo>
                  <a:cubicBezTo>
                    <a:pt x="2857" y="6111"/>
                    <a:pt x="3161" y="6156"/>
                    <a:pt x="3459" y="6156"/>
                  </a:cubicBezTo>
                  <a:cubicBezTo>
                    <a:pt x="4773" y="6156"/>
                    <a:pt x="5992" y="5301"/>
                    <a:pt x="6400" y="3980"/>
                  </a:cubicBezTo>
                  <a:cubicBezTo>
                    <a:pt x="6901" y="2360"/>
                    <a:pt x="5983" y="639"/>
                    <a:pt x="4362" y="137"/>
                  </a:cubicBezTo>
                  <a:cubicBezTo>
                    <a:pt x="4059" y="44"/>
                    <a:pt x="3753" y="0"/>
                    <a:pt x="34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4"/>
            <p:cNvSpPr/>
            <p:nvPr/>
          </p:nvSpPr>
          <p:spPr>
            <a:xfrm>
              <a:off x="6730650" y="1213950"/>
              <a:ext cx="171275" cy="153950"/>
            </a:xfrm>
            <a:custGeom>
              <a:avLst/>
              <a:gdLst/>
              <a:ahLst/>
              <a:cxnLst/>
              <a:rect l="l" t="t" r="r" b="b"/>
              <a:pathLst>
                <a:path w="6851" h="6158" extrusionOk="0">
                  <a:moveTo>
                    <a:pt x="3422" y="1"/>
                  </a:moveTo>
                  <a:cubicBezTo>
                    <a:pt x="2686" y="1"/>
                    <a:pt x="1947" y="266"/>
                    <a:pt x="1354" y="804"/>
                  </a:cubicBezTo>
                  <a:cubicBezTo>
                    <a:pt x="101" y="1941"/>
                    <a:pt x="0" y="3879"/>
                    <a:pt x="1137" y="5149"/>
                  </a:cubicBezTo>
                  <a:cubicBezTo>
                    <a:pt x="1742" y="5817"/>
                    <a:pt x="2581" y="6157"/>
                    <a:pt x="3424" y="6157"/>
                  </a:cubicBezTo>
                  <a:cubicBezTo>
                    <a:pt x="4163" y="6157"/>
                    <a:pt x="4905" y="5896"/>
                    <a:pt x="5497" y="5366"/>
                  </a:cubicBezTo>
                  <a:cubicBezTo>
                    <a:pt x="6751" y="4230"/>
                    <a:pt x="6851" y="2275"/>
                    <a:pt x="5698" y="1022"/>
                  </a:cubicBezTo>
                  <a:cubicBezTo>
                    <a:pt x="5093" y="345"/>
                    <a:pt x="4260" y="1"/>
                    <a:pt x="3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64"/>
            <p:cNvSpPr/>
            <p:nvPr/>
          </p:nvSpPr>
          <p:spPr>
            <a:xfrm>
              <a:off x="6749850" y="1314100"/>
              <a:ext cx="174650" cy="154025"/>
            </a:xfrm>
            <a:custGeom>
              <a:avLst/>
              <a:gdLst/>
              <a:ahLst/>
              <a:cxnLst/>
              <a:rect l="l" t="t" r="r" b="b"/>
              <a:pathLst>
                <a:path w="6986" h="6161" extrusionOk="0">
                  <a:moveTo>
                    <a:pt x="3495" y="1"/>
                  </a:moveTo>
                  <a:cubicBezTo>
                    <a:pt x="2272" y="1"/>
                    <a:pt x="1119" y="732"/>
                    <a:pt x="636" y="1928"/>
                  </a:cubicBezTo>
                  <a:cubicBezTo>
                    <a:pt x="1" y="3515"/>
                    <a:pt x="770" y="5303"/>
                    <a:pt x="2357" y="5938"/>
                  </a:cubicBezTo>
                  <a:cubicBezTo>
                    <a:pt x="2731" y="6089"/>
                    <a:pt x="3117" y="6161"/>
                    <a:pt x="3497" y="6161"/>
                  </a:cubicBezTo>
                  <a:cubicBezTo>
                    <a:pt x="4713" y="6161"/>
                    <a:pt x="5866" y="5426"/>
                    <a:pt x="6350" y="4217"/>
                  </a:cubicBezTo>
                  <a:cubicBezTo>
                    <a:pt x="6985" y="2646"/>
                    <a:pt x="6217" y="842"/>
                    <a:pt x="4646" y="224"/>
                  </a:cubicBezTo>
                  <a:cubicBezTo>
                    <a:pt x="4268" y="72"/>
                    <a:pt x="3878" y="1"/>
                    <a:pt x="3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4"/>
            <p:cNvSpPr/>
            <p:nvPr/>
          </p:nvSpPr>
          <p:spPr>
            <a:xfrm>
              <a:off x="6676750" y="1380950"/>
              <a:ext cx="167550" cy="154000"/>
            </a:xfrm>
            <a:custGeom>
              <a:avLst/>
              <a:gdLst/>
              <a:ahLst/>
              <a:cxnLst/>
              <a:rect l="l" t="t" r="r" b="b"/>
              <a:pathLst>
                <a:path w="6702" h="6160" extrusionOk="0">
                  <a:moveTo>
                    <a:pt x="3357" y="1"/>
                  </a:moveTo>
                  <a:cubicBezTo>
                    <a:pt x="3165" y="1"/>
                    <a:pt x="2970" y="19"/>
                    <a:pt x="2775" y="56"/>
                  </a:cubicBezTo>
                  <a:cubicBezTo>
                    <a:pt x="1104" y="373"/>
                    <a:pt x="1" y="1994"/>
                    <a:pt x="318" y="3665"/>
                  </a:cubicBezTo>
                  <a:cubicBezTo>
                    <a:pt x="613" y="5140"/>
                    <a:pt x="1898" y="6159"/>
                    <a:pt x="3345" y="6159"/>
                  </a:cubicBezTo>
                  <a:cubicBezTo>
                    <a:pt x="3537" y="6159"/>
                    <a:pt x="3732" y="6142"/>
                    <a:pt x="3927" y="6104"/>
                  </a:cubicBezTo>
                  <a:cubicBezTo>
                    <a:pt x="5598" y="5787"/>
                    <a:pt x="6701" y="4166"/>
                    <a:pt x="6367" y="2495"/>
                  </a:cubicBezTo>
                  <a:cubicBezTo>
                    <a:pt x="6087" y="1020"/>
                    <a:pt x="4803" y="1"/>
                    <a:pt x="3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4"/>
            <p:cNvSpPr/>
            <p:nvPr/>
          </p:nvSpPr>
          <p:spPr>
            <a:xfrm>
              <a:off x="6586950" y="1348925"/>
              <a:ext cx="153750" cy="153725"/>
            </a:xfrm>
            <a:custGeom>
              <a:avLst/>
              <a:gdLst/>
              <a:ahLst/>
              <a:cxnLst/>
              <a:rect l="l" t="t" r="r" b="b"/>
              <a:pathLst>
                <a:path w="6150" h="6149" extrusionOk="0">
                  <a:moveTo>
                    <a:pt x="3075" y="0"/>
                  </a:moveTo>
                  <a:cubicBezTo>
                    <a:pt x="1371" y="0"/>
                    <a:pt x="1" y="1370"/>
                    <a:pt x="1" y="3075"/>
                  </a:cubicBezTo>
                  <a:cubicBezTo>
                    <a:pt x="1" y="4779"/>
                    <a:pt x="1371" y="6149"/>
                    <a:pt x="3075" y="6149"/>
                  </a:cubicBezTo>
                  <a:cubicBezTo>
                    <a:pt x="4779" y="6149"/>
                    <a:pt x="6149" y="4779"/>
                    <a:pt x="6149" y="3075"/>
                  </a:cubicBezTo>
                  <a:cubicBezTo>
                    <a:pt x="6149" y="1370"/>
                    <a:pt x="4779" y="0"/>
                    <a:pt x="3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4"/>
            <p:cNvSpPr/>
            <p:nvPr/>
          </p:nvSpPr>
          <p:spPr>
            <a:xfrm>
              <a:off x="6637500" y="1299125"/>
              <a:ext cx="97775" cy="87500"/>
            </a:xfrm>
            <a:custGeom>
              <a:avLst/>
              <a:gdLst/>
              <a:ahLst/>
              <a:cxnLst/>
              <a:rect l="l" t="t" r="r" b="b"/>
              <a:pathLst>
                <a:path w="3911" h="3500" extrusionOk="0">
                  <a:moveTo>
                    <a:pt x="1959" y="1"/>
                  </a:moveTo>
                  <a:cubicBezTo>
                    <a:pt x="1199" y="1"/>
                    <a:pt x="504" y="488"/>
                    <a:pt x="284" y="1257"/>
                  </a:cubicBezTo>
                  <a:cubicBezTo>
                    <a:pt x="0" y="2176"/>
                    <a:pt x="535" y="3145"/>
                    <a:pt x="1454" y="3429"/>
                  </a:cubicBezTo>
                  <a:cubicBezTo>
                    <a:pt x="1620" y="3477"/>
                    <a:pt x="1787" y="3499"/>
                    <a:pt x="1952" y="3499"/>
                  </a:cubicBezTo>
                  <a:cubicBezTo>
                    <a:pt x="2712" y="3499"/>
                    <a:pt x="3406" y="3012"/>
                    <a:pt x="3626" y="2243"/>
                  </a:cubicBezTo>
                  <a:cubicBezTo>
                    <a:pt x="3910" y="1324"/>
                    <a:pt x="3375" y="355"/>
                    <a:pt x="2457" y="71"/>
                  </a:cubicBezTo>
                  <a:cubicBezTo>
                    <a:pt x="2290" y="23"/>
                    <a:pt x="2123"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4"/>
            <p:cNvSpPr/>
            <p:nvPr/>
          </p:nvSpPr>
          <p:spPr>
            <a:xfrm>
              <a:off x="6680525" y="1259650"/>
              <a:ext cx="96100" cy="87350"/>
            </a:xfrm>
            <a:custGeom>
              <a:avLst/>
              <a:gdLst/>
              <a:ahLst/>
              <a:cxnLst/>
              <a:rect l="l" t="t" r="r" b="b"/>
              <a:pathLst>
                <a:path w="3844" h="3494" extrusionOk="0">
                  <a:moveTo>
                    <a:pt x="1931" y="0"/>
                  </a:moveTo>
                  <a:cubicBezTo>
                    <a:pt x="1801" y="0"/>
                    <a:pt x="1669" y="15"/>
                    <a:pt x="1538" y="46"/>
                  </a:cubicBezTo>
                  <a:cubicBezTo>
                    <a:pt x="585" y="263"/>
                    <a:pt x="0" y="1199"/>
                    <a:pt x="218" y="2134"/>
                  </a:cubicBezTo>
                  <a:cubicBezTo>
                    <a:pt x="406" y="2946"/>
                    <a:pt x="1135" y="3494"/>
                    <a:pt x="1936" y="3494"/>
                  </a:cubicBezTo>
                  <a:cubicBezTo>
                    <a:pt x="2058" y="3494"/>
                    <a:pt x="2182" y="3481"/>
                    <a:pt x="2306" y="3454"/>
                  </a:cubicBezTo>
                  <a:cubicBezTo>
                    <a:pt x="3242" y="3237"/>
                    <a:pt x="3843" y="2301"/>
                    <a:pt x="3626" y="1366"/>
                  </a:cubicBezTo>
                  <a:cubicBezTo>
                    <a:pt x="3439" y="547"/>
                    <a:pt x="2722" y="0"/>
                    <a:pt x="1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4"/>
            <p:cNvSpPr/>
            <p:nvPr/>
          </p:nvSpPr>
          <p:spPr>
            <a:xfrm>
              <a:off x="6734000" y="1276700"/>
              <a:ext cx="99425" cy="87400"/>
            </a:xfrm>
            <a:custGeom>
              <a:avLst/>
              <a:gdLst/>
              <a:ahLst/>
              <a:cxnLst/>
              <a:rect l="l" t="t" r="r" b="b"/>
              <a:pathLst>
                <a:path w="3977" h="3496" extrusionOk="0">
                  <a:moveTo>
                    <a:pt x="1986" y="1"/>
                  </a:moveTo>
                  <a:cubicBezTo>
                    <a:pt x="1647" y="1"/>
                    <a:pt x="1305" y="98"/>
                    <a:pt x="1003" y="299"/>
                  </a:cubicBezTo>
                  <a:cubicBezTo>
                    <a:pt x="201" y="851"/>
                    <a:pt x="0" y="1937"/>
                    <a:pt x="535" y="2722"/>
                  </a:cubicBezTo>
                  <a:cubicBezTo>
                    <a:pt x="879" y="3223"/>
                    <a:pt x="1432" y="3496"/>
                    <a:pt x="1994" y="3496"/>
                  </a:cubicBezTo>
                  <a:cubicBezTo>
                    <a:pt x="2332" y="3496"/>
                    <a:pt x="2673" y="3397"/>
                    <a:pt x="2974" y="3190"/>
                  </a:cubicBezTo>
                  <a:cubicBezTo>
                    <a:pt x="3759" y="2655"/>
                    <a:pt x="3977" y="1569"/>
                    <a:pt x="3442" y="767"/>
                  </a:cubicBezTo>
                  <a:cubicBezTo>
                    <a:pt x="3098" y="267"/>
                    <a:pt x="2547" y="1"/>
                    <a:pt x="1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4"/>
            <p:cNvSpPr/>
            <p:nvPr/>
          </p:nvSpPr>
          <p:spPr>
            <a:xfrm>
              <a:off x="6746525" y="1333575"/>
              <a:ext cx="98175" cy="87350"/>
            </a:xfrm>
            <a:custGeom>
              <a:avLst/>
              <a:gdLst/>
              <a:ahLst/>
              <a:cxnLst/>
              <a:rect l="l" t="t" r="r" b="b"/>
              <a:pathLst>
                <a:path w="3927" h="3494" extrusionOk="0">
                  <a:moveTo>
                    <a:pt x="1959" y="1"/>
                  </a:moveTo>
                  <a:cubicBezTo>
                    <a:pt x="1230" y="1"/>
                    <a:pt x="554" y="468"/>
                    <a:pt x="301" y="1199"/>
                  </a:cubicBezTo>
                  <a:cubicBezTo>
                    <a:pt x="0" y="2101"/>
                    <a:pt x="502" y="3104"/>
                    <a:pt x="1404" y="3405"/>
                  </a:cubicBezTo>
                  <a:cubicBezTo>
                    <a:pt x="1588" y="3465"/>
                    <a:pt x="1775" y="3494"/>
                    <a:pt x="1959" y="3494"/>
                  </a:cubicBezTo>
                  <a:cubicBezTo>
                    <a:pt x="2691" y="3494"/>
                    <a:pt x="3372" y="3036"/>
                    <a:pt x="3626" y="2302"/>
                  </a:cubicBezTo>
                  <a:cubicBezTo>
                    <a:pt x="3927" y="1383"/>
                    <a:pt x="3426" y="397"/>
                    <a:pt x="2523" y="96"/>
                  </a:cubicBezTo>
                  <a:cubicBezTo>
                    <a:pt x="2336" y="31"/>
                    <a:pt x="2145" y="1"/>
                    <a:pt x="1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4"/>
            <p:cNvSpPr/>
            <p:nvPr/>
          </p:nvSpPr>
          <p:spPr>
            <a:xfrm>
              <a:off x="6704750" y="1371525"/>
              <a:ext cx="94850" cy="87650"/>
            </a:xfrm>
            <a:custGeom>
              <a:avLst/>
              <a:gdLst/>
              <a:ahLst/>
              <a:cxnLst/>
              <a:rect l="l" t="t" r="r" b="b"/>
              <a:pathLst>
                <a:path w="3794" h="3506" extrusionOk="0">
                  <a:moveTo>
                    <a:pt x="1896" y="0"/>
                  </a:moveTo>
                  <a:cubicBezTo>
                    <a:pt x="1789" y="0"/>
                    <a:pt x="1680" y="10"/>
                    <a:pt x="1571" y="32"/>
                  </a:cubicBezTo>
                  <a:cubicBezTo>
                    <a:pt x="619" y="216"/>
                    <a:pt x="0" y="1135"/>
                    <a:pt x="184" y="2087"/>
                  </a:cubicBezTo>
                  <a:cubicBezTo>
                    <a:pt x="347" y="2914"/>
                    <a:pt x="1070" y="3506"/>
                    <a:pt x="1893" y="3506"/>
                  </a:cubicBezTo>
                  <a:cubicBezTo>
                    <a:pt x="2001" y="3506"/>
                    <a:pt x="2112" y="3495"/>
                    <a:pt x="2223" y="3474"/>
                  </a:cubicBezTo>
                  <a:cubicBezTo>
                    <a:pt x="3175" y="3290"/>
                    <a:pt x="3793" y="2371"/>
                    <a:pt x="3609" y="1419"/>
                  </a:cubicBezTo>
                  <a:cubicBezTo>
                    <a:pt x="3447" y="592"/>
                    <a:pt x="2711"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4"/>
            <p:cNvSpPr/>
            <p:nvPr/>
          </p:nvSpPr>
          <p:spPr>
            <a:xfrm>
              <a:off x="6648775" y="1352425"/>
              <a:ext cx="97775" cy="87425"/>
            </a:xfrm>
            <a:custGeom>
              <a:avLst/>
              <a:gdLst/>
              <a:ahLst/>
              <a:cxnLst/>
              <a:rect l="l" t="t" r="r" b="b"/>
              <a:pathLst>
                <a:path w="3911" h="3497" extrusionOk="0">
                  <a:moveTo>
                    <a:pt x="1946" y="0"/>
                  </a:moveTo>
                  <a:cubicBezTo>
                    <a:pt x="1547" y="0"/>
                    <a:pt x="1146" y="136"/>
                    <a:pt x="819" y="412"/>
                  </a:cubicBezTo>
                  <a:cubicBezTo>
                    <a:pt x="84" y="1030"/>
                    <a:pt x="0" y="2133"/>
                    <a:pt x="619" y="2868"/>
                  </a:cubicBezTo>
                  <a:cubicBezTo>
                    <a:pt x="962" y="3285"/>
                    <a:pt x="1454" y="3496"/>
                    <a:pt x="1950" y="3496"/>
                  </a:cubicBezTo>
                  <a:cubicBezTo>
                    <a:pt x="2347" y="3496"/>
                    <a:pt x="2748" y="3360"/>
                    <a:pt x="3075" y="3085"/>
                  </a:cubicBezTo>
                  <a:cubicBezTo>
                    <a:pt x="3810" y="2467"/>
                    <a:pt x="3910" y="1364"/>
                    <a:pt x="3292" y="629"/>
                  </a:cubicBezTo>
                  <a:cubicBezTo>
                    <a:pt x="2940" y="212"/>
                    <a:pt x="2444" y="0"/>
                    <a:pt x="1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4"/>
            <p:cNvSpPr/>
            <p:nvPr/>
          </p:nvSpPr>
          <p:spPr>
            <a:xfrm>
              <a:off x="6680950" y="1304150"/>
              <a:ext cx="120325" cy="110850"/>
            </a:xfrm>
            <a:custGeom>
              <a:avLst/>
              <a:gdLst/>
              <a:ahLst/>
              <a:cxnLst/>
              <a:rect l="l" t="t" r="r" b="b"/>
              <a:pathLst>
                <a:path w="4813" h="4434" extrusionOk="0">
                  <a:moveTo>
                    <a:pt x="2389" y="1"/>
                  </a:moveTo>
                  <a:cubicBezTo>
                    <a:pt x="2257" y="1"/>
                    <a:pt x="2123" y="12"/>
                    <a:pt x="1988" y="37"/>
                  </a:cubicBezTo>
                  <a:cubicBezTo>
                    <a:pt x="785" y="271"/>
                    <a:pt x="0" y="1440"/>
                    <a:pt x="234" y="2627"/>
                  </a:cubicBezTo>
                  <a:cubicBezTo>
                    <a:pt x="442" y="3695"/>
                    <a:pt x="1374" y="4434"/>
                    <a:pt x="2423" y="4434"/>
                  </a:cubicBezTo>
                  <a:cubicBezTo>
                    <a:pt x="2555" y="4434"/>
                    <a:pt x="2689" y="4422"/>
                    <a:pt x="2824" y="4398"/>
                  </a:cubicBezTo>
                  <a:cubicBezTo>
                    <a:pt x="4027" y="4164"/>
                    <a:pt x="4812" y="2994"/>
                    <a:pt x="4578" y="1808"/>
                  </a:cubicBezTo>
                  <a:cubicBezTo>
                    <a:pt x="4370" y="740"/>
                    <a:pt x="3438" y="1"/>
                    <a:pt x="2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Bé Cười Khúc Khích | Tiki">
            <a:extLst>
              <a:ext uri="{FF2B5EF4-FFF2-40B4-BE49-F238E27FC236}">
                <a16:creationId xmlns:a16="http://schemas.microsoft.com/office/drawing/2014/main" id="{4D07107D-C908-4E93-A452-670B9D6C2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993" y="1639786"/>
            <a:ext cx="1734360" cy="1734360"/>
          </a:xfrm>
          <a:prstGeom prst="rect">
            <a:avLst/>
          </a:prstGeom>
          <a:noFill/>
          <a:extLst>
            <a:ext uri="{909E8E84-426E-40DD-AFC4-6F175D3DCCD1}">
              <a14:hiddenFill xmlns:a14="http://schemas.microsoft.com/office/drawing/2010/main">
                <a:solidFill>
                  <a:srgbClr val="FFFFFF"/>
                </a:solidFill>
              </a14:hiddenFill>
            </a:ext>
          </a:extLst>
        </p:spPr>
      </p:pic>
      <p:grpSp>
        <p:nvGrpSpPr>
          <p:cNvPr id="3953" name="Google Shape;3953;p64"/>
          <p:cNvGrpSpPr/>
          <p:nvPr/>
        </p:nvGrpSpPr>
        <p:grpSpPr>
          <a:xfrm rot="1080500">
            <a:off x="5853098" y="1436441"/>
            <a:ext cx="734150" cy="366067"/>
            <a:chOff x="2832495" y="2907621"/>
            <a:chExt cx="642600" cy="320400"/>
          </a:xfrm>
        </p:grpSpPr>
        <p:sp>
          <p:nvSpPr>
            <p:cNvPr id="3954" name="Google Shape;3954;p64"/>
            <p:cNvSpPr/>
            <p:nvPr/>
          </p:nvSpPr>
          <p:spPr>
            <a:xfrm rot="-898988">
              <a:off x="2843392" y="2985043"/>
              <a:ext cx="620806" cy="165555"/>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5" name="Google Shape;3955;p64"/>
            <p:cNvGrpSpPr/>
            <p:nvPr/>
          </p:nvGrpSpPr>
          <p:grpSpPr>
            <a:xfrm>
              <a:off x="2846111" y="2939580"/>
              <a:ext cx="609938" cy="253738"/>
              <a:chOff x="2846111" y="2939580"/>
              <a:chExt cx="609938" cy="253738"/>
            </a:xfrm>
          </p:grpSpPr>
          <p:grpSp>
            <p:nvGrpSpPr>
              <p:cNvPr id="3956" name="Google Shape;3956;p64"/>
              <p:cNvGrpSpPr/>
              <p:nvPr/>
            </p:nvGrpSpPr>
            <p:grpSpPr>
              <a:xfrm rot="-239782">
                <a:off x="2851109" y="3025579"/>
                <a:ext cx="350487" cy="155714"/>
                <a:chOff x="2867274" y="3004227"/>
                <a:chExt cx="388958" cy="172749"/>
              </a:xfrm>
            </p:grpSpPr>
            <p:sp>
              <p:nvSpPr>
                <p:cNvPr id="3957" name="Google Shape;3957;p64"/>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4"/>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4"/>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4"/>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4"/>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4"/>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4"/>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4"/>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4"/>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4"/>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4"/>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4"/>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4"/>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4"/>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4"/>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4"/>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4"/>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4"/>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4"/>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4"/>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4"/>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64"/>
              <p:cNvGrpSpPr/>
              <p:nvPr/>
            </p:nvGrpSpPr>
            <p:grpSpPr>
              <a:xfrm rot="-239782">
                <a:off x="3100564" y="2951604"/>
                <a:ext cx="350487" cy="155714"/>
                <a:chOff x="2867274" y="3004227"/>
                <a:chExt cx="388958" cy="172749"/>
              </a:xfrm>
            </p:grpSpPr>
            <p:sp>
              <p:nvSpPr>
                <p:cNvPr id="3979" name="Google Shape;3979;p64"/>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4"/>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4"/>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4"/>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4"/>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4"/>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4"/>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4"/>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4"/>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4"/>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4"/>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4"/>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4"/>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4"/>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4"/>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4"/>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4"/>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4"/>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4"/>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4"/>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4"/>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 name="Group 14">
            <a:extLst>
              <a:ext uri="{FF2B5EF4-FFF2-40B4-BE49-F238E27FC236}">
                <a16:creationId xmlns:a16="http://schemas.microsoft.com/office/drawing/2014/main" id="{F8FDCE5A-960C-4CF0-9FC9-6D4E32225576}"/>
              </a:ext>
            </a:extLst>
          </p:cNvPr>
          <p:cNvGrpSpPr/>
          <p:nvPr/>
        </p:nvGrpSpPr>
        <p:grpSpPr>
          <a:xfrm>
            <a:off x="1960619" y="1782477"/>
            <a:ext cx="1443392" cy="1593861"/>
            <a:chOff x="2819949" y="1609929"/>
            <a:chExt cx="1443392" cy="1593861"/>
          </a:xfrm>
        </p:grpSpPr>
        <p:sp>
          <p:nvSpPr>
            <p:cNvPr id="14" name="Rectangle 13">
              <a:extLst>
                <a:ext uri="{FF2B5EF4-FFF2-40B4-BE49-F238E27FC236}">
                  <a16:creationId xmlns:a16="http://schemas.microsoft.com/office/drawing/2014/main" id="{BE7895F4-0FD4-4BDB-B654-EA9EC46531FE}"/>
                </a:ext>
              </a:extLst>
            </p:cNvPr>
            <p:cNvSpPr/>
            <p:nvPr/>
          </p:nvSpPr>
          <p:spPr>
            <a:xfrm>
              <a:off x="2819949" y="1609929"/>
              <a:ext cx="1443392" cy="1593861"/>
            </a:xfrm>
            <a:prstGeom prst="rect">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4C58100-3006-4ACD-B570-0C21076A5769}"/>
                </a:ext>
              </a:extLst>
            </p:cNvPr>
            <p:cNvPicPr>
              <a:picLocks noChangeAspect="1"/>
            </p:cNvPicPr>
            <p:nvPr/>
          </p:nvPicPr>
          <p:blipFill>
            <a:blip r:embed="rId4"/>
            <a:stretch>
              <a:fillRect/>
            </a:stretch>
          </p:blipFill>
          <p:spPr>
            <a:xfrm>
              <a:off x="2836907" y="1876407"/>
              <a:ext cx="1207393" cy="1207393"/>
            </a:xfrm>
            <a:prstGeom prst="rect">
              <a:avLst/>
            </a:prstGeom>
          </p:spPr>
        </p:pic>
      </p:grpSp>
      <p:grpSp>
        <p:nvGrpSpPr>
          <p:cNvPr id="4000" name="Google Shape;4000;p64"/>
          <p:cNvGrpSpPr/>
          <p:nvPr/>
        </p:nvGrpSpPr>
        <p:grpSpPr>
          <a:xfrm rot="19487985">
            <a:off x="1662414" y="1743005"/>
            <a:ext cx="788466" cy="222581"/>
            <a:chOff x="6738349" y="2215285"/>
            <a:chExt cx="1128600" cy="318600"/>
          </a:xfrm>
        </p:grpSpPr>
        <p:sp>
          <p:nvSpPr>
            <p:cNvPr id="4001" name="Google Shape;4001;p64"/>
            <p:cNvSpPr/>
            <p:nvPr/>
          </p:nvSpPr>
          <p:spPr>
            <a:xfrm rot="307893">
              <a:off x="6745868" y="2264652"/>
              <a:ext cx="1113563" cy="219866"/>
            </a:xfrm>
            <a:prstGeom prst="rect">
              <a:avLst/>
            </a:prstGeom>
            <a:solidFill>
              <a:schemeClr val="accent1">
                <a:lumMod val="50000"/>
              </a:scheme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2" name="Google Shape;4002;p64"/>
            <p:cNvGrpSpPr/>
            <p:nvPr/>
          </p:nvGrpSpPr>
          <p:grpSpPr>
            <a:xfrm rot="306175">
              <a:off x="6851700" y="2293720"/>
              <a:ext cx="892736" cy="155863"/>
              <a:chOff x="1902091" y="1828689"/>
              <a:chExt cx="1312469" cy="229145"/>
            </a:xfrm>
          </p:grpSpPr>
          <p:grpSp>
            <p:nvGrpSpPr>
              <p:cNvPr id="4003" name="Google Shape;4003;p64"/>
              <p:cNvGrpSpPr/>
              <p:nvPr/>
            </p:nvGrpSpPr>
            <p:grpSpPr>
              <a:xfrm>
                <a:off x="2947975" y="1828689"/>
                <a:ext cx="266585" cy="213331"/>
                <a:chOff x="3633775" y="1828689"/>
                <a:chExt cx="266585" cy="213331"/>
              </a:xfrm>
            </p:grpSpPr>
            <p:sp>
              <p:nvSpPr>
                <p:cNvPr id="4004" name="Google Shape;4004;p64"/>
                <p:cNvSpPr/>
                <p:nvPr/>
              </p:nvSpPr>
              <p:spPr>
                <a:xfrm>
                  <a:off x="3633775" y="1912885"/>
                  <a:ext cx="208602" cy="129136"/>
                </a:xfrm>
                <a:custGeom>
                  <a:avLst/>
                  <a:gdLst/>
                  <a:ahLst/>
                  <a:cxnLst/>
                  <a:rect l="l" t="t" r="r" b="b"/>
                  <a:pathLst>
                    <a:path w="13099" h="8109" extrusionOk="0">
                      <a:moveTo>
                        <a:pt x="6992" y="0"/>
                      </a:moveTo>
                      <a:cubicBezTo>
                        <a:pt x="6474" y="0"/>
                        <a:pt x="5929" y="56"/>
                        <a:pt x="5357" y="167"/>
                      </a:cubicBezTo>
                      <a:cubicBezTo>
                        <a:pt x="1465" y="920"/>
                        <a:pt x="0" y="6277"/>
                        <a:pt x="6194" y="6570"/>
                      </a:cubicBezTo>
                      <a:cubicBezTo>
                        <a:pt x="6194" y="6570"/>
                        <a:pt x="7607" y="8109"/>
                        <a:pt x="9690" y="8109"/>
                      </a:cubicBezTo>
                      <a:cubicBezTo>
                        <a:pt x="9859" y="8109"/>
                        <a:pt x="10033" y="8098"/>
                        <a:pt x="10211" y="8076"/>
                      </a:cubicBezTo>
                      <a:cubicBezTo>
                        <a:pt x="12575" y="7762"/>
                        <a:pt x="13098" y="5335"/>
                        <a:pt x="12115" y="3306"/>
                      </a:cubicBezTo>
                      <a:cubicBezTo>
                        <a:pt x="11039" y="1102"/>
                        <a:pt x="9293" y="0"/>
                        <a:pt x="699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4"/>
                <p:cNvSpPr/>
                <p:nvPr/>
              </p:nvSpPr>
              <p:spPr>
                <a:xfrm>
                  <a:off x="3746397" y="1828689"/>
                  <a:ext cx="66328" cy="63318"/>
                </a:xfrm>
                <a:custGeom>
                  <a:avLst/>
                  <a:gdLst/>
                  <a:ahLst/>
                  <a:cxnLst/>
                  <a:rect l="l" t="t" r="r" b="b"/>
                  <a:pathLst>
                    <a:path w="4165" h="3976" extrusionOk="0">
                      <a:moveTo>
                        <a:pt x="2047" y="1"/>
                      </a:moveTo>
                      <a:cubicBezTo>
                        <a:pt x="1313" y="1"/>
                        <a:pt x="562" y="361"/>
                        <a:pt x="356" y="1186"/>
                      </a:cubicBezTo>
                      <a:cubicBezTo>
                        <a:pt x="0" y="2713"/>
                        <a:pt x="733" y="3655"/>
                        <a:pt x="1946" y="3948"/>
                      </a:cubicBezTo>
                      <a:cubicBezTo>
                        <a:pt x="2020" y="3966"/>
                        <a:pt x="2093" y="3975"/>
                        <a:pt x="2165" y="3975"/>
                      </a:cubicBezTo>
                      <a:cubicBezTo>
                        <a:pt x="3297" y="3975"/>
                        <a:pt x="4165" y="1766"/>
                        <a:pt x="3516" y="684"/>
                      </a:cubicBezTo>
                      <a:cubicBezTo>
                        <a:pt x="3250" y="248"/>
                        <a:pt x="2655" y="1"/>
                        <a:pt x="204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4"/>
                <p:cNvSpPr/>
                <p:nvPr/>
              </p:nvSpPr>
              <p:spPr>
                <a:xfrm>
                  <a:off x="3808377" y="1866416"/>
                  <a:ext cx="67777" cy="50896"/>
                </a:xfrm>
                <a:custGeom>
                  <a:avLst/>
                  <a:gdLst/>
                  <a:ahLst/>
                  <a:cxnLst/>
                  <a:rect l="l" t="t" r="r" b="b"/>
                  <a:pathLst>
                    <a:path w="4256" h="3196" extrusionOk="0">
                      <a:moveTo>
                        <a:pt x="2316" y="1"/>
                      </a:moveTo>
                      <a:cubicBezTo>
                        <a:pt x="2009" y="1"/>
                        <a:pt x="1704" y="101"/>
                        <a:pt x="1444" y="344"/>
                      </a:cubicBezTo>
                      <a:cubicBezTo>
                        <a:pt x="502" y="1202"/>
                        <a:pt x="0" y="2918"/>
                        <a:pt x="963" y="3127"/>
                      </a:cubicBezTo>
                      <a:cubicBezTo>
                        <a:pt x="1152" y="3169"/>
                        <a:pt x="1399" y="3195"/>
                        <a:pt x="1673" y="3195"/>
                      </a:cubicBezTo>
                      <a:cubicBezTo>
                        <a:pt x="2762" y="3195"/>
                        <a:pt x="4256" y="2783"/>
                        <a:pt x="4038" y="1328"/>
                      </a:cubicBezTo>
                      <a:cubicBezTo>
                        <a:pt x="3948" y="692"/>
                        <a:pt x="3122" y="1"/>
                        <a:pt x="231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4"/>
                <p:cNvSpPr/>
                <p:nvPr/>
              </p:nvSpPr>
              <p:spPr>
                <a:xfrm>
                  <a:off x="3836692" y="1933253"/>
                  <a:ext cx="63668" cy="46262"/>
                </a:xfrm>
                <a:custGeom>
                  <a:avLst/>
                  <a:gdLst/>
                  <a:ahLst/>
                  <a:cxnLst/>
                  <a:rect l="l" t="t" r="r" b="b"/>
                  <a:pathLst>
                    <a:path w="3998" h="2905" extrusionOk="0">
                      <a:moveTo>
                        <a:pt x="2227" y="1"/>
                      </a:moveTo>
                      <a:cubicBezTo>
                        <a:pt x="1189" y="1"/>
                        <a:pt x="1" y="1625"/>
                        <a:pt x="587" y="2362"/>
                      </a:cubicBezTo>
                      <a:cubicBezTo>
                        <a:pt x="869" y="2726"/>
                        <a:pt x="1390" y="2904"/>
                        <a:pt x="1924" y="2904"/>
                      </a:cubicBezTo>
                      <a:cubicBezTo>
                        <a:pt x="2616" y="2904"/>
                        <a:pt x="3331" y="2605"/>
                        <a:pt x="3579" y="2027"/>
                      </a:cubicBezTo>
                      <a:cubicBezTo>
                        <a:pt x="3997" y="1022"/>
                        <a:pt x="3641" y="478"/>
                        <a:pt x="2553" y="60"/>
                      </a:cubicBezTo>
                      <a:cubicBezTo>
                        <a:pt x="2448" y="19"/>
                        <a:pt x="2338" y="1"/>
                        <a:pt x="222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4"/>
                <p:cNvSpPr/>
                <p:nvPr/>
              </p:nvSpPr>
              <p:spPr>
                <a:xfrm>
                  <a:off x="3675419" y="1843547"/>
                  <a:ext cx="55658" cy="51963"/>
                </a:xfrm>
                <a:custGeom>
                  <a:avLst/>
                  <a:gdLst/>
                  <a:ahLst/>
                  <a:cxnLst/>
                  <a:rect l="l" t="t" r="r" b="b"/>
                  <a:pathLst>
                    <a:path w="3495" h="3263" extrusionOk="0">
                      <a:moveTo>
                        <a:pt x="1506" y="1"/>
                      </a:moveTo>
                      <a:cubicBezTo>
                        <a:pt x="892" y="1"/>
                        <a:pt x="528" y="433"/>
                        <a:pt x="273" y="1278"/>
                      </a:cubicBezTo>
                      <a:cubicBezTo>
                        <a:pt x="0" y="2180"/>
                        <a:pt x="1279" y="3263"/>
                        <a:pt x="2183" y="3263"/>
                      </a:cubicBezTo>
                      <a:cubicBezTo>
                        <a:pt x="2389" y="3263"/>
                        <a:pt x="2576" y="3206"/>
                        <a:pt x="2721" y="3077"/>
                      </a:cubicBezTo>
                      <a:cubicBezTo>
                        <a:pt x="3495" y="2366"/>
                        <a:pt x="3223" y="483"/>
                        <a:pt x="2156" y="127"/>
                      </a:cubicBezTo>
                      <a:cubicBezTo>
                        <a:pt x="1912" y="43"/>
                        <a:pt x="1697" y="1"/>
                        <a:pt x="1506"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9" name="Google Shape;4009;p64"/>
              <p:cNvSpPr/>
              <p:nvPr/>
            </p:nvSpPr>
            <p:spPr>
              <a:xfrm>
                <a:off x="1972830" y="1912264"/>
                <a:ext cx="197470" cy="145570"/>
              </a:xfrm>
              <a:custGeom>
                <a:avLst/>
                <a:gdLst/>
                <a:ahLst/>
                <a:cxnLst/>
                <a:rect l="l" t="t" r="r" b="b"/>
                <a:pathLst>
                  <a:path w="12400" h="9141" extrusionOk="0">
                    <a:moveTo>
                      <a:pt x="6277" y="1"/>
                    </a:moveTo>
                    <a:cubicBezTo>
                      <a:pt x="6083" y="1"/>
                      <a:pt x="5885" y="13"/>
                      <a:pt x="5685" y="39"/>
                    </a:cubicBezTo>
                    <a:cubicBezTo>
                      <a:pt x="2526" y="457"/>
                      <a:pt x="664" y="2173"/>
                      <a:pt x="266" y="5165"/>
                    </a:cubicBezTo>
                    <a:cubicBezTo>
                      <a:pt x="0" y="7179"/>
                      <a:pt x="1010" y="9140"/>
                      <a:pt x="2952" y="9140"/>
                    </a:cubicBezTo>
                    <a:cubicBezTo>
                      <a:pt x="3149" y="9140"/>
                      <a:pt x="3356" y="9120"/>
                      <a:pt x="3572" y="9078"/>
                    </a:cubicBezTo>
                    <a:cubicBezTo>
                      <a:pt x="5915" y="8597"/>
                      <a:pt x="6920" y="6379"/>
                      <a:pt x="6920" y="6379"/>
                    </a:cubicBezTo>
                    <a:cubicBezTo>
                      <a:pt x="12400" y="4254"/>
                      <a:pt x="9891" y="1"/>
                      <a:pt x="6277"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4"/>
              <p:cNvSpPr/>
              <p:nvPr/>
            </p:nvSpPr>
            <p:spPr>
              <a:xfrm>
                <a:off x="1956395" y="1847640"/>
                <a:ext cx="67331" cy="63174"/>
              </a:xfrm>
              <a:custGeom>
                <a:avLst/>
                <a:gdLst/>
                <a:ahLst/>
                <a:cxnLst/>
                <a:rect l="l" t="t" r="r" b="b"/>
                <a:pathLst>
                  <a:path w="4228" h="3967" extrusionOk="0">
                    <a:moveTo>
                      <a:pt x="2083" y="1"/>
                    </a:moveTo>
                    <a:cubicBezTo>
                      <a:pt x="1261" y="1"/>
                      <a:pt x="407" y="543"/>
                      <a:pt x="252" y="1230"/>
                    </a:cubicBezTo>
                    <a:cubicBezTo>
                      <a:pt x="0" y="2344"/>
                      <a:pt x="1229" y="3967"/>
                      <a:pt x="2271" y="3967"/>
                    </a:cubicBezTo>
                    <a:cubicBezTo>
                      <a:pt x="2442" y="3967"/>
                      <a:pt x="2609" y="3923"/>
                      <a:pt x="2763" y="3825"/>
                    </a:cubicBezTo>
                    <a:cubicBezTo>
                      <a:pt x="3830" y="3155"/>
                      <a:pt x="4227" y="2025"/>
                      <a:pt x="3390" y="707"/>
                    </a:cubicBezTo>
                    <a:cubicBezTo>
                      <a:pt x="3080" y="206"/>
                      <a:pt x="2587" y="1"/>
                      <a:pt x="2083"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4"/>
              <p:cNvSpPr/>
              <p:nvPr/>
            </p:nvSpPr>
            <p:spPr>
              <a:xfrm>
                <a:off x="1906773" y="1905066"/>
                <a:ext cx="70962" cy="49527"/>
              </a:xfrm>
              <a:custGeom>
                <a:avLst/>
                <a:gdLst/>
                <a:ahLst/>
                <a:cxnLst/>
                <a:rect l="l" t="t" r="r" b="b"/>
                <a:pathLst>
                  <a:path w="4456" h="3110" extrusionOk="0">
                    <a:moveTo>
                      <a:pt x="1759" y="0"/>
                    </a:moveTo>
                    <a:cubicBezTo>
                      <a:pt x="797" y="0"/>
                      <a:pt x="0" y="1125"/>
                      <a:pt x="125" y="1872"/>
                    </a:cubicBezTo>
                    <a:cubicBezTo>
                      <a:pt x="287" y="2811"/>
                      <a:pt x="989" y="3110"/>
                      <a:pt x="1746" y="3110"/>
                    </a:cubicBezTo>
                    <a:cubicBezTo>
                      <a:pt x="2456" y="3110"/>
                      <a:pt x="3214" y="2847"/>
                      <a:pt x="3619" y="2604"/>
                    </a:cubicBezTo>
                    <a:cubicBezTo>
                      <a:pt x="4456" y="2102"/>
                      <a:pt x="3451" y="637"/>
                      <a:pt x="2280" y="114"/>
                    </a:cubicBezTo>
                    <a:cubicBezTo>
                      <a:pt x="2104" y="36"/>
                      <a:pt x="1929" y="0"/>
                      <a:pt x="1759"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4"/>
              <p:cNvSpPr/>
              <p:nvPr/>
            </p:nvSpPr>
            <p:spPr>
              <a:xfrm>
                <a:off x="1902091" y="1977126"/>
                <a:ext cx="62840" cy="45227"/>
              </a:xfrm>
              <a:custGeom>
                <a:avLst/>
                <a:gdLst/>
                <a:ahLst/>
                <a:cxnLst/>
                <a:rect l="l" t="t" r="r" b="b"/>
                <a:pathLst>
                  <a:path w="3946" h="2840" extrusionOk="0">
                    <a:moveTo>
                      <a:pt x="1725" y="1"/>
                    </a:moveTo>
                    <a:cubicBezTo>
                      <a:pt x="1479" y="1"/>
                      <a:pt x="1249" y="65"/>
                      <a:pt x="1067" y="213"/>
                    </a:cubicBezTo>
                    <a:cubicBezTo>
                      <a:pt x="168" y="967"/>
                      <a:pt x="0" y="1594"/>
                      <a:pt x="712" y="2389"/>
                    </a:cubicBezTo>
                    <a:cubicBezTo>
                      <a:pt x="986" y="2702"/>
                      <a:pt x="1405" y="2840"/>
                      <a:pt x="1844" y="2840"/>
                    </a:cubicBezTo>
                    <a:cubicBezTo>
                      <a:pt x="2609" y="2840"/>
                      <a:pt x="3436" y="2421"/>
                      <a:pt x="3662" y="1783"/>
                    </a:cubicBezTo>
                    <a:cubicBezTo>
                      <a:pt x="3945" y="998"/>
                      <a:pt x="2698" y="1"/>
                      <a:pt x="1725" y="1"/>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4"/>
              <p:cNvSpPr/>
              <p:nvPr/>
            </p:nvSpPr>
            <p:spPr>
              <a:xfrm>
                <a:off x="2035701" y="1837432"/>
                <a:ext cx="58317" cy="54384"/>
              </a:xfrm>
              <a:custGeom>
                <a:avLst/>
                <a:gdLst/>
                <a:ahLst/>
                <a:cxnLst/>
                <a:rect l="l" t="t" r="r" b="b"/>
                <a:pathLst>
                  <a:path w="3662" h="3415" extrusionOk="0">
                    <a:moveTo>
                      <a:pt x="1812" y="0"/>
                    </a:moveTo>
                    <a:cubicBezTo>
                      <a:pt x="1532" y="0"/>
                      <a:pt x="1234" y="121"/>
                      <a:pt x="900" y="365"/>
                    </a:cubicBezTo>
                    <a:cubicBezTo>
                      <a:pt x="1" y="1055"/>
                      <a:pt x="335" y="2938"/>
                      <a:pt x="1298" y="3357"/>
                    </a:cubicBezTo>
                    <a:cubicBezTo>
                      <a:pt x="1389" y="3397"/>
                      <a:pt x="1485" y="3415"/>
                      <a:pt x="1583" y="3415"/>
                    </a:cubicBezTo>
                    <a:cubicBezTo>
                      <a:pt x="2519" y="3415"/>
                      <a:pt x="3661" y="1740"/>
                      <a:pt x="3055" y="888"/>
                    </a:cubicBezTo>
                    <a:cubicBezTo>
                      <a:pt x="2646" y="299"/>
                      <a:pt x="2252" y="0"/>
                      <a:pt x="1812" y="0"/>
                    </a:cubicBezTo>
                    <a:close/>
                  </a:path>
                </a:pathLst>
              </a:custGeom>
              <a:solidFill>
                <a:schemeClr val="lt1"/>
              </a:solidFill>
              <a:ln w="6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8" name="Google Shape;478;p38"/>
          <p:cNvSpPr txBox="1">
            <a:spLocks noGrp="1"/>
          </p:cNvSpPr>
          <p:nvPr>
            <p:ph type="subTitle" idx="1"/>
          </p:nvPr>
        </p:nvSpPr>
        <p:spPr>
          <a:xfrm>
            <a:off x="1085085" y="817238"/>
            <a:ext cx="6463713" cy="3979093"/>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endParaRPr dirty="0"/>
          </a:p>
        </p:txBody>
      </p:sp>
      <p:grpSp>
        <p:nvGrpSpPr>
          <p:cNvPr id="479" name="Google Shape;479;p38"/>
          <p:cNvGrpSpPr/>
          <p:nvPr/>
        </p:nvGrpSpPr>
        <p:grpSpPr>
          <a:xfrm>
            <a:off x="7783736" y="4277276"/>
            <a:ext cx="535556" cy="618085"/>
            <a:chOff x="3217950" y="1102950"/>
            <a:chExt cx="1033475" cy="1258500"/>
          </a:xfrm>
        </p:grpSpPr>
        <p:sp>
          <p:nvSpPr>
            <p:cNvPr id="480" name="Google Shape;480;p38"/>
            <p:cNvSpPr/>
            <p:nvPr/>
          </p:nvSpPr>
          <p:spPr>
            <a:xfrm>
              <a:off x="3876950" y="1199975"/>
              <a:ext cx="234300" cy="225650"/>
            </a:xfrm>
            <a:custGeom>
              <a:avLst/>
              <a:gdLst/>
              <a:ahLst/>
              <a:cxnLst/>
              <a:rect l="l" t="t" r="r" b="b"/>
              <a:pathLst>
                <a:path w="9372" h="9026" extrusionOk="0">
                  <a:moveTo>
                    <a:pt x="3561" y="1"/>
                  </a:moveTo>
                  <a:cubicBezTo>
                    <a:pt x="3204" y="1"/>
                    <a:pt x="2858" y="48"/>
                    <a:pt x="2525" y="155"/>
                  </a:cubicBezTo>
                  <a:cubicBezTo>
                    <a:pt x="1644" y="441"/>
                    <a:pt x="930" y="1037"/>
                    <a:pt x="501" y="1858"/>
                  </a:cubicBezTo>
                  <a:cubicBezTo>
                    <a:pt x="84" y="2668"/>
                    <a:pt x="1" y="3596"/>
                    <a:pt x="275" y="4477"/>
                  </a:cubicBezTo>
                  <a:cubicBezTo>
                    <a:pt x="287" y="4501"/>
                    <a:pt x="287" y="4525"/>
                    <a:pt x="299" y="4549"/>
                  </a:cubicBezTo>
                  <a:cubicBezTo>
                    <a:pt x="310" y="4573"/>
                    <a:pt x="310" y="4596"/>
                    <a:pt x="322" y="4608"/>
                  </a:cubicBezTo>
                  <a:lnTo>
                    <a:pt x="1311" y="7775"/>
                  </a:lnTo>
                  <a:cubicBezTo>
                    <a:pt x="1453" y="8228"/>
                    <a:pt x="1775" y="8597"/>
                    <a:pt x="2192" y="8823"/>
                  </a:cubicBezTo>
                  <a:cubicBezTo>
                    <a:pt x="2454" y="8954"/>
                    <a:pt x="2727" y="9026"/>
                    <a:pt x="3013" y="9026"/>
                  </a:cubicBezTo>
                  <a:cubicBezTo>
                    <a:pt x="3192" y="9026"/>
                    <a:pt x="3382" y="8990"/>
                    <a:pt x="3549" y="8942"/>
                  </a:cubicBezTo>
                  <a:lnTo>
                    <a:pt x="6716" y="7942"/>
                  </a:lnTo>
                  <a:cubicBezTo>
                    <a:pt x="6728" y="7942"/>
                    <a:pt x="6752" y="7930"/>
                    <a:pt x="6764" y="7930"/>
                  </a:cubicBezTo>
                  <a:cubicBezTo>
                    <a:pt x="6799" y="7918"/>
                    <a:pt x="6823" y="7906"/>
                    <a:pt x="6847" y="7906"/>
                  </a:cubicBezTo>
                  <a:cubicBezTo>
                    <a:pt x="7728" y="7621"/>
                    <a:pt x="8442" y="7025"/>
                    <a:pt x="8871" y="6204"/>
                  </a:cubicBezTo>
                  <a:cubicBezTo>
                    <a:pt x="9288" y="5394"/>
                    <a:pt x="9371" y="4466"/>
                    <a:pt x="9097" y="3584"/>
                  </a:cubicBezTo>
                  <a:cubicBezTo>
                    <a:pt x="8681" y="2251"/>
                    <a:pt x="7526" y="1334"/>
                    <a:pt x="6168" y="1191"/>
                  </a:cubicBezTo>
                  <a:cubicBezTo>
                    <a:pt x="5525" y="453"/>
                    <a:pt x="4585" y="1"/>
                    <a:pt x="3561" y="1"/>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3919525" y="1244500"/>
              <a:ext cx="149150" cy="136475"/>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4055850" y="1102950"/>
              <a:ext cx="187250" cy="170575"/>
            </a:xfrm>
            <a:custGeom>
              <a:avLst/>
              <a:gdLst/>
              <a:ahLst/>
              <a:cxnLst/>
              <a:rect l="l" t="t" r="r" b="b"/>
              <a:pathLst>
                <a:path w="7490" h="6823" extrusionOk="0">
                  <a:moveTo>
                    <a:pt x="4406" y="0"/>
                  </a:moveTo>
                  <a:cubicBezTo>
                    <a:pt x="3632" y="0"/>
                    <a:pt x="2918" y="322"/>
                    <a:pt x="2418" y="846"/>
                  </a:cubicBezTo>
                  <a:cubicBezTo>
                    <a:pt x="1453" y="1084"/>
                    <a:pt x="667" y="1834"/>
                    <a:pt x="393" y="2822"/>
                  </a:cubicBezTo>
                  <a:cubicBezTo>
                    <a:pt x="1" y="4298"/>
                    <a:pt x="882" y="5822"/>
                    <a:pt x="2358" y="6227"/>
                  </a:cubicBezTo>
                  <a:cubicBezTo>
                    <a:pt x="2370" y="6227"/>
                    <a:pt x="4358" y="6763"/>
                    <a:pt x="4358" y="6763"/>
                  </a:cubicBezTo>
                  <a:cubicBezTo>
                    <a:pt x="4513" y="6811"/>
                    <a:pt x="4668" y="6823"/>
                    <a:pt x="4823" y="6823"/>
                  </a:cubicBezTo>
                  <a:cubicBezTo>
                    <a:pt x="5608" y="6823"/>
                    <a:pt x="6335" y="6299"/>
                    <a:pt x="6549" y="5501"/>
                  </a:cubicBezTo>
                  <a:cubicBezTo>
                    <a:pt x="6549" y="5501"/>
                    <a:pt x="7085" y="3525"/>
                    <a:pt x="7085" y="3513"/>
                  </a:cubicBezTo>
                  <a:cubicBezTo>
                    <a:pt x="7490" y="2024"/>
                    <a:pt x="6609" y="500"/>
                    <a:pt x="5132" y="96"/>
                  </a:cubicBezTo>
                  <a:cubicBezTo>
                    <a:pt x="4894" y="36"/>
                    <a:pt x="4644" y="0"/>
                    <a:pt x="4406"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4105275" y="1147625"/>
              <a:ext cx="88125" cy="81250"/>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3217950" y="1439900"/>
              <a:ext cx="1033475" cy="921550"/>
            </a:xfrm>
            <a:custGeom>
              <a:avLst/>
              <a:gdLst/>
              <a:ahLst/>
              <a:cxnLst/>
              <a:rect l="l" t="t" r="r" b="b"/>
              <a:pathLst>
                <a:path w="41339" h="36862" extrusionOk="0">
                  <a:moveTo>
                    <a:pt x="6251" y="0"/>
                  </a:moveTo>
                  <a:cubicBezTo>
                    <a:pt x="4584" y="0"/>
                    <a:pt x="3941" y="369"/>
                    <a:pt x="3727" y="488"/>
                  </a:cubicBezTo>
                  <a:cubicBezTo>
                    <a:pt x="2298" y="1310"/>
                    <a:pt x="1453" y="3441"/>
                    <a:pt x="1143" y="5013"/>
                  </a:cubicBezTo>
                  <a:cubicBezTo>
                    <a:pt x="679" y="7453"/>
                    <a:pt x="1132" y="9763"/>
                    <a:pt x="2429" y="11549"/>
                  </a:cubicBezTo>
                  <a:cubicBezTo>
                    <a:pt x="846" y="14014"/>
                    <a:pt x="0" y="16752"/>
                    <a:pt x="0" y="19574"/>
                  </a:cubicBezTo>
                  <a:cubicBezTo>
                    <a:pt x="0" y="25337"/>
                    <a:pt x="3489" y="30659"/>
                    <a:pt x="9335" y="33826"/>
                  </a:cubicBezTo>
                  <a:cubicBezTo>
                    <a:pt x="11716" y="35183"/>
                    <a:pt x="15467" y="36790"/>
                    <a:pt x="19860" y="36802"/>
                  </a:cubicBezTo>
                  <a:cubicBezTo>
                    <a:pt x="20051" y="36814"/>
                    <a:pt x="20574" y="36862"/>
                    <a:pt x="21313" y="36862"/>
                  </a:cubicBezTo>
                  <a:cubicBezTo>
                    <a:pt x="24587" y="36862"/>
                    <a:pt x="30861" y="36088"/>
                    <a:pt x="36160" y="30861"/>
                  </a:cubicBezTo>
                  <a:cubicBezTo>
                    <a:pt x="39505" y="27754"/>
                    <a:pt x="41339" y="23741"/>
                    <a:pt x="41339" y="19574"/>
                  </a:cubicBezTo>
                  <a:cubicBezTo>
                    <a:pt x="41339" y="16633"/>
                    <a:pt x="40434" y="13788"/>
                    <a:pt x="38708" y="11251"/>
                  </a:cubicBezTo>
                  <a:cubicBezTo>
                    <a:pt x="39851" y="9513"/>
                    <a:pt x="40232" y="7322"/>
                    <a:pt x="39791" y="5013"/>
                  </a:cubicBezTo>
                  <a:cubicBezTo>
                    <a:pt x="39494" y="3441"/>
                    <a:pt x="38636" y="1310"/>
                    <a:pt x="37219" y="488"/>
                  </a:cubicBezTo>
                  <a:cubicBezTo>
                    <a:pt x="37005" y="369"/>
                    <a:pt x="36362" y="0"/>
                    <a:pt x="34683" y="0"/>
                  </a:cubicBezTo>
                  <a:cubicBezTo>
                    <a:pt x="32576" y="0"/>
                    <a:pt x="28575" y="679"/>
                    <a:pt x="26099" y="3143"/>
                  </a:cubicBezTo>
                  <a:cubicBezTo>
                    <a:pt x="24337" y="2750"/>
                    <a:pt x="22515" y="2548"/>
                    <a:pt x="20670" y="2548"/>
                  </a:cubicBezTo>
                  <a:cubicBezTo>
                    <a:pt x="18717" y="2548"/>
                    <a:pt x="16788" y="2774"/>
                    <a:pt x="14919" y="3215"/>
                  </a:cubicBezTo>
                  <a:cubicBezTo>
                    <a:pt x="12443" y="691"/>
                    <a:pt x="8382" y="0"/>
                    <a:pt x="6251" y="0"/>
                  </a:cubicBezTo>
                  <a:close/>
                </a:path>
              </a:pathLst>
            </a:cu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3256050" y="1482075"/>
              <a:ext cx="375675" cy="304650"/>
            </a:xfrm>
            <a:custGeom>
              <a:avLst/>
              <a:gdLst/>
              <a:ahLst/>
              <a:cxnLst/>
              <a:rect l="l" t="t" r="r" b="b"/>
              <a:pathLst>
                <a:path w="15027" h="12186" extrusionOk="0">
                  <a:moveTo>
                    <a:pt x="4730" y="1"/>
                  </a:moveTo>
                  <a:cubicBezTo>
                    <a:pt x="3964" y="1"/>
                    <a:pt x="3373" y="95"/>
                    <a:pt x="3096" y="254"/>
                  </a:cubicBezTo>
                  <a:cubicBezTo>
                    <a:pt x="1751" y="1028"/>
                    <a:pt x="0" y="5754"/>
                    <a:pt x="2501" y="8910"/>
                  </a:cubicBezTo>
                  <a:cubicBezTo>
                    <a:pt x="4278" y="11152"/>
                    <a:pt x="7384" y="12186"/>
                    <a:pt x="9750" y="12186"/>
                  </a:cubicBezTo>
                  <a:cubicBezTo>
                    <a:pt x="10714" y="12186"/>
                    <a:pt x="11554" y="12014"/>
                    <a:pt x="12133" y="11684"/>
                  </a:cubicBezTo>
                  <a:cubicBezTo>
                    <a:pt x="14133" y="10529"/>
                    <a:pt x="15026" y="6302"/>
                    <a:pt x="12526" y="3147"/>
                  </a:cubicBezTo>
                  <a:cubicBezTo>
                    <a:pt x="10674" y="799"/>
                    <a:pt x="6958" y="1"/>
                    <a:pt x="4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3302475" y="1521650"/>
              <a:ext cx="292925" cy="237475"/>
            </a:xfrm>
            <a:custGeom>
              <a:avLst/>
              <a:gdLst/>
              <a:ahLst/>
              <a:cxnLst/>
              <a:rect l="l" t="t" r="r" b="b"/>
              <a:pathLst>
                <a:path w="11717" h="9499" extrusionOk="0">
                  <a:moveTo>
                    <a:pt x="3679" y="1"/>
                  </a:moveTo>
                  <a:cubicBezTo>
                    <a:pt x="3086" y="1"/>
                    <a:pt x="2630" y="73"/>
                    <a:pt x="2418" y="195"/>
                  </a:cubicBezTo>
                  <a:cubicBezTo>
                    <a:pt x="1370" y="802"/>
                    <a:pt x="1" y="4481"/>
                    <a:pt x="1953" y="6946"/>
                  </a:cubicBezTo>
                  <a:cubicBezTo>
                    <a:pt x="3331" y="8687"/>
                    <a:pt x="5748" y="9498"/>
                    <a:pt x="7592" y="9498"/>
                  </a:cubicBezTo>
                  <a:cubicBezTo>
                    <a:pt x="8345" y="9498"/>
                    <a:pt x="9002" y="9363"/>
                    <a:pt x="9454" y="9101"/>
                  </a:cubicBezTo>
                  <a:cubicBezTo>
                    <a:pt x="11014" y="8208"/>
                    <a:pt x="11717" y="4910"/>
                    <a:pt x="9764" y="2457"/>
                  </a:cubicBezTo>
                  <a:cubicBezTo>
                    <a:pt x="8318" y="621"/>
                    <a:pt x="5412" y="1"/>
                    <a:pt x="3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3827850" y="1482075"/>
              <a:ext cx="375675" cy="304650"/>
            </a:xfrm>
            <a:custGeom>
              <a:avLst/>
              <a:gdLst/>
              <a:ahLst/>
              <a:cxnLst/>
              <a:rect l="l" t="t" r="r" b="b"/>
              <a:pathLst>
                <a:path w="15027" h="12186" extrusionOk="0">
                  <a:moveTo>
                    <a:pt x="10296" y="1"/>
                  </a:moveTo>
                  <a:cubicBezTo>
                    <a:pt x="8068" y="1"/>
                    <a:pt x="4349" y="799"/>
                    <a:pt x="2489" y="3147"/>
                  </a:cubicBezTo>
                  <a:cubicBezTo>
                    <a:pt x="0" y="6302"/>
                    <a:pt x="881" y="10529"/>
                    <a:pt x="2894" y="11684"/>
                  </a:cubicBezTo>
                  <a:cubicBezTo>
                    <a:pt x="3472" y="12014"/>
                    <a:pt x="4313" y="12186"/>
                    <a:pt x="5276" y="12186"/>
                  </a:cubicBezTo>
                  <a:cubicBezTo>
                    <a:pt x="7643" y="12186"/>
                    <a:pt x="10749" y="11152"/>
                    <a:pt x="12526" y="8910"/>
                  </a:cubicBezTo>
                  <a:cubicBezTo>
                    <a:pt x="15026" y="5754"/>
                    <a:pt x="13276" y="1028"/>
                    <a:pt x="11930" y="254"/>
                  </a:cubicBezTo>
                  <a:cubicBezTo>
                    <a:pt x="11653" y="95"/>
                    <a:pt x="11063" y="1"/>
                    <a:pt x="10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3864150" y="1521650"/>
              <a:ext cx="292925" cy="237475"/>
            </a:xfrm>
            <a:custGeom>
              <a:avLst/>
              <a:gdLst/>
              <a:ahLst/>
              <a:cxnLst/>
              <a:rect l="l" t="t" r="r" b="b"/>
              <a:pathLst>
                <a:path w="11717" h="9499" extrusionOk="0">
                  <a:moveTo>
                    <a:pt x="8033" y="1"/>
                  </a:moveTo>
                  <a:cubicBezTo>
                    <a:pt x="6298" y="1"/>
                    <a:pt x="3396" y="621"/>
                    <a:pt x="1942" y="2457"/>
                  </a:cubicBezTo>
                  <a:cubicBezTo>
                    <a:pt x="1" y="4910"/>
                    <a:pt x="692" y="8208"/>
                    <a:pt x="2251" y="9101"/>
                  </a:cubicBezTo>
                  <a:cubicBezTo>
                    <a:pt x="2707" y="9363"/>
                    <a:pt x="3367" y="9498"/>
                    <a:pt x="4121" y="9498"/>
                  </a:cubicBezTo>
                  <a:cubicBezTo>
                    <a:pt x="5970" y="9498"/>
                    <a:pt x="8386" y="8687"/>
                    <a:pt x="9764" y="6946"/>
                  </a:cubicBezTo>
                  <a:cubicBezTo>
                    <a:pt x="11717" y="4481"/>
                    <a:pt x="10347" y="802"/>
                    <a:pt x="9300" y="195"/>
                  </a:cubicBezTo>
                  <a:cubicBezTo>
                    <a:pt x="9084" y="73"/>
                    <a:pt x="8627" y="1"/>
                    <a:pt x="8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3262600" y="1545850"/>
              <a:ext cx="944200" cy="762025"/>
            </a:xfrm>
            <a:custGeom>
              <a:avLst/>
              <a:gdLst/>
              <a:ahLst/>
              <a:cxnLst/>
              <a:rect l="l" t="t" r="r" b="b"/>
              <a:pathLst>
                <a:path w="37768" h="30481" extrusionOk="0">
                  <a:moveTo>
                    <a:pt x="18884" y="1"/>
                  </a:moveTo>
                  <a:cubicBezTo>
                    <a:pt x="8454" y="1"/>
                    <a:pt x="0" y="6823"/>
                    <a:pt x="0" y="15241"/>
                  </a:cubicBezTo>
                  <a:cubicBezTo>
                    <a:pt x="0" y="23658"/>
                    <a:pt x="8454" y="30481"/>
                    <a:pt x="18884" y="30481"/>
                  </a:cubicBezTo>
                  <a:cubicBezTo>
                    <a:pt x="29314" y="30481"/>
                    <a:pt x="37767" y="23658"/>
                    <a:pt x="37767" y="15241"/>
                  </a:cubicBezTo>
                  <a:cubicBezTo>
                    <a:pt x="37767" y="6823"/>
                    <a:pt x="29314" y="1"/>
                    <a:pt x="18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3340875" y="2146825"/>
              <a:ext cx="778100" cy="167575"/>
            </a:xfrm>
            <a:custGeom>
              <a:avLst/>
              <a:gdLst/>
              <a:ahLst/>
              <a:cxnLst/>
              <a:rect l="l" t="t" r="r" b="b"/>
              <a:pathLst>
                <a:path w="31124" h="6703" extrusionOk="0">
                  <a:moveTo>
                    <a:pt x="525" y="0"/>
                  </a:moveTo>
                  <a:cubicBezTo>
                    <a:pt x="1" y="84"/>
                    <a:pt x="6525" y="6644"/>
                    <a:pt x="15003" y="6644"/>
                  </a:cubicBezTo>
                  <a:cubicBezTo>
                    <a:pt x="15051" y="6644"/>
                    <a:pt x="15565" y="6703"/>
                    <a:pt x="16408" y="6703"/>
                  </a:cubicBezTo>
                  <a:cubicBezTo>
                    <a:pt x="19278" y="6703"/>
                    <a:pt x="25969" y="6020"/>
                    <a:pt x="31124" y="0"/>
                  </a:cubicBezTo>
                  <a:lnTo>
                    <a:pt x="31124" y="0"/>
                  </a:lnTo>
                  <a:cubicBezTo>
                    <a:pt x="31123" y="1"/>
                    <a:pt x="24160" y="3641"/>
                    <a:pt x="15093" y="3641"/>
                  </a:cubicBezTo>
                  <a:cubicBezTo>
                    <a:pt x="10560" y="3641"/>
                    <a:pt x="5501" y="2731"/>
                    <a:pt x="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3717725" y="1649225"/>
              <a:ext cx="317025" cy="281750"/>
            </a:xfrm>
            <a:custGeom>
              <a:avLst/>
              <a:gdLst/>
              <a:ahLst/>
              <a:cxnLst/>
              <a:rect l="l" t="t" r="r" b="b"/>
              <a:pathLst>
                <a:path w="12681" h="11270" extrusionOk="0">
                  <a:moveTo>
                    <a:pt x="6336" y="0"/>
                  </a:moveTo>
                  <a:cubicBezTo>
                    <a:pt x="5096" y="0"/>
                    <a:pt x="3848" y="408"/>
                    <a:pt x="2810" y="1247"/>
                  </a:cubicBezTo>
                  <a:cubicBezTo>
                    <a:pt x="381" y="3200"/>
                    <a:pt x="0" y="6748"/>
                    <a:pt x="1953" y="9165"/>
                  </a:cubicBezTo>
                  <a:cubicBezTo>
                    <a:pt x="3066" y="10550"/>
                    <a:pt x="4695" y="11269"/>
                    <a:pt x="6340" y="11269"/>
                  </a:cubicBezTo>
                  <a:cubicBezTo>
                    <a:pt x="7579" y="11269"/>
                    <a:pt x="8827" y="10861"/>
                    <a:pt x="9870" y="10022"/>
                  </a:cubicBezTo>
                  <a:cubicBezTo>
                    <a:pt x="12299" y="8070"/>
                    <a:pt x="12680" y="4533"/>
                    <a:pt x="10728" y="2105"/>
                  </a:cubicBezTo>
                  <a:cubicBezTo>
                    <a:pt x="9614" y="719"/>
                    <a:pt x="7981" y="0"/>
                    <a:pt x="6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4057650" y="1753025"/>
              <a:ext cx="74125" cy="73850"/>
            </a:xfrm>
            <a:custGeom>
              <a:avLst/>
              <a:gdLst/>
              <a:ahLst/>
              <a:cxnLst/>
              <a:rect l="l" t="t" r="r" b="b"/>
              <a:pathLst>
                <a:path w="2965" h="2954" extrusionOk="0">
                  <a:moveTo>
                    <a:pt x="1476" y="0"/>
                  </a:moveTo>
                  <a:cubicBezTo>
                    <a:pt x="655" y="0"/>
                    <a:pt x="0" y="655"/>
                    <a:pt x="0" y="1477"/>
                  </a:cubicBezTo>
                  <a:cubicBezTo>
                    <a:pt x="0" y="2298"/>
                    <a:pt x="655" y="2953"/>
                    <a:pt x="1476" y="2953"/>
                  </a:cubicBezTo>
                  <a:cubicBezTo>
                    <a:pt x="2298" y="2953"/>
                    <a:pt x="2965" y="2298"/>
                    <a:pt x="2965" y="1477"/>
                  </a:cubicBezTo>
                  <a:cubicBezTo>
                    <a:pt x="2965" y="655"/>
                    <a:pt x="2298" y="0"/>
                    <a:pt x="1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3418275" y="2082525"/>
              <a:ext cx="125925" cy="125925"/>
            </a:xfrm>
            <a:custGeom>
              <a:avLst/>
              <a:gdLst/>
              <a:ahLst/>
              <a:cxnLst/>
              <a:rect l="l" t="t" r="r" b="b"/>
              <a:pathLst>
                <a:path w="5037" h="5037" extrusionOk="0">
                  <a:moveTo>
                    <a:pt x="2513" y="1"/>
                  </a:moveTo>
                  <a:cubicBezTo>
                    <a:pt x="1131" y="1"/>
                    <a:pt x="0" y="1132"/>
                    <a:pt x="0" y="2513"/>
                  </a:cubicBezTo>
                  <a:cubicBezTo>
                    <a:pt x="0" y="3906"/>
                    <a:pt x="1131" y="5037"/>
                    <a:pt x="2513" y="5037"/>
                  </a:cubicBezTo>
                  <a:cubicBezTo>
                    <a:pt x="3906" y="5037"/>
                    <a:pt x="5037" y="3906"/>
                    <a:pt x="5037" y="2513"/>
                  </a:cubicBezTo>
                  <a:cubicBezTo>
                    <a:pt x="5037" y="1132"/>
                    <a:pt x="3906"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3307250" y="1928950"/>
              <a:ext cx="136950" cy="64300"/>
            </a:xfrm>
            <a:custGeom>
              <a:avLst/>
              <a:gdLst/>
              <a:ahLst/>
              <a:cxnLst/>
              <a:rect l="l" t="t" r="r" b="b"/>
              <a:pathLst>
                <a:path w="5478" h="2572" extrusionOk="0">
                  <a:moveTo>
                    <a:pt x="1298" y="0"/>
                  </a:moveTo>
                  <a:cubicBezTo>
                    <a:pt x="584" y="0"/>
                    <a:pt x="0" y="572"/>
                    <a:pt x="0" y="1286"/>
                  </a:cubicBezTo>
                  <a:cubicBezTo>
                    <a:pt x="0" y="2000"/>
                    <a:pt x="584" y="2572"/>
                    <a:pt x="1298" y="2572"/>
                  </a:cubicBezTo>
                  <a:lnTo>
                    <a:pt x="4191" y="2572"/>
                  </a:lnTo>
                  <a:cubicBezTo>
                    <a:pt x="4906" y="2572"/>
                    <a:pt x="5477" y="2000"/>
                    <a:pt x="5477" y="1286"/>
                  </a:cubicBezTo>
                  <a:cubicBezTo>
                    <a:pt x="5477" y="572"/>
                    <a:pt x="4906"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4034725" y="1928950"/>
              <a:ext cx="136950" cy="64300"/>
            </a:xfrm>
            <a:custGeom>
              <a:avLst/>
              <a:gdLst/>
              <a:ahLst/>
              <a:cxnLst/>
              <a:rect l="l" t="t" r="r" b="b"/>
              <a:pathLst>
                <a:path w="5478" h="2572" extrusionOk="0">
                  <a:moveTo>
                    <a:pt x="1298" y="0"/>
                  </a:moveTo>
                  <a:cubicBezTo>
                    <a:pt x="584" y="0"/>
                    <a:pt x="0" y="572"/>
                    <a:pt x="0" y="1286"/>
                  </a:cubicBezTo>
                  <a:cubicBezTo>
                    <a:pt x="0" y="2000"/>
                    <a:pt x="584" y="2572"/>
                    <a:pt x="1298" y="2572"/>
                  </a:cubicBezTo>
                  <a:lnTo>
                    <a:pt x="4191" y="2572"/>
                  </a:lnTo>
                  <a:cubicBezTo>
                    <a:pt x="4906" y="2572"/>
                    <a:pt x="5477" y="2000"/>
                    <a:pt x="5477" y="1286"/>
                  </a:cubicBezTo>
                  <a:cubicBezTo>
                    <a:pt x="5477" y="572"/>
                    <a:pt x="4906" y="0"/>
                    <a:pt x="4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3686750" y="1903925"/>
              <a:ext cx="105700" cy="69400"/>
            </a:xfrm>
            <a:custGeom>
              <a:avLst/>
              <a:gdLst/>
              <a:ahLst/>
              <a:cxnLst/>
              <a:rect l="l" t="t" r="r" b="b"/>
              <a:pathLst>
                <a:path w="4228" h="2776" extrusionOk="0">
                  <a:moveTo>
                    <a:pt x="822" y="1"/>
                  </a:moveTo>
                  <a:cubicBezTo>
                    <a:pt x="287" y="1"/>
                    <a:pt x="1" y="632"/>
                    <a:pt x="346" y="1037"/>
                  </a:cubicBezTo>
                  <a:lnTo>
                    <a:pt x="1632" y="2561"/>
                  </a:lnTo>
                  <a:cubicBezTo>
                    <a:pt x="1757" y="2704"/>
                    <a:pt x="1933" y="2775"/>
                    <a:pt x="2110" y="2775"/>
                  </a:cubicBezTo>
                  <a:cubicBezTo>
                    <a:pt x="2287" y="2775"/>
                    <a:pt x="2465" y="2704"/>
                    <a:pt x="2596" y="2561"/>
                  </a:cubicBezTo>
                  <a:lnTo>
                    <a:pt x="3882" y="1037"/>
                  </a:lnTo>
                  <a:cubicBezTo>
                    <a:pt x="4228" y="632"/>
                    <a:pt x="3942" y="1"/>
                    <a:pt x="3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3829325" y="1938475"/>
              <a:ext cx="176550" cy="69950"/>
            </a:xfrm>
            <a:custGeom>
              <a:avLst/>
              <a:gdLst/>
              <a:ahLst/>
              <a:cxnLst/>
              <a:rect l="l" t="t" r="r" b="b"/>
              <a:pathLst>
                <a:path w="7062" h="2798" extrusionOk="0">
                  <a:moveTo>
                    <a:pt x="1990" y="1"/>
                  </a:moveTo>
                  <a:cubicBezTo>
                    <a:pt x="957" y="1"/>
                    <a:pt x="234" y="216"/>
                    <a:pt x="203" y="226"/>
                  </a:cubicBezTo>
                  <a:cubicBezTo>
                    <a:pt x="72" y="274"/>
                    <a:pt x="1" y="405"/>
                    <a:pt x="37" y="536"/>
                  </a:cubicBezTo>
                  <a:cubicBezTo>
                    <a:pt x="76" y="644"/>
                    <a:pt x="172" y="712"/>
                    <a:pt x="279" y="712"/>
                  </a:cubicBezTo>
                  <a:cubicBezTo>
                    <a:pt x="301" y="712"/>
                    <a:pt x="323" y="709"/>
                    <a:pt x="346" y="703"/>
                  </a:cubicBezTo>
                  <a:cubicBezTo>
                    <a:pt x="356" y="703"/>
                    <a:pt x="1042" y="489"/>
                    <a:pt x="2004" y="489"/>
                  </a:cubicBezTo>
                  <a:cubicBezTo>
                    <a:pt x="2178" y="489"/>
                    <a:pt x="2360" y="496"/>
                    <a:pt x="2549" y="512"/>
                  </a:cubicBezTo>
                  <a:cubicBezTo>
                    <a:pt x="4204" y="655"/>
                    <a:pt x="5561" y="1393"/>
                    <a:pt x="6585" y="2703"/>
                  </a:cubicBezTo>
                  <a:cubicBezTo>
                    <a:pt x="6633" y="2774"/>
                    <a:pt x="6704" y="2798"/>
                    <a:pt x="6787" y="2798"/>
                  </a:cubicBezTo>
                  <a:cubicBezTo>
                    <a:pt x="6835" y="2798"/>
                    <a:pt x="6895" y="2786"/>
                    <a:pt x="6930" y="2750"/>
                  </a:cubicBezTo>
                  <a:cubicBezTo>
                    <a:pt x="7038" y="2667"/>
                    <a:pt x="7061" y="2512"/>
                    <a:pt x="6978" y="2405"/>
                  </a:cubicBezTo>
                  <a:cubicBezTo>
                    <a:pt x="5573" y="619"/>
                    <a:pt x="3811" y="131"/>
                    <a:pt x="2573" y="24"/>
                  </a:cubicBezTo>
                  <a:cubicBezTo>
                    <a:pt x="2370" y="8"/>
                    <a:pt x="2175" y="1"/>
                    <a:pt x="1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3823375" y="1868750"/>
              <a:ext cx="185175" cy="63775"/>
            </a:xfrm>
            <a:custGeom>
              <a:avLst/>
              <a:gdLst/>
              <a:ahLst/>
              <a:cxnLst/>
              <a:rect l="l" t="t" r="r" b="b"/>
              <a:pathLst>
                <a:path w="7407" h="2551" extrusionOk="0">
                  <a:moveTo>
                    <a:pt x="5205" y="0"/>
                  </a:moveTo>
                  <a:cubicBezTo>
                    <a:pt x="3821" y="0"/>
                    <a:pt x="2721" y="377"/>
                    <a:pt x="1953" y="765"/>
                  </a:cubicBezTo>
                  <a:cubicBezTo>
                    <a:pt x="763" y="1372"/>
                    <a:pt x="120" y="2122"/>
                    <a:pt x="96" y="2146"/>
                  </a:cubicBezTo>
                  <a:cubicBezTo>
                    <a:pt x="1" y="2253"/>
                    <a:pt x="13" y="2408"/>
                    <a:pt x="120" y="2491"/>
                  </a:cubicBezTo>
                  <a:cubicBezTo>
                    <a:pt x="167" y="2539"/>
                    <a:pt x="227" y="2551"/>
                    <a:pt x="275" y="2551"/>
                  </a:cubicBezTo>
                  <a:cubicBezTo>
                    <a:pt x="346" y="2551"/>
                    <a:pt x="418" y="2527"/>
                    <a:pt x="465" y="2468"/>
                  </a:cubicBezTo>
                  <a:cubicBezTo>
                    <a:pt x="465" y="2456"/>
                    <a:pt x="1084" y="1753"/>
                    <a:pt x="2192" y="1194"/>
                  </a:cubicBezTo>
                  <a:cubicBezTo>
                    <a:pt x="3137" y="721"/>
                    <a:pt x="4138" y="485"/>
                    <a:pt x="5185" y="485"/>
                  </a:cubicBezTo>
                  <a:cubicBezTo>
                    <a:pt x="5800" y="485"/>
                    <a:pt x="6430" y="566"/>
                    <a:pt x="7073" y="729"/>
                  </a:cubicBezTo>
                  <a:cubicBezTo>
                    <a:pt x="7094" y="735"/>
                    <a:pt x="7115" y="738"/>
                    <a:pt x="7135" y="738"/>
                  </a:cubicBezTo>
                  <a:cubicBezTo>
                    <a:pt x="7246" y="738"/>
                    <a:pt x="7353" y="661"/>
                    <a:pt x="7383" y="551"/>
                  </a:cubicBezTo>
                  <a:cubicBezTo>
                    <a:pt x="7406" y="420"/>
                    <a:pt x="7335" y="289"/>
                    <a:pt x="7204" y="253"/>
                  </a:cubicBezTo>
                  <a:cubicBezTo>
                    <a:pt x="6485" y="74"/>
                    <a:pt x="5817" y="0"/>
                    <a:pt x="5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3821900" y="1973550"/>
              <a:ext cx="122950" cy="91150"/>
            </a:xfrm>
            <a:custGeom>
              <a:avLst/>
              <a:gdLst/>
              <a:ahLst/>
              <a:cxnLst/>
              <a:rect l="l" t="t" r="r" b="b"/>
              <a:pathLst>
                <a:path w="4918" h="3646" extrusionOk="0">
                  <a:moveTo>
                    <a:pt x="264" y="1"/>
                  </a:moveTo>
                  <a:cubicBezTo>
                    <a:pt x="142" y="1"/>
                    <a:pt x="35" y="93"/>
                    <a:pt x="12" y="216"/>
                  </a:cubicBezTo>
                  <a:cubicBezTo>
                    <a:pt x="0" y="347"/>
                    <a:pt x="96" y="478"/>
                    <a:pt x="226" y="490"/>
                  </a:cubicBezTo>
                  <a:cubicBezTo>
                    <a:pt x="250" y="490"/>
                    <a:pt x="2953" y="859"/>
                    <a:pt x="4417" y="3514"/>
                  </a:cubicBezTo>
                  <a:cubicBezTo>
                    <a:pt x="4465" y="3598"/>
                    <a:pt x="4548" y="3645"/>
                    <a:pt x="4632" y="3645"/>
                  </a:cubicBezTo>
                  <a:cubicBezTo>
                    <a:pt x="4679" y="3645"/>
                    <a:pt x="4715" y="3633"/>
                    <a:pt x="4751" y="3610"/>
                  </a:cubicBezTo>
                  <a:cubicBezTo>
                    <a:pt x="4870" y="3550"/>
                    <a:pt x="4918" y="3395"/>
                    <a:pt x="4846" y="3276"/>
                  </a:cubicBezTo>
                  <a:cubicBezTo>
                    <a:pt x="3274" y="407"/>
                    <a:pt x="405" y="14"/>
                    <a:pt x="286" y="2"/>
                  </a:cubicBezTo>
                  <a:cubicBezTo>
                    <a:pt x="279" y="1"/>
                    <a:pt x="271"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3473350" y="1938475"/>
              <a:ext cx="176525" cy="69950"/>
            </a:xfrm>
            <a:custGeom>
              <a:avLst/>
              <a:gdLst/>
              <a:ahLst/>
              <a:cxnLst/>
              <a:rect l="l" t="t" r="r" b="b"/>
              <a:pathLst>
                <a:path w="7061" h="2798" extrusionOk="0">
                  <a:moveTo>
                    <a:pt x="5071" y="1"/>
                  </a:moveTo>
                  <a:cubicBezTo>
                    <a:pt x="4886" y="1"/>
                    <a:pt x="4691" y="8"/>
                    <a:pt x="4489" y="24"/>
                  </a:cubicBezTo>
                  <a:cubicBezTo>
                    <a:pt x="3250" y="131"/>
                    <a:pt x="1476" y="619"/>
                    <a:pt x="83" y="2405"/>
                  </a:cubicBezTo>
                  <a:cubicBezTo>
                    <a:pt x="0" y="2512"/>
                    <a:pt x="12" y="2667"/>
                    <a:pt x="119" y="2750"/>
                  </a:cubicBezTo>
                  <a:cubicBezTo>
                    <a:pt x="167" y="2786"/>
                    <a:pt x="226" y="2798"/>
                    <a:pt x="274" y="2798"/>
                  </a:cubicBezTo>
                  <a:cubicBezTo>
                    <a:pt x="345" y="2798"/>
                    <a:pt x="417" y="2774"/>
                    <a:pt x="464" y="2703"/>
                  </a:cubicBezTo>
                  <a:cubicBezTo>
                    <a:pt x="1500" y="1393"/>
                    <a:pt x="2858" y="655"/>
                    <a:pt x="4501" y="512"/>
                  </a:cubicBezTo>
                  <a:cubicBezTo>
                    <a:pt x="4691" y="496"/>
                    <a:pt x="4875" y="489"/>
                    <a:pt x="5050" y="489"/>
                  </a:cubicBezTo>
                  <a:cubicBezTo>
                    <a:pt x="6019" y="489"/>
                    <a:pt x="6703" y="703"/>
                    <a:pt x="6703" y="703"/>
                  </a:cubicBezTo>
                  <a:cubicBezTo>
                    <a:pt x="6726" y="709"/>
                    <a:pt x="6749" y="712"/>
                    <a:pt x="6772" y="712"/>
                  </a:cubicBezTo>
                  <a:cubicBezTo>
                    <a:pt x="6881" y="712"/>
                    <a:pt x="6983" y="644"/>
                    <a:pt x="7013" y="536"/>
                  </a:cubicBezTo>
                  <a:cubicBezTo>
                    <a:pt x="7060" y="405"/>
                    <a:pt x="6989" y="274"/>
                    <a:pt x="6858" y="226"/>
                  </a:cubicBezTo>
                  <a:cubicBezTo>
                    <a:pt x="6818" y="216"/>
                    <a:pt x="6101" y="1"/>
                    <a:pt x="5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3470350" y="1868750"/>
              <a:ext cx="185475" cy="63775"/>
            </a:xfrm>
            <a:custGeom>
              <a:avLst/>
              <a:gdLst/>
              <a:ahLst/>
              <a:cxnLst/>
              <a:rect l="l" t="t" r="r" b="b"/>
              <a:pathLst>
                <a:path w="7419" h="2551" extrusionOk="0">
                  <a:moveTo>
                    <a:pt x="2209" y="0"/>
                  </a:moveTo>
                  <a:cubicBezTo>
                    <a:pt x="1597" y="0"/>
                    <a:pt x="931" y="74"/>
                    <a:pt x="215" y="253"/>
                  </a:cubicBezTo>
                  <a:cubicBezTo>
                    <a:pt x="84" y="289"/>
                    <a:pt x="1" y="420"/>
                    <a:pt x="37" y="551"/>
                  </a:cubicBezTo>
                  <a:cubicBezTo>
                    <a:pt x="67" y="661"/>
                    <a:pt x="165" y="738"/>
                    <a:pt x="273" y="738"/>
                  </a:cubicBezTo>
                  <a:cubicBezTo>
                    <a:pt x="293" y="738"/>
                    <a:pt x="314" y="735"/>
                    <a:pt x="334" y="729"/>
                  </a:cubicBezTo>
                  <a:cubicBezTo>
                    <a:pt x="982" y="566"/>
                    <a:pt x="1615" y="485"/>
                    <a:pt x="2231" y="485"/>
                  </a:cubicBezTo>
                  <a:cubicBezTo>
                    <a:pt x="3279" y="485"/>
                    <a:pt x="4278" y="721"/>
                    <a:pt x="5216" y="1194"/>
                  </a:cubicBezTo>
                  <a:cubicBezTo>
                    <a:pt x="6335" y="1753"/>
                    <a:pt x="6942" y="2456"/>
                    <a:pt x="6954" y="2468"/>
                  </a:cubicBezTo>
                  <a:cubicBezTo>
                    <a:pt x="7002" y="2527"/>
                    <a:pt x="7073" y="2551"/>
                    <a:pt x="7133" y="2551"/>
                  </a:cubicBezTo>
                  <a:cubicBezTo>
                    <a:pt x="7192" y="2551"/>
                    <a:pt x="7252" y="2539"/>
                    <a:pt x="7300" y="2491"/>
                  </a:cubicBezTo>
                  <a:cubicBezTo>
                    <a:pt x="7407" y="2408"/>
                    <a:pt x="7419" y="2253"/>
                    <a:pt x="7323" y="2146"/>
                  </a:cubicBezTo>
                  <a:cubicBezTo>
                    <a:pt x="7300" y="2122"/>
                    <a:pt x="6657" y="1372"/>
                    <a:pt x="5454" y="765"/>
                  </a:cubicBezTo>
                  <a:cubicBezTo>
                    <a:pt x="4695" y="377"/>
                    <a:pt x="3592" y="0"/>
                    <a:pt x="2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3534350" y="1973550"/>
              <a:ext cx="122975" cy="91150"/>
            </a:xfrm>
            <a:custGeom>
              <a:avLst/>
              <a:gdLst/>
              <a:ahLst/>
              <a:cxnLst/>
              <a:rect l="l" t="t" r="r" b="b"/>
              <a:pathLst>
                <a:path w="4919" h="3646" extrusionOk="0">
                  <a:moveTo>
                    <a:pt x="4644" y="1"/>
                  </a:moveTo>
                  <a:cubicBezTo>
                    <a:pt x="4637" y="1"/>
                    <a:pt x="4629" y="1"/>
                    <a:pt x="4620" y="2"/>
                  </a:cubicBezTo>
                  <a:cubicBezTo>
                    <a:pt x="4501" y="14"/>
                    <a:pt x="1644" y="407"/>
                    <a:pt x="60" y="3276"/>
                  </a:cubicBezTo>
                  <a:cubicBezTo>
                    <a:pt x="1" y="3395"/>
                    <a:pt x="48" y="3550"/>
                    <a:pt x="168" y="3610"/>
                  </a:cubicBezTo>
                  <a:cubicBezTo>
                    <a:pt x="203" y="3633"/>
                    <a:pt x="239" y="3645"/>
                    <a:pt x="275" y="3645"/>
                  </a:cubicBezTo>
                  <a:cubicBezTo>
                    <a:pt x="370" y="3645"/>
                    <a:pt x="453" y="3598"/>
                    <a:pt x="501" y="3514"/>
                  </a:cubicBezTo>
                  <a:cubicBezTo>
                    <a:pt x="1953" y="871"/>
                    <a:pt x="4656" y="490"/>
                    <a:pt x="4692" y="490"/>
                  </a:cubicBezTo>
                  <a:cubicBezTo>
                    <a:pt x="4823" y="466"/>
                    <a:pt x="4918" y="347"/>
                    <a:pt x="4906" y="216"/>
                  </a:cubicBezTo>
                  <a:cubicBezTo>
                    <a:pt x="4884" y="93"/>
                    <a:pt x="4776"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3506075" y="1718875"/>
              <a:ext cx="183375" cy="156500"/>
            </a:xfrm>
            <a:custGeom>
              <a:avLst/>
              <a:gdLst/>
              <a:ahLst/>
              <a:cxnLst/>
              <a:rect l="l" t="t" r="r" b="b"/>
              <a:pathLst>
                <a:path w="7335" h="6260" extrusionOk="0">
                  <a:moveTo>
                    <a:pt x="2162" y="0"/>
                  </a:moveTo>
                  <a:cubicBezTo>
                    <a:pt x="1659" y="0"/>
                    <a:pt x="1156" y="194"/>
                    <a:pt x="775" y="581"/>
                  </a:cubicBezTo>
                  <a:cubicBezTo>
                    <a:pt x="1" y="1343"/>
                    <a:pt x="1" y="2593"/>
                    <a:pt x="775" y="3355"/>
                  </a:cubicBezTo>
                  <a:cubicBezTo>
                    <a:pt x="810" y="3402"/>
                    <a:pt x="858" y="3438"/>
                    <a:pt x="894" y="3474"/>
                  </a:cubicBezTo>
                  <a:lnTo>
                    <a:pt x="3668" y="6260"/>
                  </a:lnTo>
                  <a:lnTo>
                    <a:pt x="6442" y="3474"/>
                  </a:lnTo>
                  <a:cubicBezTo>
                    <a:pt x="6490" y="3438"/>
                    <a:pt x="6525" y="3391"/>
                    <a:pt x="6561" y="3355"/>
                  </a:cubicBezTo>
                  <a:cubicBezTo>
                    <a:pt x="7335" y="2593"/>
                    <a:pt x="7335" y="1343"/>
                    <a:pt x="6561" y="581"/>
                  </a:cubicBezTo>
                  <a:cubicBezTo>
                    <a:pt x="6180" y="194"/>
                    <a:pt x="5680" y="0"/>
                    <a:pt x="5178" y="0"/>
                  </a:cubicBezTo>
                  <a:cubicBezTo>
                    <a:pt x="4677" y="0"/>
                    <a:pt x="4174" y="194"/>
                    <a:pt x="3787" y="581"/>
                  </a:cubicBezTo>
                  <a:cubicBezTo>
                    <a:pt x="3751" y="616"/>
                    <a:pt x="3715" y="664"/>
                    <a:pt x="3668" y="700"/>
                  </a:cubicBezTo>
                  <a:cubicBezTo>
                    <a:pt x="3632" y="664"/>
                    <a:pt x="3585" y="616"/>
                    <a:pt x="3549" y="581"/>
                  </a:cubicBezTo>
                  <a:cubicBezTo>
                    <a:pt x="3168" y="194"/>
                    <a:pt x="2665"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3789750" y="1708150"/>
              <a:ext cx="183375" cy="156225"/>
            </a:xfrm>
            <a:custGeom>
              <a:avLst/>
              <a:gdLst/>
              <a:ahLst/>
              <a:cxnLst/>
              <a:rect l="l" t="t" r="r" b="b"/>
              <a:pathLst>
                <a:path w="7335" h="6249" extrusionOk="0">
                  <a:moveTo>
                    <a:pt x="2155" y="1"/>
                  </a:moveTo>
                  <a:cubicBezTo>
                    <a:pt x="1652" y="1"/>
                    <a:pt x="1149" y="194"/>
                    <a:pt x="762" y="581"/>
                  </a:cubicBezTo>
                  <a:cubicBezTo>
                    <a:pt x="0" y="1343"/>
                    <a:pt x="0" y="2593"/>
                    <a:pt x="762" y="3355"/>
                  </a:cubicBezTo>
                  <a:cubicBezTo>
                    <a:pt x="810" y="3391"/>
                    <a:pt x="846" y="3439"/>
                    <a:pt x="893" y="3474"/>
                  </a:cubicBezTo>
                  <a:lnTo>
                    <a:pt x="881" y="3474"/>
                  </a:lnTo>
                  <a:lnTo>
                    <a:pt x="3668" y="6248"/>
                  </a:lnTo>
                  <a:lnTo>
                    <a:pt x="6442" y="3474"/>
                  </a:lnTo>
                  <a:cubicBezTo>
                    <a:pt x="6477" y="3439"/>
                    <a:pt x="6525" y="3391"/>
                    <a:pt x="6561" y="3355"/>
                  </a:cubicBezTo>
                  <a:cubicBezTo>
                    <a:pt x="7335" y="2593"/>
                    <a:pt x="7335" y="1343"/>
                    <a:pt x="6561" y="581"/>
                  </a:cubicBezTo>
                  <a:cubicBezTo>
                    <a:pt x="6180" y="194"/>
                    <a:pt x="5677" y="1"/>
                    <a:pt x="5174" y="1"/>
                  </a:cubicBezTo>
                  <a:cubicBezTo>
                    <a:pt x="4671" y="1"/>
                    <a:pt x="4168" y="194"/>
                    <a:pt x="3787" y="581"/>
                  </a:cubicBezTo>
                  <a:cubicBezTo>
                    <a:pt x="3739" y="617"/>
                    <a:pt x="3703" y="664"/>
                    <a:pt x="3668" y="700"/>
                  </a:cubicBezTo>
                  <a:lnTo>
                    <a:pt x="3656" y="700"/>
                  </a:lnTo>
                  <a:cubicBezTo>
                    <a:pt x="3620" y="664"/>
                    <a:pt x="3584" y="617"/>
                    <a:pt x="3548" y="581"/>
                  </a:cubicBezTo>
                  <a:cubicBezTo>
                    <a:pt x="3161" y="194"/>
                    <a:pt x="2658" y="1"/>
                    <a:pt x="2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3618600" y="2019350"/>
              <a:ext cx="245875" cy="173375"/>
            </a:xfrm>
            <a:custGeom>
              <a:avLst/>
              <a:gdLst/>
              <a:ahLst/>
              <a:cxnLst/>
              <a:rect l="l" t="t" r="r" b="b"/>
              <a:pathLst>
                <a:path w="9835" h="6935" extrusionOk="0">
                  <a:moveTo>
                    <a:pt x="7448" y="1"/>
                  </a:moveTo>
                  <a:cubicBezTo>
                    <a:pt x="7418" y="1"/>
                    <a:pt x="7388" y="2"/>
                    <a:pt x="7358" y="4"/>
                  </a:cubicBezTo>
                  <a:cubicBezTo>
                    <a:pt x="6930" y="15"/>
                    <a:pt x="6525" y="182"/>
                    <a:pt x="6144" y="361"/>
                  </a:cubicBezTo>
                  <a:cubicBezTo>
                    <a:pt x="5675" y="560"/>
                    <a:pt x="5067" y="932"/>
                    <a:pt x="4537" y="932"/>
                  </a:cubicBezTo>
                  <a:cubicBezTo>
                    <a:pt x="4529" y="932"/>
                    <a:pt x="4521" y="932"/>
                    <a:pt x="4513" y="932"/>
                  </a:cubicBezTo>
                  <a:cubicBezTo>
                    <a:pt x="4477" y="932"/>
                    <a:pt x="4429" y="932"/>
                    <a:pt x="4382" y="920"/>
                  </a:cubicBezTo>
                  <a:cubicBezTo>
                    <a:pt x="3870" y="849"/>
                    <a:pt x="3322" y="444"/>
                    <a:pt x="2810" y="337"/>
                  </a:cubicBezTo>
                  <a:cubicBezTo>
                    <a:pt x="2608" y="296"/>
                    <a:pt x="2400" y="274"/>
                    <a:pt x="2193" y="274"/>
                  </a:cubicBezTo>
                  <a:cubicBezTo>
                    <a:pt x="1791" y="274"/>
                    <a:pt x="1394" y="359"/>
                    <a:pt x="1048" y="563"/>
                  </a:cubicBezTo>
                  <a:cubicBezTo>
                    <a:pt x="512" y="896"/>
                    <a:pt x="191" y="1504"/>
                    <a:pt x="96" y="2123"/>
                  </a:cubicBezTo>
                  <a:cubicBezTo>
                    <a:pt x="0" y="2742"/>
                    <a:pt x="119" y="3385"/>
                    <a:pt x="322" y="3968"/>
                  </a:cubicBezTo>
                  <a:cubicBezTo>
                    <a:pt x="750" y="5183"/>
                    <a:pt x="1631" y="6290"/>
                    <a:pt x="2858" y="6707"/>
                  </a:cubicBezTo>
                  <a:cubicBezTo>
                    <a:pt x="3465" y="6909"/>
                    <a:pt x="4108" y="6933"/>
                    <a:pt x="4751" y="6933"/>
                  </a:cubicBezTo>
                  <a:cubicBezTo>
                    <a:pt x="4823" y="6934"/>
                    <a:pt x="4895" y="6935"/>
                    <a:pt x="4968" y="6935"/>
                  </a:cubicBezTo>
                  <a:cubicBezTo>
                    <a:pt x="5554" y="6935"/>
                    <a:pt x="6152" y="6887"/>
                    <a:pt x="6704" y="6707"/>
                  </a:cubicBezTo>
                  <a:cubicBezTo>
                    <a:pt x="7787" y="6361"/>
                    <a:pt x="8656" y="5480"/>
                    <a:pt x="9109" y="4445"/>
                  </a:cubicBezTo>
                  <a:cubicBezTo>
                    <a:pt x="9478" y="3623"/>
                    <a:pt x="9835" y="2159"/>
                    <a:pt x="9454" y="1289"/>
                  </a:cubicBezTo>
                  <a:cubicBezTo>
                    <a:pt x="9144" y="579"/>
                    <a:pt x="8218" y="1"/>
                    <a:pt x="7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3665625" y="2150550"/>
              <a:ext cx="153900" cy="42200"/>
            </a:xfrm>
            <a:custGeom>
              <a:avLst/>
              <a:gdLst/>
              <a:ahLst/>
              <a:cxnLst/>
              <a:rect l="l" t="t" r="r" b="b"/>
              <a:pathLst>
                <a:path w="6156" h="1688" extrusionOk="0">
                  <a:moveTo>
                    <a:pt x="3302" y="1"/>
                  </a:moveTo>
                  <a:cubicBezTo>
                    <a:pt x="1766" y="1"/>
                    <a:pt x="581" y="583"/>
                    <a:pt x="0" y="935"/>
                  </a:cubicBezTo>
                  <a:cubicBezTo>
                    <a:pt x="298" y="1161"/>
                    <a:pt x="620" y="1340"/>
                    <a:pt x="977" y="1459"/>
                  </a:cubicBezTo>
                  <a:cubicBezTo>
                    <a:pt x="1584" y="1661"/>
                    <a:pt x="2227" y="1685"/>
                    <a:pt x="2870" y="1685"/>
                  </a:cubicBezTo>
                  <a:cubicBezTo>
                    <a:pt x="2955" y="1686"/>
                    <a:pt x="3041" y="1687"/>
                    <a:pt x="3126" y="1687"/>
                  </a:cubicBezTo>
                  <a:cubicBezTo>
                    <a:pt x="3700" y="1687"/>
                    <a:pt x="4284" y="1645"/>
                    <a:pt x="4823" y="1459"/>
                  </a:cubicBezTo>
                  <a:cubicBezTo>
                    <a:pt x="5323" y="1304"/>
                    <a:pt x="5763" y="1030"/>
                    <a:pt x="6156" y="685"/>
                  </a:cubicBezTo>
                  <a:cubicBezTo>
                    <a:pt x="5125" y="182"/>
                    <a:pt x="4159" y="1"/>
                    <a:pt x="3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3882925" y="1976275"/>
              <a:ext cx="25" cy="25"/>
            </a:xfrm>
            <a:custGeom>
              <a:avLst/>
              <a:gdLst/>
              <a:ahLst/>
              <a:cxnLst/>
              <a:rect l="l" t="t" r="r" b="b"/>
              <a:pathLst>
                <a:path w="1" h="1" extrusionOk="0">
                  <a:moveTo>
                    <a:pt x="0" y="0"/>
                  </a:move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8"/>
          <p:cNvGrpSpPr/>
          <p:nvPr/>
        </p:nvGrpSpPr>
        <p:grpSpPr>
          <a:xfrm>
            <a:off x="483159" y="174248"/>
            <a:ext cx="499254" cy="845950"/>
            <a:chOff x="857250" y="3365425"/>
            <a:chExt cx="654550" cy="1365975"/>
          </a:xfrm>
        </p:grpSpPr>
        <p:sp>
          <p:nvSpPr>
            <p:cNvPr id="509" name="Google Shape;509;p38"/>
            <p:cNvSpPr/>
            <p:nvPr/>
          </p:nvSpPr>
          <p:spPr>
            <a:xfrm>
              <a:off x="880150" y="3388050"/>
              <a:ext cx="591475" cy="1320425"/>
            </a:xfrm>
            <a:custGeom>
              <a:avLst/>
              <a:gdLst/>
              <a:ahLst/>
              <a:cxnLst/>
              <a:rect l="l" t="t" r="r" b="b"/>
              <a:pathLst>
                <a:path w="23659" h="52817" extrusionOk="0">
                  <a:moveTo>
                    <a:pt x="11621" y="3167"/>
                  </a:moveTo>
                  <a:lnTo>
                    <a:pt x="11990" y="7370"/>
                  </a:lnTo>
                  <a:cubicBezTo>
                    <a:pt x="12098" y="8632"/>
                    <a:pt x="12217" y="9942"/>
                    <a:pt x="12169" y="11228"/>
                  </a:cubicBezTo>
                  <a:cubicBezTo>
                    <a:pt x="12145" y="12121"/>
                    <a:pt x="12038" y="13038"/>
                    <a:pt x="11931" y="13919"/>
                  </a:cubicBezTo>
                  <a:cubicBezTo>
                    <a:pt x="11752" y="15419"/>
                    <a:pt x="11574" y="16979"/>
                    <a:pt x="11776" y="18515"/>
                  </a:cubicBezTo>
                  <a:cubicBezTo>
                    <a:pt x="11800" y="18693"/>
                    <a:pt x="11824" y="18872"/>
                    <a:pt x="11848" y="19050"/>
                  </a:cubicBezTo>
                  <a:cubicBezTo>
                    <a:pt x="11943" y="19693"/>
                    <a:pt x="12050" y="20348"/>
                    <a:pt x="11943" y="20967"/>
                  </a:cubicBezTo>
                  <a:cubicBezTo>
                    <a:pt x="11919" y="20979"/>
                    <a:pt x="11895" y="20991"/>
                    <a:pt x="11871" y="21003"/>
                  </a:cubicBezTo>
                  <a:cubicBezTo>
                    <a:pt x="11800" y="21039"/>
                    <a:pt x="11728" y="21086"/>
                    <a:pt x="11669" y="21134"/>
                  </a:cubicBezTo>
                  <a:cubicBezTo>
                    <a:pt x="11133" y="19646"/>
                    <a:pt x="11097" y="18026"/>
                    <a:pt x="11121" y="16217"/>
                  </a:cubicBezTo>
                  <a:cubicBezTo>
                    <a:pt x="11169" y="11883"/>
                    <a:pt x="11336" y="7501"/>
                    <a:pt x="11621" y="3167"/>
                  </a:cubicBezTo>
                  <a:close/>
                  <a:moveTo>
                    <a:pt x="7581" y="44239"/>
                  </a:moveTo>
                  <a:cubicBezTo>
                    <a:pt x="7755" y="44292"/>
                    <a:pt x="7931" y="44341"/>
                    <a:pt x="8109" y="44387"/>
                  </a:cubicBezTo>
                  <a:cubicBezTo>
                    <a:pt x="7937" y="44346"/>
                    <a:pt x="7756" y="44297"/>
                    <a:pt x="7581" y="44239"/>
                  </a:cubicBezTo>
                  <a:close/>
                  <a:moveTo>
                    <a:pt x="15074" y="45982"/>
                  </a:moveTo>
                  <a:lnTo>
                    <a:pt x="15074" y="45982"/>
                  </a:lnTo>
                  <a:cubicBezTo>
                    <a:pt x="15062" y="47018"/>
                    <a:pt x="15110" y="48054"/>
                    <a:pt x="15146" y="49090"/>
                  </a:cubicBezTo>
                  <a:lnTo>
                    <a:pt x="15074" y="45982"/>
                  </a:lnTo>
                  <a:close/>
                  <a:moveTo>
                    <a:pt x="9448" y="50429"/>
                  </a:moveTo>
                  <a:cubicBezTo>
                    <a:pt x="9446" y="50547"/>
                    <a:pt x="9444" y="50653"/>
                    <a:pt x="9442" y="50745"/>
                  </a:cubicBezTo>
                  <a:lnTo>
                    <a:pt x="9448" y="50429"/>
                  </a:lnTo>
                  <a:close/>
                  <a:moveTo>
                    <a:pt x="11431" y="0"/>
                  </a:moveTo>
                  <a:lnTo>
                    <a:pt x="11359" y="12"/>
                  </a:lnTo>
                  <a:lnTo>
                    <a:pt x="11586" y="2667"/>
                  </a:lnTo>
                  <a:cubicBezTo>
                    <a:pt x="11276" y="7168"/>
                    <a:pt x="11097" y="11716"/>
                    <a:pt x="11038" y="16217"/>
                  </a:cubicBezTo>
                  <a:cubicBezTo>
                    <a:pt x="11026" y="18038"/>
                    <a:pt x="11050" y="19681"/>
                    <a:pt x="11609" y="21193"/>
                  </a:cubicBezTo>
                  <a:cubicBezTo>
                    <a:pt x="11562" y="21241"/>
                    <a:pt x="11514" y="21312"/>
                    <a:pt x="11478" y="21384"/>
                  </a:cubicBezTo>
                  <a:cubicBezTo>
                    <a:pt x="11419" y="21563"/>
                    <a:pt x="11455" y="21765"/>
                    <a:pt x="11502" y="21944"/>
                  </a:cubicBezTo>
                  <a:cubicBezTo>
                    <a:pt x="11514" y="22039"/>
                    <a:pt x="11550" y="22122"/>
                    <a:pt x="11574" y="22182"/>
                  </a:cubicBezTo>
                  <a:cubicBezTo>
                    <a:pt x="10966" y="22265"/>
                    <a:pt x="10395" y="22622"/>
                    <a:pt x="9966" y="23146"/>
                  </a:cubicBezTo>
                  <a:cubicBezTo>
                    <a:pt x="9621" y="23563"/>
                    <a:pt x="9371" y="24051"/>
                    <a:pt x="9204" y="24599"/>
                  </a:cubicBezTo>
                  <a:cubicBezTo>
                    <a:pt x="8157" y="24765"/>
                    <a:pt x="7478" y="25051"/>
                    <a:pt x="7478" y="25361"/>
                  </a:cubicBezTo>
                  <a:cubicBezTo>
                    <a:pt x="7478" y="25396"/>
                    <a:pt x="7478" y="25420"/>
                    <a:pt x="7490" y="25444"/>
                  </a:cubicBezTo>
                  <a:lnTo>
                    <a:pt x="7490" y="26730"/>
                  </a:lnTo>
                  <a:cubicBezTo>
                    <a:pt x="6704" y="26980"/>
                    <a:pt x="5966" y="27289"/>
                    <a:pt x="5275" y="27647"/>
                  </a:cubicBezTo>
                  <a:cubicBezTo>
                    <a:pt x="4632" y="27992"/>
                    <a:pt x="4049" y="28373"/>
                    <a:pt x="3501" y="28802"/>
                  </a:cubicBezTo>
                  <a:cubicBezTo>
                    <a:pt x="3025" y="29171"/>
                    <a:pt x="2596" y="29575"/>
                    <a:pt x="2203" y="30016"/>
                  </a:cubicBezTo>
                  <a:cubicBezTo>
                    <a:pt x="1882" y="30373"/>
                    <a:pt x="1596" y="30742"/>
                    <a:pt x="1334" y="31135"/>
                  </a:cubicBezTo>
                  <a:cubicBezTo>
                    <a:pt x="1049" y="31564"/>
                    <a:pt x="810" y="32016"/>
                    <a:pt x="620" y="32481"/>
                  </a:cubicBezTo>
                  <a:cubicBezTo>
                    <a:pt x="441" y="32897"/>
                    <a:pt x="298" y="33326"/>
                    <a:pt x="191" y="33766"/>
                  </a:cubicBezTo>
                  <a:cubicBezTo>
                    <a:pt x="72" y="34314"/>
                    <a:pt x="1" y="34874"/>
                    <a:pt x="1" y="35445"/>
                  </a:cubicBezTo>
                  <a:lnTo>
                    <a:pt x="1" y="35469"/>
                  </a:lnTo>
                  <a:cubicBezTo>
                    <a:pt x="1" y="35981"/>
                    <a:pt x="48" y="36469"/>
                    <a:pt x="144" y="36945"/>
                  </a:cubicBezTo>
                  <a:cubicBezTo>
                    <a:pt x="298" y="37707"/>
                    <a:pt x="560" y="38434"/>
                    <a:pt x="929" y="39124"/>
                  </a:cubicBezTo>
                  <a:cubicBezTo>
                    <a:pt x="1382" y="39981"/>
                    <a:pt x="2001" y="40779"/>
                    <a:pt x="2751" y="41494"/>
                  </a:cubicBezTo>
                  <a:cubicBezTo>
                    <a:pt x="3692" y="42387"/>
                    <a:pt x="4835" y="43137"/>
                    <a:pt x="6121" y="43696"/>
                  </a:cubicBezTo>
                  <a:cubicBezTo>
                    <a:pt x="6561" y="43896"/>
                    <a:pt x="7019" y="44066"/>
                    <a:pt x="7490" y="44211"/>
                  </a:cubicBezTo>
                  <a:lnTo>
                    <a:pt x="7490" y="44211"/>
                  </a:lnTo>
                  <a:lnTo>
                    <a:pt x="7490" y="45685"/>
                  </a:lnTo>
                  <a:cubicBezTo>
                    <a:pt x="7561" y="45708"/>
                    <a:pt x="7645" y="45732"/>
                    <a:pt x="7716" y="45756"/>
                  </a:cubicBezTo>
                  <a:cubicBezTo>
                    <a:pt x="7716" y="45756"/>
                    <a:pt x="7716" y="45756"/>
                    <a:pt x="7716" y="45756"/>
                  </a:cubicBezTo>
                  <a:lnTo>
                    <a:pt x="7716" y="45756"/>
                  </a:lnTo>
                  <a:cubicBezTo>
                    <a:pt x="7907" y="45816"/>
                    <a:pt x="8109" y="45875"/>
                    <a:pt x="8311" y="45923"/>
                  </a:cubicBezTo>
                  <a:cubicBezTo>
                    <a:pt x="8204" y="47768"/>
                    <a:pt x="8192" y="50066"/>
                    <a:pt x="8371" y="51792"/>
                  </a:cubicBezTo>
                  <a:lnTo>
                    <a:pt x="8347" y="45935"/>
                  </a:lnTo>
                  <a:lnTo>
                    <a:pt x="8347" y="45935"/>
                  </a:lnTo>
                  <a:cubicBezTo>
                    <a:pt x="8526" y="45970"/>
                    <a:pt x="8716" y="46018"/>
                    <a:pt x="8895" y="46054"/>
                  </a:cubicBezTo>
                  <a:lnTo>
                    <a:pt x="8871" y="48137"/>
                  </a:lnTo>
                  <a:cubicBezTo>
                    <a:pt x="8883" y="47423"/>
                    <a:pt x="8895" y="46697"/>
                    <a:pt x="8907" y="46054"/>
                  </a:cubicBezTo>
                  <a:cubicBezTo>
                    <a:pt x="9109" y="46089"/>
                    <a:pt x="9311" y="46137"/>
                    <a:pt x="9526" y="46161"/>
                  </a:cubicBezTo>
                  <a:lnTo>
                    <a:pt x="9448" y="50429"/>
                  </a:lnTo>
                  <a:lnTo>
                    <a:pt x="9448" y="50429"/>
                  </a:lnTo>
                  <a:cubicBezTo>
                    <a:pt x="9472" y="49342"/>
                    <a:pt x="9548" y="47224"/>
                    <a:pt x="9538" y="46161"/>
                  </a:cubicBezTo>
                  <a:lnTo>
                    <a:pt x="9538" y="46161"/>
                  </a:lnTo>
                  <a:cubicBezTo>
                    <a:pt x="9728" y="46197"/>
                    <a:pt x="9919" y="46220"/>
                    <a:pt x="10109" y="46244"/>
                  </a:cubicBezTo>
                  <a:lnTo>
                    <a:pt x="10169" y="50888"/>
                  </a:lnTo>
                  <a:cubicBezTo>
                    <a:pt x="10181" y="50209"/>
                    <a:pt x="10169" y="47232"/>
                    <a:pt x="10121" y="46244"/>
                  </a:cubicBezTo>
                  <a:lnTo>
                    <a:pt x="10121" y="46244"/>
                  </a:lnTo>
                  <a:cubicBezTo>
                    <a:pt x="10347" y="46268"/>
                    <a:pt x="10585" y="46292"/>
                    <a:pt x="10812" y="46304"/>
                  </a:cubicBezTo>
                  <a:cubicBezTo>
                    <a:pt x="10764" y="47697"/>
                    <a:pt x="10788" y="49078"/>
                    <a:pt x="10883" y="50459"/>
                  </a:cubicBezTo>
                  <a:lnTo>
                    <a:pt x="10824" y="46304"/>
                  </a:lnTo>
                  <a:lnTo>
                    <a:pt x="10824" y="46304"/>
                  </a:lnTo>
                  <a:cubicBezTo>
                    <a:pt x="11157" y="46327"/>
                    <a:pt x="11490" y="46339"/>
                    <a:pt x="11836" y="46339"/>
                  </a:cubicBezTo>
                  <a:cubicBezTo>
                    <a:pt x="12419" y="46339"/>
                    <a:pt x="12991" y="46304"/>
                    <a:pt x="13550" y="46244"/>
                  </a:cubicBezTo>
                  <a:lnTo>
                    <a:pt x="13550" y="46244"/>
                  </a:lnTo>
                  <a:cubicBezTo>
                    <a:pt x="13467" y="47911"/>
                    <a:pt x="13479" y="49578"/>
                    <a:pt x="13610" y="51233"/>
                  </a:cubicBezTo>
                  <a:lnTo>
                    <a:pt x="13562" y="46244"/>
                  </a:lnTo>
                  <a:cubicBezTo>
                    <a:pt x="13729" y="46220"/>
                    <a:pt x="13895" y="46197"/>
                    <a:pt x="14062" y="46173"/>
                  </a:cubicBezTo>
                  <a:lnTo>
                    <a:pt x="14062" y="46173"/>
                  </a:lnTo>
                  <a:cubicBezTo>
                    <a:pt x="14062" y="46173"/>
                    <a:pt x="14062" y="46173"/>
                    <a:pt x="14062" y="46173"/>
                  </a:cubicBezTo>
                  <a:cubicBezTo>
                    <a:pt x="14407" y="46125"/>
                    <a:pt x="14741" y="46066"/>
                    <a:pt x="15074" y="45982"/>
                  </a:cubicBezTo>
                  <a:lnTo>
                    <a:pt x="15074" y="45982"/>
                  </a:lnTo>
                  <a:cubicBezTo>
                    <a:pt x="15074" y="45982"/>
                    <a:pt x="15074" y="45982"/>
                    <a:pt x="15074" y="45982"/>
                  </a:cubicBezTo>
                  <a:cubicBezTo>
                    <a:pt x="15312" y="45935"/>
                    <a:pt x="15538" y="45875"/>
                    <a:pt x="15765" y="45816"/>
                  </a:cubicBezTo>
                  <a:lnTo>
                    <a:pt x="15765" y="45816"/>
                  </a:lnTo>
                  <a:cubicBezTo>
                    <a:pt x="15741" y="46839"/>
                    <a:pt x="15777" y="47899"/>
                    <a:pt x="15800" y="48947"/>
                  </a:cubicBezTo>
                  <a:lnTo>
                    <a:pt x="15777" y="45804"/>
                  </a:lnTo>
                  <a:cubicBezTo>
                    <a:pt x="15872" y="45780"/>
                    <a:pt x="15955" y="45756"/>
                    <a:pt x="16050" y="45732"/>
                  </a:cubicBezTo>
                  <a:lnTo>
                    <a:pt x="16050" y="44256"/>
                  </a:lnTo>
                  <a:cubicBezTo>
                    <a:pt x="16043" y="44256"/>
                    <a:pt x="16037" y="44256"/>
                    <a:pt x="16031" y="44257"/>
                  </a:cubicBezTo>
                  <a:lnTo>
                    <a:pt x="16031" y="44257"/>
                  </a:lnTo>
                  <a:cubicBezTo>
                    <a:pt x="16527" y="44108"/>
                    <a:pt x="17003" y="43936"/>
                    <a:pt x="17467" y="43732"/>
                  </a:cubicBezTo>
                  <a:cubicBezTo>
                    <a:pt x="18813" y="43160"/>
                    <a:pt x="19991" y="42375"/>
                    <a:pt x="20956" y="41446"/>
                  </a:cubicBezTo>
                  <a:cubicBezTo>
                    <a:pt x="21670" y="40767"/>
                    <a:pt x="22254" y="40005"/>
                    <a:pt x="22694" y="39184"/>
                  </a:cubicBezTo>
                  <a:lnTo>
                    <a:pt x="22706" y="39184"/>
                  </a:lnTo>
                  <a:cubicBezTo>
                    <a:pt x="23039" y="38553"/>
                    <a:pt x="23301" y="37886"/>
                    <a:pt x="23456" y="37195"/>
                  </a:cubicBezTo>
                  <a:cubicBezTo>
                    <a:pt x="23599" y="36636"/>
                    <a:pt x="23659" y="36064"/>
                    <a:pt x="23659" y="35469"/>
                  </a:cubicBezTo>
                  <a:cubicBezTo>
                    <a:pt x="23659" y="35421"/>
                    <a:pt x="23659" y="35374"/>
                    <a:pt x="23659" y="35326"/>
                  </a:cubicBezTo>
                  <a:cubicBezTo>
                    <a:pt x="23647" y="34778"/>
                    <a:pt x="23575" y="34243"/>
                    <a:pt x="23456" y="33719"/>
                  </a:cubicBezTo>
                  <a:cubicBezTo>
                    <a:pt x="23349" y="33266"/>
                    <a:pt x="23206" y="32838"/>
                    <a:pt x="23016" y="32409"/>
                  </a:cubicBezTo>
                  <a:cubicBezTo>
                    <a:pt x="22813" y="31945"/>
                    <a:pt x="22575" y="31492"/>
                    <a:pt x="22289" y="31064"/>
                  </a:cubicBezTo>
                  <a:cubicBezTo>
                    <a:pt x="22004" y="30647"/>
                    <a:pt x="21682" y="30242"/>
                    <a:pt x="21313" y="29861"/>
                  </a:cubicBezTo>
                  <a:cubicBezTo>
                    <a:pt x="20920" y="29433"/>
                    <a:pt x="20480" y="29040"/>
                    <a:pt x="19991" y="28671"/>
                  </a:cubicBezTo>
                  <a:cubicBezTo>
                    <a:pt x="19384" y="28218"/>
                    <a:pt x="18717" y="27801"/>
                    <a:pt x="18003" y="27456"/>
                  </a:cubicBezTo>
                  <a:cubicBezTo>
                    <a:pt x="17384" y="27158"/>
                    <a:pt x="16729" y="26897"/>
                    <a:pt x="16050" y="26694"/>
                  </a:cubicBezTo>
                  <a:lnTo>
                    <a:pt x="16050" y="25396"/>
                  </a:lnTo>
                  <a:lnTo>
                    <a:pt x="16039" y="25396"/>
                  </a:lnTo>
                  <a:cubicBezTo>
                    <a:pt x="16050" y="25384"/>
                    <a:pt x="16050" y="25373"/>
                    <a:pt x="16050" y="25361"/>
                  </a:cubicBezTo>
                  <a:cubicBezTo>
                    <a:pt x="16050" y="25063"/>
                    <a:pt x="15431" y="24801"/>
                    <a:pt x="14479" y="24622"/>
                  </a:cubicBezTo>
                  <a:cubicBezTo>
                    <a:pt x="14324" y="24206"/>
                    <a:pt x="14145" y="23813"/>
                    <a:pt x="13907" y="23468"/>
                  </a:cubicBezTo>
                  <a:cubicBezTo>
                    <a:pt x="13479" y="22813"/>
                    <a:pt x="12860" y="22325"/>
                    <a:pt x="12169" y="22194"/>
                  </a:cubicBezTo>
                  <a:cubicBezTo>
                    <a:pt x="12371" y="21979"/>
                    <a:pt x="12550" y="21610"/>
                    <a:pt x="12562" y="21324"/>
                  </a:cubicBezTo>
                  <a:cubicBezTo>
                    <a:pt x="12574" y="21205"/>
                    <a:pt x="12562" y="21062"/>
                    <a:pt x="12479" y="20979"/>
                  </a:cubicBezTo>
                  <a:cubicBezTo>
                    <a:pt x="12421" y="20903"/>
                    <a:pt x="12334" y="20865"/>
                    <a:pt x="12246" y="20865"/>
                  </a:cubicBezTo>
                  <a:cubicBezTo>
                    <a:pt x="12224" y="20865"/>
                    <a:pt x="12202" y="20867"/>
                    <a:pt x="12181" y="20872"/>
                  </a:cubicBezTo>
                  <a:cubicBezTo>
                    <a:pt x="12121" y="20872"/>
                    <a:pt x="12074" y="20896"/>
                    <a:pt x="12026" y="20920"/>
                  </a:cubicBezTo>
                  <a:cubicBezTo>
                    <a:pt x="12121" y="20312"/>
                    <a:pt x="12026" y="19669"/>
                    <a:pt x="11919" y="19038"/>
                  </a:cubicBezTo>
                  <a:cubicBezTo>
                    <a:pt x="11895" y="18860"/>
                    <a:pt x="11871" y="18681"/>
                    <a:pt x="11848" y="18503"/>
                  </a:cubicBezTo>
                  <a:cubicBezTo>
                    <a:pt x="11645" y="16979"/>
                    <a:pt x="11836" y="15431"/>
                    <a:pt x="12002" y="13919"/>
                  </a:cubicBezTo>
                  <a:cubicBezTo>
                    <a:pt x="12109" y="13038"/>
                    <a:pt x="12217" y="12133"/>
                    <a:pt x="12240" y="11228"/>
                  </a:cubicBezTo>
                  <a:cubicBezTo>
                    <a:pt x="12288" y="9942"/>
                    <a:pt x="12181" y="8632"/>
                    <a:pt x="12062" y="7370"/>
                  </a:cubicBezTo>
                  <a:lnTo>
                    <a:pt x="11657" y="2667"/>
                  </a:lnTo>
                  <a:cubicBezTo>
                    <a:pt x="11693" y="2120"/>
                    <a:pt x="11740" y="1572"/>
                    <a:pt x="11776" y="1024"/>
                  </a:cubicBezTo>
                  <a:lnTo>
                    <a:pt x="11705" y="1012"/>
                  </a:lnTo>
                  <a:cubicBezTo>
                    <a:pt x="11669" y="1405"/>
                    <a:pt x="11645" y="1798"/>
                    <a:pt x="11621" y="2179"/>
                  </a:cubicBezTo>
                  <a:lnTo>
                    <a:pt x="11431" y="0"/>
                  </a:lnTo>
                  <a:close/>
                  <a:moveTo>
                    <a:pt x="14062" y="46173"/>
                  </a:moveTo>
                  <a:cubicBezTo>
                    <a:pt x="13979" y="48137"/>
                    <a:pt x="13967" y="50114"/>
                    <a:pt x="14014" y="52078"/>
                  </a:cubicBezTo>
                  <a:lnTo>
                    <a:pt x="14062" y="46173"/>
                  </a:lnTo>
                  <a:close/>
                  <a:moveTo>
                    <a:pt x="7716" y="45756"/>
                  </a:moveTo>
                  <a:lnTo>
                    <a:pt x="7716" y="45756"/>
                  </a:lnTo>
                  <a:cubicBezTo>
                    <a:pt x="7740" y="47899"/>
                    <a:pt x="7764" y="50780"/>
                    <a:pt x="7835" y="52816"/>
                  </a:cubicBezTo>
                  <a:lnTo>
                    <a:pt x="7716" y="45756"/>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1101325" y="4591475"/>
              <a:ext cx="600" cy="68775"/>
            </a:xfrm>
            <a:custGeom>
              <a:avLst/>
              <a:gdLst/>
              <a:ahLst/>
              <a:cxnLst/>
              <a:rect l="l" t="t" r="r" b="b"/>
              <a:pathLst>
                <a:path w="24" h="2751" extrusionOk="0">
                  <a:moveTo>
                    <a:pt x="24" y="0"/>
                  </a:moveTo>
                  <a:lnTo>
                    <a:pt x="24" y="0"/>
                  </a:lnTo>
                  <a:cubicBezTo>
                    <a:pt x="12" y="977"/>
                    <a:pt x="0" y="1965"/>
                    <a:pt x="0" y="2751"/>
                  </a:cubicBezTo>
                  <a:lnTo>
                    <a:pt x="24" y="0"/>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1275150" y="4611700"/>
              <a:ext cx="1500" cy="83675"/>
            </a:xfrm>
            <a:custGeom>
              <a:avLst/>
              <a:gdLst/>
              <a:ahLst/>
              <a:cxnLst/>
              <a:rect l="l" t="t" r="r" b="b"/>
              <a:pathLst>
                <a:path w="60" h="3347" extrusionOk="0">
                  <a:moveTo>
                    <a:pt x="0" y="1"/>
                  </a:moveTo>
                  <a:lnTo>
                    <a:pt x="24" y="3346"/>
                  </a:lnTo>
                  <a:cubicBezTo>
                    <a:pt x="60" y="2251"/>
                    <a:pt x="36" y="1120"/>
                    <a:pt x="0" y="1"/>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a:off x="1258775" y="4615275"/>
              <a:ext cx="2700" cy="83675"/>
            </a:xfrm>
            <a:custGeom>
              <a:avLst/>
              <a:gdLst/>
              <a:ahLst/>
              <a:cxnLst/>
              <a:rect l="l" t="t" r="r" b="b"/>
              <a:pathLst>
                <a:path w="108" h="3347" extrusionOk="0">
                  <a:moveTo>
                    <a:pt x="1" y="1"/>
                  </a:moveTo>
                  <a:lnTo>
                    <a:pt x="84" y="3346"/>
                  </a:lnTo>
                  <a:cubicBezTo>
                    <a:pt x="108" y="2227"/>
                    <a:pt x="60" y="1108"/>
                    <a:pt x="1" y="1"/>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1159950" y="4546825"/>
              <a:ext cx="3300" cy="68175"/>
            </a:xfrm>
            <a:custGeom>
              <a:avLst/>
              <a:gdLst/>
              <a:ahLst/>
              <a:cxnLst/>
              <a:rect l="l" t="t" r="r" b="b"/>
              <a:pathLst>
                <a:path w="132" h="2727" extrusionOk="0">
                  <a:moveTo>
                    <a:pt x="1" y="0"/>
                  </a:moveTo>
                  <a:lnTo>
                    <a:pt x="132" y="2727"/>
                  </a:lnTo>
                  <a:cubicBezTo>
                    <a:pt x="108" y="1774"/>
                    <a:pt x="84" y="822"/>
                    <a:pt x="1" y="0"/>
                  </a:cubicBez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857250" y="3365425"/>
              <a:ext cx="637300" cy="1365975"/>
            </a:xfrm>
            <a:custGeom>
              <a:avLst/>
              <a:gdLst/>
              <a:ahLst/>
              <a:cxnLst/>
              <a:rect l="l" t="t" r="r" b="b"/>
              <a:pathLst>
                <a:path w="25492" h="54639" extrusionOk="0">
                  <a:moveTo>
                    <a:pt x="12263" y="0"/>
                  </a:moveTo>
                  <a:lnTo>
                    <a:pt x="12192" y="12"/>
                  </a:lnTo>
                  <a:cubicBezTo>
                    <a:pt x="11954" y="24"/>
                    <a:pt x="11728" y="143"/>
                    <a:pt x="11573" y="322"/>
                  </a:cubicBezTo>
                  <a:cubicBezTo>
                    <a:pt x="11418" y="512"/>
                    <a:pt x="11347" y="751"/>
                    <a:pt x="11359" y="989"/>
                  </a:cubicBezTo>
                  <a:lnTo>
                    <a:pt x="11585" y="3584"/>
                  </a:lnTo>
                  <a:cubicBezTo>
                    <a:pt x="11287" y="8073"/>
                    <a:pt x="11097" y="12621"/>
                    <a:pt x="11049" y="17110"/>
                  </a:cubicBezTo>
                  <a:cubicBezTo>
                    <a:pt x="11025" y="18812"/>
                    <a:pt x="11049" y="20455"/>
                    <a:pt x="11537" y="22003"/>
                  </a:cubicBezTo>
                  <a:cubicBezTo>
                    <a:pt x="11478" y="22158"/>
                    <a:pt x="11454" y="22313"/>
                    <a:pt x="11454" y="22468"/>
                  </a:cubicBezTo>
                  <a:cubicBezTo>
                    <a:pt x="10978" y="22682"/>
                    <a:pt x="10537" y="23027"/>
                    <a:pt x="10180" y="23480"/>
                  </a:cubicBezTo>
                  <a:cubicBezTo>
                    <a:pt x="9882" y="23825"/>
                    <a:pt x="9644" y="24242"/>
                    <a:pt x="9442" y="24706"/>
                  </a:cubicBezTo>
                  <a:cubicBezTo>
                    <a:pt x="8632" y="24873"/>
                    <a:pt x="7477" y="25265"/>
                    <a:pt x="7477" y="26266"/>
                  </a:cubicBezTo>
                  <a:cubicBezTo>
                    <a:pt x="7477" y="26337"/>
                    <a:pt x="7489" y="26397"/>
                    <a:pt x="7489" y="26456"/>
                  </a:cubicBezTo>
                  <a:lnTo>
                    <a:pt x="7489" y="26980"/>
                  </a:lnTo>
                  <a:cubicBezTo>
                    <a:pt x="6894" y="27206"/>
                    <a:pt x="6310" y="27456"/>
                    <a:pt x="5763" y="27754"/>
                  </a:cubicBezTo>
                  <a:cubicBezTo>
                    <a:pt x="5084" y="28111"/>
                    <a:pt x="4441" y="28528"/>
                    <a:pt x="3858" y="28992"/>
                  </a:cubicBezTo>
                  <a:cubicBezTo>
                    <a:pt x="3346" y="29397"/>
                    <a:pt x="2869" y="29837"/>
                    <a:pt x="2441" y="30314"/>
                  </a:cubicBezTo>
                  <a:cubicBezTo>
                    <a:pt x="2084" y="30707"/>
                    <a:pt x="1762" y="31123"/>
                    <a:pt x="1488" y="31540"/>
                  </a:cubicBezTo>
                  <a:cubicBezTo>
                    <a:pt x="1179" y="32016"/>
                    <a:pt x="905" y="32516"/>
                    <a:pt x="691" y="33028"/>
                  </a:cubicBezTo>
                  <a:cubicBezTo>
                    <a:pt x="488" y="33493"/>
                    <a:pt x="333" y="33981"/>
                    <a:pt x="226" y="34469"/>
                  </a:cubicBezTo>
                  <a:cubicBezTo>
                    <a:pt x="83" y="35076"/>
                    <a:pt x="12" y="35707"/>
                    <a:pt x="0" y="36350"/>
                  </a:cubicBezTo>
                  <a:lnTo>
                    <a:pt x="0" y="36374"/>
                  </a:lnTo>
                  <a:cubicBezTo>
                    <a:pt x="0" y="36934"/>
                    <a:pt x="60" y="37493"/>
                    <a:pt x="167" y="38029"/>
                  </a:cubicBezTo>
                  <a:cubicBezTo>
                    <a:pt x="333" y="38874"/>
                    <a:pt x="631" y="39684"/>
                    <a:pt x="1036" y="40458"/>
                  </a:cubicBezTo>
                  <a:cubicBezTo>
                    <a:pt x="1536" y="41398"/>
                    <a:pt x="2215" y="42268"/>
                    <a:pt x="3036" y="43053"/>
                  </a:cubicBezTo>
                  <a:cubicBezTo>
                    <a:pt x="4060" y="44030"/>
                    <a:pt x="5286" y="44827"/>
                    <a:pt x="6668" y="45435"/>
                  </a:cubicBezTo>
                  <a:cubicBezTo>
                    <a:pt x="6941" y="45554"/>
                    <a:pt x="7215" y="45673"/>
                    <a:pt x="7489" y="45768"/>
                  </a:cubicBezTo>
                  <a:lnTo>
                    <a:pt x="7489" y="46601"/>
                  </a:lnTo>
                  <a:cubicBezTo>
                    <a:pt x="7489" y="46828"/>
                    <a:pt x="7584" y="47042"/>
                    <a:pt x="7727" y="47209"/>
                  </a:cubicBezTo>
                  <a:cubicBezTo>
                    <a:pt x="7727" y="47483"/>
                    <a:pt x="7739" y="47756"/>
                    <a:pt x="7739" y="48042"/>
                  </a:cubicBezTo>
                  <a:cubicBezTo>
                    <a:pt x="7763" y="49947"/>
                    <a:pt x="7787" y="52114"/>
                    <a:pt x="7846" y="53757"/>
                  </a:cubicBezTo>
                  <a:cubicBezTo>
                    <a:pt x="7858" y="54245"/>
                    <a:pt x="8263" y="54638"/>
                    <a:pt x="8751" y="54638"/>
                  </a:cubicBezTo>
                  <a:lnTo>
                    <a:pt x="8775" y="54638"/>
                  </a:lnTo>
                  <a:cubicBezTo>
                    <a:pt x="9275" y="54614"/>
                    <a:pt x="9668" y="54210"/>
                    <a:pt x="9656" y="53709"/>
                  </a:cubicBezTo>
                  <a:lnTo>
                    <a:pt x="9656" y="53531"/>
                  </a:lnTo>
                  <a:cubicBezTo>
                    <a:pt x="9977" y="53388"/>
                    <a:pt x="10192" y="53067"/>
                    <a:pt x="10192" y="52697"/>
                  </a:cubicBezTo>
                  <a:lnTo>
                    <a:pt x="10192" y="52590"/>
                  </a:lnTo>
                  <a:cubicBezTo>
                    <a:pt x="10216" y="52578"/>
                    <a:pt x="10239" y="52566"/>
                    <a:pt x="10251" y="52555"/>
                  </a:cubicBezTo>
                  <a:lnTo>
                    <a:pt x="10358" y="52555"/>
                  </a:lnTo>
                  <a:cubicBezTo>
                    <a:pt x="10430" y="52555"/>
                    <a:pt x="10489" y="52555"/>
                    <a:pt x="10561" y="52531"/>
                  </a:cubicBezTo>
                  <a:cubicBezTo>
                    <a:pt x="10704" y="52638"/>
                    <a:pt x="10882" y="52697"/>
                    <a:pt x="11073" y="52697"/>
                  </a:cubicBezTo>
                  <a:lnTo>
                    <a:pt x="11085" y="52697"/>
                  </a:lnTo>
                  <a:cubicBezTo>
                    <a:pt x="11204" y="52697"/>
                    <a:pt x="11335" y="52674"/>
                    <a:pt x="11442" y="52626"/>
                  </a:cubicBezTo>
                  <a:cubicBezTo>
                    <a:pt x="11442" y="52674"/>
                    <a:pt x="11454" y="52733"/>
                    <a:pt x="11454" y="52793"/>
                  </a:cubicBezTo>
                  <a:cubicBezTo>
                    <a:pt x="11501" y="53257"/>
                    <a:pt x="11894" y="53614"/>
                    <a:pt x="12359" y="53614"/>
                  </a:cubicBezTo>
                  <a:lnTo>
                    <a:pt x="12430" y="53614"/>
                  </a:lnTo>
                  <a:cubicBezTo>
                    <a:pt x="12918" y="53578"/>
                    <a:pt x="13299" y="53150"/>
                    <a:pt x="13275" y="52662"/>
                  </a:cubicBezTo>
                  <a:lnTo>
                    <a:pt x="13145" y="49947"/>
                  </a:lnTo>
                  <a:cubicBezTo>
                    <a:pt x="13133" y="49352"/>
                    <a:pt x="13109" y="48733"/>
                    <a:pt x="13085" y="48149"/>
                  </a:cubicBezTo>
                  <a:cubicBezTo>
                    <a:pt x="13228" y="48149"/>
                    <a:pt x="13371" y="48149"/>
                    <a:pt x="13514" y="48137"/>
                  </a:cubicBezTo>
                  <a:lnTo>
                    <a:pt x="13514" y="48137"/>
                  </a:lnTo>
                  <a:cubicBezTo>
                    <a:pt x="13478" y="49495"/>
                    <a:pt x="13514" y="50864"/>
                    <a:pt x="13609" y="52209"/>
                  </a:cubicBezTo>
                  <a:cubicBezTo>
                    <a:pt x="13633" y="52495"/>
                    <a:pt x="13787" y="52745"/>
                    <a:pt x="14014" y="52888"/>
                  </a:cubicBezTo>
                  <a:cubicBezTo>
                    <a:pt x="14014" y="52936"/>
                    <a:pt x="14014" y="52971"/>
                    <a:pt x="14014" y="53007"/>
                  </a:cubicBezTo>
                  <a:cubicBezTo>
                    <a:pt x="14026" y="53495"/>
                    <a:pt x="14430" y="53888"/>
                    <a:pt x="14930" y="53888"/>
                  </a:cubicBezTo>
                  <a:cubicBezTo>
                    <a:pt x="15085" y="53888"/>
                    <a:pt x="15228" y="53852"/>
                    <a:pt x="15359" y="53781"/>
                  </a:cubicBezTo>
                  <a:cubicBezTo>
                    <a:pt x="15514" y="54067"/>
                    <a:pt x="15812" y="54245"/>
                    <a:pt x="16145" y="54245"/>
                  </a:cubicBezTo>
                  <a:cubicBezTo>
                    <a:pt x="16323" y="54245"/>
                    <a:pt x="16502" y="54186"/>
                    <a:pt x="16645" y="54102"/>
                  </a:cubicBezTo>
                  <a:lnTo>
                    <a:pt x="16740" y="54102"/>
                  </a:lnTo>
                  <a:cubicBezTo>
                    <a:pt x="17228" y="54102"/>
                    <a:pt x="17633" y="53721"/>
                    <a:pt x="17657" y="53221"/>
                  </a:cubicBezTo>
                  <a:cubicBezTo>
                    <a:pt x="17693" y="52102"/>
                    <a:pt x="17657" y="50959"/>
                    <a:pt x="17621" y="49840"/>
                  </a:cubicBezTo>
                  <a:lnTo>
                    <a:pt x="17609" y="47280"/>
                  </a:lnTo>
                  <a:cubicBezTo>
                    <a:pt x="17776" y="47113"/>
                    <a:pt x="17871" y="46875"/>
                    <a:pt x="17871" y="46637"/>
                  </a:cubicBezTo>
                  <a:lnTo>
                    <a:pt x="17871" y="45816"/>
                  </a:lnTo>
                  <a:cubicBezTo>
                    <a:pt x="18169" y="45708"/>
                    <a:pt x="18467" y="45601"/>
                    <a:pt x="18740" y="45470"/>
                  </a:cubicBezTo>
                  <a:cubicBezTo>
                    <a:pt x="20193" y="44851"/>
                    <a:pt x="21455" y="44018"/>
                    <a:pt x="22503" y="43006"/>
                  </a:cubicBezTo>
                  <a:cubicBezTo>
                    <a:pt x="23277" y="42268"/>
                    <a:pt x="23908" y="41446"/>
                    <a:pt x="24396" y="40565"/>
                  </a:cubicBezTo>
                  <a:cubicBezTo>
                    <a:pt x="24396" y="40553"/>
                    <a:pt x="24408" y="40541"/>
                    <a:pt x="24420" y="40529"/>
                  </a:cubicBezTo>
                  <a:cubicBezTo>
                    <a:pt x="24801" y="39815"/>
                    <a:pt x="25086" y="39065"/>
                    <a:pt x="25265" y="38315"/>
                  </a:cubicBezTo>
                  <a:cubicBezTo>
                    <a:pt x="25408" y="37684"/>
                    <a:pt x="25491" y="37029"/>
                    <a:pt x="25491" y="36374"/>
                  </a:cubicBezTo>
                  <a:cubicBezTo>
                    <a:pt x="25491" y="36314"/>
                    <a:pt x="25491" y="36255"/>
                    <a:pt x="25479" y="36195"/>
                  </a:cubicBezTo>
                  <a:cubicBezTo>
                    <a:pt x="25467" y="35600"/>
                    <a:pt x="25396" y="34993"/>
                    <a:pt x="25253" y="34409"/>
                  </a:cubicBezTo>
                  <a:cubicBezTo>
                    <a:pt x="25146" y="33921"/>
                    <a:pt x="24979" y="33433"/>
                    <a:pt x="24765" y="32957"/>
                  </a:cubicBezTo>
                  <a:cubicBezTo>
                    <a:pt x="24551" y="32445"/>
                    <a:pt x="24277" y="31945"/>
                    <a:pt x="23955" y="31469"/>
                  </a:cubicBezTo>
                  <a:cubicBezTo>
                    <a:pt x="23646" y="31004"/>
                    <a:pt x="23289" y="30552"/>
                    <a:pt x="22896" y="30135"/>
                  </a:cubicBezTo>
                  <a:cubicBezTo>
                    <a:pt x="22467" y="29683"/>
                    <a:pt x="21991" y="29254"/>
                    <a:pt x="21455" y="28849"/>
                  </a:cubicBezTo>
                  <a:cubicBezTo>
                    <a:pt x="20800" y="28349"/>
                    <a:pt x="20074" y="27909"/>
                    <a:pt x="19312" y="27540"/>
                  </a:cubicBezTo>
                  <a:cubicBezTo>
                    <a:pt x="18848" y="27313"/>
                    <a:pt x="18371" y="27111"/>
                    <a:pt x="17871" y="26944"/>
                  </a:cubicBezTo>
                  <a:lnTo>
                    <a:pt x="17871" y="26266"/>
                  </a:lnTo>
                  <a:cubicBezTo>
                    <a:pt x="17871" y="25301"/>
                    <a:pt x="16812" y="24908"/>
                    <a:pt x="16050" y="24730"/>
                  </a:cubicBezTo>
                  <a:cubicBezTo>
                    <a:pt x="15919" y="24420"/>
                    <a:pt x="15764" y="24134"/>
                    <a:pt x="15585" y="23872"/>
                  </a:cubicBezTo>
                  <a:cubicBezTo>
                    <a:pt x="15240" y="23349"/>
                    <a:pt x="14799" y="22932"/>
                    <a:pt x="14335" y="22634"/>
                  </a:cubicBezTo>
                  <a:cubicBezTo>
                    <a:pt x="14359" y="22515"/>
                    <a:pt x="14383" y="22396"/>
                    <a:pt x="14383" y="22289"/>
                  </a:cubicBezTo>
                  <a:cubicBezTo>
                    <a:pt x="14418" y="21801"/>
                    <a:pt x="14252" y="21491"/>
                    <a:pt x="14109" y="21313"/>
                  </a:cubicBezTo>
                  <a:cubicBezTo>
                    <a:pt x="14049" y="21229"/>
                    <a:pt x="13966" y="21158"/>
                    <a:pt x="13883" y="21098"/>
                  </a:cubicBezTo>
                  <a:cubicBezTo>
                    <a:pt x="13871" y="20646"/>
                    <a:pt x="13799" y="20205"/>
                    <a:pt x="13740" y="19801"/>
                  </a:cubicBezTo>
                  <a:cubicBezTo>
                    <a:pt x="13716" y="19634"/>
                    <a:pt x="13692" y="19455"/>
                    <a:pt x="13668" y="19289"/>
                  </a:cubicBezTo>
                  <a:cubicBezTo>
                    <a:pt x="13478" y="17884"/>
                    <a:pt x="13656" y="16383"/>
                    <a:pt x="13823" y="14931"/>
                  </a:cubicBezTo>
                  <a:cubicBezTo>
                    <a:pt x="13930" y="14038"/>
                    <a:pt x="14037" y="13109"/>
                    <a:pt x="14073" y="12169"/>
                  </a:cubicBezTo>
                  <a:cubicBezTo>
                    <a:pt x="14121" y="10823"/>
                    <a:pt x="14002" y="9490"/>
                    <a:pt x="13895" y="8192"/>
                  </a:cubicBezTo>
                  <a:lnTo>
                    <a:pt x="13490" y="3560"/>
                  </a:lnTo>
                  <a:cubicBezTo>
                    <a:pt x="13526" y="3037"/>
                    <a:pt x="13561" y="2501"/>
                    <a:pt x="13597" y="2001"/>
                  </a:cubicBezTo>
                  <a:cubicBezTo>
                    <a:pt x="13621" y="1763"/>
                    <a:pt x="13537" y="1524"/>
                    <a:pt x="13383" y="1334"/>
                  </a:cubicBezTo>
                  <a:cubicBezTo>
                    <a:pt x="13359" y="1298"/>
                    <a:pt x="13323" y="1274"/>
                    <a:pt x="13287" y="1239"/>
                  </a:cubicBezTo>
                  <a:lnTo>
                    <a:pt x="13252" y="834"/>
                  </a:lnTo>
                  <a:cubicBezTo>
                    <a:pt x="13216" y="358"/>
                    <a:pt x="12811" y="0"/>
                    <a:pt x="12347" y="0"/>
                  </a:cubicBezTo>
                  <a:close/>
                </a:path>
              </a:pathLst>
            </a:custGeom>
            <a:solidFill>
              <a:srgbClr val="FEF7F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1163225" y="4614975"/>
              <a:ext cx="3000" cy="67900"/>
            </a:xfrm>
            <a:custGeom>
              <a:avLst/>
              <a:gdLst/>
              <a:ahLst/>
              <a:cxnLst/>
              <a:rect l="l" t="t" r="r" b="b"/>
              <a:pathLst>
                <a:path w="120" h="2716" extrusionOk="0">
                  <a:moveTo>
                    <a:pt x="1" y="1"/>
                  </a:moveTo>
                  <a:lnTo>
                    <a:pt x="1" y="1"/>
                  </a:lnTo>
                  <a:cubicBezTo>
                    <a:pt x="24" y="953"/>
                    <a:pt x="48" y="1906"/>
                    <a:pt x="120" y="2715"/>
                  </a:cubicBezTo>
                  <a:lnTo>
                    <a:pt x="1" y="1"/>
                  </a:lnTo>
                  <a:close/>
                </a:path>
              </a:pathLst>
            </a:custGeom>
            <a:solidFill>
              <a:srgbClr val="FE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1159350" y="3385375"/>
              <a:ext cx="31575" cy="540850"/>
            </a:xfrm>
            <a:custGeom>
              <a:avLst/>
              <a:gdLst/>
              <a:ahLst/>
              <a:cxnLst/>
              <a:rect l="l" t="t" r="r" b="b"/>
              <a:pathLst>
                <a:path w="1263" h="21634" extrusionOk="0">
                  <a:moveTo>
                    <a:pt x="608" y="3155"/>
                  </a:moveTo>
                  <a:lnTo>
                    <a:pt x="965" y="7370"/>
                  </a:lnTo>
                  <a:cubicBezTo>
                    <a:pt x="1072" y="8632"/>
                    <a:pt x="1191" y="9942"/>
                    <a:pt x="1144" y="11228"/>
                  </a:cubicBezTo>
                  <a:cubicBezTo>
                    <a:pt x="1120" y="12121"/>
                    <a:pt x="1013" y="13038"/>
                    <a:pt x="906" y="13907"/>
                  </a:cubicBezTo>
                  <a:cubicBezTo>
                    <a:pt x="739" y="15419"/>
                    <a:pt x="549" y="16978"/>
                    <a:pt x="751" y="18502"/>
                  </a:cubicBezTo>
                  <a:cubicBezTo>
                    <a:pt x="775" y="18681"/>
                    <a:pt x="799" y="18872"/>
                    <a:pt x="822" y="19050"/>
                  </a:cubicBezTo>
                  <a:cubicBezTo>
                    <a:pt x="953" y="19860"/>
                    <a:pt x="1084" y="20705"/>
                    <a:pt x="775" y="21443"/>
                  </a:cubicBezTo>
                  <a:cubicBezTo>
                    <a:pt x="108" y="19872"/>
                    <a:pt x="72" y="18145"/>
                    <a:pt x="96" y="16216"/>
                  </a:cubicBezTo>
                  <a:cubicBezTo>
                    <a:pt x="144" y="11883"/>
                    <a:pt x="322" y="7501"/>
                    <a:pt x="608" y="3155"/>
                  </a:cubicBezTo>
                  <a:close/>
                  <a:moveTo>
                    <a:pt x="334" y="0"/>
                  </a:moveTo>
                  <a:lnTo>
                    <a:pt x="560" y="2667"/>
                  </a:lnTo>
                  <a:cubicBezTo>
                    <a:pt x="251" y="7168"/>
                    <a:pt x="72" y="11716"/>
                    <a:pt x="25" y="16216"/>
                  </a:cubicBezTo>
                  <a:cubicBezTo>
                    <a:pt x="1" y="18193"/>
                    <a:pt x="37" y="19955"/>
                    <a:pt x="739" y="21562"/>
                  </a:cubicBezTo>
                  <a:lnTo>
                    <a:pt x="775" y="21634"/>
                  </a:lnTo>
                  <a:lnTo>
                    <a:pt x="810" y="21562"/>
                  </a:lnTo>
                  <a:cubicBezTo>
                    <a:pt x="1168" y="20777"/>
                    <a:pt x="1037" y="19895"/>
                    <a:pt x="906" y="19038"/>
                  </a:cubicBezTo>
                  <a:cubicBezTo>
                    <a:pt x="870" y="18860"/>
                    <a:pt x="846" y="18669"/>
                    <a:pt x="822" y="18502"/>
                  </a:cubicBezTo>
                  <a:cubicBezTo>
                    <a:pt x="632" y="16978"/>
                    <a:pt x="810" y="15419"/>
                    <a:pt x="989" y="13919"/>
                  </a:cubicBezTo>
                  <a:cubicBezTo>
                    <a:pt x="1084" y="13038"/>
                    <a:pt x="1191" y="12133"/>
                    <a:pt x="1227" y="11228"/>
                  </a:cubicBezTo>
                  <a:cubicBezTo>
                    <a:pt x="1263" y="9942"/>
                    <a:pt x="1156" y="8632"/>
                    <a:pt x="1049" y="7358"/>
                  </a:cubicBezTo>
                  <a:lnTo>
                    <a:pt x="644" y="2667"/>
                  </a:lnTo>
                  <a:cubicBezTo>
                    <a:pt x="680" y="2120"/>
                    <a:pt x="715" y="1572"/>
                    <a:pt x="763" y="1024"/>
                  </a:cubicBezTo>
                  <a:lnTo>
                    <a:pt x="680" y="1012"/>
                  </a:lnTo>
                  <a:cubicBezTo>
                    <a:pt x="656" y="1405"/>
                    <a:pt x="620" y="1786"/>
                    <a:pt x="596" y="2179"/>
                  </a:cubicBezTo>
                  <a:lnTo>
                    <a:pt x="406"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883725" y="4037225"/>
              <a:ext cx="591775" cy="469725"/>
            </a:xfrm>
            <a:custGeom>
              <a:avLst/>
              <a:gdLst/>
              <a:ahLst/>
              <a:cxnLst/>
              <a:rect l="l" t="t" r="r" b="b"/>
              <a:pathLst>
                <a:path w="23671" h="18789" extrusionOk="0">
                  <a:moveTo>
                    <a:pt x="11835" y="1"/>
                  </a:moveTo>
                  <a:cubicBezTo>
                    <a:pt x="10609" y="1"/>
                    <a:pt x="9430" y="144"/>
                    <a:pt x="8311" y="418"/>
                  </a:cubicBezTo>
                  <a:cubicBezTo>
                    <a:pt x="7228" y="691"/>
                    <a:pt x="6204" y="1084"/>
                    <a:pt x="5275" y="1572"/>
                  </a:cubicBezTo>
                  <a:cubicBezTo>
                    <a:pt x="4644" y="1906"/>
                    <a:pt x="4049" y="2299"/>
                    <a:pt x="3513" y="2715"/>
                  </a:cubicBezTo>
                  <a:cubicBezTo>
                    <a:pt x="3037" y="3096"/>
                    <a:pt x="2596" y="3501"/>
                    <a:pt x="2203" y="3930"/>
                  </a:cubicBezTo>
                  <a:cubicBezTo>
                    <a:pt x="1882" y="4287"/>
                    <a:pt x="1596" y="4668"/>
                    <a:pt x="1334" y="5061"/>
                  </a:cubicBezTo>
                  <a:cubicBezTo>
                    <a:pt x="1060" y="5490"/>
                    <a:pt x="810" y="5930"/>
                    <a:pt x="620" y="6394"/>
                  </a:cubicBezTo>
                  <a:cubicBezTo>
                    <a:pt x="441" y="6823"/>
                    <a:pt x="298" y="7252"/>
                    <a:pt x="203" y="7692"/>
                  </a:cubicBezTo>
                  <a:cubicBezTo>
                    <a:pt x="72" y="8240"/>
                    <a:pt x="1" y="8800"/>
                    <a:pt x="1" y="9371"/>
                  </a:cubicBezTo>
                  <a:lnTo>
                    <a:pt x="1" y="9395"/>
                  </a:lnTo>
                  <a:cubicBezTo>
                    <a:pt x="1" y="9895"/>
                    <a:pt x="48" y="10395"/>
                    <a:pt x="144" y="10871"/>
                  </a:cubicBezTo>
                  <a:cubicBezTo>
                    <a:pt x="298" y="11633"/>
                    <a:pt x="560" y="12359"/>
                    <a:pt x="929" y="13050"/>
                  </a:cubicBezTo>
                  <a:cubicBezTo>
                    <a:pt x="1394" y="13907"/>
                    <a:pt x="2001" y="14705"/>
                    <a:pt x="2751" y="15419"/>
                  </a:cubicBezTo>
                  <a:cubicBezTo>
                    <a:pt x="3692" y="16312"/>
                    <a:pt x="4835" y="17062"/>
                    <a:pt x="6120" y="17622"/>
                  </a:cubicBezTo>
                  <a:cubicBezTo>
                    <a:pt x="7823" y="18372"/>
                    <a:pt x="9764" y="18789"/>
                    <a:pt x="11835" y="18789"/>
                  </a:cubicBezTo>
                  <a:cubicBezTo>
                    <a:pt x="13871" y="18789"/>
                    <a:pt x="15800" y="18384"/>
                    <a:pt x="17467" y="17658"/>
                  </a:cubicBezTo>
                  <a:cubicBezTo>
                    <a:pt x="18813" y="17074"/>
                    <a:pt x="20003" y="16300"/>
                    <a:pt x="20968" y="15372"/>
                  </a:cubicBezTo>
                  <a:cubicBezTo>
                    <a:pt x="21670" y="14693"/>
                    <a:pt x="22253" y="13931"/>
                    <a:pt x="22706" y="13110"/>
                  </a:cubicBezTo>
                  <a:cubicBezTo>
                    <a:pt x="23051" y="12479"/>
                    <a:pt x="23301" y="11812"/>
                    <a:pt x="23468" y="11121"/>
                  </a:cubicBezTo>
                  <a:cubicBezTo>
                    <a:pt x="23599" y="10562"/>
                    <a:pt x="23670" y="9990"/>
                    <a:pt x="23670" y="9395"/>
                  </a:cubicBezTo>
                  <a:cubicBezTo>
                    <a:pt x="23670" y="9347"/>
                    <a:pt x="23670" y="9300"/>
                    <a:pt x="23658" y="9252"/>
                  </a:cubicBezTo>
                  <a:cubicBezTo>
                    <a:pt x="23646" y="8704"/>
                    <a:pt x="23587" y="8157"/>
                    <a:pt x="23456" y="7645"/>
                  </a:cubicBezTo>
                  <a:cubicBezTo>
                    <a:pt x="23349" y="7192"/>
                    <a:pt x="23206" y="6752"/>
                    <a:pt x="23015" y="6335"/>
                  </a:cubicBezTo>
                  <a:cubicBezTo>
                    <a:pt x="22825" y="5871"/>
                    <a:pt x="22575" y="5418"/>
                    <a:pt x="22289" y="4990"/>
                  </a:cubicBezTo>
                  <a:cubicBezTo>
                    <a:pt x="22003" y="4561"/>
                    <a:pt x="21682" y="4168"/>
                    <a:pt x="21325" y="3787"/>
                  </a:cubicBezTo>
                  <a:cubicBezTo>
                    <a:pt x="20920" y="3358"/>
                    <a:pt x="20479" y="2965"/>
                    <a:pt x="20003" y="2596"/>
                  </a:cubicBezTo>
                  <a:cubicBezTo>
                    <a:pt x="19396" y="2132"/>
                    <a:pt x="18717" y="1727"/>
                    <a:pt x="18003" y="1382"/>
                  </a:cubicBezTo>
                  <a:cubicBezTo>
                    <a:pt x="17110" y="941"/>
                    <a:pt x="16134" y="596"/>
                    <a:pt x="15110" y="370"/>
                  </a:cubicBezTo>
                  <a:cubicBezTo>
                    <a:pt x="14062" y="132"/>
                    <a:pt x="12967" y="1"/>
                    <a:pt x="11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1070950" y="4019075"/>
              <a:ext cx="214050" cy="53300"/>
            </a:xfrm>
            <a:custGeom>
              <a:avLst/>
              <a:gdLst/>
              <a:ahLst/>
              <a:cxnLst/>
              <a:rect l="l" t="t" r="r" b="b"/>
              <a:pathLst>
                <a:path w="8562" h="2132" extrusionOk="0">
                  <a:moveTo>
                    <a:pt x="1" y="1"/>
                  </a:moveTo>
                  <a:lnTo>
                    <a:pt x="1" y="1477"/>
                  </a:lnTo>
                  <a:cubicBezTo>
                    <a:pt x="1346" y="1906"/>
                    <a:pt x="2811" y="2132"/>
                    <a:pt x="4346" y="2132"/>
                  </a:cubicBezTo>
                  <a:cubicBezTo>
                    <a:pt x="5835" y="2132"/>
                    <a:pt x="7252" y="1917"/>
                    <a:pt x="8561" y="1525"/>
                  </a:cubicBezTo>
                  <a:lnTo>
                    <a:pt x="8561" y="36"/>
                  </a:lnTo>
                  <a:cubicBezTo>
                    <a:pt x="7252" y="441"/>
                    <a:pt x="5835" y="655"/>
                    <a:pt x="4346" y="655"/>
                  </a:cubicBezTo>
                  <a:cubicBezTo>
                    <a:pt x="2811" y="655"/>
                    <a:pt x="1346" y="429"/>
                    <a:pt x="1" y="1"/>
                  </a:cubicBezTo>
                  <a:close/>
                </a:path>
              </a:pathLst>
            </a:custGeom>
            <a:solidFill>
              <a:srgbClr val="FFA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1065600" y="4525400"/>
              <a:ext cx="25" cy="25"/>
            </a:xfrm>
            <a:custGeom>
              <a:avLst/>
              <a:gdLst/>
              <a:ahLst/>
              <a:cxnLst/>
              <a:rect l="l" t="t" r="r" b="b"/>
              <a:pathLst>
                <a:path w="1" h="1" fill="none" extrusionOk="0">
                  <a:moveTo>
                    <a:pt x="0" y="0"/>
                  </a:moveTo>
                  <a:close/>
                </a:path>
              </a:pathLst>
            </a:custGeom>
            <a:noFill/>
            <a:ln w="2975" cap="flat" cmpd="sng">
              <a:solidFill>
                <a:srgbClr val="FF232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1076600" y="4514975"/>
              <a:ext cx="3000" cy="190825"/>
            </a:xfrm>
            <a:custGeom>
              <a:avLst/>
              <a:gdLst/>
              <a:ahLst/>
              <a:cxnLst/>
              <a:rect l="l" t="t" r="r" b="b"/>
              <a:pathLst>
                <a:path w="120" h="7633" fill="none" extrusionOk="0">
                  <a:moveTo>
                    <a:pt x="1" y="0"/>
                  </a:moveTo>
                  <a:cubicBezTo>
                    <a:pt x="25" y="2179"/>
                    <a:pt x="49" y="5406"/>
                    <a:pt x="120" y="7632"/>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1088225" y="4518250"/>
              <a:ext cx="4775" cy="161950"/>
            </a:xfrm>
            <a:custGeom>
              <a:avLst/>
              <a:gdLst/>
              <a:ahLst/>
              <a:cxnLst/>
              <a:rect l="l" t="t" r="r" b="b"/>
              <a:pathLst>
                <a:path w="191" h="6478" fill="none" extrusionOk="0">
                  <a:moveTo>
                    <a:pt x="167" y="0"/>
                  </a:moveTo>
                  <a:cubicBezTo>
                    <a:pt x="36" y="1941"/>
                    <a:pt x="0" y="4548"/>
                    <a:pt x="191" y="6477"/>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1104900" y="4520025"/>
              <a:ext cx="1500" cy="137250"/>
            </a:xfrm>
            <a:custGeom>
              <a:avLst/>
              <a:gdLst/>
              <a:ahLst/>
              <a:cxnLst/>
              <a:rect l="l" t="t" r="r" b="b"/>
              <a:pathLst>
                <a:path w="60" h="5490" fill="none" extrusionOk="0">
                  <a:moveTo>
                    <a:pt x="60" y="1"/>
                  </a:moveTo>
                  <a:cubicBezTo>
                    <a:pt x="60" y="1572"/>
                    <a:pt x="0" y="3918"/>
                    <a:pt x="0" y="548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1119775" y="4532525"/>
              <a:ext cx="3000" cy="121475"/>
            </a:xfrm>
            <a:custGeom>
              <a:avLst/>
              <a:gdLst/>
              <a:ahLst/>
              <a:cxnLst/>
              <a:rect l="l" t="t" r="r" b="b"/>
              <a:pathLst>
                <a:path w="120" h="4859" fill="none" extrusionOk="0">
                  <a:moveTo>
                    <a:pt x="84" y="1"/>
                  </a:moveTo>
                  <a:cubicBezTo>
                    <a:pt x="119" y="1001"/>
                    <a:pt x="24" y="3846"/>
                    <a:pt x="0" y="485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1136450" y="4536700"/>
              <a:ext cx="2100" cy="120575"/>
            </a:xfrm>
            <a:custGeom>
              <a:avLst/>
              <a:gdLst/>
              <a:ahLst/>
              <a:cxnLst/>
              <a:rect l="l" t="t" r="r" b="b"/>
              <a:pathLst>
                <a:path w="84" h="4823" fill="none" extrusionOk="0">
                  <a:moveTo>
                    <a:pt x="0" y="0"/>
                  </a:moveTo>
                  <a:cubicBezTo>
                    <a:pt x="60" y="727"/>
                    <a:pt x="83" y="4096"/>
                    <a:pt x="60" y="4822"/>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1276350" y="4525400"/>
              <a:ext cx="5075" cy="167300"/>
            </a:xfrm>
            <a:custGeom>
              <a:avLst/>
              <a:gdLst/>
              <a:ahLst/>
              <a:cxnLst/>
              <a:rect l="l" t="t" r="r" b="b"/>
              <a:pathLst>
                <a:path w="203" h="6692" fill="none" extrusionOk="0">
                  <a:moveTo>
                    <a:pt x="71" y="0"/>
                  </a:moveTo>
                  <a:cubicBezTo>
                    <a:pt x="0" y="2191"/>
                    <a:pt x="202" y="4489"/>
                    <a:pt x="119" y="6691"/>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1259675" y="4528950"/>
              <a:ext cx="5975" cy="167025"/>
            </a:xfrm>
            <a:custGeom>
              <a:avLst/>
              <a:gdLst/>
              <a:ahLst/>
              <a:cxnLst/>
              <a:rect l="l" t="t" r="r" b="b"/>
              <a:pathLst>
                <a:path w="239" h="6681" fill="none" extrusionOk="0">
                  <a:moveTo>
                    <a:pt x="36" y="1"/>
                  </a:moveTo>
                  <a:cubicBezTo>
                    <a:pt x="0" y="2227"/>
                    <a:pt x="238" y="4454"/>
                    <a:pt x="191" y="668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1247175" y="4534325"/>
              <a:ext cx="600" cy="159275"/>
            </a:xfrm>
            <a:custGeom>
              <a:avLst/>
              <a:gdLst/>
              <a:ahLst/>
              <a:cxnLst/>
              <a:rect l="l" t="t" r="r" b="b"/>
              <a:pathLst>
                <a:path w="24" h="6371" fill="none" extrusionOk="0">
                  <a:moveTo>
                    <a:pt x="0" y="0"/>
                  </a:moveTo>
                  <a:cubicBezTo>
                    <a:pt x="0" y="2120"/>
                    <a:pt x="12" y="4239"/>
                    <a:pt x="24" y="637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1232875" y="4539375"/>
              <a:ext cx="2400" cy="147975"/>
            </a:xfrm>
            <a:custGeom>
              <a:avLst/>
              <a:gdLst/>
              <a:ahLst/>
              <a:cxnLst/>
              <a:rect l="l" t="t" r="r" b="b"/>
              <a:pathLst>
                <a:path w="96" h="5919" fill="none" extrusionOk="0">
                  <a:moveTo>
                    <a:pt x="96" y="1"/>
                  </a:moveTo>
                  <a:cubicBezTo>
                    <a:pt x="25" y="1977"/>
                    <a:pt x="1" y="3942"/>
                    <a:pt x="48" y="5918"/>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1220375" y="4537600"/>
              <a:ext cx="3600" cy="128600"/>
            </a:xfrm>
            <a:custGeom>
              <a:avLst/>
              <a:gdLst/>
              <a:ahLst/>
              <a:cxnLst/>
              <a:rect l="l" t="t" r="r" b="b"/>
              <a:pathLst>
                <a:path w="144" h="5144" fill="none" extrusionOk="0">
                  <a:moveTo>
                    <a:pt x="96" y="0"/>
                  </a:moveTo>
                  <a:cubicBezTo>
                    <a:pt x="1" y="1715"/>
                    <a:pt x="13" y="3429"/>
                    <a:pt x="144" y="5144"/>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1206400" y="4541175"/>
              <a:ext cx="5075" cy="117875"/>
            </a:xfrm>
            <a:custGeom>
              <a:avLst/>
              <a:gdLst/>
              <a:ahLst/>
              <a:cxnLst/>
              <a:rect l="l" t="t" r="r" b="b"/>
              <a:pathLst>
                <a:path w="203" h="4715" fill="none" extrusionOk="0">
                  <a:moveTo>
                    <a:pt x="0" y="0"/>
                  </a:moveTo>
                  <a:cubicBezTo>
                    <a:pt x="71" y="1572"/>
                    <a:pt x="143" y="3143"/>
                    <a:pt x="202" y="4715"/>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1193875" y="4542050"/>
              <a:ext cx="3300" cy="117900"/>
            </a:xfrm>
            <a:custGeom>
              <a:avLst/>
              <a:gdLst/>
              <a:ahLst/>
              <a:cxnLst/>
              <a:rect l="l" t="t" r="r" b="b"/>
              <a:pathLst>
                <a:path w="132" h="4716" fill="none" extrusionOk="0">
                  <a:moveTo>
                    <a:pt x="1" y="1"/>
                  </a:moveTo>
                  <a:cubicBezTo>
                    <a:pt x="49" y="1572"/>
                    <a:pt x="84" y="3144"/>
                    <a:pt x="132" y="4716"/>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1181100" y="4537000"/>
              <a:ext cx="6275" cy="120275"/>
            </a:xfrm>
            <a:custGeom>
              <a:avLst/>
              <a:gdLst/>
              <a:ahLst/>
              <a:cxnLst/>
              <a:rect l="l" t="t" r="r" b="b"/>
              <a:pathLst>
                <a:path w="251" h="4811" fill="none" extrusionOk="0">
                  <a:moveTo>
                    <a:pt x="0" y="0"/>
                  </a:moveTo>
                  <a:cubicBezTo>
                    <a:pt x="83" y="1608"/>
                    <a:pt x="167" y="3203"/>
                    <a:pt x="250" y="4810"/>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1163525" y="4544150"/>
              <a:ext cx="6575" cy="136050"/>
            </a:xfrm>
            <a:custGeom>
              <a:avLst/>
              <a:gdLst/>
              <a:ahLst/>
              <a:cxnLst/>
              <a:rect l="l" t="t" r="r" b="b"/>
              <a:pathLst>
                <a:path w="263" h="5442" fill="none" extrusionOk="0">
                  <a:moveTo>
                    <a:pt x="1" y="0"/>
                  </a:moveTo>
                  <a:cubicBezTo>
                    <a:pt x="167" y="1631"/>
                    <a:pt x="96" y="3810"/>
                    <a:pt x="262" y="5441"/>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1152800" y="4539375"/>
              <a:ext cx="3000" cy="107475"/>
            </a:xfrm>
            <a:custGeom>
              <a:avLst/>
              <a:gdLst/>
              <a:ahLst/>
              <a:cxnLst/>
              <a:rect l="l" t="t" r="r" b="b"/>
              <a:pathLst>
                <a:path w="120" h="4299" fill="none" extrusionOk="0">
                  <a:moveTo>
                    <a:pt x="60" y="1"/>
                  </a:moveTo>
                  <a:cubicBezTo>
                    <a:pt x="1" y="1429"/>
                    <a:pt x="25" y="2870"/>
                    <a:pt x="120" y="4299"/>
                  </a:cubicBezTo>
                </a:path>
              </a:pathLst>
            </a:custGeom>
            <a:noFill/>
            <a:ln w="59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883725" y="4228325"/>
              <a:ext cx="591475" cy="93200"/>
            </a:xfrm>
            <a:custGeom>
              <a:avLst/>
              <a:gdLst/>
              <a:ahLst/>
              <a:cxnLst/>
              <a:rect l="l" t="t" r="r" b="b"/>
              <a:pathLst>
                <a:path w="23659" h="3728" extrusionOk="0">
                  <a:moveTo>
                    <a:pt x="23456" y="1"/>
                  </a:moveTo>
                  <a:cubicBezTo>
                    <a:pt x="21563" y="1013"/>
                    <a:pt x="18098" y="2179"/>
                    <a:pt x="12169" y="2179"/>
                  </a:cubicBezTo>
                  <a:lnTo>
                    <a:pt x="12086" y="2179"/>
                  </a:lnTo>
                  <a:cubicBezTo>
                    <a:pt x="3465" y="2179"/>
                    <a:pt x="822" y="560"/>
                    <a:pt x="203" y="48"/>
                  </a:cubicBezTo>
                  <a:cubicBezTo>
                    <a:pt x="72" y="596"/>
                    <a:pt x="1" y="1156"/>
                    <a:pt x="1" y="1727"/>
                  </a:cubicBezTo>
                  <a:cubicBezTo>
                    <a:pt x="1477" y="2584"/>
                    <a:pt x="4799" y="3727"/>
                    <a:pt x="12086" y="3727"/>
                  </a:cubicBezTo>
                  <a:lnTo>
                    <a:pt x="12169" y="3727"/>
                  </a:lnTo>
                  <a:cubicBezTo>
                    <a:pt x="17920" y="3727"/>
                    <a:pt x="21515" y="2668"/>
                    <a:pt x="23658" y="1608"/>
                  </a:cubicBezTo>
                  <a:cubicBezTo>
                    <a:pt x="23646" y="1060"/>
                    <a:pt x="23587" y="513"/>
                    <a:pt x="23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887300" y="4307800"/>
              <a:ext cx="583125" cy="95875"/>
            </a:xfrm>
            <a:custGeom>
              <a:avLst/>
              <a:gdLst/>
              <a:ahLst/>
              <a:cxnLst/>
              <a:rect l="l" t="t" r="r" b="b"/>
              <a:pathLst>
                <a:path w="23325" h="3835" extrusionOk="0">
                  <a:moveTo>
                    <a:pt x="36" y="1"/>
                  </a:moveTo>
                  <a:cubicBezTo>
                    <a:pt x="36" y="12"/>
                    <a:pt x="48" y="24"/>
                    <a:pt x="48" y="24"/>
                  </a:cubicBezTo>
                  <a:lnTo>
                    <a:pt x="1" y="48"/>
                  </a:lnTo>
                  <a:cubicBezTo>
                    <a:pt x="155" y="810"/>
                    <a:pt x="417" y="1536"/>
                    <a:pt x="786" y="2227"/>
                  </a:cubicBezTo>
                  <a:cubicBezTo>
                    <a:pt x="2560" y="3001"/>
                    <a:pt x="5930" y="3834"/>
                    <a:pt x="12228" y="3834"/>
                  </a:cubicBezTo>
                  <a:lnTo>
                    <a:pt x="12324" y="3834"/>
                  </a:lnTo>
                  <a:cubicBezTo>
                    <a:pt x="17038" y="3834"/>
                    <a:pt x="20325" y="3120"/>
                    <a:pt x="22563" y="2287"/>
                  </a:cubicBezTo>
                  <a:cubicBezTo>
                    <a:pt x="22908" y="1656"/>
                    <a:pt x="23158" y="989"/>
                    <a:pt x="23325" y="298"/>
                  </a:cubicBezTo>
                  <a:lnTo>
                    <a:pt x="23325" y="298"/>
                  </a:lnTo>
                  <a:cubicBezTo>
                    <a:pt x="21325" y="1263"/>
                    <a:pt x="17896" y="2287"/>
                    <a:pt x="12324" y="2287"/>
                  </a:cubicBezTo>
                  <a:lnTo>
                    <a:pt x="12216" y="2287"/>
                  </a:lnTo>
                  <a:cubicBezTo>
                    <a:pt x="2287" y="2287"/>
                    <a:pt x="191" y="179"/>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952500" y="4421500"/>
              <a:ext cx="455425" cy="64925"/>
            </a:xfrm>
            <a:custGeom>
              <a:avLst/>
              <a:gdLst/>
              <a:ahLst/>
              <a:cxnLst/>
              <a:rect l="l" t="t" r="r" b="b"/>
              <a:pathLst>
                <a:path w="18217" h="2597" extrusionOk="0">
                  <a:moveTo>
                    <a:pt x="18217" y="1"/>
                  </a:moveTo>
                  <a:lnTo>
                    <a:pt x="18217" y="1"/>
                  </a:lnTo>
                  <a:cubicBezTo>
                    <a:pt x="16145" y="596"/>
                    <a:pt x="13395" y="1037"/>
                    <a:pt x="9775" y="1049"/>
                  </a:cubicBezTo>
                  <a:lnTo>
                    <a:pt x="9668" y="1049"/>
                  </a:lnTo>
                  <a:cubicBezTo>
                    <a:pt x="4929" y="1049"/>
                    <a:pt x="1905" y="572"/>
                    <a:pt x="0" y="48"/>
                  </a:cubicBezTo>
                  <a:lnTo>
                    <a:pt x="0" y="48"/>
                  </a:lnTo>
                  <a:cubicBezTo>
                    <a:pt x="941" y="941"/>
                    <a:pt x="2084" y="1691"/>
                    <a:pt x="3369" y="2251"/>
                  </a:cubicBezTo>
                  <a:cubicBezTo>
                    <a:pt x="5072" y="2465"/>
                    <a:pt x="7144" y="2596"/>
                    <a:pt x="9668" y="2596"/>
                  </a:cubicBezTo>
                  <a:lnTo>
                    <a:pt x="9775" y="2596"/>
                  </a:lnTo>
                  <a:cubicBezTo>
                    <a:pt x="11632" y="2596"/>
                    <a:pt x="13275" y="2477"/>
                    <a:pt x="14716" y="2287"/>
                  </a:cubicBezTo>
                  <a:cubicBezTo>
                    <a:pt x="16062" y="1703"/>
                    <a:pt x="17252" y="929"/>
                    <a:pt x="18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899200" y="4161950"/>
              <a:ext cx="560225" cy="78900"/>
            </a:xfrm>
            <a:custGeom>
              <a:avLst/>
              <a:gdLst/>
              <a:ahLst/>
              <a:cxnLst/>
              <a:rect l="l" t="t" r="r" b="b"/>
              <a:pathLst>
                <a:path w="22409" h="3156" extrusionOk="0">
                  <a:moveTo>
                    <a:pt x="21670" y="1"/>
                  </a:moveTo>
                  <a:cubicBezTo>
                    <a:pt x="19694" y="822"/>
                    <a:pt x="16562" y="1596"/>
                    <a:pt x="11717" y="1608"/>
                  </a:cubicBezTo>
                  <a:lnTo>
                    <a:pt x="11645" y="1608"/>
                  </a:lnTo>
                  <a:cubicBezTo>
                    <a:pt x="5311" y="1608"/>
                    <a:pt x="2180" y="727"/>
                    <a:pt x="715" y="72"/>
                  </a:cubicBezTo>
                  <a:cubicBezTo>
                    <a:pt x="441" y="501"/>
                    <a:pt x="191" y="941"/>
                    <a:pt x="1" y="1405"/>
                  </a:cubicBezTo>
                  <a:cubicBezTo>
                    <a:pt x="1656" y="2215"/>
                    <a:pt x="5013" y="3156"/>
                    <a:pt x="11645" y="3156"/>
                  </a:cubicBezTo>
                  <a:lnTo>
                    <a:pt x="11717" y="3156"/>
                  </a:lnTo>
                  <a:cubicBezTo>
                    <a:pt x="16896" y="3144"/>
                    <a:pt x="20265" y="2287"/>
                    <a:pt x="22408" y="1346"/>
                  </a:cubicBezTo>
                  <a:cubicBezTo>
                    <a:pt x="22206" y="882"/>
                    <a:pt x="21956" y="429"/>
                    <a:pt x="216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938800" y="4102125"/>
              <a:ext cx="478050" cy="63425"/>
            </a:xfrm>
            <a:custGeom>
              <a:avLst/>
              <a:gdLst/>
              <a:ahLst/>
              <a:cxnLst/>
              <a:rect l="l" t="t" r="r" b="b"/>
              <a:pathLst>
                <a:path w="19122" h="2537" extrusionOk="0">
                  <a:moveTo>
                    <a:pt x="17800" y="0"/>
                  </a:moveTo>
                  <a:cubicBezTo>
                    <a:pt x="15871" y="560"/>
                    <a:pt x="13323" y="989"/>
                    <a:pt x="10049" y="989"/>
                  </a:cubicBezTo>
                  <a:cubicBezTo>
                    <a:pt x="5858" y="989"/>
                    <a:pt x="3096" y="596"/>
                    <a:pt x="1310" y="119"/>
                  </a:cubicBezTo>
                  <a:cubicBezTo>
                    <a:pt x="834" y="500"/>
                    <a:pt x="393" y="905"/>
                    <a:pt x="0" y="1334"/>
                  </a:cubicBezTo>
                  <a:cubicBezTo>
                    <a:pt x="1917" y="1977"/>
                    <a:pt x="5037" y="2536"/>
                    <a:pt x="10049" y="2536"/>
                  </a:cubicBezTo>
                  <a:cubicBezTo>
                    <a:pt x="14002" y="2536"/>
                    <a:pt x="16967" y="1929"/>
                    <a:pt x="19122" y="1191"/>
                  </a:cubicBezTo>
                  <a:cubicBezTo>
                    <a:pt x="18717" y="762"/>
                    <a:pt x="18276" y="369"/>
                    <a:pt x="17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1015600" y="4046175"/>
              <a:ext cx="318200" cy="44375"/>
            </a:xfrm>
            <a:custGeom>
              <a:avLst/>
              <a:gdLst/>
              <a:ahLst/>
              <a:cxnLst/>
              <a:rect l="l" t="t" r="r" b="b"/>
              <a:pathLst>
                <a:path w="12728" h="1775" extrusionOk="0">
                  <a:moveTo>
                    <a:pt x="9835" y="0"/>
                  </a:moveTo>
                  <a:cubicBezTo>
                    <a:pt x="8846" y="143"/>
                    <a:pt x="7811" y="226"/>
                    <a:pt x="6775" y="226"/>
                  </a:cubicBezTo>
                  <a:cubicBezTo>
                    <a:pt x="5394" y="226"/>
                    <a:pt x="4155" y="167"/>
                    <a:pt x="3036" y="60"/>
                  </a:cubicBezTo>
                  <a:cubicBezTo>
                    <a:pt x="1953" y="333"/>
                    <a:pt x="929" y="726"/>
                    <a:pt x="0" y="1214"/>
                  </a:cubicBezTo>
                  <a:cubicBezTo>
                    <a:pt x="1798" y="1548"/>
                    <a:pt x="4036" y="1774"/>
                    <a:pt x="6775" y="1774"/>
                  </a:cubicBezTo>
                  <a:cubicBezTo>
                    <a:pt x="8894" y="1774"/>
                    <a:pt x="10918" y="1464"/>
                    <a:pt x="12728" y="1024"/>
                  </a:cubicBezTo>
                  <a:cubicBezTo>
                    <a:pt x="11835" y="583"/>
                    <a:pt x="10859" y="238"/>
                    <a:pt x="9835" y="0"/>
                  </a:cubicBezTo>
                  <a:close/>
                </a:path>
              </a:pathLst>
            </a:custGeom>
            <a:solidFill>
              <a:srgbClr val="F651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866775" y="4054200"/>
              <a:ext cx="241700" cy="454850"/>
            </a:xfrm>
            <a:custGeom>
              <a:avLst/>
              <a:gdLst/>
              <a:ahLst/>
              <a:cxnLst/>
              <a:rect l="l" t="t" r="r" b="b"/>
              <a:pathLst>
                <a:path w="9668" h="18194" fill="none" extrusionOk="0">
                  <a:moveTo>
                    <a:pt x="8715" y="0"/>
                  </a:moveTo>
                  <a:cubicBezTo>
                    <a:pt x="6548" y="1358"/>
                    <a:pt x="0" y="9692"/>
                    <a:pt x="9668" y="18193"/>
                  </a:cubicBezTo>
                </a:path>
              </a:pathLst>
            </a:custGeom>
            <a:noFill/>
            <a:ln w="1400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880450" y="4051825"/>
              <a:ext cx="241725" cy="454825"/>
            </a:xfrm>
            <a:custGeom>
              <a:avLst/>
              <a:gdLst/>
              <a:ahLst/>
              <a:cxnLst/>
              <a:rect l="l" t="t" r="r" b="b"/>
              <a:pathLst>
                <a:path w="9669" h="18193" fill="none" extrusionOk="0">
                  <a:moveTo>
                    <a:pt x="8716" y="0"/>
                  </a:moveTo>
                  <a:cubicBezTo>
                    <a:pt x="6549" y="1358"/>
                    <a:pt x="1" y="9692"/>
                    <a:pt x="9669" y="18193"/>
                  </a:cubicBezTo>
                </a:path>
              </a:pathLst>
            </a:custGeom>
            <a:noFill/>
            <a:ln w="104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1255800" y="4057775"/>
              <a:ext cx="256000" cy="449175"/>
            </a:xfrm>
            <a:custGeom>
              <a:avLst/>
              <a:gdLst/>
              <a:ahLst/>
              <a:cxnLst/>
              <a:rect l="l" t="t" r="r" b="b"/>
              <a:pathLst>
                <a:path w="10240" h="17967" fill="none" extrusionOk="0">
                  <a:moveTo>
                    <a:pt x="1013" y="0"/>
                  </a:moveTo>
                  <a:cubicBezTo>
                    <a:pt x="3299" y="1334"/>
                    <a:pt x="10240" y="9573"/>
                    <a:pt x="0" y="17967"/>
                  </a:cubicBezTo>
                </a:path>
              </a:pathLst>
            </a:custGeom>
            <a:noFill/>
            <a:ln w="14300"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1241500" y="4055400"/>
              <a:ext cx="255725" cy="449175"/>
            </a:xfrm>
            <a:custGeom>
              <a:avLst/>
              <a:gdLst/>
              <a:ahLst/>
              <a:cxnLst/>
              <a:rect l="l" t="t" r="r" b="b"/>
              <a:pathLst>
                <a:path w="10229" h="17967" fill="none" extrusionOk="0">
                  <a:moveTo>
                    <a:pt x="1001" y="0"/>
                  </a:moveTo>
                  <a:cubicBezTo>
                    <a:pt x="3299" y="1334"/>
                    <a:pt x="10228" y="9573"/>
                    <a:pt x="1" y="17967"/>
                  </a:cubicBezTo>
                </a:path>
              </a:pathLst>
            </a:custGeom>
            <a:noFill/>
            <a:ln w="107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1182575" y="4058375"/>
              <a:ext cx="4800" cy="450375"/>
            </a:xfrm>
            <a:custGeom>
              <a:avLst/>
              <a:gdLst/>
              <a:ahLst/>
              <a:cxnLst/>
              <a:rect l="l" t="t" r="r" b="b"/>
              <a:pathLst>
                <a:path w="192" h="18015" fill="none" extrusionOk="0">
                  <a:moveTo>
                    <a:pt x="72" y="0"/>
                  </a:moveTo>
                  <a:cubicBezTo>
                    <a:pt x="132" y="2179"/>
                    <a:pt x="191" y="9501"/>
                    <a:pt x="1" y="18014"/>
                  </a:cubicBezTo>
                </a:path>
              </a:pathLst>
            </a:custGeom>
            <a:noFill/>
            <a:ln w="145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1168575" y="4057175"/>
              <a:ext cx="4800" cy="449200"/>
            </a:xfrm>
            <a:custGeom>
              <a:avLst/>
              <a:gdLst/>
              <a:ahLst/>
              <a:cxnLst/>
              <a:rect l="l" t="t" r="r" b="b"/>
              <a:pathLst>
                <a:path w="192" h="17968" fill="none" extrusionOk="0">
                  <a:moveTo>
                    <a:pt x="191" y="1"/>
                  </a:moveTo>
                  <a:cubicBezTo>
                    <a:pt x="60" y="1739"/>
                    <a:pt x="1" y="9823"/>
                    <a:pt x="37" y="17967"/>
                  </a:cubicBezTo>
                </a:path>
              </a:pathLst>
            </a:custGeom>
            <a:noFill/>
            <a:ln w="145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1070650" y="3995550"/>
              <a:ext cx="214350" cy="47950"/>
            </a:xfrm>
            <a:custGeom>
              <a:avLst/>
              <a:gdLst/>
              <a:ahLst/>
              <a:cxnLst/>
              <a:rect l="l" t="t" r="r" b="b"/>
              <a:pathLst>
                <a:path w="8574" h="1918" extrusionOk="0">
                  <a:moveTo>
                    <a:pt x="4287" y="1"/>
                  </a:moveTo>
                  <a:cubicBezTo>
                    <a:pt x="1918" y="1"/>
                    <a:pt x="1" y="430"/>
                    <a:pt x="1" y="953"/>
                  </a:cubicBezTo>
                  <a:cubicBezTo>
                    <a:pt x="1" y="1489"/>
                    <a:pt x="1918" y="1918"/>
                    <a:pt x="4287" y="1918"/>
                  </a:cubicBezTo>
                  <a:cubicBezTo>
                    <a:pt x="6656" y="1918"/>
                    <a:pt x="8573" y="1489"/>
                    <a:pt x="8573" y="953"/>
                  </a:cubicBezTo>
                  <a:cubicBezTo>
                    <a:pt x="8573" y="430"/>
                    <a:pt x="6656" y="1"/>
                    <a:pt x="4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1070950" y="4019075"/>
              <a:ext cx="214050" cy="53300"/>
            </a:xfrm>
            <a:custGeom>
              <a:avLst/>
              <a:gdLst/>
              <a:ahLst/>
              <a:cxnLst/>
              <a:rect l="l" t="t" r="r" b="b"/>
              <a:pathLst>
                <a:path w="8562" h="2132" extrusionOk="0">
                  <a:moveTo>
                    <a:pt x="1" y="1"/>
                  </a:moveTo>
                  <a:lnTo>
                    <a:pt x="1" y="1477"/>
                  </a:lnTo>
                  <a:cubicBezTo>
                    <a:pt x="1346" y="1906"/>
                    <a:pt x="2811" y="2132"/>
                    <a:pt x="4346" y="2132"/>
                  </a:cubicBezTo>
                  <a:cubicBezTo>
                    <a:pt x="5835" y="2132"/>
                    <a:pt x="7252" y="1917"/>
                    <a:pt x="8561" y="1525"/>
                  </a:cubicBezTo>
                  <a:lnTo>
                    <a:pt x="8561" y="36"/>
                  </a:lnTo>
                  <a:cubicBezTo>
                    <a:pt x="7252" y="441"/>
                    <a:pt x="5835" y="655"/>
                    <a:pt x="4346" y="655"/>
                  </a:cubicBezTo>
                  <a:cubicBezTo>
                    <a:pt x="2811" y="655"/>
                    <a:pt x="1346" y="42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1108450" y="3937525"/>
              <a:ext cx="145300" cy="94375"/>
            </a:xfrm>
            <a:custGeom>
              <a:avLst/>
              <a:gdLst/>
              <a:ahLst/>
              <a:cxnLst/>
              <a:rect l="l" t="t" r="r" b="b"/>
              <a:pathLst>
                <a:path w="5812" h="3775" fill="none" extrusionOk="0">
                  <a:moveTo>
                    <a:pt x="1" y="3524"/>
                  </a:moveTo>
                  <a:cubicBezTo>
                    <a:pt x="120" y="2608"/>
                    <a:pt x="430" y="1715"/>
                    <a:pt x="977" y="1060"/>
                  </a:cubicBezTo>
                  <a:cubicBezTo>
                    <a:pt x="1525" y="405"/>
                    <a:pt x="2299" y="0"/>
                    <a:pt x="3073" y="95"/>
                  </a:cubicBezTo>
                  <a:cubicBezTo>
                    <a:pt x="3799" y="179"/>
                    <a:pt x="4466" y="691"/>
                    <a:pt x="4930" y="1381"/>
                  </a:cubicBezTo>
                  <a:cubicBezTo>
                    <a:pt x="5383" y="2072"/>
                    <a:pt x="5656" y="2905"/>
                    <a:pt x="5811" y="3775"/>
                  </a:cubicBezTo>
                </a:path>
              </a:pathLst>
            </a:custGeom>
            <a:noFill/>
            <a:ln w="832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1169175" y="3906550"/>
              <a:ext cx="28900" cy="53625"/>
            </a:xfrm>
            <a:custGeom>
              <a:avLst/>
              <a:gdLst/>
              <a:ahLst/>
              <a:cxnLst/>
              <a:rect l="l" t="t" r="r" b="b"/>
              <a:pathLst>
                <a:path w="1156" h="2145" fill="none" extrusionOk="0">
                  <a:moveTo>
                    <a:pt x="84" y="1096"/>
                  </a:moveTo>
                  <a:cubicBezTo>
                    <a:pt x="36" y="906"/>
                    <a:pt x="1" y="703"/>
                    <a:pt x="72" y="537"/>
                  </a:cubicBezTo>
                  <a:cubicBezTo>
                    <a:pt x="132" y="358"/>
                    <a:pt x="298" y="251"/>
                    <a:pt x="453" y="156"/>
                  </a:cubicBezTo>
                  <a:cubicBezTo>
                    <a:pt x="548" y="96"/>
                    <a:pt x="656" y="37"/>
                    <a:pt x="763" y="25"/>
                  </a:cubicBezTo>
                  <a:cubicBezTo>
                    <a:pt x="870" y="1"/>
                    <a:pt x="989" y="37"/>
                    <a:pt x="1072" y="120"/>
                  </a:cubicBezTo>
                  <a:cubicBezTo>
                    <a:pt x="1144" y="215"/>
                    <a:pt x="1156" y="346"/>
                    <a:pt x="1144" y="477"/>
                  </a:cubicBezTo>
                  <a:cubicBezTo>
                    <a:pt x="1108" y="1096"/>
                    <a:pt x="322" y="2144"/>
                    <a:pt x="84" y="1096"/>
                  </a:cubicBezTo>
                  <a:close/>
                </a:path>
              </a:pathLst>
            </a:custGeom>
            <a:noFill/>
            <a:ln w="8325" cap="flat" cmpd="sng">
              <a:solidFill>
                <a:srgbClr val="FFAC5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1070950" y="4490575"/>
              <a:ext cx="214050" cy="53300"/>
            </a:xfrm>
            <a:custGeom>
              <a:avLst/>
              <a:gdLst/>
              <a:ahLst/>
              <a:cxnLst/>
              <a:rect l="l" t="t" r="r" b="b"/>
              <a:pathLst>
                <a:path w="8562" h="2132" extrusionOk="0">
                  <a:moveTo>
                    <a:pt x="1" y="0"/>
                  </a:moveTo>
                  <a:lnTo>
                    <a:pt x="1" y="1476"/>
                  </a:lnTo>
                  <a:cubicBezTo>
                    <a:pt x="1346" y="1905"/>
                    <a:pt x="2811" y="2131"/>
                    <a:pt x="4346" y="2131"/>
                  </a:cubicBezTo>
                  <a:cubicBezTo>
                    <a:pt x="5835" y="2131"/>
                    <a:pt x="7252" y="1917"/>
                    <a:pt x="8561" y="1512"/>
                  </a:cubicBezTo>
                  <a:lnTo>
                    <a:pt x="8561" y="36"/>
                  </a:lnTo>
                  <a:cubicBezTo>
                    <a:pt x="7252" y="441"/>
                    <a:pt x="5835" y="655"/>
                    <a:pt x="4346" y="655"/>
                  </a:cubicBezTo>
                  <a:cubicBezTo>
                    <a:pt x="2811" y="655"/>
                    <a:pt x="1346" y="42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1113225" y="4511400"/>
              <a:ext cx="114625" cy="14300"/>
            </a:xfrm>
            <a:custGeom>
              <a:avLst/>
              <a:gdLst/>
              <a:ahLst/>
              <a:cxnLst/>
              <a:rect l="l" t="t" r="r" b="b"/>
              <a:pathLst>
                <a:path w="4585" h="572" extrusionOk="0">
                  <a:moveTo>
                    <a:pt x="0" y="48"/>
                  </a:moveTo>
                  <a:cubicBezTo>
                    <a:pt x="12" y="0"/>
                    <a:pt x="429" y="72"/>
                    <a:pt x="965" y="108"/>
                  </a:cubicBezTo>
                  <a:cubicBezTo>
                    <a:pt x="1501" y="155"/>
                    <a:pt x="2167" y="167"/>
                    <a:pt x="2667" y="143"/>
                  </a:cubicBezTo>
                  <a:cubicBezTo>
                    <a:pt x="3703" y="120"/>
                    <a:pt x="4525" y="36"/>
                    <a:pt x="4549" y="155"/>
                  </a:cubicBezTo>
                  <a:cubicBezTo>
                    <a:pt x="4584" y="274"/>
                    <a:pt x="3775" y="536"/>
                    <a:pt x="2691" y="560"/>
                  </a:cubicBezTo>
                  <a:cubicBezTo>
                    <a:pt x="2155" y="572"/>
                    <a:pt x="1477" y="501"/>
                    <a:pt x="929" y="370"/>
                  </a:cubicBezTo>
                  <a:cubicBezTo>
                    <a:pt x="393" y="250"/>
                    <a:pt x="0" y="84"/>
                    <a:pt x="0" y="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1143275" y="4036050"/>
              <a:ext cx="114025" cy="21450"/>
            </a:xfrm>
            <a:custGeom>
              <a:avLst/>
              <a:gdLst/>
              <a:ahLst/>
              <a:cxnLst/>
              <a:rect l="l" t="t" r="r" b="b"/>
              <a:pathLst>
                <a:path w="4561" h="858" extrusionOk="0">
                  <a:moveTo>
                    <a:pt x="1" y="453"/>
                  </a:moveTo>
                  <a:cubicBezTo>
                    <a:pt x="13" y="405"/>
                    <a:pt x="430" y="465"/>
                    <a:pt x="977" y="476"/>
                  </a:cubicBezTo>
                  <a:cubicBezTo>
                    <a:pt x="1513" y="488"/>
                    <a:pt x="2168" y="441"/>
                    <a:pt x="2668" y="369"/>
                  </a:cubicBezTo>
                  <a:cubicBezTo>
                    <a:pt x="3692" y="226"/>
                    <a:pt x="4490" y="0"/>
                    <a:pt x="4537" y="131"/>
                  </a:cubicBezTo>
                  <a:cubicBezTo>
                    <a:pt x="4561" y="179"/>
                    <a:pt x="4382" y="310"/>
                    <a:pt x="4061" y="441"/>
                  </a:cubicBezTo>
                  <a:cubicBezTo>
                    <a:pt x="3739" y="572"/>
                    <a:pt x="3275" y="703"/>
                    <a:pt x="2727" y="774"/>
                  </a:cubicBezTo>
                  <a:cubicBezTo>
                    <a:pt x="2204" y="857"/>
                    <a:pt x="1501" y="834"/>
                    <a:pt x="953" y="738"/>
                  </a:cubicBezTo>
                  <a:cubicBezTo>
                    <a:pt x="394" y="643"/>
                    <a:pt x="1" y="488"/>
                    <a:pt x="1" y="4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38"/>
          <p:cNvSpPr/>
          <p:nvPr/>
        </p:nvSpPr>
        <p:spPr>
          <a:xfrm rot="2702350">
            <a:off x="6955910" y="871407"/>
            <a:ext cx="917495" cy="250762"/>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55" name="Google Shape;555;p38"/>
          <p:cNvGrpSpPr/>
          <p:nvPr/>
        </p:nvGrpSpPr>
        <p:grpSpPr>
          <a:xfrm rot="20811122">
            <a:off x="954971" y="642938"/>
            <a:ext cx="970660" cy="691105"/>
            <a:chOff x="2832495" y="2907621"/>
            <a:chExt cx="642600" cy="320400"/>
          </a:xfrm>
        </p:grpSpPr>
        <p:sp>
          <p:nvSpPr>
            <p:cNvPr id="556" name="Google Shape;556;p38"/>
            <p:cNvSpPr/>
            <p:nvPr/>
          </p:nvSpPr>
          <p:spPr>
            <a:xfrm rot="-898988">
              <a:off x="2843392" y="2985043"/>
              <a:ext cx="620806" cy="165555"/>
            </a:xfrm>
            <a:prstGeom prst="rect">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38"/>
            <p:cNvGrpSpPr/>
            <p:nvPr/>
          </p:nvGrpSpPr>
          <p:grpSpPr>
            <a:xfrm>
              <a:off x="2846111" y="2939580"/>
              <a:ext cx="609938" cy="253738"/>
              <a:chOff x="2846111" y="2939580"/>
              <a:chExt cx="609938" cy="253738"/>
            </a:xfrm>
          </p:grpSpPr>
          <p:grpSp>
            <p:nvGrpSpPr>
              <p:cNvPr id="558" name="Google Shape;558;p38"/>
              <p:cNvGrpSpPr/>
              <p:nvPr/>
            </p:nvGrpSpPr>
            <p:grpSpPr>
              <a:xfrm rot="-239782">
                <a:off x="2851109" y="3025579"/>
                <a:ext cx="350487" cy="155714"/>
                <a:chOff x="2867274" y="3004227"/>
                <a:chExt cx="388958" cy="172749"/>
              </a:xfrm>
            </p:grpSpPr>
            <p:sp>
              <p:nvSpPr>
                <p:cNvPr id="559" name="Google Shape;559;p38"/>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38"/>
              <p:cNvGrpSpPr/>
              <p:nvPr/>
            </p:nvGrpSpPr>
            <p:grpSpPr>
              <a:xfrm rot="-239782">
                <a:off x="3100564" y="2951604"/>
                <a:ext cx="350487" cy="155714"/>
                <a:chOff x="2867274" y="3004227"/>
                <a:chExt cx="388958" cy="172749"/>
              </a:xfrm>
            </p:grpSpPr>
            <p:sp>
              <p:nvSpPr>
                <p:cNvPr id="581" name="Google Shape;581;p38"/>
                <p:cNvSpPr/>
                <p:nvPr/>
              </p:nvSpPr>
              <p:spPr>
                <a:xfrm rot="-770109">
                  <a:off x="2991481" y="3155057"/>
                  <a:ext cx="36235" cy="18121"/>
                </a:xfrm>
                <a:custGeom>
                  <a:avLst/>
                  <a:gdLst/>
                  <a:ahLst/>
                  <a:cxnLst/>
                  <a:rect l="l" t="t" r="r" b="b"/>
                  <a:pathLst>
                    <a:path w="4763" h="2382" extrusionOk="0">
                      <a:moveTo>
                        <a:pt x="2382" y="1"/>
                      </a:moveTo>
                      <a:cubicBezTo>
                        <a:pt x="1060" y="1"/>
                        <a:pt x="0" y="1060"/>
                        <a:pt x="0" y="2382"/>
                      </a:cubicBezTo>
                      <a:lnTo>
                        <a:pt x="846" y="2382"/>
                      </a:lnTo>
                      <a:cubicBezTo>
                        <a:pt x="846" y="1536"/>
                        <a:pt x="1536" y="846"/>
                        <a:pt x="2382" y="846"/>
                      </a:cubicBezTo>
                      <a:cubicBezTo>
                        <a:pt x="3227" y="846"/>
                        <a:pt x="3917" y="1536"/>
                        <a:pt x="3917" y="2382"/>
                      </a:cubicBezTo>
                      <a:lnTo>
                        <a:pt x="4763" y="2382"/>
                      </a:lnTo>
                      <a:cubicBezTo>
                        <a:pt x="4763" y="1060"/>
                        <a:pt x="3691" y="1"/>
                        <a:pt x="2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rot="-770109">
                  <a:off x="2974981" y="3139813"/>
                  <a:ext cx="64588" cy="26999"/>
                </a:xfrm>
                <a:custGeom>
                  <a:avLst/>
                  <a:gdLst/>
                  <a:ahLst/>
                  <a:cxnLst/>
                  <a:rect l="l" t="t" r="r" b="b"/>
                  <a:pathLst>
                    <a:path w="8490" h="3549" extrusionOk="0">
                      <a:moveTo>
                        <a:pt x="4228" y="1"/>
                      </a:moveTo>
                      <a:cubicBezTo>
                        <a:pt x="2275" y="1"/>
                        <a:pt x="537" y="1322"/>
                        <a:pt x="1" y="3215"/>
                      </a:cubicBezTo>
                      <a:lnTo>
                        <a:pt x="810" y="3453"/>
                      </a:lnTo>
                      <a:cubicBezTo>
                        <a:pt x="1251" y="1917"/>
                        <a:pt x="2644" y="846"/>
                        <a:pt x="4228" y="846"/>
                      </a:cubicBezTo>
                      <a:cubicBezTo>
                        <a:pt x="5847" y="846"/>
                        <a:pt x="7264" y="1965"/>
                        <a:pt x="7668" y="3549"/>
                      </a:cubicBezTo>
                      <a:lnTo>
                        <a:pt x="8490" y="3346"/>
                      </a:lnTo>
                      <a:cubicBezTo>
                        <a:pt x="7990" y="1382"/>
                        <a:pt x="6240"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rot="-770109">
                  <a:off x="2953950" y="3122361"/>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61"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rot="-770109">
                  <a:off x="2973974" y="3078136"/>
                  <a:ext cx="36235" cy="18213"/>
                </a:xfrm>
                <a:custGeom>
                  <a:avLst/>
                  <a:gdLst/>
                  <a:ahLst/>
                  <a:cxnLst/>
                  <a:rect l="l" t="t" r="r" b="b"/>
                  <a:pathLst>
                    <a:path w="4763" h="2394" extrusionOk="0">
                      <a:moveTo>
                        <a:pt x="2382" y="0"/>
                      </a:moveTo>
                      <a:cubicBezTo>
                        <a:pt x="1060" y="0"/>
                        <a:pt x="0" y="1072"/>
                        <a:pt x="0" y="2393"/>
                      </a:cubicBezTo>
                      <a:lnTo>
                        <a:pt x="846" y="2393"/>
                      </a:lnTo>
                      <a:cubicBezTo>
                        <a:pt x="846" y="1548"/>
                        <a:pt x="1536" y="857"/>
                        <a:pt x="2382" y="857"/>
                      </a:cubicBezTo>
                      <a:cubicBezTo>
                        <a:pt x="3227" y="857"/>
                        <a:pt x="3917" y="1536"/>
                        <a:pt x="3917" y="2393"/>
                      </a:cubicBezTo>
                      <a:lnTo>
                        <a:pt x="4763" y="2393"/>
                      </a:lnTo>
                      <a:cubicBezTo>
                        <a:pt x="4763" y="1072"/>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rot="-770109">
                  <a:off x="2957484" y="3062982"/>
                  <a:ext cx="64588" cy="26999"/>
                </a:xfrm>
                <a:custGeom>
                  <a:avLst/>
                  <a:gdLst/>
                  <a:ahLst/>
                  <a:cxnLst/>
                  <a:rect l="l" t="t" r="r" b="b"/>
                  <a:pathLst>
                    <a:path w="8490" h="3549" extrusionOk="0">
                      <a:moveTo>
                        <a:pt x="4228" y="0"/>
                      </a:moveTo>
                      <a:cubicBezTo>
                        <a:pt x="2275" y="0"/>
                        <a:pt x="537" y="1322"/>
                        <a:pt x="1" y="3215"/>
                      </a:cubicBezTo>
                      <a:lnTo>
                        <a:pt x="810" y="3441"/>
                      </a:lnTo>
                      <a:cubicBezTo>
                        <a:pt x="1251" y="1917"/>
                        <a:pt x="2644" y="845"/>
                        <a:pt x="4228" y="845"/>
                      </a:cubicBezTo>
                      <a:cubicBezTo>
                        <a:pt x="5847" y="845"/>
                        <a:pt x="7264" y="1953"/>
                        <a:pt x="7668" y="3548"/>
                      </a:cubicBezTo>
                      <a:lnTo>
                        <a:pt x="8490" y="3334"/>
                      </a:lnTo>
                      <a:cubicBezTo>
                        <a:pt x="7990" y="1369"/>
                        <a:pt x="6240" y="0"/>
                        <a:pt x="4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rot="-770109">
                  <a:off x="2936443" y="3045441"/>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61"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rot="-770109">
                  <a:off x="3125094" y="3124618"/>
                  <a:ext cx="36326" cy="18121"/>
                </a:xfrm>
                <a:custGeom>
                  <a:avLst/>
                  <a:gdLst/>
                  <a:ahLst/>
                  <a:cxnLst/>
                  <a:rect l="l" t="t" r="r" b="b"/>
                  <a:pathLst>
                    <a:path w="4775" h="2382" extrusionOk="0">
                      <a:moveTo>
                        <a:pt x="2394" y="1"/>
                      </a:moveTo>
                      <a:cubicBezTo>
                        <a:pt x="1072" y="1"/>
                        <a:pt x="0" y="1060"/>
                        <a:pt x="0" y="2382"/>
                      </a:cubicBezTo>
                      <a:lnTo>
                        <a:pt x="858" y="2382"/>
                      </a:lnTo>
                      <a:cubicBezTo>
                        <a:pt x="858" y="1536"/>
                        <a:pt x="1536" y="846"/>
                        <a:pt x="2394" y="846"/>
                      </a:cubicBezTo>
                      <a:cubicBezTo>
                        <a:pt x="3239" y="846"/>
                        <a:pt x="3930" y="1536"/>
                        <a:pt x="3930" y="2382"/>
                      </a:cubicBezTo>
                      <a:lnTo>
                        <a:pt x="4775" y="2382"/>
                      </a:lnTo>
                      <a:cubicBezTo>
                        <a:pt x="4775" y="1060"/>
                        <a:pt x="3703" y="1"/>
                        <a:pt x="2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rot="-770109">
                  <a:off x="3108594" y="3109373"/>
                  <a:ext cx="64687" cy="26999"/>
                </a:xfrm>
                <a:custGeom>
                  <a:avLst/>
                  <a:gdLst/>
                  <a:ahLst/>
                  <a:cxnLst/>
                  <a:rect l="l" t="t" r="r" b="b"/>
                  <a:pathLst>
                    <a:path w="8503" h="3549" extrusionOk="0">
                      <a:moveTo>
                        <a:pt x="4240" y="1"/>
                      </a:moveTo>
                      <a:cubicBezTo>
                        <a:pt x="2287" y="1"/>
                        <a:pt x="549" y="1322"/>
                        <a:pt x="1" y="3215"/>
                      </a:cubicBezTo>
                      <a:lnTo>
                        <a:pt x="823" y="3453"/>
                      </a:lnTo>
                      <a:cubicBezTo>
                        <a:pt x="1251" y="1917"/>
                        <a:pt x="2656" y="846"/>
                        <a:pt x="4240" y="846"/>
                      </a:cubicBezTo>
                      <a:cubicBezTo>
                        <a:pt x="5859" y="846"/>
                        <a:pt x="7276" y="1965"/>
                        <a:pt x="7681"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rot="-770109">
                  <a:off x="3087654" y="3091913"/>
                  <a:ext cx="101189" cy="37871"/>
                </a:xfrm>
                <a:custGeom>
                  <a:avLst/>
                  <a:gdLst/>
                  <a:ahLst/>
                  <a:cxnLst/>
                  <a:rect l="l" t="t" r="r" b="b"/>
                  <a:pathLst>
                    <a:path w="13301" h="4978" extrusionOk="0">
                      <a:moveTo>
                        <a:pt x="6633" y="1"/>
                      </a:moveTo>
                      <a:cubicBezTo>
                        <a:pt x="3704" y="1"/>
                        <a:pt x="1037" y="1846"/>
                        <a:pt x="1" y="4585"/>
                      </a:cubicBezTo>
                      <a:lnTo>
                        <a:pt x="787" y="4894"/>
                      </a:lnTo>
                      <a:cubicBezTo>
                        <a:pt x="1703" y="2466"/>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rot="-770109">
                  <a:off x="3107587" y="3047697"/>
                  <a:ext cx="36326" cy="18213"/>
                </a:xfrm>
                <a:custGeom>
                  <a:avLst/>
                  <a:gdLst/>
                  <a:ahLst/>
                  <a:cxnLst/>
                  <a:rect l="l" t="t" r="r" b="b"/>
                  <a:pathLst>
                    <a:path w="4775" h="2394" extrusionOk="0">
                      <a:moveTo>
                        <a:pt x="2394" y="0"/>
                      </a:moveTo>
                      <a:cubicBezTo>
                        <a:pt x="1072" y="0"/>
                        <a:pt x="0" y="1072"/>
                        <a:pt x="0" y="2393"/>
                      </a:cubicBezTo>
                      <a:lnTo>
                        <a:pt x="858" y="2393"/>
                      </a:lnTo>
                      <a:cubicBezTo>
                        <a:pt x="858" y="1548"/>
                        <a:pt x="1536" y="857"/>
                        <a:pt x="2394" y="857"/>
                      </a:cubicBezTo>
                      <a:cubicBezTo>
                        <a:pt x="3239" y="857"/>
                        <a:pt x="3930" y="1536"/>
                        <a:pt x="3930" y="2393"/>
                      </a:cubicBezTo>
                      <a:lnTo>
                        <a:pt x="4775" y="2393"/>
                      </a:lnTo>
                      <a:cubicBezTo>
                        <a:pt x="4775" y="1072"/>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rot="-770109">
                  <a:off x="3091097" y="3032543"/>
                  <a:ext cx="64687" cy="26999"/>
                </a:xfrm>
                <a:custGeom>
                  <a:avLst/>
                  <a:gdLst/>
                  <a:ahLst/>
                  <a:cxnLst/>
                  <a:rect l="l" t="t" r="r" b="b"/>
                  <a:pathLst>
                    <a:path w="8503" h="3549" extrusionOk="0">
                      <a:moveTo>
                        <a:pt x="4240" y="0"/>
                      </a:moveTo>
                      <a:cubicBezTo>
                        <a:pt x="2287" y="0"/>
                        <a:pt x="549" y="1322"/>
                        <a:pt x="1" y="3215"/>
                      </a:cubicBezTo>
                      <a:lnTo>
                        <a:pt x="823" y="3441"/>
                      </a:lnTo>
                      <a:cubicBezTo>
                        <a:pt x="1251" y="1917"/>
                        <a:pt x="2656" y="845"/>
                        <a:pt x="4240" y="845"/>
                      </a:cubicBezTo>
                      <a:cubicBezTo>
                        <a:pt x="5859" y="845"/>
                        <a:pt x="7276" y="1953"/>
                        <a:pt x="7681" y="3548"/>
                      </a:cubicBezTo>
                      <a:lnTo>
                        <a:pt x="8502" y="3334"/>
                      </a:lnTo>
                      <a:cubicBezTo>
                        <a:pt x="8002" y="1369"/>
                        <a:pt x="6252"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rot="-770109">
                  <a:off x="3070147" y="3014992"/>
                  <a:ext cx="101189" cy="37962"/>
                </a:xfrm>
                <a:custGeom>
                  <a:avLst/>
                  <a:gdLst/>
                  <a:ahLst/>
                  <a:cxnLst/>
                  <a:rect l="l" t="t" r="r" b="b"/>
                  <a:pathLst>
                    <a:path w="13301" h="4990" extrusionOk="0">
                      <a:moveTo>
                        <a:pt x="6633" y="1"/>
                      </a:moveTo>
                      <a:cubicBezTo>
                        <a:pt x="3704" y="1"/>
                        <a:pt x="1037" y="1846"/>
                        <a:pt x="1" y="4596"/>
                      </a:cubicBezTo>
                      <a:lnTo>
                        <a:pt x="787" y="4894"/>
                      </a:lnTo>
                      <a:cubicBezTo>
                        <a:pt x="1703" y="2477"/>
                        <a:pt x="4049" y="846"/>
                        <a:pt x="6633" y="846"/>
                      </a:cubicBezTo>
                      <a:cubicBezTo>
                        <a:pt x="9252" y="846"/>
                        <a:pt x="11609" y="2513"/>
                        <a:pt x="12502" y="4989"/>
                      </a:cubicBezTo>
                      <a:lnTo>
                        <a:pt x="13300" y="4704"/>
                      </a:lnTo>
                      <a:cubicBezTo>
                        <a:pt x="12288" y="1894"/>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rot="-770109">
                  <a:off x="2907739" y="3136505"/>
                  <a:ext cx="36243" cy="18121"/>
                </a:xfrm>
                <a:custGeom>
                  <a:avLst/>
                  <a:gdLst/>
                  <a:ahLst/>
                  <a:cxnLst/>
                  <a:rect l="l" t="t" r="r" b="b"/>
                  <a:pathLst>
                    <a:path w="4764" h="2382" extrusionOk="0">
                      <a:moveTo>
                        <a:pt x="2382" y="0"/>
                      </a:moveTo>
                      <a:cubicBezTo>
                        <a:pt x="1072" y="0"/>
                        <a:pt x="1" y="1060"/>
                        <a:pt x="1" y="2382"/>
                      </a:cubicBezTo>
                      <a:lnTo>
                        <a:pt x="846" y="2382"/>
                      </a:lnTo>
                      <a:cubicBezTo>
                        <a:pt x="846" y="1536"/>
                        <a:pt x="1536" y="846"/>
                        <a:pt x="2382" y="846"/>
                      </a:cubicBezTo>
                      <a:cubicBezTo>
                        <a:pt x="3227" y="846"/>
                        <a:pt x="3918" y="1536"/>
                        <a:pt x="3918" y="2382"/>
                      </a:cubicBezTo>
                      <a:lnTo>
                        <a:pt x="4763" y="2382"/>
                      </a:lnTo>
                      <a:cubicBezTo>
                        <a:pt x="4763" y="1060"/>
                        <a:pt x="3691"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rot="-770109">
                  <a:off x="2891247" y="3121260"/>
                  <a:ext cx="64588" cy="26999"/>
                </a:xfrm>
                <a:custGeom>
                  <a:avLst/>
                  <a:gdLst/>
                  <a:ahLst/>
                  <a:cxnLst/>
                  <a:rect l="l" t="t" r="r" b="b"/>
                  <a:pathLst>
                    <a:path w="8490" h="3549" extrusionOk="0">
                      <a:moveTo>
                        <a:pt x="4227" y="1"/>
                      </a:moveTo>
                      <a:cubicBezTo>
                        <a:pt x="2274" y="1"/>
                        <a:pt x="536" y="1322"/>
                        <a:pt x="0" y="3215"/>
                      </a:cubicBezTo>
                      <a:lnTo>
                        <a:pt x="810" y="3453"/>
                      </a:lnTo>
                      <a:cubicBezTo>
                        <a:pt x="1250" y="1917"/>
                        <a:pt x="2655" y="846"/>
                        <a:pt x="4227" y="846"/>
                      </a:cubicBezTo>
                      <a:cubicBezTo>
                        <a:pt x="5858" y="846"/>
                        <a:pt x="7263" y="1965"/>
                        <a:pt x="7668" y="3549"/>
                      </a:cubicBezTo>
                      <a:lnTo>
                        <a:pt x="8489" y="3346"/>
                      </a:lnTo>
                      <a:cubicBezTo>
                        <a:pt x="8001" y="1382"/>
                        <a:pt x="6239" y="1"/>
                        <a:pt x="4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rot="-770109">
                  <a:off x="2870216" y="3103809"/>
                  <a:ext cx="101181" cy="37871"/>
                </a:xfrm>
                <a:custGeom>
                  <a:avLst/>
                  <a:gdLst/>
                  <a:ahLst/>
                  <a:cxnLst/>
                  <a:rect l="l" t="t" r="r" b="b"/>
                  <a:pathLst>
                    <a:path w="13300" h="4978" extrusionOk="0">
                      <a:moveTo>
                        <a:pt x="6632" y="1"/>
                      </a:moveTo>
                      <a:cubicBezTo>
                        <a:pt x="3703" y="1"/>
                        <a:pt x="1036" y="1846"/>
                        <a:pt x="0" y="4585"/>
                      </a:cubicBezTo>
                      <a:lnTo>
                        <a:pt x="786" y="4894"/>
                      </a:lnTo>
                      <a:cubicBezTo>
                        <a:pt x="1715" y="2465"/>
                        <a:pt x="4060" y="846"/>
                        <a:pt x="6632" y="846"/>
                      </a:cubicBezTo>
                      <a:cubicBezTo>
                        <a:pt x="9251" y="846"/>
                        <a:pt x="11621" y="2501"/>
                        <a:pt x="12502" y="4978"/>
                      </a:cubicBezTo>
                      <a:lnTo>
                        <a:pt x="13299" y="4692"/>
                      </a:lnTo>
                      <a:cubicBezTo>
                        <a:pt x="12287" y="1882"/>
                        <a:pt x="9608" y="1"/>
                        <a:pt x="6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rot="-770109">
                  <a:off x="3189541" y="3072319"/>
                  <a:ext cx="36326" cy="18121"/>
                </a:xfrm>
                <a:custGeom>
                  <a:avLst/>
                  <a:gdLst/>
                  <a:ahLst/>
                  <a:cxnLst/>
                  <a:rect l="l" t="t" r="r" b="b"/>
                  <a:pathLst>
                    <a:path w="4775" h="2382" extrusionOk="0">
                      <a:moveTo>
                        <a:pt x="2382" y="0"/>
                      </a:moveTo>
                      <a:cubicBezTo>
                        <a:pt x="1072" y="0"/>
                        <a:pt x="0" y="1060"/>
                        <a:pt x="0" y="2382"/>
                      </a:cubicBezTo>
                      <a:lnTo>
                        <a:pt x="846" y="2382"/>
                      </a:lnTo>
                      <a:cubicBezTo>
                        <a:pt x="846" y="1536"/>
                        <a:pt x="1536" y="846"/>
                        <a:pt x="2382" y="846"/>
                      </a:cubicBezTo>
                      <a:cubicBezTo>
                        <a:pt x="3239" y="846"/>
                        <a:pt x="3918" y="1536"/>
                        <a:pt x="3918" y="2382"/>
                      </a:cubicBezTo>
                      <a:lnTo>
                        <a:pt x="4775" y="2382"/>
                      </a:lnTo>
                      <a:cubicBezTo>
                        <a:pt x="4775" y="1060"/>
                        <a:pt x="3703"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rot="-770109">
                  <a:off x="3173042" y="3057075"/>
                  <a:ext cx="64680" cy="26999"/>
                </a:xfrm>
                <a:custGeom>
                  <a:avLst/>
                  <a:gdLst/>
                  <a:ahLst/>
                  <a:cxnLst/>
                  <a:rect l="l" t="t" r="r" b="b"/>
                  <a:pathLst>
                    <a:path w="8502" h="3549" extrusionOk="0">
                      <a:moveTo>
                        <a:pt x="4228" y="1"/>
                      </a:moveTo>
                      <a:cubicBezTo>
                        <a:pt x="2275" y="1"/>
                        <a:pt x="537" y="1322"/>
                        <a:pt x="1" y="3215"/>
                      </a:cubicBezTo>
                      <a:lnTo>
                        <a:pt x="822" y="3453"/>
                      </a:lnTo>
                      <a:cubicBezTo>
                        <a:pt x="1251" y="1917"/>
                        <a:pt x="2656" y="846"/>
                        <a:pt x="4228" y="846"/>
                      </a:cubicBezTo>
                      <a:cubicBezTo>
                        <a:pt x="5859" y="846"/>
                        <a:pt x="7276" y="1965"/>
                        <a:pt x="7680" y="3549"/>
                      </a:cubicBezTo>
                      <a:lnTo>
                        <a:pt x="8502" y="3346"/>
                      </a:lnTo>
                      <a:cubicBezTo>
                        <a:pt x="8002" y="1382"/>
                        <a:pt x="6252" y="1"/>
                        <a:pt x="4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rot="-770109">
                  <a:off x="3152011" y="3039624"/>
                  <a:ext cx="101280" cy="37871"/>
                </a:xfrm>
                <a:custGeom>
                  <a:avLst/>
                  <a:gdLst/>
                  <a:ahLst/>
                  <a:cxnLst/>
                  <a:rect l="l" t="t" r="r" b="b"/>
                  <a:pathLst>
                    <a:path w="13313" h="4978" extrusionOk="0">
                      <a:moveTo>
                        <a:pt x="6645" y="1"/>
                      </a:moveTo>
                      <a:cubicBezTo>
                        <a:pt x="3716" y="1"/>
                        <a:pt x="1049" y="1846"/>
                        <a:pt x="1" y="4585"/>
                      </a:cubicBezTo>
                      <a:lnTo>
                        <a:pt x="799" y="4894"/>
                      </a:lnTo>
                      <a:cubicBezTo>
                        <a:pt x="1715" y="2465"/>
                        <a:pt x="4061" y="846"/>
                        <a:pt x="6645" y="846"/>
                      </a:cubicBezTo>
                      <a:cubicBezTo>
                        <a:pt x="9264" y="846"/>
                        <a:pt x="11621" y="2501"/>
                        <a:pt x="12514" y="4978"/>
                      </a:cubicBezTo>
                      <a:lnTo>
                        <a:pt x="13312" y="4692"/>
                      </a:lnTo>
                      <a:cubicBezTo>
                        <a:pt x="12300" y="1882"/>
                        <a:pt x="9621" y="1"/>
                        <a:pt x="6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rot="-770109">
                  <a:off x="3050097" y="3104075"/>
                  <a:ext cx="36326" cy="18121"/>
                </a:xfrm>
                <a:custGeom>
                  <a:avLst/>
                  <a:gdLst/>
                  <a:ahLst/>
                  <a:cxnLst/>
                  <a:rect l="l" t="t" r="r" b="b"/>
                  <a:pathLst>
                    <a:path w="4775" h="2382" extrusionOk="0">
                      <a:moveTo>
                        <a:pt x="2394" y="0"/>
                      </a:moveTo>
                      <a:cubicBezTo>
                        <a:pt x="1072" y="0"/>
                        <a:pt x="0" y="1060"/>
                        <a:pt x="0" y="2382"/>
                      </a:cubicBezTo>
                      <a:lnTo>
                        <a:pt x="846" y="2382"/>
                      </a:lnTo>
                      <a:cubicBezTo>
                        <a:pt x="846" y="1536"/>
                        <a:pt x="1536" y="846"/>
                        <a:pt x="2394" y="846"/>
                      </a:cubicBezTo>
                      <a:cubicBezTo>
                        <a:pt x="3239" y="846"/>
                        <a:pt x="3929" y="1536"/>
                        <a:pt x="3929" y="2382"/>
                      </a:cubicBezTo>
                      <a:lnTo>
                        <a:pt x="4775" y="2382"/>
                      </a:lnTo>
                      <a:cubicBezTo>
                        <a:pt x="4775" y="1060"/>
                        <a:pt x="3703"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rot="-770109">
                  <a:off x="3033597" y="3088831"/>
                  <a:ext cx="64680" cy="26999"/>
                </a:xfrm>
                <a:custGeom>
                  <a:avLst/>
                  <a:gdLst/>
                  <a:ahLst/>
                  <a:cxnLst/>
                  <a:rect l="l" t="t" r="r" b="b"/>
                  <a:pathLst>
                    <a:path w="8502" h="3549" extrusionOk="0">
                      <a:moveTo>
                        <a:pt x="4240" y="1"/>
                      </a:moveTo>
                      <a:cubicBezTo>
                        <a:pt x="2275" y="1"/>
                        <a:pt x="549" y="1322"/>
                        <a:pt x="1" y="3215"/>
                      </a:cubicBezTo>
                      <a:lnTo>
                        <a:pt x="822" y="3453"/>
                      </a:lnTo>
                      <a:cubicBezTo>
                        <a:pt x="1251" y="1917"/>
                        <a:pt x="2656" y="846"/>
                        <a:pt x="4240" y="846"/>
                      </a:cubicBezTo>
                      <a:cubicBezTo>
                        <a:pt x="5859" y="846"/>
                        <a:pt x="7276" y="1965"/>
                        <a:pt x="7680" y="3549"/>
                      </a:cubicBezTo>
                      <a:lnTo>
                        <a:pt x="8502" y="3346"/>
                      </a:lnTo>
                      <a:cubicBezTo>
                        <a:pt x="8002" y="1382"/>
                        <a:pt x="6252" y="1"/>
                        <a:pt x="4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rot="-770109">
                  <a:off x="3012657" y="3071370"/>
                  <a:ext cx="101189" cy="37871"/>
                </a:xfrm>
                <a:custGeom>
                  <a:avLst/>
                  <a:gdLst/>
                  <a:ahLst/>
                  <a:cxnLst/>
                  <a:rect l="l" t="t" r="r" b="b"/>
                  <a:pathLst>
                    <a:path w="13301" h="4978" extrusionOk="0">
                      <a:moveTo>
                        <a:pt x="6633" y="1"/>
                      </a:moveTo>
                      <a:cubicBezTo>
                        <a:pt x="3704" y="1"/>
                        <a:pt x="1037" y="1846"/>
                        <a:pt x="1" y="4585"/>
                      </a:cubicBezTo>
                      <a:lnTo>
                        <a:pt x="787" y="4894"/>
                      </a:lnTo>
                      <a:cubicBezTo>
                        <a:pt x="1703" y="2465"/>
                        <a:pt x="4049" y="846"/>
                        <a:pt x="6633" y="846"/>
                      </a:cubicBezTo>
                      <a:cubicBezTo>
                        <a:pt x="9252" y="846"/>
                        <a:pt x="11609" y="2501"/>
                        <a:pt x="12502" y="4978"/>
                      </a:cubicBezTo>
                      <a:lnTo>
                        <a:pt x="13300" y="4692"/>
                      </a:lnTo>
                      <a:cubicBezTo>
                        <a:pt x="12288" y="1882"/>
                        <a:pt x="9609" y="1"/>
                        <a:pt x="6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0" name="TextBox 129">
            <a:extLst>
              <a:ext uri="{FF2B5EF4-FFF2-40B4-BE49-F238E27FC236}">
                <a16:creationId xmlns:a16="http://schemas.microsoft.com/office/drawing/2014/main" id="{C2D94AFF-C6EA-4D7D-8039-4606D6587429}"/>
              </a:ext>
            </a:extLst>
          </p:cNvPr>
          <p:cNvSpPr txBox="1"/>
          <p:nvPr/>
        </p:nvSpPr>
        <p:spPr>
          <a:xfrm>
            <a:off x="1331369" y="2268175"/>
            <a:ext cx="6115515" cy="1077218"/>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 </a:t>
            </a:r>
            <a:r>
              <a:rPr lang="vi-VN" sz="3200" b="0" i="0" dirty="0">
                <a:solidFill>
                  <a:srgbClr val="000000"/>
                </a:solidFill>
                <a:effectLst/>
                <a:latin typeface="+mj-lt"/>
              </a:rPr>
              <a:t>cố bắt chước dáng đi khoan thai của cô giáo khi cô bước vào lớp</a:t>
            </a:r>
            <a:r>
              <a:rPr lang="en-US" sz="3200" dirty="0">
                <a:latin typeface="Times New Roman" panose="02020603050405020304" pitchFamily="18" charset="0"/>
                <a:cs typeface="Times New Roman" panose="02020603050405020304" pitchFamily="18" charset="0"/>
              </a:rPr>
              <a:t>.</a:t>
            </a:r>
            <a:endParaRPr lang="vi-VN" sz="3200" b="0" i="0" dirty="0">
              <a:solidFill>
                <a:srgbClr val="000000"/>
              </a:solidFill>
              <a:effectLst/>
              <a:latin typeface="+mj-lt"/>
            </a:endParaRPr>
          </a:p>
        </p:txBody>
      </p:sp>
      <p:cxnSp>
        <p:nvCxnSpPr>
          <p:cNvPr id="6" name="Straight Connector 5">
            <a:extLst>
              <a:ext uri="{FF2B5EF4-FFF2-40B4-BE49-F238E27FC236}">
                <a16:creationId xmlns:a16="http://schemas.microsoft.com/office/drawing/2014/main" id="{60DC365B-F144-447E-90F6-B8A6CC7DEFB6}"/>
              </a:ext>
            </a:extLst>
          </p:cNvPr>
          <p:cNvCxnSpPr>
            <a:cxnSpLocks/>
          </p:cNvCxnSpPr>
          <p:nvPr/>
        </p:nvCxnSpPr>
        <p:spPr>
          <a:xfrm flipH="1">
            <a:off x="3243201" y="2806784"/>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7" name="Straight Connector 136">
            <a:extLst>
              <a:ext uri="{FF2B5EF4-FFF2-40B4-BE49-F238E27FC236}">
                <a16:creationId xmlns:a16="http://schemas.microsoft.com/office/drawing/2014/main" id="{EB4EFB92-38A9-4303-A1EB-6EB63A9A9D79}"/>
              </a:ext>
            </a:extLst>
          </p:cNvPr>
          <p:cNvCxnSpPr>
            <a:cxnSpLocks/>
          </p:cNvCxnSpPr>
          <p:nvPr/>
        </p:nvCxnSpPr>
        <p:spPr>
          <a:xfrm flipH="1">
            <a:off x="6703157" y="2806784"/>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8" name="Straight Connector 137">
            <a:extLst>
              <a:ext uri="{FF2B5EF4-FFF2-40B4-BE49-F238E27FC236}">
                <a16:creationId xmlns:a16="http://schemas.microsoft.com/office/drawing/2014/main" id="{ADFEDAC0-395D-44B7-81A9-6FBAD4E3FC6A}"/>
              </a:ext>
            </a:extLst>
          </p:cNvPr>
          <p:cNvCxnSpPr>
            <a:cxnSpLocks/>
          </p:cNvCxnSpPr>
          <p:nvPr/>
        </p:nvCxnSpPr>
        <p:spPr>
          <a:xfrm flipH="1">
            <a:off x="6785341" y="2806784"/>
            <a:ext cx="164368" cy="440368"/>
          </a:xfrm>
          <a:prstGeom prst="line">
            <a:avLst/>
          </a:prstGeom>
          <a:ln w="190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747322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Korean Style Cat Siblings Photo Album by Slidesgo">
  <a:themeElements>
    <a:clrScheme name="Simple Light">
      <a:dk1>
        <a:srgbClr val="3B4954"/>
      </a:dk1>
      <a:lt1>
        <a:srgbClr val="FFFFFF"/>
      </a:lt1>
      <a:dk2>
        <a:srgbClr val="353D42"/>
      </a:dk2>
      <a:lt2>
        <a:srgbClr val="F6E9DA"/>
      </a:lt2>
      <a:accent1>
        <a:srgbClr val="F7E0C9"/>
      </a:accent1>
      <a:accent2>
        <a:srgbClr val="F95851"/>
      </a:accent2>
      <a:accent3>
        <a:srgbClr val="D36476"/>
      </a:accent3>
      <a:accent4>
        <a:srgbClr val="5A9EAC"/>
      </a:accent4>
      <a:accent5>
        <a:srgbClr val="FFC35C"/>
      </a:accent5>
      <a:accent6>
        <a:srgbClr val="CF333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951</Words>
  <Application>Microsoft Office PowerPoint</Application>
  <PresentationFormat>On-screen Show (16:9)</PresentationFormat>
  <Paragraphs>64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Times New Roman</vt:lpstr>
      <vt:lpstr>Didact Gothic</vt:lpstr>
      <vt:lpstr>Poppins</vt:lpstr>
      <vt:lpstr>Anaheim</vt:lpstr>
      <vt:lpstr>- Korean Style Cat Siblings Photo Album by Slidesgo</vt:lpstr>
      <vt:lpstr>TẬP ĐỌC</vt:lpstr>
      <vt:lpstr>PowerPoint Presentation</vt:lpstr>
      <vt:lpstr>LUYỆN ĐỌC</vt:lpstr>
      <vt:lpstr>PowerPoint Presentation</vt:lpstr>
      <vt:lpstr>01</vt:lpstr>
      <vt:lpstr>PowerPoint Presentation</vt:lpstr>
      <vt:lpstr>PowerPoint Presentation</vt:lpstr>
      <vt:lpstr>Khoan thai: Thong thả, nhẹ nhàng.</vt:lpstr>
      <vt:lpstr>PowerPoint Presentation</vt:lpstr>
      <vt:lpstr>Tỉnh khô</vt:lpstr>
      <vt:lpstr>Luyện đọc cá nhân</vt:lpstr>
      <vt:lpstr>TÌM HIỂU BÀI</vt:lpstr>
      <vt:lpstr>PowerPoint Presentation</vt:lpstr>
      <vt:lpstr>Tìm những cử chỉ của “cô giáo” Bé làm em thích thú?</vt:lpstr>
      <vt:lpstr>Tìm những hình ảnh ngộ nghĩnh, đáng yêu của đám “học trò”.</vt:lpstr>
      <vt:lpstr>Nội dung của bài là gì?</vt:lpstr>
      <vt:lpstr>LUYỆN ĐỌC LẠI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dc:title>
  <dc:creator>Admin</dc:creator>
  <cp:lastModifiedBy>Marcela Fernandes da Silva Ramires</cp:lastModifiedBy>
  <cp:revision>4</cp:revision>
  <dcterms:modified xsi:type="dcterms:W3CDTF">2021-09-04T14:59:13Z</dcterms:modified>
</cp:coreProperties>
</file>