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57" r:id="rId3"/>
    <p:sldId id="308" r:id="rId4"/>
    <p:sldId id="309" r:id="rId5"/>
    <p:sldId id="310" r:id="rId6"/>
    <p:sldId id="312" r:id="rId7"/>
    <p:sldId id="311" r:id="rId8"/>
    <p:sldId id="313" r:id="rId9"/>
    <p:sldId id="304" r:id="rId10"/>
    <p:sldId id="261" r:id="rId11"/>
    <p:sldId id="31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6" d="100"/>
          <a:sy n="86" d="100"/>
        </p:scale>
        <p:origin x="219" y="6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-175463"/>
            <a:ext cx="4657069" cy="70334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3271361"/>
            <a:ext cx="12774537" cy="3798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90310" y="1085246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22513" y="2301313"/>
            <a:ext cx="716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vi-VN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có lỗi?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30" y="4662440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0B271009-4397-4B7B-A7DA-FFC317DA1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0"/>
            <a:ext cx="900545" cy="716059"/>
          </a:xfrm>
          <a:prstGeom prst="rect">
            <a:avLst/>
          </a:prstGeom>
        </p:spPr>
      </p:pic>
      <p:grpSp>
        <p:nvGrpSpPr>
          <p:cNvPr id="60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5155" y="4461163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61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4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226569" y="4795276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95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1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405924" y="4092828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62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5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96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9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3250682" y="352340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8071" y="956000"/>
            <a:ext cx="7768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alt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altLang="en-US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587" y="1705733"/>
            <a:ext cx="943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sấu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…….,               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</a:t>
            </a:r>
            <a:endParaRPr lang="vi-VN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7340" y="3520930"/>
            <a:ext cx="905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…….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                     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…….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7751" y="2627440"/>
            <a:ext cx="8712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   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                  san .....,                             …..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endParaRPr lang="vi-VN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7139" y="1691463"/>
            <a:ext cx="72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5244" y="1690321"/>
            <a:ext cx="85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952" y="2621056"/>
            <a:ext cx="52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6493" y="2598374"/>
            <a:ext cx="70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055" y="3503328"/>
            <a:ext cx="88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8088" y="3496083"/>
            <a:ext cx="88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sắn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0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356603" y="52166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31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4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509003" y="53690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265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2014231" y="-1137082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349042" y="1700959"/>
            <a:ext cx="7287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 CÁC CON!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9502" y="282977"/>
            <a:ext cx="8133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altLang="zh-CN" sz="2400" b="1" dirty="0">
                <a:solidFill>
                  <a:srgbClr val="F29A5B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 LỰC ĐẶC THÙ:</a:t>
            </a:r>
            <a:endParaRPr lang="vi-VN" altLang="zh-CN" sz="2400" b="1" dirty="0">
              <a:solidFill>
                <a:srgbClr val="F29A5B"/>
              </a:solidFill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Nêu nội dung đoạn văn: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4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altLang="en-US" sz="24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-N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  <a:endParaRPr lang="en-US" altLang="en-US" sz="2400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126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Rèn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kĩ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đẹp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uêch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uyu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2 và bài tập lựa chọn 3a hoặc 3b.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9501" y="3755019"/>
            <a:ext cx="8272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2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NĂNG LỰC CHUNG:</a:t>
            </a:r>
          </a:p>
          <a:p>
            <a:pPr defTabSz="914126"/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chủ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ngôn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ngữ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thẩm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mĩ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  <a:endParaRPr lang="zh-CN" altLang="en-US" sz="2400" b="1" i="1" dirty="0"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9500" y="5118170"/>
            <a:ext cx="779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 CHẤT: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học.Chăm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57" name="椭圆 3"/>
          <p:cNvSpPr/>
          <p:nvPr/>
        </p:nvSpPr>
        <p:spPr>
          <a:xfrm>
            <a:off x="3463842" y="396607"/>
            <a:ext cx="455658" cy="340593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3"/>
          <p:cNvSpPr/>
          <p:nvPr/>
        </p:nvSpPr>
        <p:spPr>
          <a:xfrm>
            <a:off x="3444859" y="3797020"/>
            <a:ext cx="457200" cy="34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3"/>
          <p:cNvSpPr/>
          <p:nvPr/>
        </p:nvSpPr>
        <p:spPr>
          <a:xfrm>
            <a:off x="3463842" y="5215893"/>
            <a:ext cx="457200" cy="34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9749" y="130181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0673" y="1196770"/>
            <a:ext cx="10875145" cy="5280775"/>
          </a:xfrm>
          <a:prstGeom prst="rect">
            <a:avLst/>
          </a:prstGeom>
          <a:blipFill dpi="0" rotWithShape="1">
            <a:blip r:embed="rId6">
              <a:alphaModFix amt="91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93288" y="2626312"/>
            <a:ext cx="79987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2929" y="760719"/>
            <a:ext cx="4189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Ai có lỗi?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xmlns="" id="{C235B8DF-76B1-4D44-98E5-D7D4D36E5D70}"/>
              </a:ext>
            </a:extLst>
          </p:cNvPr>
          <p:cNvSpPr/>
          <p:nvPr/>
        </p:nvSpPr>
        <p:spPr>
          <a:xfrm>
            <a:off x="4107873" y="356071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C12501CA-A472-456A-A332-DDA081C03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5" y="3512229"/>
            <a:ext cx="1911927" cy="3048000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1904891" y="1424386"/>
            <a:ext cx="8960427" cy="4655128"/>
          </a:xfrm>
          <a:prstGeom prst="roundRect">
            <a:avLst/>
          </a:prstGeom>
          <a:solidFill>
            <a:srgbClr val="F7E3AD">
              <a:alpha val="14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28417" y="2352924"/>
            <a:ext cx="8134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42475" y="3196979"/>
            <a:ext cx="8715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En-ri-cô hối hận, muốn xin lỗi Cô-rét-ti vì cậu nhận ra bạn không cố ý chạm vào khuỷu tay mình và En-ri-cô còn thấy vai áo bạn sứt chỉ, chắc vì bạn đã phải vất vả giúp mẹ vác củi. Lúc này, En-ri-cô cảm thấy thương bạn và muốn xin lỗi bạn.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5252" y="2364578"/>
            <a:ext cx="87179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6061" y="0"/>
            <a:ext cx="1707139" cy="1773111"/>
          </a:xfrm>
          <a:prstGeom prst="rect">
            <a:avLst/>
          </a:pr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43557" y="3887992"/>
            <a:ext cx="884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Bài chính tả này nằm trong bài tập đọc: “Ai có lỗi?”.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122" y="2368007"/>
            <a:ext cx="871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Vì sao En-ri-cô hối hận, muốn xin lỗi Cô-rét-ti?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475" y="3503271"/>
            <a:ext cx="8778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En-ri</a:t>
            </a:r>
            <a:r>
              <a:rPr lang="vi-VN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2" grpId="0"/>
      <p:bldP spid="2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69" y="4363777"/>
            <a:ext cx="1759527" cy="2119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979" y="5519913"/>
            <a:ext cx="610955" cy="1007330"/>
            <a:chOff x="5560219" y="2029619"/>
            <a:chExt cx="853282" cy="132318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06762" y="5592590"/>
            <a:ext cx="576583" cy="831585"/>
            <a:chOff x="5560219" y="2029619"/>
            <a:chExt cx="853282" cy="132318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6039" y="4847791"/>
            <a:ext cx="995626" cy="1647961"/>
            <a:chOff x="5560219" y="2029619"/>
            <a:chExt cx="853282" cy="1323181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953919" y="2744788"/>
              <a:ext cx="459582" cy="308769"/>
            </a:xfrm>
            <a:custGeom>
              <a:avLst/>
              <a:gdLst>
                <a:gd name="T0" fmla="*/ 193 w 196"/>
                <a:gd name="T1" fmla="*/ 20 h 132"/>
                <a:gd name="T2" fmla="*/ 184 w 196"/>
                <a:gd name="T3" fmla="*/ 14 h 132"/>
                <a:gd name="T4" fmla="*/ 170 w 196"/>
                <a:gd name="T5" fmla="*/ 7 h 132"/>
                <a:gd name="T6" fmla="*/ 151 w 196"/>
                <a:gd name="T7" fmla="*/ 2 h 132"/>
                <a:gd name="T8" fmla="*/ 128 w 196"/>
                <a:gd name="T9" fmla="*/ 0 h 132"/>
                <a:gd name="T10" fmla="*/ 104 w 196"/>
                <a:gd name="T11" fmla="*/ 3 h 132"/>
                <a:gd name="T12" fmla="*/ 80 w 196"/>
                <a:gd name="T13" fmla="*/ 10 h 132"/>
                <a:gd name="T14" fmla="*/ 58 w 196"/>
                <a:gd name="T15" fmla="*/ 21 h 132"/>
                <a:gd name="T16" fmla="*/ 39 w 196"/>
                <a:gd name="T17" fmla="*/ 35 h 132"/>
                <a:gd name="T18" fmla="*/ 23 w 196"/>
                <a:gd name="T19" fmla="*/ 52 h 132"/>
                <a:gd name="T20" fmla="*/ 4 w 196"/>
                <a:gd name="T21" fmla="*/ 87 h 132"/>
                <a:gd name="T22" fmla="*/ 2 w 196"/>
                <a:gd name="T23" fmla="*/ 100 h 132"/>
                <a:gd name="T24" fmla="*/ 0 w 196"/>
                <a:gd name="T25" fmla="*/ 119 h 132"/>
                <a:gd name="T26" fmla="*/ 0 w 196"/>
                <a:gd name="T27" fmla="*/ 124 h 132"/>
                <a:gd name="T28" fmla="*/ 6 w 196"/>
                <a:gd name="T29" fmla="*/ 118 h 132"/>
                <a:gd name="T30" fmla="*/ 44 w 196"/>
                <a:gd name="T31" fmla="*/ 84 h 132"/>
                <a:gd name="T32" fmla="*/ 67 w 196"/>
                <a:gd name="T33" fmla="*/ 69 h 132"/>
                <a:gd name="T34" fmla="*/ 78 w 196"/>
                <a:gd name="T35" fmla="*/ 63 h 132"/>
                <a:gd name="T36" fmla="*/ 89 w 196"/>
                <a:gd name="T37" fmla="*/ 58 h 132"/>
                <a:gd name="T38" fmla="*/ 98 w 196"/>
                <a:gd name="T39" fmla="*/ 54 h 132"/>
                <a:gd name="T40" fmla="*/ 105 w 196"/>
                <a:gd name="T41" fmla="*/ 52 h 132"/>
                <a:gd name="T42" fmla="*/ 112 w 196"/>
                <a:gd name="T43" fmla="*/ 51 h 132"/>
                <a:gd name="T44" fmla="*/ 106 w 196"/>
                <a:gd name="T45" fmla="*/ 53 h 132"/>
                <a:gd name="T46" fmla="*/ 99 w 196"/>
                <a:gd name="T47" fmla="*/ 55 h 132"/>
                <a:gd name="T48" fmla="*/ 90 w 196"/>
                <a:gd name="T49" fmla="*/ 59 h 132"/>
                <a:gd name="T50" fmla="*/ 80 w 196"/>
                <a:gd name="T51" fmla="*/ 65 h 132"/>
                <a:gd name="T52" fmla="*/ 69 w 196"/>
                <a:gd name="T53" fmla="*/ 72 h 132"/>
                <a:gd name="T54" fmla="*/ 48 w 196"/>
                <a:gd name="T55" fmla="*/ 88 h 132"/>
                <a:gd name="T56" fmla="*/ 14 w 196"/>
                <a:gd name="T57" fmla="*/ 124 h 132"/>
                <a:gd name="T58" fmla="*/ 7 w 196"/>
                <a:gd name="T59" fmla="*/ 132 h 132"/>
                <a:gd name="T60" fmla="*/ 16 w 196"/>
                <a:gd name="T61" fmla="*/ 132 h 132"/>
                <a:gd name="T62" fmla="*/ 31 w 196"/>
                <a:gd name="T63" fmla="*/ 131 h 132"/>
                <a:gd name="T64" fmla="*/ 49 w 196"/>
                <a:gd name="T65" fmla="*/ 128 h 132"/>
                <a:gd name="T66" fmla="*/ 67 w 196"/>
                <a:gd name="T67" fmla="*/ 124 h 132"/>
                <a:gd name="T68" fmla="*/ 86 w 196"/>
                <a:gd name="T69" fmla="*/ 119 h 132"/>
                <a:gd name="T70" fmla="*/ 103 w 196"/>
                <a:gd name="T71" fmla="*/ 112 h 132"/>
                <a:gd name="T72" fmla="*/ 120 w 196"/>
                <a:gd name="T73" fmla="*/ 103 h 132"/>
                <a:gd name="T74" fmla="*/ 148 w 196"/>
                <a:gd name="T75" fmla="*/ 81 h 132"/>
                <a:gd name="T76" fmla="*/ 159 w 196"/>
                <a:gd name="T77" fmla="*/ 69 h 132"/>
                <a:gd name="T78" fmla="*/ 170 w 196"/>
                <a:gd name="T79" fmla="*/ 56 h 132"/>
                <a:gd name="T80" fmla="*/ 180 w 196"/>
                <a:gd name="T81" fmla="*/ 44 h 132"/>
                <a:gd name="T82" fmla="*/ 188 w 196"/>
                <a:gd name="T83" fmla="*/ 33 h 132"/>
                <a:gd name="T84" fmla="*/ 194 w 196"/>
                <a:gd name="T85" fmla="*/ 25 h 132"/>
                <a:gd name="T86" fmla="*/ 196 w 196"/>
                <a:gd name="T87" fmla="*/ 22 h 132"/>
                <a:gd name="T88" fmla="*/ 193 w 196"/>
                <a:gd name="T89" fmla="*/ 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6" h="132">
                  <a:moveTo>
                    <a:pt x="193" y="20"/>
                  </a:moveTo>
                  <a:cubicBezTo>
                    <a:pt x="191" y="18"/>
                    <a:pt x="188" y="16"/>
                    <a:pt x="184" y="14"/>
                  </a:cubicBezTo>
                  <a:cubicBezTo>
                    <a:pt x="180" y="12"/>
                    <a:pt x="175" y="9"/>
                    <a:pt x="170" y="7"/>
                  </a:cubicBezTo>
                  <a:cubicBezTo>
                    <a:pt x="164" y="5"/>
                    <a:pt x="158" y="3"/>
                    <a:pt x="151" y="2"/>
                  </a:cubicBezTo>
                  <a:cubicBezTo>
                    <a:pt x="143" y="1"/>
                    <a:pt x="136" y="0"/>
                    <a:pt x="128" y="0"/>
                  </a:cubicBezTo>
                  <a:cubicBezTo>
                    <a:pt x="120" y="0"/>
                    <a:pt x="112" y="2"/>
                    <a:pt x="104" y="3"/>
                  </a:cubicBezTo>
                  <a:cubicBezTo>
                    <a:pt x="95" y="5"/>
                    <a:pt x="88" y="7"/>
                    <a:pt x="80" y="10"/>
                  </a:cubicBezTo>
                  <a:cubicBezTo>
                    <a:pt x="72" y="13"/>
                    <a:pt x="65" y="17"/>
                    <a:pt x="58" y="21"/>
                  </a:cubicBezTo>
                  <a:cubicBezTo>
                    <a:pt x="51" y="25"/>
                    <a:pt x="44" y="30"/>
                    <a:pt x="39" y="35"/>
                  </a:cubicBezTo>
                  <a:cubicBezTo>
                    <a:pt x="33" y="40"/>
                    <a:pt x="28" y="46"/>
                    <a:pt x="23" y="52"/>
                  </a:cubicBezTo>
                  <a:cubicBezTo>
                    <a:pt x="14" y="63"/>
                    <a:pt x="8" y="76"/>
                    <a:pt x="4" y="87"/>
                  </a:cubicBezTo>
                  <a:cubicBezTo>
                    <a:pt x="3" y="92"/>
                    <a:pt x="2" y="96"/>
                    <a:pt x="2" y="100"/>
                  </a:cubicBezTo>
                  <a:cubicBezTo>
                    <a:pt x="1" y="106"/>
                    <a:pt x="1" y="113"/>
                    <a:pt x="0" y="119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2" y="122"/>
                    <a:pt x="4" y="120"/>
                    <a:pt x="6" y="118"/>
                  </a:cubicBezTo>
                  <a:cubicBezTo>
                    <a:pt x="15" y="108"/>
                    <a:pt x="29" y="96"/>
                    <a:pt x="44" y="84"/>
                  </a:cubicBezTo>
                  <a:cubicBezTo>
                    <a:pt x="52" y="79"/>
                    <a:pt x="60" y="73"/>
                    <a:pt x="67" y="69"/>
                  </a:cubicBezTo>
                  <a:cubicBezTo>
                    <a:pt x="71" y="67"/>
                    <a:pt x="75" y="65"/>
                    <a:pt x="78" y="63"/>
                  </a:cubicBezTo>
                  <a:cubicBezTo>
                    <a:pt x="82" y="61"/>
                    <a:pt x="86" y="59"/>
                    <a:pt x="89" y="58"/>
                  </a:cubicBezTo>
                  <a:cubicBezTo>
                    <a:pt x="92" y="57"/>
                    <a:pt x="95" y="55"/>
                    <a:pt x="98" y="54"/>
                  </a:cubicBezTo>
                  <a:cubicBezTo>
                    <a:pt x="101" y="53"/>
                    <a:pt x="103" y="53"/>
                    <a:pt x="105" y="52"/>
                  </a:cubicBezTo>
                  <a:cubicBezTo>
                    <a:pt x="110" y="51"/>
                    <a:pt x="112" y="51"/>
                    <a:pt x="112" y="51"/>
                  </a:cubicBezTo>
                  <a:cubicBezTo>
                    <a:pt x="112" y="51"/>
                    <a:pt x="110" y="52"/>
                    <a:pt x="106" y="53"/>
                  </a:cubicBezTo>
                  <a:cubicBezTo>
                    <a:pt x="104" y="53"/>
                    <a:pt x="101" y="54"/>
                    <a:pt x="99" y="55"/>
                  </a:cubicBezTo>
                  <a:cubicBezTo>
                    <a:pt x="96" y="57"/>
                    <a:pt x="93" y="58"/>
                    <a:pt x="90" y="59"/>
                  </a:cubicBezTo>
                  <a:cubicBezTo>
                    <a:pt x="87" y="61"/>
                    <a:pt x="83" y="63"/>
                    <a:pt x="80" y="65"/>
                  </a:cubicBezTo>
                  <a:cubicBezTo>
                    <a:pt x="77" y="67"/>
                    <a:pt x="73" y="69"/>
                    <a:pt x="69" y="72"/>
                  </a:cubicBezTo>
                  <a:cubicBezTo>
                    <a:pt x="62" y="77"/>
                    <a:pt x="55" y="82"/>
                    <a:pt x="48" y="88"/>
                  </a:cubicBezTo>
                  <a:cubicBezTo>
                    <a:pt x="34" y="100"/>
                    <a:pt x="22" y="114"/>
                    <a:pt x="14" y="124"/>
                  </a:cubicBezTo>
                  <a:cubicBezTo>
                    <a:pt x="11" y="127"/>
                    <a:pt x="9" y="129"/>
                    <a:pt x="7" y="132"/>
                  </a:cubicBezTo>
                  <a:cubicBezTo>
                    <a:pt x="10" y="132"/>
                    <a:pt x="13" y="132"/>
                    <a:pt x="16" y="132"/>
                  </a:cubicBezTo>
                  <a:cubicBezTo>
                    <a:pt x="20" y="131"/>
                    <a:pt x="26" y="131"/>
                    <a:pt x="31" y="131"/>
                  </a:cubicBezTo>
                  <a:cubicBezTo>
                    <a:pt x="37" y="130"/>
                    <a:pt x="43" y="129"/>
                    <a:pt x="49" y="128"/>
                  </a:cubicBezTo>
                  <a:cubicBezTo>
                    <a:pt x="55" y="127"/>
                    <a:pt x="61" y="126"/>
                    <a:pt x="67" y="124"/>
                  </a:cubicBezTo>
                  <a:cubicBezTo>
                    <a:pt x="73" y="123"/>
                    <a:pt x="80" y="121"/>
                    <a:pt x="86" y="119"/>
                  </a:cubicBezTo>
                  <a:cubicBezTo>
                    <a:pt x="92" y="117"/>
                    <a:pt x="98" y="114"/>
                    <a:pt x="103" y="112"/>
                  </a:cubicBezTo>
                  <a:cubicBezTo>
                    <a:pt x="109" y="109"/>
                    <a:pt x="114" y="106"/>
                    <a:pt x="120" y="103"/>
                  </a:cubicBezTo>
                  <a:cubicBezTo>
                    <a:pt x="130" y="96"/>
                    <a:pt x="139" y="89"/>
                    <a:pt x="148" y="81"/>
                  </a:cubicBezTo>
                  <a:cubicBezTo>
                    <a:pt x="152" y="78"/>
                    <a:pt x="156" y="73"/>
                    <a:pt x="159" y="69"/>
                  </a:cubicBezTo>
                  <a:cubicBezTo>
                    <a:pt x="163" y="65"/>
                    <a:pt x="167" y="61"/>
                    <a:pt x="170" y="56"/>
                  </a:cubicBezTo>
                  <a:cubicBezTo>
                    <a:pt x="173" y="52"/>
                    <a:pt x="177" y="48"/>
                    <a:pt x="180" y="44"/>
                  </a:cubicBezTo>
                  <a:cubicBezTo>
                    <a:pt x="183" y="40"/>
                    <a:pt x="186" y="36"/>
                    <a:pt x="188" y="33"/>
                  </a:cubicBezTo>
                  <a:cubicBezTo>
                    <a:pt x="190" y="30"/>
                    <a:pt x="192" y="27"/>
                    <a:pt x="194" y="25"/>
                  </a:cubicBezTo>
                  <a:cubicBezTo>
                    <a:pt x="195" y="23"/>
                    <a:pt x="196" y="22"/>
                    <a:pt x="196" y="22"/>
                  </a:cubicBezTo>
                  <a:cubicBezTo>
                    <a:pt x="196" y="22"/>
                    <a:pt x="195" y="21"/>
                    <a:pt x="193" y="20"/>
                  </a:cubicBezTo>
                  <a:close/>
                </a:path>
              </a:pathLst>
            </a:custGeom>
            <a:solidFill>
              <a:srgbClr val="579F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5632450" y="2850357"/>
              <a:ext cx="319088" cy="222250"/>
            </a:xfrm>
            <a:custGeom>
              <a:avLst/>
              <a:gdLst>
                <a:gd name="T0" fmla="*/ 112 w 136"/>
                <a:gd name="T1" fmla="*/ 25 h 95"/>
                <a:gd name="T2" fmla="*/ 98 w 136"/>
                <a:gd name="T3" fmla="*/ 15 h 95"/>
                <a:gd name="T4" fmla="*/ 83 w 136"/>
                <a:gd name="T5" fmla="*/ 7 h 95"/>
                <a:gd name="T6" fmla="*/ 66 w 136"/>
                <a:gd name="T7" fmla="*/ 2 h 95"/>
                <a:gd name="T8" fmla="*/ 49 w 136"/>
                <a:gd name="T9" fmla="*/ 0 h 95"/>
                <a:gd name="T10" fmla="*/ 32 w 136"/>
                <a:gd name="T11" fmla="*/ 2 h 95"/>
                <a:gd name="T12" fmla="*/ 19 w 136"/>
                <a:gd name="T13" fmla="*/ 5 h 95"/>
                <a:gd name="T14" fmla="*/ 8 w 136"/>
                <a:gd name="T15" fmla="*/ 10 h 95"/>
                <a:gd name="T16" fmla="*/ 2 w 136"/>
                <a:gd name="T17" fmla="*/ 14 h 95"/>
                <a:gd name="T18" fmla="*/ 0 w 136"/>
                <a:gd name="T19" fmla="*/ 16 h 95"/>
                <a:gd name="T20" fmla="*/ 2 w 136"/>
                <a:gd name="T21" fmla="*/ 18 h 95"/>
                <a:gd name="T22" fmla="*/ 6 w 136"/>
                <a:gd name="T23" fmla="*/ 24 h 95"/>
                <a:gd name="T24" fmla="*/ 12 w 136"/>
                <a:gd name="T25" fmla="*/ 32 h 95"/>
                <a:gd name="T26" fmla="*/ 19 w 136"/>
                <a:gd name="T27" fmla="*/ 40 h 95"/>
                <a:gd name="T28" fmla="*/ 26 w 136"/>
                <a:gd name="T29" fmla="*/ 49 h 95"/>
                <a:gd name="T30" fmla="*/ 34 w 136"/>
                <a:gd name="T31" fmla="*/ 58 h 95"/>
                <a:gd name="T32" fmla="*/ 54 w 136"/>
                <a:gd name="T33" fmla="*/ 73 h 95"/>
                <a:gd name="T34" fmla="*/ 66 w 136"/>
                <a:gd name="T35" fmla="*/ 79 h 95"/>
                <a:gd name="T36" fmla="*/ 79 w 136"/>
                <a:gd name="T37" fmla="*/ 85 h 95"/>
                <a:gd name="T38" fmla="*/ 92 w 136"/>
                <a:gd name="T39" fmla="*/ 89 h 95"/>
                <a:gd name="T40" fmla="*/ 105 w 136"/>
                <a:gd name="T41" fmla="*/ 91 h 95"/>
                <a:gd name="T42" fmla="*/ 117 w 136"/>
                <a:gd name="T43" fmla="*/ 93 h 95"/>
                <a:gd name="T44" fmla="*/ 128 w 136"/>
                <a:gd name="T45" fmla="*/ 94 h 95"/>
                <a:gd name="T46" fmla="*/ 133 w 136"/>
                <a:gd name="T47" fmla="*/ 94 h 95"/>
                <a:gd name="T48" fmla="*/ 133 w 136"/>
                <a:gd name="T49" fmla="*/ 95 h 95"/>
                <a:gd name="T50" fmla="*/ 136 w 136"/>
                <a:gd name="T51" fmla="*/ 61 h 95"/>
                <a:gd name="T52" fmla="*/ 123 w 136"/>
                <a:gd name="T53" fmla="*/ 37 h 95"/>
                <a:gd name="T54" fmla="*/ 112 w 136"/>
                <a:gd name="T55" fmla="*/ 25 h 95"/>
                <a:gd name="T56" fmla="*/ 133 w 136"/>
                <a:gd name="T57" fmla="*/ 92 h 95"/>
                <a:gd name="T58" fmla="*/ 130 w 136"/>
                <a:gd name="T59" fmla="*/ 88 h 95"/>
                <a:gd name="T60" fmla="*/ 105 w 136"/>
                <a:gd name="T61" fmla="*/ 63 h 95"/>
                <a:gd name="T62" fmla="*/ 90 w 136"/>
                <a:gd name="T63" fmla="*/ 51 h 95"/>
                <a:gd name="T64" fmla="*/ 83 w 136"/>
                <a:gd name="T65" fmla="*/ 46 h 95"/>
                <a:gd name="T66" fmla="*/ 76 w 136"/>
                <a:gd name="T67" fmla="*/ 42 h 95"/>
                <a:gd name="T68" fmla="*/ 69 w 136"/>
                <a:gd name="T69" fmla="*/ 39 h 95"/>
                <a:gd name="T70" fmla="*/ 64 w 136"/>
                <a:gd name="T71" fmla="*/ 38 h 95"/>
                <a:gd name="T72" fmla="*/ 60 w 136"/>
                <a:gd name="T73" fmla="*/ 36 h 95"/>
                <a:gd name="T74" fmla="*/ 64 w 136"/>
                <a:gd name="T75" fmla="*/ 37 h 95"/>
                <a:gd name="T76" fmla="*/ 70 w 136"/>
                <a:gd name="T77" fmla="*/ 39 h 95"/>
                <a:gd name="T78" fmla="*/ 76 w 136"/>
                <a:gd name="T79" fmla="*/ 41 h 95"/>
                <a:gd name="T80" fmla="*/ 84 w 136"/>
                <a:gd name="T81" fmla="*/ 45 h 95"/>
                <a:gd name="T82" fmla="*/ 92 w 136"/>
                <a:gd name="T83" fmla="*/ 49 h 95"/>
                <a:gd name="T84" fmla="*/ 108 w 136"/>
                <a:gd name="T85" fmla="*/ 60 h 95"/>
                <a:gd name="T86" fmla="*/ 134 w 136"/>
                <a:gd name="T87" fmla="*/ 83 h 95"/>
                <a:gd name="T88" fmla="*/ 133 w 136"/>
                <a:gd name="T8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95">
                  <a:moveTo>
                    <a:pt x="112" y="25"/>
                  </a:moveTo>
                  <a:cubicBezTo>
                    <a:pt x="108" y="21"/>
                    <a:pt x="103" y="18"/>
                    <a:pt x="98" y="15"/>
                  </a:cubicBezTo>
                  <a:cubicBezTo>
                    <a:pt x="93" y="12"/>
                    <a:pt x="88" y="10"/>
                    <a:pt x="83" y="7"/>
                  </a:cubicBezTo>
                  <a:cubicBezTo>
                    <a:pt x="77" y="5"/>
                    <a:pt x="72" y="3"/>
                    <a:pt x="66" y="2"/>
                  </a:cubicBezTo>
                  <a:cubicBezTo>
                    <a:pt x="60" y="1"/>
                    <a:pt x="54" y="0"/>
                    <a:pt x="49" y="0"/>
                  </a:cubicBezTo>
                  <a:cubicBezTo>
                    <a:pt x="43" y="0"/>
                    <a:pt x="38" y="1"/>
                    <a:pt x="32" y="2"/>
                  </a:cubicBezTo>
                  <a:cubicBezTo>
                    <a:pt x="27" y="3"/>
                    <a:pt x="23" y="4"/>
                    <a:pt x="19" y="5"/>
                  </a:cubicBezTo>
                  <a:cubicBezTo>
                    <a:pt x="15" y="6"/>
                    <a:pt x="11" y="9"/>
                    <a:pt x="8" y="10"/>
                  </a:cubicBezTo>
                  <a:cubicBezTo>
                    <a:pt x="6" y="11"/>
                    <a:pt x="4" y="13"/>
                    <a:pt x="2" y="14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8" y="26"/>
                    <a:pt x="9" y="29"/>
                    <a:pt x="12" y="32"/>
                  </a:cubicBezTo>
                  <a:cubicBezTo>
                    <a:pt x="14" y="34"/>
                    <a:pt x="16" y="37"/>
                    <a:pt x="19" y="40"/>
                  </a:cubicBezTo>
                  <a:cubicBezTo>
                    <a:pt x="21" y="43"/>
                    <a:pt x="23" y="47"/>
                    <a:pt x="26" y="49"/>
                  </a:cubicBezTo>
                  <a:cubicBezTo>
                    <a:pt x="29" y="52"/>
                    <a:pt x="31" y="55"/>
                    <a:pt x="34" y="58"/>
                  </a:cubicBezTo>
                  <a:cubicBezTo>
                    <a:pt x="40" y="64"/>
                    <a:pt x="47" y="69"/>
                    <a:pt x="54" y="73"/>
                  </a:cubicBezTo>
                  <a:cubicBezTo>
                    <a:pt x="58" y="76"/>
                    <a:pt x="62" y="77"/>
                    <a:pt x="66" y="79"/>
                  </a:cubicBezTo>
                  <a:cubicBezTo>
                    <a:pt x="70" y="81"/>
                    <a:pt x="74" y="83"/>
                    <a:pt x="79" y="85"/>
                  </a:cubicBezTo>
                  <a:cubicBezTo>
                    <a:pt x="83" y="86"/>
                    <a:pt x="87" y="88"/>
                    <a:pt x="92" y="89"/>
                  </a:cubicBezTo>
                  <a:cubicBezTo>
                    <a:pt x="96" y="90"/>
                    <a:pt x="100" y="91"/>
                    <a:pt x="105" y="91"/>
                  </a:cubicBezTo>
                  <a:cubicBezTo>
                    <a:pt x="109" y="92"/>
                    <a:pt x="113" y="93"/>
                    <a:pt x="117" y="93"/>
                  </a:cubicBezTo>
                  <a:cubicBezTo>
                    <a:pt x="121" y="93"/>
                    <a:pt x="125" y="93"/>
                    <a:pt x="128" y="94"/>
                  </a:cubicBezTo>
                  <a:cubicBezTo>
                    <a:pt x="130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3" y="95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3" y="53"/>
                    <a:pt x="129" y="45"/>
                    <a:pt x="123" y="37"/>
                  </a:cubicBezTo>
                  <a:cubicBezTo>
                    <a:pt x="120" y="33"/>
                    <a:pt x="116" y="29"/>
                    <a:pt x="112" y="25"/>
                  </a:cubicBezTo>
                  <a:close/>
                  <a:moveTo>
                    <a:pt x="133" y="92"/>
                  </a:moveTo>
                  <a:cubicBezTo>
                    <a:pt x="132" y="91"/>
                    <a:pt x="131" y="90"/>
                    <a:pt x="130" y="88"/>
                  </a:cubicBezTo>
                  <a:cubicBezTo>
                    <a:pt x="124" y="81"/>
                    <a:pt x="115" y="71"/>
                    <a:pt x="105" y="63"/>
                  </a:cubicBezTo>
                  <a:cubicBezTo>
                    <a:pt x="100" y="59"/>
                    <a:pt x="95" y="55"/>
                    <a:pt x="90" y="51"/>
                  </a:cubicBezTo>
                  <a:cubicBezTo>
                    <a:pt x="87" y="49"/>
                    <a:pt x="85" y="48"/>
                    <a:pt x="83" y="46"/>
                  </a:cubicBezTo>
                  <a:cubicBezTo>
                    <a:pt x="80" y="45"/>
                    <a:pt x="78" y="44"/>
                    <a:pt x="76" y="42"/>
                  </a:cubicBezTo>
                  <a:cubicBezTo>
                    <a:pt x="73" y="41"/>
                    <a:pt x="71" y="40"/>
                    <a:pt x="69" y="39"/>
                  </a:cubicBezTo>
                  <a:cubicBezTo>
                    <a:pt x="67" y="39"/>
                    <a:pt x="66" y="38"/>
                    <a:pt x="64" y="38"/>
                  </a:cubicBezTo>
                  <a:cubicBezTo>
                    <a:pt x="62" y="37"/>
                    <a:pt x="60" y="36"/>
                    <a:pt x="60" y="36"/>
                  </a:cubicBezTo>
                  <a:cubicBezTo>
                    <a:pt x="60" y="36"/>
                    <a:pt x="62" y="37"/>
                    <a:pt x="64" y="37"/>
                  </a:cubicBezTo>
                  <a:cubicBezTo>
                    <a:pt x="66" y="38"/>
                    <a:pt x="68" y="38"/>
                    <a:pt x="70" y="39"/>
                  </a:cubicBezTo>
                  <a:cubicBezTo>
                    <a:pt x="72" y="40"/>
                    <a:pt x="74" y="40"/>
                    <a:pt x="76" y="41"/>
                  </a:cubicBezTo>
                  <a:cubicBezTo>
                    <a:pt x="78" y="42"/>
                    <a:pt x="81" y="43"/>
                    <a:pt x="84" y="45"/>
                  </a:cubicBezTo>
                  <a:cubicBezTo>
                    <a:pt x="86" y="46"/>
                    <a:pt x="89" y="48"/>
                    <a:pt x="92" y="49"/>
                  </a:cubicBezTo>
                  <a:cubicBezTo>
                    <a:pt x="97" y="52"/>
                    <a:pt x="103" y="56"/>
                    <a:pt x="108" y="60"/>
                  </a:cubicBezTo>
                  <a:cubicBezTo>
                    <a:pt x="118" y="68"/>
                    <a:pt x="127" y="76"/>
                    <a:pt x="134" y="83"/>
                  </a:cubicBezTo>
                  <a:cubicBezTo>
                    <a:pt x="134" y="86"/>
                    <a:pt x="133" y="89"/>
                    <a:pt x="133" y="92"/>
                  </a:cubicBezTo>
                  <a:close/>
                </a:path>
              </a:pathLst>
            </a:custGeom>
            <a:solidFill>
              <a:srgbClr val="61AD3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933282" y="2724150"/>
              <a:ext cx="20638" cy="628650"/>
            </a:xfrm>
            <a:prstGeom prst="rect">
              <a:avLst/>
            </a:prstGeom>
            <a:solidFill>
              <a:srgbClr val="61AD3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953919" y="2724150"/>
              <a:ext cx="21432" cy="628650"/>
            </a:xfrm>
            <a:prstGeom prst="rect">
              <a:avLst/>
            </a:prstGeom>
            <a:solidFill>
              <a:srgbClr val="579F3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953919" y="2032000"/>
              <a:ext cx="412750" cy="719932"/>
            </a:xfrm>
            <a:custGeom>
              <a:avLst/>
              <a:gdLst>
                <a:gd name="T0" fmla="*/ 176 w 176"/>
                <a:gd name="T1" fmla="*/ 154 h 308"/>
                <a:gd name="T2" fmla="*/ 126 w 176"/>
                <a:gd name="T3" fmla="*/ 109 h 308"/>
                <a:gd name="T4" fmla="*/ 119 w 176"/>
                <a:gd name="T5" fmla="*/ 109 h 308"/>
                <a:gd name="T6" fmla="*/ 123 w 176"/>
                <a:gd name="T7" fmla="*/ 107 h 308"/>
                <a:gd name="T8" fmla="*/ 123 w 176"/>
                <a:gd name="T9" fmla="*/ 43 h 308"/>
                <a:gd name="T10" fmla="*/ 53 w 176"/>
                <a:gd name="T11" fmla="*/ 43 h 308"/>
                <a:gd name="T12" fmla="*/ 48 w 176"/>
                <a:gd name="T13" fmla="*/ 48 h 308"/>
                <a:gd name="T14" fmla="*/ 49 w 176"/>
                <a:gd name="T15" fmla="*/ 44 h 308"/>
                <a:gd name="T16" fmla="*/ 0 w 176"/>
                <a:gd name="T17" fmla="*/ 0 h 308"/>
                <a:gd name="T18" fmla="*/ 0 w 176"/>
                <a:gd name="T19" fmla="*/ 115 h 308"/>
                <a:gd name="T20" fmla="*/ 2 w 176"/>
                <a:gd name="T21" fmla="*/ 115 h 308"/>
                <a:gd name="T22" fmla="*/ 46 w 176"/>
                <a:gd name="T23" fmla="*/ 154 h 308"/>
                <a:gd name="T24" fmla="*/ 2 w 176"/>
                <a:gd name="T25" fmla="*/ 193 h 308"/>
                <a:gd name="T26" fmla="*/ 0 w 176"/>
                <a:gd name="T27" fmla="*/ 193 h 308"/>
                <a:gd name="T28" fmla="*/ 0 w 176"/>
                <a:gd name="T29" fmla="*/ 308 h 308"/>
                <a:gd name="T30" fmla="*/ 6 w 176"/>
                <a:gd name="T31" fmla="*/ 308 h 308"/>
                <a:gd name="T32" fmla="*/ 51 w 176"/>
                <a:gd name="T33" fmla="*/ 264 h 308"/>
                <a:gd name="T34" fmla="*/ 50 w 176"/>
                <a:gd name="T35" fmla="*/ 255 h 308"/>
                <a:gd name="T36" fmla="*/ 55 w 176"/>
                <a:gd name="T37" fmla="*/ 260 h 308"/>
                <a:gd name="T38" fmla="*/ 126 w 176"/>
                <a:gd name="T39" fmla="*/ 260 h 308"/>
                <a:gd name="T40" fmla="*/ 127 w 176"/>
                <a:gd name="T41" fmla="*/ 198 h 308"/>
                <a:gd name="T42" fmla="*/ 176 w 176"/>
                <a:gd name="T43" fmla="*/ 1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308">
                  <a:moveTo>
                    <a:pt x="176" y="154"/>
                  </a:moveTo>
                  <a:cubicBezTo>
                    <a:pt x="176" y="129"/>
                    <a:pt x="154" y="109"/>
                    <a:pt x="126" y="109"/>
                  </a:cubicBezTo>
                  <a:cubicBezTo>
                    <a:pt x="124" y="109"/>
                    <a:pt x="122" y="109"/>
                    <a:pt x="119" y="109"/>
                  </a:cubicBezTo>
                  <a:cubicBezTo>
                    <a:pt x="121" y="109"/>
                    <a:pt x="122" y="108"/>
                    <a:pt x="123" y="107"/>
                  </a:cubicBezTo>
                  <a:cubicBezTo>
                    <a:pt x="143" y="89"/>
                    <a:pt x="143" y="61"/>
                    <a:pt x="123" y="43"/>
                  </a:cubicBezTo>
                  <a:cubicBezTo>
                    <a:pt x="104" y="26"/>
                    <a:pt x="72" y="26"/>
                    <a:pt x="53" y="43"/>
                  </a:cubicBezTo>
                  <a:cubicBezTo>
                    <a:pt x="51" y="45"/>
                    <a:pt x="50" y="46"/>
                    <a:pt x="48" y="48"/>
                  </a:cubicBezTo>
                  <a:cubicBezTo>
                    <a:pt x="49" y="47"/>
                    <a:pt x="49" y="45"/>
                    <a:pt x="49" y="44"/>
                  </a:cubicBezTo>
                  <a:cubicBezTo>
                    <a:pt x="49" y="20"/>
                    <a:pt x="27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2" y="115"/>
                    <a:pt x="2" y="115"/>
                  </a:cubicBezTo>
                  <a:cubicBezTo>
                    <a:pt x="26" y="115"/>
                    <a:pt x="46" y="132"/>
                    <a:pt x="46" y="154"/>
                  </a:cubicBezTo>
                  <a:cubicBezTo>
                    <a:pt x="46" y="175"/>
                    <a:pt x="26" y="193"/>
                    <a:pt x="2" y="193"/>
                  </a:cubicBezTo>
                  <a:cubicBezTo>
                    <a:pt x="2" y="193"/>
                    <a:pt x="1" y="193"/>
                    <a:pt x="0" y="19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cubicBezTo>
                    <a:pt x="31" y="306"/>
                    <a:pt x="51" y="287"/>
                    <a:pt x="51" y="264"/>
                  </a:cubicBezTo>
                  <a:cubicBezTo>
                    <a:pt x="51" y="261"/>
                    <a:pt x="51" y="258"/>
                    <a:pt x="50" y="255"/>
                  </a:cubicBezTo>
                  <a:cubicBezTo>
                    <a:pt x="52" y="257"/>
                    <a:pt x="54" y="258"/>
                    <a:pt x="55" y="260"/>
                  </a:cubicBezTo>
                  <a:cubicBezTo>
                    <a:pt x="75" y="277"/>
                    <a:pt x="106" y="277"/>
                    <a:pt x="126" y="260"/>
                  </a:cubicBezTo>
                  <a:cubicBezTo>
                    <a:pt x="144" y="243"/>
                    <a:pt x="145" y="216"/>
                    <a:pt x="127" y="198"/>
                  </a:cubicBezTo>
                  <a:cubicBezTo>
                    <a:pt x="154" y="198"/>
                    <a:pt x="176" y="178"/>
                    <a:pt x="176" y="15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560219" y="2029619"/>
              <a:ext cx="393700" cy="722313"/>
            </a:xfrm>
            <a:custGeom>
              <a:avLst/>
              <a:gdLst>
                <a:gd name="T0" fmla="*/ 127 w 168"/>
                <a:gd name="T1" fmla="*/ 155 h 309"/>
                <a:gd name="T2" fmla="*/ 168 w 168"/>
                <a:gd name="T3" fmla="*/ 116 h 309"/>
                <a:gd name="T4" fmla="*/ 168 w 168"/>
                <a:gd name="T5" fmla="*/ 1 h 309"/>
                <a:gd name="T6" fmla="*/ 167 w 168"/>
                <a:gd name="T7" fmla="*/ 0 h 309"/>
                <a:gd name="T8" fmla="*/ 117 w 168"/>
                <a:gd name="T9" fmla="*/ 43 h 309"/>
                <a:gd name="T10" fmla="*/ 49 w 168"/>
                <a:gd name="T11" fmla="*/ 44 h 309"/>
                <a:gd name="T12" fmla="*/ 49 w 168"/>
                <a:gd name="T13" fmla="*/ 107 h 309"/>
                <a:gd name="T14" fmla="*/ 56 w 168"/>
                <a:gd name="T15" fmla="*/ 113 h 309"/>
                <a:gd name="T16" fmla="*/ 50 w 168"/>
                <a:gd name="T17" fmla="*/ 112 h 309"/>
                <a:gd name="T18" fmla="*/ 0 w 168"/>
                <a:gd name="T19" fmla="*/ 157 h 309"/>
                <a:gd name="T20" fmla="*/ 49 w 168"/>
                <a:gd name="T21" fmla="*/ 202 h 309"/>
                <a:gd name="T22" fmla="*/ 50 w 168"/>
                <a:gd name="T23" fmla="*/ 265 h 309"/>
                <a:gd name="T24" fmla="*/ 120 w 168"/>
                <a:gd name="T25" fmla="*/ 265 h 309"/>
                <a:gd name="T26" fmla="*/ 120 w 168"/>
                <a:gd name="T27" fmla="*/ 265 h 309"/>
                <a:gd name="T28" fmla="*/ 156 w 168"/>
                <a:gd name="T29" fmla="*/ 308 h 309"/>
                <a:gd name="T30" fmla="*/ 168 w 168"/>
                <a:gd name="T31" fmla="*/ 309 h 309"/>
                <a:gd name="T32" fmla="*/ 168 w 168"/>
                <a:gd name="T33" fmla="*/ 194 h 309"/>
                <a:gd name="T34" fmla="*/ 127 w 168"/>
                <a:gd name="T35" fmla="*/ 15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09">
                  <a:moveTo>
                    <a:pt x="127" y="155"/>
                  </a:moveTo>
                  <a:cubicBezTo>
                    <a:pt x="127" y="134"/>
                    <a:pt x="145" y="117"/>
                    <a:pt x="168" y="116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"/>
                    <a:pt x="167" y="0"/>
                    <a:pt x="167" y="0"/>
                  </a:cubicBezTo>
                  <a:cubicBezTo>
                    <a:pt x="140" y="0"/>
                    <a:pt x="119" y="19"/>
                    <a:pt x="117" y="43"/>
                  </a:cubicBezTo>
                  <a:cubicBezTo>
                    <a:pt x="98" y="27"/>
                    <a:pt x="67" y="27"/>
                    <a:pt x="49" y="44"/>
                  </a:cubicBezTo>
                  <a:cubicBezTo>
                    <a:pt x="29" y="61"/>
                    <a:pt x="29" y="90"/>
                    <a:pt x="49" y="107"/>
                  </a:cubicBezTo>
                  <a:cubicBezTo>
                    <a:pt x="51" y="109"/>
                    <a:pt x="53" y="111"/>
                    <a:pt x="56" y="113"/>
                  </a:cubicBezTo>
                  <a:cubicBezTo>
                    <a:pt x="54" y="113"/>
                    <a:pt x="52" y="112"/>
                    <a:pt x="50" y="112"/>
                  </a:cubicBezTo>
                  <a:cubicBezTo>
                    <a:pt x="22" y="112"/>
                    <a:pt x="0" y="132"/>
                    <a:pt x="0" y="157"/>
                  </a:cubicBezTo>
                  <a:cubicBezTo>
                    <a:pt x="0" y="182"/>
                    <a:pt x="22" y="202"/>
                    <a:pt x="49" y="202"/>
                  </a:cubicBezTo>
                  <a:cubicBezTo>
                    <a:pt x="30" y="219"/>
                    <a:pt x="31" y="247"/>
                    <a:pt x="50" y="265"/>
                  </a:cubicBezTo>
                  <a:cubicBezTo>
                    <a:pt x="69" y="282"/>
                    <a:pt x="100" y="282"/>
                    <a:pt x="120" y="265"/>
                  </a:cubicBezTo>
                  <a:cubicBezTo>
                    <a:pt x="120" y="265"/>
                    <a:pt x="120" y="265"/>
                    <a:pt x="120" y="265"/>
                  </a:cubicBezTo>
                  <a:cubicBezTo>
                    <a:pt x="120" y="285"/>
                    <a:pt x="135" y="302"/>
                    <a:pt x="156" y="308"/>
                  </a:cubicBezTo>
                  <a:cubicBezTo>
                    <a:pt x="168" y="309"/>
                    <a:pt x="168" y="309"/>
                    <a:pt x="168" y="309"/>
                  </a:cubicBezTo>
                  <a:cubicBezTo>
                    <a:pt x="168" y="194"/>
                    <a:pt x="168" y="194"/>
                    <a:pt x="168" y="194"/>
                  </a:cubicBezTo>
                  <a:cubicBezTo>
                    <a:pt x="145" y="193"/>
                    <a:pt x="127" y="176"/>
                    <a:pt x="127" y="15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845969" y="2289175"/>
              <a:ext cx="107950" cy="207963"/>
            </a:xfrm>
            <a:custGeom>
              <a:avLst/>
              <a:gdLst>
                <a:gd name="T0" fmla="*/ 0 w 46"/>
                <a:gd name="T1" fmla="*/ 45 h 89"/>
                <a:gd name="T2" fmla="*/ 46 w 46"/>
                <a:gd name="T3" fmla="*/ 89 h 89"/>
                <a:gd name="T4" fmla="*/ 46 w 46"/>
                <a:gd name="T5" fmla="*/ 0 h 89"/>
                <a:gd name="T6" fmla="*/ 0 w 46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9">
                  <a:moveTo>
                    <a:pt x="0" y="45"/>
                  </a:moveTo>
                  <a:cubicBezTo>
                    <a:pt x="0" y="68"/>
                    <a:pt x="20" y="87"/>
                    <a:pt x="46" y="8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2"/>
                    <a:pt x="0" y="21"/>
                    <a:pt x="0" y="4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53919" y="2289175"/>
              <a:ext cx="122238" cy="207963"/>
            </a:xfrm>
            <a:custGeom>
              <a:avLst/>
              <a:gdLst>
                <a:gd name="T0" fmla="*/ 3 w 52"/>
                <a:gd name="T1" fmla="*/ 0 h 89"/>
                <a:gd name="T2" fmla="*/ 0 w 52"/>
                <a:gd name="T3" fmla="*/ 0 h 89"/>
                <a:gd name="T4" fmla="*/ 0 w 52"/>
                <a:gd name="T5" fmla="*/ 89 h 89"/>
                <a:gd name="T6" fmla="*/ 3 w 52"/>
                <a:gd name="T7" fmla="*/ 89 h 89"/>
                <a:gd name="T8" fmla="*/ 52 w 52"/>
                <a:gd name="T9" fmla="*/ 45 h 89"/>
                <a:gd name="T10" fmla="*/ 3 w 5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2" y="89"/>
                    <a:pt x="3" y="89"/>
                  </a:cubicBezTo>
                  <a:cubicBezTo>
                    <a:pt x="30" y="89"/>
                    <a:pt x="52" y="69"/>
                    <a:pt x="52" y="45"/>
                  </a:cubicBezTo>
                  <a:cubicBezTo>
                    <a:pt x="52" y="20"/>
                    <a:pt x="3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54293" y="3722528"/>
            <a:ext cx="1485683" cy="745253"/>
            <a:chOff x="243681" y="251619"/>
            <a:chExt cx="981076" cy="98107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502444" y="917575"/>
              <a:ext cx="246857" cy="315119"/>
            </a:xfrm>
            <a:custGeom>
              <a:avLst/>
              <a:gdLst>
                <a:gd name="T0" fmla="*/ 87 w 131"/>
                <a:gd name="T1" fmla="*/ 166 h 167"/>
                <a:gd name="T2" fmla="*/ 131 w 131"/>
                <a:gd name="T3" fmla="*/ 126 h 167"/>
                <a:gd name="T4" fmla="*/ 59 w 131"/>
                <a:gd name="T5" fmla="*/ 0 h 167"/>
                <a:gd name="T6" fmla="*/ 56 w 131"/>
                <a:gd name="T7" fmla="*/ 2 h 167"/>
                <a:gd name="T8" fmla="*/ 0 w 131"/>
                <a:gd name="T9" fmla="*/ 35 h 167"/>
                <a:gd name="T10" fmla="*/ 87 w 13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67">
                  <a:moveTo>
                    <a:pt x="87" y="166"/>
                  </a:moveTo>
                  <a:cubicBezTo>
                    <a:pt x="115" y="167"/>
                    <a:pt x="127" y="147"/>
                    <a:pt x="131" y="126"/>
                  </a:cubicBezTo>
                  <a:cubicBezTo>
                    <a:pt x="97" y="95"/>
                    <a:pt x="66" y="42"/>
                    <a:pt x="59" y="0"/>
                  </a:cubicBezTo>
                  <a:cubicBezTo>
                    <a:pt x="58" y="0"/>
                    <a:pt x="57" y="1"/>
                    <a:pt x="56" y="2"/>
                  </a:cubicBezTo>
                  <a:cubicBezTo>
                    <a:pt x="37" y="15"/>
                    <a:pt x="18" y="26"/>
                    <a:pt x="0" y="35"/>
                  </a:cubicBezTo>
                  <a:cubicBezTo>
                    <a:pt x="6" y="102"/>
                    <a:pt x="38" y="164"/>
                    <a:pt x="87" y="166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243681" y="617538"/>
              <a:ext cx="307975" cy="294482"/>
            </a:xfrm>
            <a:custGeom>
              <a:avLst/>
              <a:gdLst>
                <a:gd name="T0" fmla="*/ 159 w 163"/>
                <a:gd name="T1" fmla="*/ 114 h 156"/>
                <a:gd name="T2" fmla="*/ 163 w 163"/>
                <a:gd name="T3" fmla="*/ 111 h 156"/>
                <a:gd name="T4" fmla="*/ 161 w 163"/>
                <a:gd name="T5" fmla="*/ 111 h 156"/>
                <a:gd name="T6" fmla="*/ 66 w 163"/>
                <a:gd name="T7" fmla="*/ 2 h 156"/>
                <a:gd name="T8" fmla="*/ 14 w 163"/>
                <a:gd name="T9" fmla="*/ 31 h 156"/>
                <a:gd name="T10" fmla="*/ 110 w 163"/>
                <a:gd name="T11" fmla="*/ 156 h 156"/>
                <a:gd name="T12" fmla="*/ 159 w 163"/>
                <a:gd name="T13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56">
                  <a:moveTo>
                    <a:pt x="159" y="114"/>
                  </a:moveTo>
                  <a:cubicBezTo>
                    <a:pt x="161" y="113"/>
                    <a:pt x="162" y="112"/>
                    <a:pt x="163" y="111"/>
                  </a:cubicBezTo>
                  <a:cubicBezTo>
                    <a:pt x="162" y="111"/>
                    <a:pt x="161" y="111"/>
                    <a:pt x="161" y="111"/>
                  </a:cubicBezTo>
                  <a:cubicBezTo>
                    <a:pt x="124" y="90"/>
                    <a:pt x="84" y="44"/>
                    <a:pt x="66" y="2"/>
                  </a:cubicBezTo>
                  <a:cubicBezTo>
                    <a:pt x="45" y="0"/>
                    <a:pt x="22" y="4"/>
                    <a:pt x="14" y="31"/>
                  </a:cubicBezTo>
                  <a:cubicBezTo>
                    <a:pt x="0" y="78"/>
                    <a:pt x="48" y="128"/>
                    <a:pt x="110" y="156"/>
                  </a:cubicBezTo>
                  <a:cubicBezTo>
                    <a:pt x="124" y="142"/>
                    <a:pt x="140" y="127"/>
                    <a:pt x="159" y="114"/>
                  </a:cubicBezTo>
                  <a:close/>
                </a:path>
              </a:pathLst>
            </a:custGeom>
            <a:solidFill>
              <a:srgbClr val="E4B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13569" y="762794"/>
              <a:ext cx="611188" cy="446882"/>
            </a:xfrm>
            <a:custGeom>
              <a:avLst/>
              <a:gdLst>
                <a:gd name="T0" fmla="*/ 101 w 324"/>
                <a:gd name="T1" fmla="*/ 16 h 237"/>
                <a:gd name="T2" fmla="*/ 66 w 324"/>
                <a:gd name="T3" fmla="*/ 19 h 237"/>
                <a:gd name="T4" fmla="*/ 0 w 324"/>
                <a:gd name="T5" fmla="*/ 82 h 237"/>
                <a:gd name="T6" fmla="*/ 72 w 324"/>
                <a:gd name="T7" fmla="*/ 208 h 237"/>
                <a:gd name="T8" fmla="*/ 129 w 324"/>
                <a:gd name="T9" fmla="*/ 233 h 237"/>
                <a:gd name="T10" fmla="*/ 189 w 324"/>
                <a:gd name="T11" fmla="*/ 158 h 237"/>
                <a:gd name="T12" fmla="*/ 306 w 324"/>
                <a:gd name="T13" fmla="*/ 110 h 237"/>
                <a:gd name="T14" fmla="*/ 110 w 324"/>
                <a:gd name="T15" fmla="*/ 7 h 237"/>
                <a:gd name="T16" fmla="*/ 101 w 324"/>
                <a:gd name="T17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237">
                  <a:moveTo>
                    <a:pt x="101" y="16"/>
                  </a:moveTo>
                  <a:cubicBezTo>
                    <a:pt x="91" y="23"/>
                    <a:pt x="77" y="24"/>
                    <a:pt x="66" y="19"/>
                  </a:cubicBezTo>
                  <a:cubicBezTo>
                    <a:pt x="50" y="38"/>
                    <a:pt x="28" y="61"/>
                    <a:pt x="0" y="82"/>
                  </a:cubicBezTo>
                  <a:cubicBezTo>
                    <a:pt x="7" y="124"/>
                    <a:pt x="38" y="177"/>
                    <a:pt x="72" y="208"/>
                  </a:cubicBezTo>
                  <a:cubicBezTo>
                    <a:pt x="91" y="226"/>
                    <a:pt x="112" y="237"/>
                    <a:pt x="129" y="233"/>
                  </a:cubicBezTo>
                  <a:cubicBezTo>
                    <a:pt x="182" y="222"/>
                    <a:pt x="147" y="194"/>
                    <a:pt x="189" y="158"/>
                  </a:cubicBezTo>
                  <a:cubicBezTo>
                    <a:pt x="231" y="122"/>
                    <a:pt x="290" y="178"/>
                    <a:pt x="306" y="110"/>
                  </a:cubicBezTo>
                  <a:cubicBezTo>
                    <a:pt x="324" y="6"/>
                    <a:pt x="195" y="0"/>
                    <a:pt x="110" y="7"/>
                  </a:cubicBezTo>
                  <a:cubicBezTo>
                    <a:pt x="107" y="10"/>
                    <a:pt x="105" y="13"/>
                    <a:pt x="101" y="16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342107" y="251619"/>
              <a:ext cx="541338" cy="575469"/>
            </a:xfrm>
            <a:custGeom>
              <a:avLst/>
              <a:gdLst>
                <a:gd name="T0" fmla="*/ 109 w 287"/>
                <a:gd name="T1" fmla="*/ 305 h 305"/>
                <a:gd name="T2" fmla="*/ 111 w 287"/>
                <a:gd name="T3" fmla="*/ 305 h 305"/>
                <a:gd name="T4" fmla="*/ 192 w 287"/>
                <a:gd name="T5" fmla="*/ 263 h 305"/>
                <a:gd name="T6" fmla="*/ 205 w 287"/>
                <a:gd name="T7" fmla="*/ 231 h 305"/>
                <a:gd name="T8" fmla="*/ 216 w 287"/>
                <a:gd name="T9" fmla="*/ 226 h 305"/>
                <a:gd name="T10" fmla="*/ 183 w 287"/>
                <a:gd name="T11" fmla="*/ 7 h 305"/>
                <a:gd name="T12" fmla="*/ 100 w 287"/>
                <a:gd name="T13" fmla="*/ 102 h 305"/>
                <a:gd name="T14" fmla="*/ 9 w 287"/>
                <a:gd name="T15" fmla="*/ 134 h 305"/>
                <a:gd name="T16" fmla="*/ 14 w 287"/>
                <a:gd name="T17" fmla="*/ 196 h 305"/>
                <a:gd name="T18" fmla="*/ 109 w 287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305">
                  <a:moveTo>
                    <a:pt x="109" y="305"/>
                  </a:moveTo>
                  <a:cubicBezTo>
                    <a:pt x="109" y="305"/>
                    <a:pt x="110" y="305"/>
                    <a:pt x="111" y="305"/>
                  </a:cubicBezTo>
                  <a:cubicBezTo>
                    <a:pt x="139" y="285"/>
                    <a:pt x="168" y="272"/>
                    <a:pt x="192" y="263"/>
                  </a:cubicBezTo>
                  <a:cubicBezTo>
                    <a:pt x="190" y="251"/>
                    <a:pt x="195" y="239"/>
                    <a:pt x="205" y="231"/>
                  </a:cubicBezTo>
                  <a:cubicBezTo>
                    <a:pt x="209" y="229"/>
                    <a:pt x="213" y="227"/>
                    <a:pt x="216" y="226"/>
                  </a:cubicBezTo>
                  <a:cubicBezTo>
                    <a:pt x="251" y="147"/>
                    <a:pt x="287" y="24"/>
                    <a:pt x="183" y="7"/>
                  </a:cubicBezTo>
                  <a:cubicBezTo>
                    <a:pt x="113" y="0"/>
                    <a:pt x="147" y="73"/>
                    <a:pt x="100" y="102"/>
                  </a:cubicBezTo>
                  <a:cubicBezTo>
                    <a:pt x="52" y="130"/>
                    <a:pt x="37" y="88"/>
                    <a:pt x="9" y="134"/>
                  </a:cubicBezTo>
                  <a:cubicBezTo>
                    <a:pt x="0" y="149"/>
                    <a:pt x="3" y="172"/>
                    <a:pt x="14" y="196"/>
                  </a:cubicBezTo>
                  <a:cubicBezTo>
                    <a:pt x="32" y="238"/>
                    <a:pt x="72" y="284"/>
                    <a:pt x="109" y="305"/>
                  </a:cubicBezTo>
                  <a:close/>
                </a:path>
              </a:pathLst>
            </a:custGeom>
            <a:solidFill>
              <a:srgbClr val="F0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355600" y="453232"/>
              <a:ext cx="729457" cy="584994"/>
            </a:xfrm>
            <a:custGeom>
              <a:avLst/>
              <a:gdLst>
                <a:gd name="T0" fmla="*/ 137 w 387"/>
                <a:gd name="T1" fmla="*/ 246 h 310"/>
                <a:gd name="T2" fmla="*/ 203 w 387"/>
                <a:gd name="T3" fmla="*/ 183 h 310"/>
                <a:gd name="T4" fmla="*/ 238 w 387"/>
                <a:gd name="T5" fmla="*/ 180 h 310"/>
                <a:gd name="T6" fmla="*/ 247 w 387"/>
                <a:gd name="T7" fmla="*/ 171 h 310"/>
                <a:gd name="T8" fmla="*/ 252 w 387"/>
                <a:gd name="T9" fmla="*/ 147 h 310"/>
                <a:gd name="T10" fmla="*/ 306 w 387"/>
                <a:gd name="T11" fmla="*/ 129 h 310"/>
                <a:gd name="T12" fmla="*/ 337 w 387"/>
                <a:gd name="T13" fmla="*/ 124 h 310"/>
                <a:gd name="T14" fmla="*/ 354 w 387"/>
                <a:gd name="T15" fmla="*/ 129 h 310"/>
                <a:gd name="T16" fmla="*/ 336 w 387"/>
                <a:gd name="T17" fmla="*/ 141 h 310"/>
                <a:gd name="T18" fmla="*/ 327 w 387"/>
                <a:gd name="T19" fmla="*/ 144 h 310"/>
                <a:gd name="T20" fmla="*/ 354 w 387"/>
                <a:gd name="T21" fmla="*/ 117 h 310"/>
                <a:gd name="T22" fmla="*/ 250 w 387"/>
                <a:gd name="T23" fmla="*/ 138 h 310"/>
                <a:gd name="T24" fmla="*/ 246 w 387"/>
                <a:gd name="T25" fmla="*/ 132 h 310"/>
                <a:gd name="T26" fmla="*/ 242 w 387"/>
                <a:gd name="T27" fmla="*/ 127 h 310"/>
                <a:gd name="T28" fmla="*/ 295 w 387"/>
                <a:gd name="T29" fmla="*/ 35 h 310"/>
                <a:gd name="T30" fmla="*/ 261 w 387"/>
                <a:gd name="T31" fmla="*/ 51 h 310"/>
                <a:gd name="T32" fmla="*/ 267 w 387"/>
                <a:gd name="T33" fmla="*/ 44 h 310"/>
                <a:gd name="T34" fmla="*/ 284 w 387"/>
                <a:gd name="T35" fmla="*/ 31 h 310"/>
                <a:gd name="T36" fmla="*/ 283 w 387"/>
                <a:gd name="T37" fmla="*/ 49 h 310"/>
                <a:gd name="T38" fmla="*/ 269 w 387"/>
                <a:gd name="T39" fmla="*/ 76 h 310"/>
                <a:gd name="T40" fmla="*/ 234 w 387"/>
                <a:gd name="T41" fmla="*/ 122 h 310"/>
                <a:gd name="T42" fmla="*/ 209 w 387"/>
                <a:gd name="T43" fmla="*/ 119 h 310"/>
                <a:gd name="T44" fmla="*/ 198 w 387"/>
                <a:gd name="T45" fmla="*/ 124 h 310"/>
                <a:gd name="T46" fmla="*/ 185 w 387"/>
                <a:gd name="T47" fmla="*/ 156 h 310"/>
                <a:gd name="T48" fmla="*/ 104 w 387"/>
                <a:gd name="T49" fmla="*/ 198 h 310"/>
                <a:gd name="T50" fmla="*/ 100 w 387"/>
                <a:gd name="T51" fmla="*/ 201 h 310"/>
                <a:gd name="T52" fmla="*/ 51 w 387"/>
                <a:gd name="T53" fmla="*/ 243 h 310"/>
                <a:gd name="T54" fmla="*/ 1 w 387"/>
                <a:gd name="T55" fmla="*/ 307 h 310"/>
                <a:gd name="T56" fmla="*/ 78 w 387"/>
                <a:gd name="T57" fmla="*/ 281 h 310"/>
                <a:gd name="T58" fmla="*/ 134 w 387"/>
                <a:gd name="T59" fmla="*/ 248 h 310"/>
                <a:gd name="T60" fmla="*/ 137 w 387"/>
                <a:gd name="T61" fmla="*/ 2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7" h="310">
                  <a:moveTo>
                    <a:pt x="137" y="246"/>
                  </a:moveTo>
                  <a:cubicBezTo>
                    <a:pt x="165" y="225"/>
                    <a:pt x="187" y="202"/>
                    <a:pt x="203" y="183"/>
                  </a:cubicBezTo>
                  <a:cubicBezTo>
                    <a:pt x="214" y="188"/>
                    <a:pt x="228" y="187"/>
                    <a:pt x="238" y="180"/>
                  </a:cubicBezTo>
                  <a:cubicBezTo>
                    <a:pt x="242" y="177"/>
                    <a:pt x="244" y="174"/>
                    <a:pt x="247" y="171"/>
                  </a:cubicBezTo>
                  <a:cubicBezTo>
                    <a:pt x="251" y="164"/>
                    <a:pt x="253" y="155"/>
                    <a:pt x="252" y="147"/>
                  </a:cubicBezTo>
                  <a:cubicBezTo>
                    <a:pt x="270" y="141"/>
                    <a:pt x="288" y="134"/>
                    <a:pt x="306" y="129"/>
                  </a:cubicBezTo>
                  <a:cubicBezTo>
                    <a:pt x="316" y="126"/>
                    <a:pt x="326" y="124"/>
                    <a:pt x="337" y="124"/>
                  </a:cubicBezTo>
                  <a:cubicBezTo>
                    <a:pt x="342" y="124"/>
                    <a:pt x="351" y="124"/>
                    <a:pt x="354" y="129"/>
                  </a:cubicBezTo>
                  <a:cubicBezTo>
                    <a:pt x="360" y="140"/>
                    <a:pt x="342" y="155"/>
                    <a:pt x="336" y="141"/>
                  </a:cubicBezTo>
                  <a:cubicBezTo>
                    <a:pt x="334" y="136"/>
                    <a:pt x="325" y="139"/>
                    <a:pt x="327" y="144"/>
                  </a:cubicBezTo>
                  <a:cubicBezTo>
                    <a:pt x="342" y="180"/>
                    <a:pt x="387" y="130"/>
                    <a:pt x="354" y="117"/>
                  </a:cubicBezTo>
                  <a:cubicBezTo>
                    <a:pt x="323" y="106"/>
                    <a:pt x="281" y="126"/>
                    <a:pt x="250" y="138"/>
                  </a:cubicBezTo>
                  <a:cubicBezTo>
                    <a:pt x="249" y="136"/>
                    <a:pt x="248" y="134"/>
                    <a:pt x="246" y="132"/>
                  </a:cubicBezTo>
                  <a:cubicBezTo>
                    <a:pt x="245" y="130"/>
                    <a:pt x="243" y="128"/>
                    <a:pt x="242" y="127"/>
                  </a:cubicBezTo>
                  <a:cubicBezTo>
                    <a:pt x="263" y="101"/>
                    <a:pt x="296" y="68"/>
                    <a:pt x="295" y="35"/>
                  </a:cubicBezTo>
                  <a:cubicBezTo>
                    <a:pt x="294" y="0"/>
                    <a:pt x="232" y="26"/>
                    <a:pt x="261" y="51"/>
                  </a:cubicBezTo>
                  <a:cubicBezTo>
                    <a:pt x="265" y="55"/>
                    <a:pt x="271" y="48"/>
                    <a:pt x="267" y="44"/>
                  </a:cubicBezTo>
                  <a:cubicBezTo>
                    <a:pt x="256" y="34"/>
                    <a:pt x="276" y="22"/>
                    <a:pt x="284" y="31"/>
                  </a:cubicBezTo>
                  <a:cubicBezTo>
                    <a:pt x="288" y="36"/>
                    <a:pt x="285" y="45"/>
                    <a:pt x="283" y="49"/>
                  </a:cubicBezTo>
                  <a:cubicBezTo>
                    <a:pt x="280" y="59"/>
                    <a:pt x="274" y="68"/>
                    <a:pt x="269" y="76"/>
                  </a:cubicBezTo>
                  <a:cubicBezTo>
                    <a:pt x="258" y="92"/>
                    <a:pt x="246" y="107"/>
                    <a:pt x="234" y="122"/>
                  </a:cubicBezTo>
                  <a:cubicBezTo>
                    <a:pt x="227" y="118"/>
                    <a:pt x="218" y="117"/>
                    <a:pt x="209" y="119"/>
                  </a:cubicBezTo>
                  <a:cubicBezTo>
                    <a:pt x="206" y="120"/>
                    <a:pt x="202" y="122"/>
                    <a:pt x="198" y="124"/>
                  </a:cubicBezTo>
                  <a:cubicBezTo>
                    <a:pt x="188" y="132"/>
                    <a:pt x="183" y="144"/>
                    <a:pt x="185" y="156"/>
                  </a:cubicBezTo>
                  <a:cubicBezTo>
                    <a:pt x="161" y="165"/>
                    <a:pt x="132" y="178"/>
                    <a:pt x="104" y="198"/>
                  </a:cubicBezTo>
                  <a:cubicBezTo>
                    <a:pt x="103" y="199"/>
                    <a:pt x="102" y="200"/>
                    <a:pt x="100" y="201"/>
                  </a:cubicBezTo>
                  <a:cubicBezTo>
                    <a:pt x="81" y="214"/>
                    <a:pt x="65" y="229"/>
                    <a:pt x="51" y="243"/>
                  </a:cubicBezTo>
                  <a:cubicBezTo>
                    <a:pt x="18" y="276"/>
                    <a:pt x="0" y="304"/>
                    <a:pt x="1" y="307"/>
                  </a:cubicBezTo>
                  <a:cubicBezTo>
                    <a:pt x="2" y="310"/>
                    <a:pt x="36" y="302"/>
                    <a:pt x="78" y="281"/>
                  </a:cubicBezTo>
                  <a:cubicBezTo>
                    <a:pt x="96" y="272"/>
                    <a:pt x="115" y="261"/>
                    <a:pt x="134" y="248"/>
                  </a:cubicBezTo>
                  <a:cubicBezTo>
                    <a:pt x="135" y="247"/>
                    <a:pt x="136" y="246"/>
                    <a:pt x="137" y="246"/>
                  </a:cubicBezTo>
                  <a:close/>
                </a:path>
              </a:pathLst>
            </a:custGeom>
            <a:solidFill>
              <a:srgbClr val="3A2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83759" y="535109"/>
            <a:ext cx="1537333" cy="1526401"/>
            <a:chOff x="5711032" y="3664744"/>
            <a:chExt cx="1589088" cy="1727994"/>
          </a:xfrm>
          <a:scene3d>
            <a:camera prst="isometricOffAxis2Top"/>
            <a:lightRig rig="threePt" dir="t"/>
          </a:scene3d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000751" y="3664744"/>
              <a:ext cx="1299369" cy="1062831"/>
            </a:xfrm>
            <a:custGeom>
              <a:avLst/>
              <a:gdLst>
                <a:gd name="T0" fmla="*/ 38 w 408"/>
                <a:gd name="T1" fmla="*/ 26 h 334"/>
                <a:gd name="T2" fmla="*/ 110 w 408"/>
                <a:gd name="T3" fmla="*/ 271 h 334"/>
                <a:gd name="T4" fmla="*/ 188 w 408"/>
                <a:gd name="T5" fmla="*/ 266 h 334"/>
                <a:gd name="T6" fmla="*/ 242 w 408"/>
                <a:gd name="T7" fmla="*/ 308 h 334"/>
                <a:gd name="T8" fmla="*/ 389 w 408"/>
                <a:gd name="T9" fmla="*/ 156 h 334"/>
                <a:gd name="T10" fmla="*/ 249 w 408"/>
                <a:gd name="T11" fmla="*/ 139 h 334"/>
                <a:gd name="T12" fmla="*/ 38 w 408"/>
                <a:gd name="T13" fmla="*/ 2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34">
                  <a:moveTo>
                    <a:pt x="38" y="26"/>
                  </a:moveTo>
                  <a:cubicBezTo>
                    <a:pt x="0" y="57"/>
                    <a:pt x="25" y="243"/>
                    <a:pt x="110" y="271"/>
                  </a:cubicBezTo>
                  <a:cubicBezTo>
                    <a:pt x="136" y="280"/>
                    <a:pt x="164" y="278"/>
                    <a:pt x="188" y="266"/>
                  </a:cubicBezTo>
                  <a:cubicBezTo>
                    <a:pt x="199" y="284"/>
                    <a:pt x="217" y="299"/>
                    <a:pt x="242" y="308"/>
                  </a:cubicBezTo>
                  <a:cubicBezTo>
                    <a:pt x="320" y="334"/>
                    <a:pt x="408" y="191"/>
                    <a:pt x="389" y="156"/>
                  </a:cubicBezTo>
                  <a:cubicBezTo>
                    <a:pt x="376" y="134"/>
                    <a:pt x="305" y="124"/>
                    <a:pt x="249" y="139"/>
                  </a:cubicBezTo>
                  <a:cubicBezTo>
                    <a:pt x="223" y="57"/>
                    <a:pt x="71" y="0"/>
                    <a:pt x="38" y="26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711032" y="4581525"/>
              <a:ext cx="1353344" cy="811213"/>
            </a:xfrm>
            <a:custGeom>
              <a:avLst/>
              <a:gdLst>
                <a:gd name="T0" fmla="*/ 261 w 425"/>
                <a:gd name="T1" fmla="*/ 52 h 255"/>
                <a:gd name="T2" fmla="*/ 194 w 425"/>
                <a:gd name="T3" fmla="*/ 13 h 255"/>
                <a:gd name="T4" fmla="*/ 21 w 425"/>
                <a:gd name="T5" fmla="*/ 200 h 255"/>
                <a:gd name="T6" fmla="*/ 260 w 425"/>
                <a:gd name="T7" fmla="*/ 193 h 255"/>
                <a:gd name="T8" fmla="*/ 393 w 425"/>
                <a:gd name="T9" fmla="*/ 239 h 255"/>
                <a:gd name="T10" fmla="*/ 329 w 425"/>
                <a:gd name="T11" fmla="*/ 39 h 255"/>
                <a:gd name="T12" fmla="*/ 261 w 425"/>
                <a:gd name="T13" fmla="*/ 5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255">
                  <a:moveTo>
                    <a:pt x="261" y="52"/>
                  </a:moveTo>
                  <a:cubicBezTo>
                    <a:pt x="245" y="31"/>
                    <a:pt x="221" y="17"/>
                    <a:pt x="194" y="13"/>
                  </a:cubicBezTo>
                  <a:cubicBezTo>
                    <a:pt x="106" y="0"/>
                    <a:pt x="0" y="156"/>
                    <a:pt x="21" y="200"/>
                  </a:cubicBezTo>
                  <a:cubicBezTo>
                    <a:pt x="39" y="239"/>
                    <a:pt x="200" y="255"/>
                    <a:pt x="260" y="193"/>
                  </a:cubicBezTo>
                  <a:cubicBezTo>
                    <a:pt x="304" y="231"/>
                    <a:pt x="371" y="254"/>
                    <a:pt x="393" y="239"/>
                  </a:cubicBezTo>
                  <a:cubicBezTo>
                    <a:pt x="425" y="217"/>
                    <a:pt x="410" y="50"/>
                    <a:pt x="329" y="39"/>
                  </a:cubicBezTo>
                  <a:cubicBezTo>
                    <a:pt x="302" y="35"/>
                    <a:pt x="279" y="41"/>
                    <a:pt x="261" y="52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220619" y="4565650"/>
              <a:ext cx="694532" cy="273050"/>
            </a:xfrm>
            <a:custGeom>
              <a:avLst/>
              <a:gdLst>
                <a:gd name="T0" fmla="*/ 5 w 218"/>
                <a:gd name="T1" fmla="*/ 6 h 86"/>
                <a:gd name="T2" fmla="*/ 31 w 218"/>
                <a:gd name="T3" fmla="*/ 48 h 86"/>
                <a:gd name="T4" fmla="*/ 174 w 218"/>
                <a:gd name="T5" fmla="*/ 82 h 86"/>
                <a:gd name="T6" fmla="*/ 216 w 218"/>
                <a:gd name="T7" fmla="*/ 56 h 86"/>
                <a:gd name="T8" fmla="*/ 218 w 218"/>
                <a:gd name="T9" fmla="*/ 50 h 86"/>
                <a:gd name="T10" fmla="*/ 6 w 218"/>
                <a:gd name="T11" fmla="*/ 0 h 86"/>
                <a:gd name="T12" fmla="*/ 5 w 218"/>
                <a:gd name="T13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6">
                  <a:moveTo>
                    <a:pt x="5" y="6"/>
                  </a:moveTo>
                  <a:cubicBezTo>
                    <a:pt x="0" y="25"/>
                    <a:pt x="12" y="44"/>
                    <a:pt x="31" y="48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93" y="86"/>
                    <a:pt x="212" y="75"/>
                    <a:pt x="216" y="56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684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239669" y="4434682"/>
              <a:ext cx="697707" cy="289719"/>
            </a:xfrm>
            <a:custGeom>
              <a:avLst/>
              <a:gdLst>
                <a:gd name="T0" fmla="*/ 2 w 219"/>
                <a:gd name="T1" fmla="*/ 31 h 91"/>
                <a:gd name="T2" fmla="*/ 0 w 219"/>
                <a:gd name="T3" fmla="*/ 41 h 91"/>
                <a:gd name="T4" fmla="*/ 212 w 219"/>
                <a:gd name="T5" fmla="*/ 91 h 91"/>
                <a:gd name="T6" fmla="*/ 214 w 219"/>
                <a:gd name="T7" fmla="*/ 81 h 91"/>
                <a:gd name="T8" fmla="*/ 188 w 219"/>
                <a:gd name="T9" fmla="*/ 38 h 91"/>
                <a:gd name="T10" fmla="*/ 45 w 219"/>
                <a:gd name="T11" fmla="*/ 5 h 91"/>
                <a:gd name="T12" fmla="*/ 2 w 219"/>
                <a:gd name="T13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1">
                  <a:moveTo>
                    <a:pt x="2" y="3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19" y="62"/>
                    <a:pt x="207" y="43"/>
                    <a:pt x="188" y="38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26" y="0"/>
                    <a:pt x="7" y="12"/>
                    <a:pt x="2" y="31"/>
                  </a:cubicBezTo>
                  <a:close/>
                </a:path>
              </a:pathLst>
            </a:custGeom>
            <a:solidFill>
              <a:srgbClr val="77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4126105" y="571400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95784" y="1470330"/>
            <a:ext cx="9059464" cy="4594037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0686" y="2917119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mấy câu?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7790" y="4159671"/>
            <a:ext cx="651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Đoạn chính tả gồm có năm câu.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686" y="2936386"/>
            <a:ext cx="8793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Tên riêng này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gì đặc biêt?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686" y="2961837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riêng được viết như thế nào?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706" y="4356207"/>
            <a:ext cx="819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Tên riêng trong bài chính tả: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Là tên riêng của người nước ngoài.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790" y="4178285"/>
            <a:ext cx="7914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riêng người nước ngoài: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,đ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ặt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ngang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786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5203" y="4054255"/>
            <a:ext cx="2700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4300" y="3100147"/>
            <a:ext cx="210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4312" y="4069609"/>
            <a:ext cx="225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733" y="3100148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</a:t>
            </a:r>
            <a:r>
              <a:rPr lang="vi-V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109" y="3084232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xmlns="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Ngồi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" y="0"/>
            <a:ext cx="12192001" cy="74437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31480" y="345459"/>
            <a:ext cx="372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có lỗi?</a:t>
            </a:r>
            <a:endParaRPr lang="en-US" sz="44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260629" y="1899204"/>
            <a:ext cx="9845336" cy="429816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 cmpd="dbl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altLang="en-US" sz="2800" b="1" dirty="0">
                <a:solidFill>
                  <a:srgbClr val="00B05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hối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Cô-rét-ti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can </a:t>
            </a:r>
            <a:r>
              <a:rPr lang="en-US" alt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A62E583B-2245-4916-9BC9-8F0FC2944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00" y="-260421"/>
            <a:ext cx="1901291" cy="1981200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14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342261" y="4312165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66716" y="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401496" y="824768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Các từ chứa tiếng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58" y="695997"/>
            <a:ext cx="1051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uêch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uệch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ngoạc</a:t>
            </a:r>
            <a:endParaRPr lang="vi-VN" alt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020" y="1124760"/>
            <a:ext cx="11775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có tí gì ở trong,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 toàn trống rỗng(ý 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bai). 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Nhà cửa rỗng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 thà một cách vụng về, không giữ gìn tế nhị. 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bộc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đồng nghĩa với từ bộc t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uệch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khoe khoang,khoác lác.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Ăn nói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en-US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hoác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trống rỗng và hở rộng ra, hoàn toàn không có gì  bên trong.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 : Túp lều trống 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uếch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trống hoác.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5368" y="4485885"/>
            <a:ext cx="9882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b)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uyu</a:t>
            </a:r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 </a:t>
            </a:r>
            <a:r>
              <a:rPr lang="vi-VN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alt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alt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</a:t>
            </a:r>
            <a:r>
              <a:rPr lang="en-US" alt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uỵu</a:t>
            </a:r>
            <a:endParaRPr lang="vi-VN" alt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/>
              <a:t>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095" y="4942889"/>
            <a:ext cx="1105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chân: khớp xương ở giữa đầu dưới xương đùi và đầu trên hai xương cẳng chân.</a:t>
            </a:r>
          </a:p>
          <a:p>
            <a:pPr algn="just"/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sz="24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</a:t>
            </a:r>
            <a:r>
              <a:rPr lang="vi-VN" altLang="en-US" sz="24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u: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nhiều đoạn gấp khúc ngắn nối nhau liên tiếp.</a:t>
            </a:r>
            <a:endParaRPr lang="en-US" alt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 dụ: Đường đất khúc kh</a:t>
            </a:r>
            <a:r>
              <a:rPr lang="vi-VN" alt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 ghề.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8" grpId="0"/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863</Words>
  <Application>Microsoft Office PowerPoint</Application>
  <PresentationFormat>Widescreen</PresentationFormat>
  <Paragraphs>84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Unicode MS</vt:lpstr>
      <vt:lpstr>微软雅黑</vt:lpstr>
      <vt:lpstr>宋体</vt:lpstr>
      <vt:lpstr>Arial</vt:lpstr>
      <vt:lpstr>Calibri</vt:lpstr>
      <vt:lpstr>Calibri Light</vt:lpstr>
      <vt:lpstr>Cambria</vt:lpstr>
      <vt:lpstr>Constantia</vt:lpstr>
      <vt:lpstr>HP001 4 hàng</vt:lpstr>
      <vt:lpstr>inpin heiti</vt:lpstr>
      <vt:lpstr>黑体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532</cp:revision>
  <dcterms:created xsi:type="dcterms:W3CDTF">2016-02-25T11:28:42Z</dcterms:created>
  <dcterms:modified xsi:type="dcterms:W3CDTF">2021-09-14T01:52:09Z</dcterms:modified>
</cp:coreProperties>
</file>