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72" r:id="rId6"/>
    <p:sldMasterId id="2147483817" r:id="rId7"/>
  </p:sldMasterIdLst>
  <p:notesMasterIdLst>
    <p:notesMasterId r:id="rId23"/>
  </p:notesMasterIdLst>
  <p:handoutMasterIdLst>
    <p:handoutMasterId r:id="rId24"/>
  </p:handoutMasterIdLst>
  <p:sldIdLst>
    <p:sldId id="344" r:id="rId8"/>
    <p:sldId id="312" r:id="rId9"/>
    <p:sldId id="337" r:id="rId10"/>
    <p:sldId id="314" r:id="rId11"/>
    <p:sldId id="319" r:id="rId12"/>
    <p:sldId id="342" r:id="rId13"/>
    <p:sldId id="316" r:id="rId14"/>
    <p:sldId id="356" r:id="rId15"/>
    <p:sldId id="335" r:id="rId16"/>
    <p:sldId id="343" r:id="rId17"/>
    <p:sldId id="359" r:id="rId18"/>
    <p:sldId id="360" r:id="rId19"/>
    <p:sldId id="338" r:id="rId20"/>
    <p:sldId id="331" r:id="rId21"/>
    <p:sldId id="33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lgerian" panose="04020705040A02060702" pitchFamily="82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等线" panose="020B0604020202020204" charset="-122"/>
      <p:regular r:id="rId32"/>
    </p:embeddedFont>
    <p:embeddedFont>
      <p:font typeface="HP001 4 hàng" panose="020B0604020202020204" charset="0"/>
      <p:regular r:id="rId33"/>
      <p:bold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等线 Light" panose="020B0604020202020204" charset="-122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ú Anh" initials="NTTA" lastIdx="1" clrIdx="0">
    <p:extLst>
      <p:ext uri="{19B8F6BF-5375-455C-9EA6-DF929625EA0E}">
        <p15:presenceInfo xmlns:p15="http://schemas.microsoft.com/office/powerpoint/2012/main" userId="S::1921004994@sv.ufm.edu.vn::728dedc7-c94f-40eb-b8c9-c631210b4b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71"/>
    <a:srgbClr val="61BF97"/>
    <a:srgbClr val="D3D1D5"/>
    <a:srgbClr val="9DDFEC"/>
    <a:srgbClr val="95CFF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3648" autoAdjust="0"/>
  </p:normalViewPr>
  <p:slideViewPr>
    <p:cSldViewPr>
      <p:cViewPr varScale="1">
        <p:scale>
          <a:sx n="58" d="100"/>
          <a:sy n="58" d="100"/>
        </p:scale>
        <p:origin x="75" y="96"/>
      </p:cViewPr>
      <p:guideLst>
        <p:guide orient="horz" pos="209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3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F09DD-DB69-4DB3-BA39-A763A4966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5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2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36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2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8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54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6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6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94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5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10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35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6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9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0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89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7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73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53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48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3620" y="2971802"/>
            <a:ext cx="13716000" cy="3914776"/>
          </a:xfrm>
        </p:spPr>
        <p:txBody>
          <a:bodyPr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3620" y="7200900"/>
            <a:ext cx="13716000" cy="1714500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7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721" y="228600"/>
            <a:ext cx="12153898" cy="9372600"/>
            <a:chOff x="1097557" y="700499"/>
            <a:chExt cx="7498976" cy="5278764"/>
          </a:xfrm>
        </p:grpSpPr>
        <p:grpSp>
          <p:nvGrpSpPr>
            <p:cNvPr id="9" name="Group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6A4520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6A4520"/>
                    </a:solidFill>
                    <a:effectLst/>
                    <a:uLnTx/>
                    <a:uFillTx/>
                    <a:latin typeface="Cambria" panose="02040503050406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19" y="2743200"/>
            <a:ext cx="4914902" cy="30861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8" name="Picture Placeholder 67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173895" y="2035927"/>
            <a:ext cx="8734258" cy="5861798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99219" y="5943598"/>
            <a:ext cx="4914902" cy="2743200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8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1778598" y="2628342"/>
            <a:ext cx="14725748" cy="5277408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1818401" y="6380233"/>
            <a:ext cx="1699390" cy="1884462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1883568" y="2741078"/>
            <a:ext cx="14513508" cy="5050372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7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973425" y="2872321"/>
            <a:ext cx="14321558" cy="4757206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Freeform 68"/>
          <p:cNvSpPr/>
          <p:nvPr/>
        </p:nvSpPr>
        <p:spPr>
          <a:xfrm>
            <a:off x="14451806" y="6418660"/>
            <a:ext cx="2085976" cy="158948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70" name="Freeform 69"/>
          <p:cNvSpPr/>
          <p:nvPr/>
        </p:nvSpPr>
        <p:spPr>
          <a:xfrm flipH="1">
            <a:off x="1795576" y="6368654"/>
            <a:ext cx="2043652" cy="161091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 rot="20401737" flipH="1">
            <a:off x="14192123" y="6552503"/>
            <a:ext cx="3635098" cy="2103402"/>
            <a:chOff x="4391996" y="2365975"/>
            <a:chExt cx="1978494" cy="1144830"/>
          </a:xfrm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 rot="1198789">
            <a:off x="476181" y="6501341"/>
            <a:ext cx="3635098" cy="2103402"/>
            <a:chOff x="4391996" y="2365975"/>
            <a:chExt cx="1978494" cy="1144830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9888" y="8115300"/>
            <a:ext cx="10305232" cy="1371600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FFD8F72-F274-42CE-B43C-598895B249BF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04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754253" y="2564403"/>
            <a:ext cx="14762098" cy="684239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2038733" y="2871645"/>
            <a:ext cx="14193138" cy="622791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2184764" y="3012525"/>
            <a:ext cx="13901076" cy="594615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Picture Placeholder 56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2355993" y="3169904"/>
            <a:ext cx="13558622" cy="563139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D47A861-27AB-4ED7-A06C-F55FB44AA18E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575322" y="684496"/>
            <a:ext cx="4092064" cy="28324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1144523" y="596044"/>
            <a:ext cx="12057130" cy="8280108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1229486" y="682363"/>
            <a:ext cx="11887200" cy="810747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1315971" y="793660"/>
            <a:ext cx="11714230" cy="788487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466852" y="952501"/>
            <a:ext cx="11380444" cy="7578702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reeform 5"/>
          <p:cNvSpPr>
            <a:spLocks/>
          </p:cNvSpPr>
          <p:nvPr userDrawn="1"/>
        </p:nvSpPr>
        <p:spPr bwMode="auto">
          <a:xfrm>
            <a:off x="10826407" y="4998043"/>
            <a:ext cx="6680546" cy="462221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>
            <a:off x="10915959" y="5064579"/>
            <a:ext cx="6446770" cy="44229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 rot="10800000" flipH="1">
            <a:off x="11048999" y="5187594"/>
            <a:ext cx="6153154" cy="421711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4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11179098" y="5333847"/>
            <a:ext cx="5893228" cy="3943534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F8D5F491-2613-41BF-A4BA-F06516213ACF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rot="5142891" flipH="1" flipV="1">
            <a:off x="776039" y="3799463"/>
            <a:ext cx="6585818" cy="51112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 rot="5239426" flipH="1" flipV="1">
            <a:off x="923694" y="3913021"/>
            <a:ext cx="6316516" cy="486603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 rot="16039426" flipV="1">
            <a:off x="1090319" y="4038813"/>
            <a:ext cx="6028834" cy="463955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 rot="5245851" flipH="1">
            <a:off x="10882373" y="3717495"/>
            <a:ext cx="6514786" cy="51147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5400000" flipH="1">
            <a:off x="11009740" y="3819010"/>
            <a:ext cx="6312924" cy="486326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 rot="16200000">
            <a:off x="11138480" y="3954077"/>
            <a:ext cx="5982964" cy="460861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 flipH="1" flipV="1">
            <a:off x="5557388" y="3347506"/>
            <a:ext cx="7168468" cy="554831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 flipH="1" flipV="1">
            <a:off x="5674297" y="3437391"/>
            <a:ext cx="6934654" cy="53673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 flipH="1" flipV="1">
            <a:off x="5805445" y="3568058"/>
            <a:ext cx="6612246" cy="507863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6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943102" y="3541223"/>
            <a:ext cx="4291444" cy="5644734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2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6768133" y="3017521"/>
            <a:ext cx="4721506" cy="6131058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2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11984712" y="3491346"/>
            <a:ext cx="4274984" cy="5559444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2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333BCFE-E111-47F4-B574-E9CF90367B73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85" y="923032"/>
            <a:ext cx="7136782" cy="16015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 rot="10800000">
            <a:off x="1234439" y="2720328"/>
            <a:ext cx="8509630" cy="5852164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3" name="Freeform 9"/>
          <p:cNvSpPr>
            <a:spLocks/>
          </p:cNvSpPr>
          <p:nvPr userDrawn="1"/>
        </p:nvSpPr>
        <p:spPr bwMode="auto">
          <a:xfrm rot="10800000">
            <a:off x="1455995" y="2882912"/>
            <a:ext cx="8020142" cy="547980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9" name="Freeform 9"/>
          <p:cNvSpPr>
            <a:spLocks/>
          </p:cNvSpPr>
          <p:nvPr userDrawn="1"/>
        </p:nvSpPr>
        <p:spPr bwMode="auto">
          <a:xfrm rot="10800000">
            <a:off x="1533007" y="2975524"/>
            <a:ext cx="7855106" cy="529642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auto">
          <a:xfrm rot="5106336">
            <a:off x="7339561" y="1792805"/>
            <a:ext cx="6964538" cy="5159854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1" name="Freeform 9"/>
          <p:cNvSpPr>
            <a:spLocks/>
          </p:cNvSpPr>
          <p:nvPr userDrawn="1"/>
        </p:nvSpPr>
        <p:spPr bwMode="auto">
          <a:xfrm rot="5106336">
            <a:off x="7523903" y="1918554"/>
            <a:ext cx="6572446" cy="482990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2" name="Freeform 9"/>
          <p:cNvSpPr>
            <a:spLocks/>
          </p:cNvSpPr>
          <p:nvPr userDrawn="1"/>
        </p:nvSpPr>
        <p:spPr bwMode="auto">
          <a:xfrm rot="5106336">
            <a:off x="7610242" y="2019883"/>
            <a:ext cx="6413304" cy="465912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auto">
          <a:xfrm rot="5837788">
            <a:off x="11504445" y="3364121"/>
            <a:ext cx="6143022" cy="431555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4" name="Freeform 9"/>
          <p:cNvSpPr>
            <a:spLocks/>
          </p:cNvSpPr>
          <p:nvPr userDrawn="1"/>
        </p:nvSpPr>
        <p:spPr bwMode="auto">
          <a:xfrm rot="5837788">
            <a:off x="11661017" y="3525856"/>
            <a:ext cx="5835174" cy="403535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rot="5837788">
            <a:off x="11725010" y="3601745"/>
            <a:ext cx="5715100" cy="3892666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auto">
          <a:xfrm flipH="1">
            <a:off x="9029701" y="6213787"/>
            <a:ext cx="4683918" cy="346170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auto">
          <a:xfrm flipH="1">
            <a:off x="9107426" y="6288993"/>
            <a:ext cx="4519732" cy="331129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 flipH="1">
            <a:off x="9177278" y="6364296"/>
            <a:ext cx="4380028" cy="31606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9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1655107" y="3087093"/>
            <a:ext cx="7269662" cy="5025250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37"/>
          <p:cNvSpPr>
            <a:spLocks noGrp="1"/>
          </p:cNvSpPr>
          <p:nvPr>
            <p:ph type="pic" sz="quarter" idx="14"/>
          </p:nvPr>
        </p:nvSpPr>
        <p:spPr>
          <a:xfrm>
            <a:off x="8420931" y="1163012"/>
            <a:ext cx="4480726" cy="6197152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12666225" y="2707829"/>
            <a:ext cx="3971350" cy="5674630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4193" y="6614464"/>
            <a:ext cx="3886202" cy="26895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defTabSz="1828800"/>
            <a:fld id="{463D6B19-7625-4AA4-AE5A-E36558CB5F5F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 flipV="1">
            <a:off x="9430024" y="2307092"/>
            <a:ext cx="6447752" cy="36158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160574" flipV="1">
            <a:off x="9547737" y="2388044"/>
            <a:ext cx="6256942" cy="346285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rot="10960574" flipH="1" flipV="1">
            <a:off x="9636145" y="2464293"/>
            <a:ext cx="6057606" cy="330715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flipH="1">
            <a:off x="2484863" y="6154348"/>
            <a:ext cx="6304578" cy="351654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2567287" y="6236955"/>
            <a:ext cx="6082390" cy="335648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 rot="10800000">
            <a:off x="2692808" y="6331128"/>
            <a:ext cx="5831940" cy="319862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 rot="200049" flipH="1" flipV="1">
            <a:off x="2425522" y="2335855"/>
            <a:ext cx="6356564" cy="35857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 flipH="1" flipV="1">
            <a:off x="2532933" y="2435679"/>
            <a:ext cx="6107750" cy="33931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 flipH="1" flipV="1">
            <a:off x="2609179" y="2532632"/>
            <a:ext cx="5976706" cy="323636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0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2728913" y="2608037"/>
            <a:ext cx="5772150" cy="3077534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9740740" y="2549811"/>
            <a:ext cx="5844640" cy="3129310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2815298" y="6438704"/>
            <a:ext cx="5616404" cy="2991056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76A900F-A987-4DB8-A613-0BB5F2FD2DF5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 rot="21432709">
            <a:off x="9531867" y="6238485"/>
            <a:ext cx="6382594" cy="349539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>
            <a:off x="9629841" y="6343651"/>
            <a:ext cx="6183126" cy="32557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9730512" y="6419850"/>
            <a:ext cx="6006704" cy="30786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9829800" y="6534151"/>
            <a:ext cx="5781996" cy="287655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80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ectangular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flipH="1">
            <a:off x="1312068" y="2405268"/>
            <a:ext cx="7562512" cy="360431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flipH="1">
            <a:off x="1410039" y="2463989"/>
            <a:ext cx="7366570" cy="348687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flipH="1">
            <a:off x="1508012" y="2533651"/>
            <a:ext cx="7170624" cy="335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9370218" y="2405268"/>
            <a:ext cx="7562512" cy="360431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9468189" y="2463989"/>
            <a:ext cx="7366570" cy="348687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9566160" y="2533651"/>
            <a:ext cx="7170624" cy="335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flipH="1" flipV="1">
            <a:off x="1312068" y="6166978"/>
            <a:ext cx="7562512" cy="360431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 flipH="1" flipV="1">
            <a:off x="1410039" y="6225699"/>
            <a:ext cx="7366570" cy="348687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 flipH="1" flipV="1">
            <a:off x="1508012" y="6305551"/>
            <a:ext cx="7170624" cy="333075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 flipV="1">
            <a:off x="9370218" y="6166978"/>
            <a:ext cx="7562512" cy="360431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flipV="1">
            <a:off x="9468189" y="6225699"/>
            <a:ext cx="7366570" cy="348687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 flipV="1">
            <a:off x="9566160" y="6305551"/>
            <a:ext cx="7170624" cy="333075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51" name="Rectangle 54"/>
          <p:cNvSpPr/>
          <p:nvPr/>
        </p:nvSpPr>
        <p:spPr>
          <a:xfrm>
            <a:off x="9638009" y="2603657"/>
            <a:ext cx="7006590" cy="3197734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48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600198" y="2603657"/>
            <a:ext cx="7006588" cy="3197734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600198" y="6400800"/>
            <a:ext cx="7006588" cy="31623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6"/>
          </p:nvPr>
        </p:nvSpPr>
        <p:spPr>
          <a:xfrm>
            <a:off x="9638009" y="6400800"/>
            <a:ext cx="7006590" cy="31623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9941719" y="2978127"/>
            <a:ext cx="6400802" cy="24585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defTabSz="1828800"/>
            <a:fld id="{F92826E2-89CA-487D-AE7D-60FF13F3BAF5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F3406132-7CE6-45E4-90D4-91693943292D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3620" y="7200900"/>
            <a:ext cx="13716000" cy="1714500"/>
          </a:xfrm>
        </p:spPr>
        <p:txBody>
          <a:bodyPr/>
          <a:lstStyle>
            <a:lvl1pPr marL="0" indent="0">
              <a:buNone/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8357204D-E712-460F-A835-B3805357AA3E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0718" y="2514602"/>
            <a:ext cx="6858000" cy="6750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4522" y="2514602"/>
            <a:ext cx="6858000" cy="6750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0FFB3E1D-4BB2-4EB5-99F0-C0445BB2CBB6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20" y="684496"/>
            <a:ext cx="14401804" cy="16015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0720" y="2521744"/>
            <a:ext cx="6858000" cy="123586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0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0720" y="3757613"/>
            <a:ext cx="685800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84522" y="2521744"/>
            <a:ext cx="6858000" cy="123586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0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84522" y="3757613"/>
            <a:ext cx="685800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B6470DD-936A-40C7-B2FF-E7290D8BDE85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3" y="3363"/>
            <a:ext cx="18282698" cy="10282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599352" y="8422815"/>
            <a:ext cx="4745864" cy="2052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5770502" y="8577206"/>
            <a:ext cx="2494348" cy="1925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6528650" y="3"/>
            <a:ext cx="1759352" cy="23283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255130" y="-183110"/>
            <a:ext cx="3582364" cy="2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2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6DD9A680-C0D5-4B16-AB7C-0C3F71FB527A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83B13F4F-0B88-4C49-B9D1-C95270C9BFC4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FC23E08E-F1BA-4F47-A445-B54A4E6BD6A4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518" y="2514600"/>
            <a:ext cx="4663440" cy="6858000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2514600"/>
            <a:ext cx="9258300" cy="6858000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DA87197-55AE-4427-94B5-41FFCF01E594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4CB9FC22-13D8-4D82-81F3-EDC2D992088A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548010" y="419921"/>
            <a:ext cx="17229160" cy="9418546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678396" y="504649"/>
            <a:ext cx="16983532" cy="92306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744700" y="914400"/>
            <a:ext cx="1600200" cy="8458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9" y="914400"/>
            <a:ext cx="12484102" cy="845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6A452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6E3849F2-E881-451F-B030-13B947B0EF64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5858D5B-77DA-4E4F-9927-3C8E794023D5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935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E56A7C0-C191-4A6A-9D39-4B26A88C0CA1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0572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CE4FF93-E517-4F6A-9435-2F41A57A6234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041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D41AF13-B77C-49D5-B7DD-998EA8B309C8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0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73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C715751-A342-4443-AEE6-5EB9BD5C91F2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6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5963B62-A95E-4486-934C-DCD7F8DF9525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3007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912F474-A051-405A-8ABC-3C268935F9FF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1817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D7618B3-660C-4601-9A69-83076725D668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8556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2987DA6-19F3-49AC-83CC-AFA22E39DCFF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563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6A4CC80-7284-40C3-A502-F009BAEFA962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963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7D5325D-B12C-4BEE-893E-568345314E24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048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4D81EEA-F647-4E2C-9017-D016CFC11703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39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0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0811"/>
            <a:ext cx="5558498" cy="555849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-369657" y="-361580"/>
            <a:ext cx="19061590" cy="11117044"/>
            <a:chOff x="-246438" y="-241054"/>
            <a:chExt cx="12707726" cy="741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0" name="Freeform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0" name="Freeform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7" name="Freeform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8" name="Freeform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69" name="Freeform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0" name="Freeform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2" name="Freeform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7" name="Freeform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8" name="Freeform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3" name="Freeform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5" name="Freeform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6" name="Freeform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7" name="Freeform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8" name="Freeform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89" name="Freeform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0" name="Freeform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1" name="Freeform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4" name="Freeform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5" name="Freeform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6" name="Freeform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7" name="Freeform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0718" y="684496"/>
            <a:ext cx="14401804" cy="1601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1" y="2514600"/>
            <a:ext cx="14399422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0722" y="9844803"/>
            <a:ext cx="6172196" cy="36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/>
                </a:solidFill>
              </a:defRPr>
            </a:lvl1pPr>
          </a:lstStyle>
          <a:p>
            <a:pPr defTabSz="1828800"/>
            <a:endParaRPr lang="en-US" dirty="0">
              <a:solidFill>
                <a:srgbClr val="6A452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38042" y="9844803"/>
            <a:ext cx="1504320" cy="36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0">
                <a:solidFill>
                  <a:schemeClr val="tx1"/>
                </a:solidFill>
              </a:defRPr>
            </a:lvl1pPr>
          </a:lstStyle>
          <a:p>
            <a:pPr defTabSz="1828800"/>
            <a:fld id="{4CF2F181-94B8-48A3-BCAE-F0C842125A38}" type="datetime1">
              <a:rPr lang="en-US" smtClean="0">
                <a:solidFill>
                  <a:srgbClr val="6A4520"/>
                </a:solidFill>
              </a:rPr>
              <a:pPr defTabSz="1828800"/>
              <a:t>12/17/2021</a:t>
            </a:fld>
            <a:endParaRPr lang="en-US">
              <a:solidFill>
                <a:srgbClr val="6A45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85117" y="9841186"/>
            <a:ext cx="912258" cy="370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0">
                <a:solidFill>
                  <a:schemeClr val="tx1"/>
                </a:solidFill>
              </a:defRPr>
            </a:lvl1pPr>
          </a:lstStyle>
          <a:p>
            <a:pPr defTabSz="1828800"/>
            <a:fld id="{09C03C58-465B-42F2-8BA3-01664A6B69B6}" type="slidenum">
              <a:rPr lang="en-US" smtClean="0">
                <a:solidFill>
                  <a:srgbClr val="6A4520"/>
                </a:solidFill>
              </a:rPr>
              <a:pPr defTabSz="1828800"/>
              <a:t>‹#›</a:t>
            </a:fld>
            <a:endParaRPr lang="en-US" dirty="0">
              <a:solidFill>
                <a:srgbClr val="6A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rgbClr val="000000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6910EFD-8642-482F-93CE-D6920C910FA7}" type="slidenum">
              <a:rPr lang="en-US" altLang="en-US" smtClean="0"/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14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" y="4191"/>
            <a:ext cx="18282698" cy="1028281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264E3366-2282-4E6D-A8A9-9DE460BBC00F}"/>
              </a:ext>
            </a:extLst>
          </p:cNvPr>
          <p:cNvGrpSpPr/>
          <p:nvPr/>
        </p:nvGrpSpPr>
        <p:grpSpPr>
          <a:xfrm>
            <a:off x="5305" y="-136106"/>
            <a:ext cx="18288000" cy="10319660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xmlns="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xmlns="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3924300" y="4743451"/>
            <a:ext cx="1524000" cy="14097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5378987" y="-39302"/>
            <a:ext cx="3162300" cy="44570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14191248" y="-654226"/>
            <a:ext cx="3162300" cy="266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175" y="3448298"/>
            <a:ext cx="1178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/>
                <a:sym typeface="Arial"/>
              </a:rPr>
              <a:t>TẬP LÀM VĂN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688" y="4778650"/>
            <a:ext cx="8135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6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5FE1C2E-5D81-48D4-8A8A-2F98BC90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950" b="27723"/>
          <a:stretch/>
        </p:blipFill>
        <p:spPr>
          <a:xfrm>
            <a:off x="-1" y="7620"/>
            <a:ext cx="10134601" cy="1027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7092FBA-A393-49DC-8104-3EA04ABA846F}"/>
              </a:ext>
            </a:extLst>
          </p:cNvPr>
          <p:cNvSpPr txBox="1"/>
          <p:nvPr/>
        </p:nvSpPr>
        <p:spPr>
          <a:xfrm flipH="1">
            <a:off x="10820400" y="1714500"/>
            <a:ext cx="70866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ĐĲn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thiệu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về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em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đầy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đủ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ý.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Dùng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chính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ngắt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đúng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chỗ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sử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dụng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so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sánh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trở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sinh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g◦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cảm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thể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</a:t>
            </a:r>
            <a:r>
              <a:rPr lang="el-GR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ϑ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sự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gắn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kếǇ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giữa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thành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endParaRPr lang="en-US" sz="4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D4085940-1706-4ADE-ACDC-8D2BA189474C}"/>
              </a:ext>
            </a:extLst>
          </p:cNvPr>
          <p:cNvSpPr txBox="1"/>
          <p:nvPr/>
        </p:nvSpPr>
        <p:spPr>
          <a:xfrm flipH="1">
            <a:off x="10820400" y="45664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tō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P\Pictures\HÌNH NỀN SILDE\HÌNH NỀN SILDE\H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2912270" y="4062413"/>
            <a:ext cx="12001500" cy="4914900"/>
          </a:xfrm>
          <a:prstGeom prst="flowChartAlternateProcess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474245" y="4605338"/>
            <a:ext cx="11339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4391026" y="1471613"/>
            <a:ext cx="10046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852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53D09E0-E976-4EBB-9CBB-B3B8FFB0B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2133600" y="927620"/>
            <a:ext cx="13716000" cy="84067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7237CA-3DE0-4320-9C36-484C4DA3A0CC}"/>
              </a:ext>
            </a:extLst>
          </p:cNvPr>
          <p:cNvSpPr/>
          <p:nvPr/>
        </p:nvSpPr>
        <p:spPr>
          <a:xfrm rot="21030881">
            <a:off x="3610688" y="3634079"/>
            <a:ext cx="10722634" cy="216982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1" i="0" u="none" strike="noStrike" kern="1200" cap="none" spc="0" normalizeH="0" baseline="0" noProof="0" dirty="0">
                <a:ln w="22225">
                  <a:solidFill>
                    <a:srgbClr val="88B3C2"/>
                  </a:solidFill>
                  <a:prstDash val="solid"/>
                </a:ln>
                <a:solidFill>
                  <a:srgbClr val="7EA13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0" b="1" dirty="0">
                <a:ln w="22225">
                  <a:solidFill>
                    <a:srgbClr val="88B3C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DUNG</a:t>
            </a:r>
            <a:endParaRPr kumimoji="0" lang="en-US" sz="12000" b="1" i="0" u="none" strike="noStrike" kern="1200" cap="none" spc="0" normalizeH="0" baseline="0" noProof="0" dirty="0">
              <a:ln w="22225">
                <a:solidFill>
                  <a:srgbClr val="88B3C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965036"/>
            <a:ext cx="1501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là nghĩa tương thân.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có nhau.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079453"/>
            <a:ext cx="6397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72497" y="-157717"/>
            <a:ext cx="5809604" cy="2121028"/>
            <a:chOff x="5972497" y="-157717"/>
            <a:chExt cx="5809604" cy="2121028"/>
          </a:xfrm>
        </p:grpSpPr>
        <p:sp>
          <p:nvSpPr>
            <p:cNvPr id="2" name="Rectangle 1"/>
            <p:cNvSpPr/>
            <p:nvPr/>
          </p:nvSpPr>
          <p:spPr>
            <a:xfrm>
              <a:off x="7013648" y="-157717"/>
              <a:ext cx="372730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văn</a:t>
              </a:r>
              <a:endParaRPr lang="en-US" sz="44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72497" y="624483"/>
              <a:ext cx="5809604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Giƞ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thiệu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tổ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+mn-cs"/>
                </a:rPr>
                <a:t>em</a:t>
              </a:r>
              <a:endParaRPr kumimoji="0" lang="en-US" altLang="zh-CN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叶根友微刚细赞" panose="03000509000000000000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5972497" cy="4922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97" y="4762500"/>
            <a:ext cx="5796157" cy="4922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4" y="4762500"/>
            <a:ext cx="6418996" cy="4922861"/>
          </a:xfrm>
          <a:prstGeom prst="rect">
            <a:avLst/>
          </a:prstGeom>
        </p:spPr>
      </p:pic>
      <p:pic>
        <p:nvPicPr>
          <p:cNvPr id="11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0" y="-157717"/>
            <a:ext cx="3048000" cy="300661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92725F-A7BE-41A1-9DE3-8A0CBE1B5966}"/>
              </a:ext>
            </a:extLst>
          </p:cNvPr>
          <p:cNvSpPr/>
          <p:nvPr/>
        </p:nvSpPr>
        <p:spPr>
          <a:xfrm>
            <a:off x="5638800" y="1333500"/>
            <a:ext cx="528316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Dặn</a:t>
            </a:r>
            <a:r>
              <a:rPr lang="en-US" sz="9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 </a:t>
            </a: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250592"/>
            <a:ext cx="781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613687"/>
            <a:ext cx="1615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894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AA008F-DEBD-4297-9F57-9E2A1A286228}"/>
              </a:ext>
            </a:extLst>
          </p:cNvPr>
          <p:cNvSpPr/>
          <p:nvPr/>
        </p:nvSpPr>
        <p:spPr>
          <a:xfrm>
            <a:off x="2406233" y="3966908"/>
            <a:ext cx="13475548" cy="318548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Chúc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các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em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chăm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ngoan</a:t>
            </a:r>
            <a:endParaRPr lang="en-US" sz="99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  <a:p>
            <a:pPr algn="ctr" defTabSz="1371600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học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tập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thật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tốt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!</a:t>
            </a:r>
          </a:p>
        </p:txBody>
      </p:sp>
      <p:pic>
        <p:nvPicPr>
          <p:cNvPr id="3" name="Santa-Claus-Is-Coming-To-Town-Nhac-Khong-Loi">
            <a:hlinkClick r:id="" action="ppaction://media"/>
            <a:extLst>
              <a:ext uri="{FF2B5EF4-FFF2-40B4-BE49-F238E27FC236}">
                <a16:creationId xmlns:a16="http://schemas.microsoft.com/office/drawing/2014/main" xmlns="" id="{D4566527-BF57-4304-996A-CFA4C529C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1" y="1044405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9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134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36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138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140"/>
          <p:cNvSpPr>
            <a:spLocks noChangeArrowheads="1"/>
          </p:cNvSpPr>
          <p:nvPr/>
        </p:nvSpPr>
        <p:spPr bwMode="auto">
          <a:xfrm>
            <a:off x="937263" y="47764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142"/>
          <p:cNvSpPr>
            <a:spLocks noChangeArrowheads="1"/>
          </p:cNvSpPr>
          <p:nvPr/>
        </p:nvSpPr>
        <p:spPr bwMode="auto">
          <a:xfrm>
            <a:off x="937263" y="46621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0"/>
            <a:ext cx="9067800" cy="3318073"/>
            <a:chOff x="5334000" y="115631"/>
            <a:chExt cx="7162800" cy="3021509"/>
          </a:xfrm>
        </p:grpSpPr>
        <p:pic>
          <p:nvPicPr>
            <p:cNvPr id="16" name="Hình ảnh 6">
              <a:extLst>
                <a:ext uri="{FF2B5EF4-FFF2-40B4-BE49-F238E27FC236}">
                  <a16:creationId xmlns:a16="http://schemas.microsoft.com/office/drawing/2014/main" xmlns="" id="{98B96396-B43E-4200-9649-D74CF5BE8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5631"/>
              <a:ext cx="7162800" cy="30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0F70C352-49BE-470D-921F-8C0E287F095F}"/>
                </a:ext>
              </a:extLst>
            </p:cNvPr>
            <p:cNvSpPr txBox="1"/>
            <p:nvPr/>
          </p:nvSpPr>
          <p:spPr>
            <a:xfrm>
              <a:off x="6816640" y="1933120"/>
              <a:ext cx="4197520" cy="84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3045508"/>
            <a:ext cx="17475773" cy="2707592"/>
            <a:chOff x="95164" y="2137681"/>
            <a:chExt cx="17360763" cy="2707592"/>
          </a:xfrm>
        </p:grpSpPr>
        <p:sp>
          <p:nvSpPr>
            <p:cNvPr id="2" name="Rounded Rectangle 1"/>
            <p:cNvSpPr/>
            <p:nvPr/>
          </p:nvSpPr>
          <p:spPr>
            <a:xfrm>
              <a:off x="2171469" y="2540994"/>
              <a:ext cx="15284458" cy="17723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5164" y="2137681"/>
              <a:ext cx="2649448" cy="2707592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0" y="5981700"/>
            <a:ext cx="17772008" cy="2559531"/>
            <a:chOff x="3724" y="1959971"/>
            <a:chExt cx="17772008" cy="2559531"/>
          </a:xfrm>
        </p:grpSpPr>
        <p:sp>
          <p:nvSpPr>
            <p:cNvPr id="14" name="Rounded Rectangle 13"/>
            <p:cNvSpPr/>
            <p:nvPr/>
          </p:nvSpPr>
          <p:spPr>
            <a:xfrm>
              <a:off x="1797550" y="2061018"/>
              <a:ext cx="15978182" cy="20987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724" y="1959971"/>
              <a:ext cx="2667000" cy="2559531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34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1212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623888" y="-2692"/>
            <a:ext cx="3519596" cy="2747271"/>
          </a:xfrm>
          <a:prstGeom prst="rect">
            <a:avLst/>
          </a:prstGeom>
        </p:spPr>
      </p:pic>
      <p:pic>
        <p:nvPicPr>
          <p:cNvPr id="8" name="Picture 7" descr="D:\传网\PPT\同学录PPT\12\花朵.png">
            <a:extLst>
              <a:ext uri="{FF2B5EF4-FFF2-40B4-BE49-F238E27FC236}">
                <a16:creationId xmlns:a16="http://schemas.microsoft.com/office/drawing/2014/main" xmlns="" id="{82638951-0D9E-43CE-A104-DEB036CE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72604" y="8848587"/>
            <a:ext cx="19451203" cy="17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óng bay 1">
            <a:extLst>
              <a:ext uri="{FF2B5EF4-FFF2-40B4-BE49-F238E27FC236}">
                <a16:creationId xmlns:a16="http://schemas.microsoft.com/office/drawing/2014/main" xmlns="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736" y="4796759"/>
            <a:ext cx="728265" cy="1334929"/>
          </a:xfrm>
          <a:prstGeom prst="rect">
            <a:avLst/>
          </a:prstGeom>
        </p:spPr>
      </p:pic>
      <p:pic>
        <p:nvPicPr>
          <p:cNvPr id="10" name="bóng bay 2">
            <a:extLst>
              <a:ext uri="{FF2B5EF4-FFF2-40B4-BE49-F238E27FC236}">
                <a16:creationId xmlns:a16="http://schemas.microsoft.com/office/drawing/2014/main" xmlns="" id="{B814E8B6-29D4-4201-B30F-CB869B627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9727" y="897625"/>
            <a:ext cx="772777" cy="1522227"/>
          </a:xfrm>
          <a:prstGeom prst="rect">
            <a:avLst/>
          </a:prstGeom>
        </p:spPr>
      </p:pic>
      <p:pic>
        <p:nvPicPr>
          <p:cNvPr id="11" name="bóng bay 3">
            <a:extLst>
              <a:ext uri="{FF2B5EF4-FFF2-40B4-BE49-F238E27FC236}">
                <a16:creationId xmlns:a16="http://schemas.microsoft.com/office/drawing/2014/main" xmlns="" id="{4339F0D9-B31F-419D-A25B-96A184D7F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32" y="2360244"/>
            <a:ext cx="830072" cy="1296264"/>
          </a:xfrm>
          <a:prstGeom prst="rect">
            <a:avLst/>
          </a:prstGeom>
        </p:spPr>
      </p:pic>
      <p:pic>
        <p:nvPicPr>
          <p:cNvPr id="12" name="Picture 6" descr="图片6">
            <a:extLst>
              <a:ext uri="{FF2B5EF4-FFF2-40B4-BE49-F238E27FC236}">
                <a16:creationId xmlns:a16="http://schemas.microsoft.com/office/drawing/2014/main" xmlns="" id="{6C2B1414-E060-43E7-B8D4-6B70F3FF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8200" y="6742390"/>
            <a:ext cx="1968943" cy="21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32907" y="1987880"/>
            <a:ext cx="580960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07703"/>
            <a:ext cx="1766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latin typeface="HP001 4 hàng" panose="020B0603050302020204" pitchFamily="34" charset="0"/>
              </a:rPr>
              <a:t>Dựa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miệng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tuần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</a:t>
            </a:r>
            <a:r>
              <a:rPr lang="el-GR" sz="4800" b="1" dirty="0">
                <a:latin typeface="HP001 4 hàng" panose="020B0603050302020204" pitchFamily="34" charset="0"/>
              </a:rPr>
              <a:t>ϐ</a:t>
            </a:r>
            <a:r>
              <a:rPr lang="en-US" sz="4800" b="1" dirty="0"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latin typeface="HP001 4 hàng" panose="020B0603050302020204" pitchFamily="34" charset="0"/>
              </a:rPr>
              <a:t>hãy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mŎ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1206" y="5448300"/>
            <a:ext cx="7408794" cy="76200"/>
            <a:chOff x="211206" y="5600700"/>
            <a:chExt cx="7408794" cy="76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11206" y="56007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206" y="56769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2872" y="4912066"/>
            <a:ext cx="18185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đĲn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giƞ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thiệu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tổ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5033" y="46101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4610100"/>
            <a:ext cx="628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5697200" y="4575608"/>
            <a:ext cx="762000" cy="76200"/>
            <a:chOff x="15163800" y="6286500"/>
            <a:chExt cx="762000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163800" y="62865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163800" y="63627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2573406" y="4610100"/>
            <a:ext cx="1034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74058" y="902179"/>
            <a:ext cx="37273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625B9D2-76BC-4657-885D-210CFAF24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7" y="5509716"/>
            <a:ext cx="3350780" cy="4576356"/>
          </a:xfrm>
          <a:prstGeom prst="rect">
            <a:avLst/>
          </a:prstGeom>
        </p:spPr>
      </p:pic>
      <p:pic>
        <p:nvPicPr>
          <p:cNvPr id="26" name="bóng bay 1">
            <a:extLst>
              <a:ext uri="{FF2B5EF4-FFF2-40B4-BE49-F238E27FC236}">
                <a16:creationId xmlns:a16="http://schemas.microsoft.com/office/drawing/2014/main" xmlns="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71" y="182253"/>
            <a:ext cx="728265" cy="13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9.87654E-7 L -0.05191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1676400" y="443345"/>
            <a:ext cx="9431228" cy="3735581"/>
          </a:xfrm>
          <a:prstGeom prst="cloudCallout">
            <a:avLst>
              <a:gd name="adj1" fmla="val -33670"/>
              <a:gd name="adj2" fmla="val 138223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Đoạn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văn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gồm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mấy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Đó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nào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029B5B1-9DCC-4403-B4EB-31A5AE61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25871"/>
          <a:stretch/>
        </p:blipFill>
        <p:spPr>
          <a:xfrm>
            <a:off x="0" y="5306837"/>
            <a:ext cx="3107488" cy="4899900"/>
          </a:xfrm>
          <a:prstGeom prst="rect">
            <a:avLst/>
          </a:prstGeom>
        </p:spPr>
      </p:pic>
      <p:sp>
        <p:nvSpPr>
          <p:cNvPr id="13" name="Hình tự do: Hình 6">
            <a:extLst>
              <a:ext uri="{FF2B5EF4-FFF2-40B4-BE49-F238E27FC236}">
                <a16:creationId xmlns:a16="http://schemas.microsoft.com/office/drawing/2014/main" xmlns="" id="{0460276B-87E3-4678-8C7A-44E335DB5F2E}"/>
              </a:ext>
            </a:extLst>
          </p:cNvPr>
          <p:cNvSpPr/>
          <p:nvPr/>
        </p:nvSpPr>
        <p:spPr>
          <a:xfrm rot="21178603">
            <a:off x="7362092" y="5120474"/>
            <a:ext cx="3654921" cy="1706464"/>
          </a:xfrm>
          <a:custGeom>
            <a:avLst/>
            <a:gdLst>
              <a:gd name="connsiteX0" fmla="*/ 84166 w 3359577"/>
              <a:gd name="connsiteY0" fmla="*/ 1508433 h 1747671"/>
              <a:gd name="connsiteX1" fmla="*/ 1802434 w 3359577"/>
              <a:gd name="connsiteY1" fmla="*/ 202147 h 1747671"/>
              <a:gd name="connsiteX2" fmla="*/ 3349881 w 3359577"/>
              <a:gd name="connsiteY2" fmla="*/ 1180 h 1747671"/>
              <a:gd name="connsiteX3" fmla="*/ 2415384 w 3359577"/>
              <a:gd name="connsiteY3" fmla="*/ 161954 h 1747671"/>
              <a:gd name="connsiteX4" fmla="*/ 1521081 w 3359577"/>
              <a:gd name="connsiteY4" fmla="*/ 563888 h 1747671"/>
              <a:gd name="connsiteX5" fmla="*/ 395665 w 3359577"/>
              <a:gd name="connsiteY5" fmla="*/ 1659158 h 1747671"/>
              <a:gd name="connsiteX6" fmla="*/ 84166 w 3359577"/>
              <a:gd name="connsiteY6" fmla="*/ 1508433 h 17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577" h="1747671">
                <a:moveTo>
                  <a:pt x="84166" y="1508433"/>
                </a:moveTo>
                <a:cubicBezTo>
                  <a:pt x="318627" y="1265598"/>
                  <a:pt x="1258148" y="453356"/>
                  <a:pt x="1802434" y="202147"/>
                </a:cubicBezTo>
                <a:cubicBezTo>
                  <a:pt x="2346720" y="-49062"/>
                  <a:pt x="3247723" y="7879"/>
                  <a:pt x="3349881" y="1180"/>
                </a:cubicBezTo>
                <a:cubicBezTo>
                  <a:pt x="3452039" y="-5519"/>
                  <a:pt x="2720184" y="68169"/>
                  <a:pt x="2415384" y="161954"/>
                </a:cubicBezTo>
                <a:cubicBezTo>
                  <a:pt x="2110584" y="255739"/>
                  <a:pt x="1857701" y="314354"/>
                  <a:pt x="1521081" y="563888"/>
                </a:cubicBezTo>
                <a:cubicBezTo>
                  <a:pt x="1184461" y="813422"/>
                  <a:pt x="636825" y="1495035"/>
                  <a:pt x="395665" y="1659158"/>
                </a:cubicBezTo>
                <a:cubicBezTo>
                  <a:pt x="154505" y="1823281"/>
                  <a:pt x="-150295" y="1751268"/>
                  <a:pt x="84166" y="1508433"/>
                </a:cubicBezTo>
                <a:close/>
              </a:path>
            </a:pathLst>
          </a:cu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ình tự do: Hình 7">
            <a:extLst>
              <a:ext uri="{FF2B5EF4-FFF2-40B4-BE49-F238E27FC236}">
                <a16:creationId xmlns:a16="http://schemas.microsoft.com/office/drawing/2014/main" xmlns="" id="{4A7E670B-9EE2-4776-B970-9AD382A515C3}"/>
              </a:ext>
            </a:extLst>
          </p:cNvPr>
          <p:cNvSpPr/>
          <p:nvPr/>
        </p:nvSpPr>
        <p:spPr>
          <a:xfrm rot="21231118">
            <a:off x="8159002" y="7041917"/>
            <a:ext cx="3227687" cy="448989"/>
          </a:xfrm>
          <a:custGeom>
            <a:avLst/>
            <a:gdLst>
              <a:gd name="connsiteX0" fmla="*/ 38401 w 2537472"/>
              <a:gd name="connsiteY0" fmla="*/ 140696 h 373927"/>
              <a:gd name="connsiteX1" fmla="*/ 88642 w 2537472"/>
              <a:gd name="connsiteY1" fmla="*/ 130647 h 373927"/>
              <a:gd name="connsiteX2" fmla="*/ 1425073 w 2537472"/>
              <a:gd name="connsiteY2" fmla="*/ 19 h 373927"/>
              <a:gd name="connsiteX3" fmla="*/ 2530392 w 2537472"/>
              <a:gd name="connsiteY3" fmla="*/ 140696 h 373927"/>
              <a:gd name="connsiteX4" fmla="*/ 1927491 w 2537472"/>
              <a:gd name="connsiteY4" fmla="*/ 190937 h 373927"/>
              <a:gd name="connsiteX5" fmla="*/ 731737 w 2537472"/>
              <a:gd name="connsiteY5" fmla="*/ 271324 h 373927"/>
              <a:gd name="connsiteX6" fmla="*/ 58497 w 2537472"/>
              <a:gd name="connsiteY6" fmla="*/ 371808 h 373927"/>
              <a:gd name="connsiteX7" fmla="*/ 38401 w 2537472"/>
              <a:gd name="connsiteY7" fmla="*/ 140696 h 3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472" h="373927">
                <a:moveTo>
                  <a:pt x="38401" y="140696"/>
                </a:moveTo>
                <a:cubicBezTo>
                  <a:pt x="43425" y="100503"/>
                  <a:pt x="88642" y="130647"/>
                  <a:pt x="88642" y="130647"/>
                </a:cubicBezTo>
                <a:cubicBezTo>
                  <a:pt x="319754" y="107201"/>
                  <a:pt x="1018115" y="-1656"/>
                  <a:pt x="1425073" y="19"/>
                </a:cubicBezTo>
                <a:cubicBezTo>
                  <a:pt x="1832031" y="1694"/>
                  <a:pt x="2446656" y="108876"/>
                  <a:pt x="2530392" y="140696"/>
                </a:cubicBezTo>
                <a:cubicBezTo>
                  <a:pt x="2614128" y="172516"/>
                  <a:pt x="1927491" y="190937"/>
                  <a:pt x="1927491" y="190937"/>
                </a:cubicBezTo>
                <a:cubicBezTo>
                  <a:pt x="1627715" y="212708"/>
                  <a:pt x="1043236" y="241179"/>
                  <a:pt x="731737" y="271324"/>
                </a:cubicBezTo>
                <a:cubicBezTo>
                  <a:pt x="420238" y="301469"/>
                  <a:pt x="174053" y="388555"/>
                  <a:pt x="58497" y="371808"/>
                </a:cubicBezTo>
                <a:cubicBezTo>
                  <a:pt x="-57059" y="355061"/>
                  <a:pt x="33377" y="180889"/>
                  <a:pt x="38401" y="140696"/>
                </a:cubicBez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:a16="http://schemas.microsoft.com/office/drawing/2014/main" xmlns="" id="{60826B5D-BFE5-4B1A-9FD0-CF9ADDC9443C}"/>
              </a:ext>
            </a:extLst>
          </p:cNvPr>
          <p:cNvSpPr/>
          <p:nvPr/>
        </p:nvSpPr>
        <p:spPr>
          <a:xfrm rot="1150714">
            <a:off x="5838608" y="8329753"/>
            <a:ext cx="4672639" cy="731571"/>
          </a:xfrm>
          <a:custGeom>
            <a:avLst/>
            <a:gdLst>
              <a:gd name="connsiteX0" fmla="*/ 365091 w 3575969"/>
              <a:gd name="connsiteY0" fmla="*/ 19972 h 731571"/>
              <a:gd name="connsiteX1" fmla="*/ 2183842 w 3575969"/>
              <a:gd name="connsiteY1" fmla="*/ 532438 h 731571"/>
              <a:gd name="connsiteX2" fmla="*/ 3570515 w 3575969"/>
              <a:gd name="connsiteY2" fmla="*/ 431954 h 731571"/>
              <a:gd name="connsiteX3" fmla="*/ 2625970 w 3575969"/>
              <a:gd name="connsiteY3" fmla="*/ 693212 h 731571"/>
              <a:gd name="connsiteX4" fmla="*/ 1611086 w 3575969"/>
              <a:gd name="connsiteY4" fmla="*/ 673115 h 731571"/>
              <a:gd name="connsiteX5" fmla="*/ 103833 w 3575969"/>
              <a:gd name="connsiteY5" fmla="*/ 160649 h 731571"/>
              <a:gd name="connsiteX6" fmla="*/ 365091 w 3575969"/>
              <a:gd name="connsiteY6" fmla="*/ 19972 h 7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969" h="731571">
                <a:moveTo>
                  <a:pt x="365091" y="19972"/>
                </a:moveTo>
                <a:cubicBezTo>
                  <a:pt x="711759" y="81937"/>
                  <a:pt x="1649605" y="463774"/>
                  <a:pt x="2183842" y="532438"/>
                </a:cubicBezTo>
                <a:cubicBezTo>
                  <a:pt x="2718079" y="601102"/>
                  <a:pt x="3496827" y="405158"/>
                  <a:pt x="3570515" y="431954"/>
                </a:cubicBezTo>
                <a:cubicBezTo>
                  <a:pt x="3644203" y="458750"/>
                  <a:pt x="2952542" y="653018"/>
                  <a:pt x="2625970" y="693212"/>
                </a:cubicBezTo>
                <a:cubicBezTo>
                  <a:pt x="2299398" y="733406"/>
                  <a:pt x="2031442" y="761875"/>
                  <a:pt x="1611086" y="673115"/>
                </a:cubicBezTo>
                <a:cubicBezTo>
                  <a:pt x="1190730" y="584355"/>
                  <a:pt x="316523" y="271181"/>
                  <a:pt x="103833" y="160649"/>
                </a:cubicBezTo>
                <a:cubicBezTo>
                  <a:pt x="-108857" y="50117"/>
                  <a:pt x="18423" y="-41993"/>
                  <a:pt x="365091" y="19972"/>
                </a:cubicBezTo>
                <a:close/>
              </a:path>
            </a:pathLst>
          </a:cu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ình Bầu dục 4">
            <a:extLst>
              <a:ext uri="{FF2B5EF4-FFF2-40B4-BE49-F238E27FC236}">
                <a16:creationId xmlns:a16="http://schemas.microsoft.com/office/drawing/2014/main" xmlns="" id="{E4796649-EDF1-4BFD-B3A8-44C79EEF4820}"/>
              </a:ext>
            </a:extLst>
          </p:cNvPr>
          <p:cNvSpPr/>
          <p:nvPr/>
        </p:nvSpPr>
        <p:spPr>
          <a:xfrm>
            <a:off x="2858781" y="6202289"/>
            <a:ext cx="5639605" cy="2226930"/>
          </a:xfrm>
          <a:prstGeom prst="ellipse">
            <a:avLst/>
          </a:prstGeom>
          <a:gradFill rotWithShape="1">
            <a:gsLst>
              <a:gs pos="0">
                <a:srgbClr val="70AD47">
                  <a:lumMod val="20000"/>
                  <a:lumOff val="80000"/>
                </a:srgbClr>
              </a:gs>
              <a:gs pos="47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US" sz="5400" kern="0" noProof="0" dirty="0" err="1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oạn</a:t>
            </a:r>
            <a:r>
              <a:rPr lang="en-US" sz="5400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9">
            <a:extLst>
              <a:ext uri="{FF2B5EF4-FFF2-40B4-BE49-F238E27FC236}">
                <a16:creationId xmlns:a16="http://schemas.microsoft.com/office/drawing/2014/main" xmlns="" id="{DE8F9CE3-54EA-451C-A3FA-E30C29F00EBA}"/>
              </a:ext>
            </a:extLst>
          </p:cNvPr>
          <p:cNvSpPr/>
          <p:nvPr/>
        </p:nvSpPr>
        <p:spPr>
          <a:xfrm>
            <a:off x="10518913" y="4178926"/>
            <a:ext cx="6620232" cy="140807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Hình chữ nhật: Góc Tròn 10">
            <a:extLst>
              <a:ext uri="{FF2B5EF4-FFF2-40B4-BE49-F238E27FC236}">
                <a16:creationId xmlns:a16="http://schemas.microsoft.com/office/drawing/2014/main" xmlns="" id="{E8F2ADC4-F057-4AA2-B0C2-26874CCF46B2}"/>
              </a:ext>
            </a:extLst>
          </p:cNvPr>
          <p:cNvSpPr/>
          <p:nvPr/>
        </p:nvSpPr>
        <p:spPr>
          <a:xfrm>
            <a:off x="11013038" y="6301490"/>
            <a:ext cx="6711809" cy="1484990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ình chữ nhật: Góc Tròn 13">
            <a:extLst>
              <a:ext uri="{FF2B5EF4-FFF2-40B4-BE49-F238E27FC236}">
                <a16:creationId xmlns:a16="http://schemas.microsoft.com/office/drawing/2014/main" xmlns="" id="{75B934A1-B7A7-47F9-8708-E7548B24133C}"/>
              </a:ext>
            </a:extLst>
          </p:cNvPr>
          <p:cNvSpPr/>
          <p:nvPr/>
        </p:nvSpPr>
        <p:spPr>
          <a:xfrm>
            <a:off x="9189552" y="8628035"/>
            <a:ext cx="6945003" cy="138667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Hình ảnh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31981"/>
            <a:ext cx="2841254" cy="2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3338821" y="8344307"/>
            <a:ext cx="8678099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87" y="2090086"/>
            <a:ext cx="330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926" y="8168448"/>
            <a:ext cx="31470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999" y="2906950"/>
            <a:ext cx="6863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24300"/>
            <a:ext cx="4043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7793" y="4763650"/>
            <a:ext cx="1679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5018" y="5626727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793" y="6515261"/>
            <a:ext cx="1626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7414" y="9042266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142" y="7429784"/>
            <a:ext cx="15942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7664" y="982090"/>
            <a:ext cx="13679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kern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660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4EC7D7-DBD2-442C-A88E-4FEF9574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82" y="7620"/>
            <a:ext cx="3496418" cy="2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7" grpId="0"/>
      <p:bldP spid="30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928957926072259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624"/>
            <a:ext cx="18288000" cy="10210800"/>
          </a:xfrm>
        </p:spPr>
      </p:pic>
    </p:spTree>
    <p:extLst>
      <p:ext uri="{BB962C8B-B14F-4D97-AF65-F5344CB8AC3E}">
        <p14:creationId xmlns:p14="http://schemas.microsoft.com/office/powerpoint/2010/main" val="18895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990600" y="-342900"/>
            <a:ext cx="16478250" cy="110871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2504186" y="2782909"/>
            <a:ext cx="1531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cục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õ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àng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trình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lí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92" y="5341579"/>
            <a:ext cx="1561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phận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 </a:t>
            </a:r>
          </a:p>
          <a:p>
            <a:endParaRPr lang="en-US" sz="40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583" y="4376665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phù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hợp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giữa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3688" y="6388273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chỗ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501" y="1589262"/>
            <a:ext cx="13677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***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mŎ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đĲn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văn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lưu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ý: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9833" y="7179075"/>
            <a:ext cx="1512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cuĒ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lùi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1 ô.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Ĳn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53D09E0-E976-4EBB-9CBB-B3B8FFB0B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2133600" y="927620"/>
            <a:ext cx="13716000" cy="84067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7237CA-3DE0-4320-9C36-484C4DA3A0CC}"/>
              </a:ext>
            </a:extLst>
          </p:cNvPr>
          <p:cNvSpPr/>
          <p:nvPr/>
        </p:nvSpPr>
        <p:spPr>
          <a:xfrm rot="21030881">
            <a:off x="3610688" y="2710750"/>
            <a:ext cx="10722634" cy="401648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1" i="0" u="none" strike="noStrike" kern="1200" cap="none" spc="0" normalizeH="0" baseline="0" noProof="0" dirty="0">
                <a:ln w="22225">
                  <a:solidFill>
                    <a:srgbClr val="88B3C2"/>
                  </a:solidFill>
                  <a:prstDash val="solid"/>
                </a:ln>
                <a:solidFill>
                  <a:srgbClr val="7EA13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0" b="1" i="0" u="none" strike="noStrike" kern="1200" cap="none" spc="0" normalizeH="0" baseline="0" noProof="0" dirty="0">
                <a:ln w="22225">
                  <a:solidFill>
                    <a:srgbClr val="88B3C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0" b="1" i="0" u="none" strike="noStrike" kern="1200" cap="none" spc="0" normalizeH="0" noProof="0" dirty="0">
                <a:ln w="22225">
                  <a:solidFill>
                    <a:srgbClr val="88B3C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– THỰC HÀNH</a:t>
            </a:r>
            <a:endParaRPr kumimoji="0" lang="en-US" sz="12000" b="1" i="0" u="none" strike="noStrike" kern="1200" cap="none" spc="0" normalizeH="0" baseline="0" noProof="0" dirty="0">
              <a:ln w="22225">
                <a:solidFill>
                  <a:srgbClr val="88B3C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5" t="9078" r="2787" b="6547"/>
          <a:stretch/>
        </p:blipFill>
        <p:spPr>
          <a:xfrm>
            <a:off x="533400" y="0"/>
            <a:ext cx="8396288" cy="1028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190500"/>
            <a:ext cx="8876545" cy="1146757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411200" y="8724900"/>
            <a:ext cx="2286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5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mily Photo Album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0_NEW.potx" id="{9803BD3A-0B45-41E6-A2F4-67A9741975B0}" vid="{91138E99-C523-4318-B34A-44467EDD2E6E}"/>
    </a:ext>
  </a:extLst>
</a:theme>
</file>

<file path=ppt/theme/theme7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2360</TotalTime>
  <Words>446</Words>
  <Application>Microsoft Office PowerPoint</Application>
  <PresentationFormat>Custom</PresentationFormat>
  <Paragraphs>61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Calibri</vt:lpstr>
      <vt:lpstr>叶根友微刚细赞</vt:lpstr>
      <vt:lpstr>Algerian</vt:lpstr>
      <vt:lpstr>Times New Roman</vt:lpstr>
      <vt:lpstr>Calibri Light</vt:lpstr>
      <vt:lpstr>Wingdings</vt:lpstr>
      <vt:lpstr>等线</vt:lpstr>
      <vt:lpstr>HP001 4 hàng</vt:lpstr>
      <vt:lpstr>Cambria</vt:lpstr>
      <vt:lpstr>Arial</vt:lpstr>
      <vt:lpstr>等线 Light</vt:lpstr>
      <vt:lpstr>Tahoma</vt:lpstr>
      <vt:lpstr>Office 主题​​</vt:lpstr>
      <vt:lpstr>1_Office Theme</vt:lpstr>
      <vt:lpstr>2_Office Theme</vt:lpstr>
      <vt:lpstr>3_Office Theme</vt:lpstr>
      <vt:lpstr>4_Office Theme</vt:lpstr>
      <vt:lpstr>Family Photo Album 16x9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Luyện tập tả cảnh 5 (Tuần 3-Tiết 1)</dc:title>
  <dc:subject>9Slide.vn</dc:subject>
  <dc:creator>HP</dc:creator>
  <dc:description>9Slide.vn</dc:description>
  <cp:lastModifiedBy>ADMIN</cp:lastModifiedBy>
  <cp:revision>211</cp:revision>
  <dcterms:created xsi:type="dcterms:W3CDTF">2006-08-16T00:00:00Z</dcterms:created>
  <dcterms:modified xsi:type="dcterms:W3CDTF">2021-12-17T01:32:47Z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7687CB7F799C49DCB2F3135E9C336DEC</vt:lpwstr>
  </property>
  <property fmtid="{D5CDD505-2E9C-101B-9397-08002B2CF9AE}" pid="3" name="KSOProductBuildVer">
    <vt:lpwstr>2057-11.2.0.10296</vt:lpwstr>
  </property>
</Properties>
</file>