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72" r:id="rId2"/>
    <p:sldId id="259" r:id="rId3"/>
    <p:sldId id="265" r:id="rId4"/>
    <p:sldId id="257" r:id="rId5"/>
    <p:sldId id="256" r:id="rId6"/>
    <p:sldId id="258" r:id="rId7"/>
    <p:sldId id="260" r:id="rId8"/>
    <p:sldId id="262" r:id="rId9"/>
    <p:sldId id="268" r:id="rId10"/>
    <p:sldId id="266" r:id="rId11"/>
    <p:sldId id="263" r:id="rId12"/>
    <p:sldId id="261" r:id="rId13"/>
    <p:sldId id="269" r:id="rId14"/>
    <p:sldId id="280" r:id="rId15"/>
    <p:sldId id="273" r:id="rId16"/>
    <p:sldId id="270" r:id="rId17"/>
    <p:sldId id="274" r:id="rId18"/>
    <p:sldId id="275" r:id="rId19"/>
    <p:sldId id="276" r:id="rId20"/>
    <p:sldId id="278" r:id="rId21"/>
    <p:sldId id="267" r:id="rId22"/>
    <p:sldId id="264" r:id="rId23"/>
    <p:sldId id="279" r:id="rId24"/>
    <p:sldId id="285" r:id="rId25"/>
    <p:sldId id="281" r:id="rId26"/>
    <p:sldId id="282" r:id="rId27"/>
    <p:sldId id="283" r:id="rId28"/>
    <p:sldId id="284" r:id="rId29"/>
    <p:sldId id="271" r:id="rId30"/>
  </p:sldIdLst>
  <p:sldSz cx="18288000" cy="10287000"/>
  <p:notesSz cx="6858000" cy="9144000"/>
  <p:embeddedFontLst>
    <p:embeddedFont>
      <p:font typeface="Dongol" panose="020B0604020202020204" charset="-78"/>
      <p:regular r:id="rId32"/>
    </p:embeddedFont>
    <p:embeddedFont>
      <p:font typeface=".VnTime" panose="020B7200000000000000" pitchFamily="34" charset="0"/>
      <p:regular r:id="rId33"/>
      <p:bold r:id="rId34"/>
      <p:italic r:id="rId35"/>
      <p:boldItalic r:id="rId36"/>
    </p:embeddedFont>
    <p:embeddedFont>
      <p:font typeface="Some Time Later" panose="020B0604020202020204" charset="0"/>
      <p:regular r:id="rId37"/>
    </p:embeddedFont>
    <p:embeddedFont>
      <p:font typeface="Cambria" panose="02040503050406030204"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59"/>
    <a:srgbClr val="003A50"/>
    <a:srgbClr val="F89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24" autoAdjust="0"/>
  </p:normalViewPr>
  <p:slideViewPr>
    <p:cSldViewPr>
      <p:cViewPr varScale="1">
        <p:scale>
          <a:sx n="51" d="100"/>
          <a:sy n="51" d="100"/>
        </p:scale>
        <p:origin x="465"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51B84-4004-4F3B-83AA-4234C644D93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C7DFB9A-657B-4826-A26B-5646E133B6B1}">
      <dgm:prSet phldrT="[Text]" custT="1"/>
      <dgm:spPr>
        <a:solidFill>
          <a:srgbClr val="F89FA1"/>
        </a:solidFill>
        <a:ln>
          <a:noFill/>
        </a:ln>
      </dgm:spPr>
      <dgm:t>
        <a:bodyPr/>
        <a:lstStyle/>
        <a:p>
          <a:pPr algn="ctr"/>
          <a:r>
            <a:rPr lang="en-US" sz="2800" dirty="0" err="1" smtClean="0">
              <a:latin typeface="Cambria" panose="02040503050406030204" pitchFamily="18" charset="0"/>
              <a:ea typeface="Cambria" panose="02040503050406030204" pitchFamily="18" charset="0"/>
            </a:rPr>
            <a:t>Siêng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năng</a:t>
          </a:r>
          <a:endParaRPr lang="en-US" sz="2800" dirty="0">
            <a:latin typeface="Cambria" panose="02040503050406030204" pitchFamily="18" charset="0"/>
            <a:ea typeface="Cambria" panose="02040503050406030204" pitchFamily="18" charset="0"/>
          </a:endParaRPr>
        </a:p>
      </dgm:t>
    </dgm:pt>
    <dgm:pt modelId="{4701C7EF-DA5E-49B7-9542-636F0333BC2B}" type="parTrans" cxnId="{79B1E79B-7F5A-4FB5-8FFF-C830DF2E516D}">
      <dgm:prSet/>
      <dgm:spPr/>
      <dgm:t>
        <a:bodyPr/>
        <a:lstStyle/>
        <a:p>
          <a:endParaRPr lang="en-US"/>
        </a:p>
      </dgm:t>
    </dgm:pt>
    <dgm:pt modelId="{5CFD88A9-357D-4AC6-92BF-7C819400CAF2}" type="sibTrans" cxnId="{79B1E79B-7F5A-4FB5-8FFF-C830DF2E516D}">
      <dgm:prSet/>
      <dgm:spPr/>
      <dgm:t>
        <a:bodyPr/>
        <a:lstStyle/>
        <a:p>
          <a:endParaRPr lang="en-US"/>
        </a:p>
      </dgm:t>
    </dgm:pt>
    <dgm:pt modelId="{6A6C16C7-3771-46CA-8279-4A270E719423}">
      <dgm:prSet phldrT="[Text]" custT="1"/>
      <dgm:spPr>
        <a:solidFill>
          <a:schemeClr val="accent5"/>
        </a:solidFill>
        <a:ln>
          <a:noFill/>
        </a:ln>
      </dgm:spPr>
      <dgm:t>
        <a:bodyPr/>
        <a:lstStyle/>
        <a:p>
          <a:r>
            <a:rPr lang="en-US" sz="2800" dirty="0" err="1" smtClean="0">
              <a:latin typeface="Cambria" panose="02040503050406030204" pitchFamily="18" charset="0"/>
              <a:ea typeface="Cambria" panose="02040503050406030204" pitchFamily="18" charset="0"/>
            </a:rPr>
            <a:t>Lười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biếng</a:t>
          </a:r>
          <a:endParaRPr lang="en-US" sz="2800" dirty="0">
            <a:latin typeface="Cambria" panose="02040503050406030204" pitchFamily="18" charset="0"/>
            <a:ea typeface="Cambria" panose="02040503050406030204" pitchFamily="18" charset="0"/>
          </a:endParaRPr>
        </a:p>
      </dgm:t>
    </dgm:pt>
    <dgm:pt modelId="{EC3E8BF3-6B1D-4A34-8F09-C53C33F7EBFC}" type="parTrans" cxnId="{00D46B50-6948-44D1-B0CB-A0EDF3300E92}">
      <dgm:prSet/>
      <dgm:spPr/>
      <dgm:t>
        <a:bodyPr/>
        <a:lstStyle/>
        <a:p>
          <a:endParaRPr lang="en-US"/>
        </a:p>
      </dgm:t>
    </dgm:pt>
    <dgm:pt modelId="{4FD18EF9-8F16-4D88-A97B-9B4E4D945735}" type="sibTrans" cxnId="{00D46B50-6948-44D1-B0CB-A0EDF3300E92}">
      <dgm:prSet/>
      <dgm:spPr/>
      <dgm:t>
        <a:bodyPr/>
        <a:lstStyle/>
        <a:p>
          <a:endParaRPr lang="en-US"/>
        </a:p>
      </dgm:t>
    </dgm:pt>
    <dgm:pt modelId="{B3296123-C3E3-4966-84D1-9EC786AC3F75}">
      <dgm:prSet phldrT="[Text]" custT="1"/>
      <dgm:spPr>
        <a:solidFill>
          <a:schemeClr val="accent2"/>
        </a:solidFill>
        <a:ln>
          <a:noFill/>
        </a:ln>
      </dgm:spPr>
      <dgm:t>
        <a:bodyPr/>
        <a:lstStyle/>
        <a:p>
          <a:r>
            <a:rPr lang="en-US" sz="2800" dirty="0" err="1" smtClean="0">
              <a:latin typeface="Cambria" panose="02040503050406030204" pitchFamily="18" charset="0"/>
              <a:ea typeface="Cambria" panose="02040503050406030204" pitchFamily="18" charset="0"/>
            </a:rPr>
            <a:t>Thản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nhiên</a:t>
          </a:r>
          <a:endParaRPr lang="en-US" sz="2800" dirty="0">
            <a:latin typeface="Cambria" panose="02040503050406030204" pitchFamily="18" charset="0"/>
            <a:ea typeface="Cambria" panose="02040503050406030204" pitchFamily="18" charset="0"/>
          </a:endParaRPr>
        </a:p>
      </dgm:t>
    </dgm:pt>
    <dgm:pt modelId="{70CE5CBD-8E8F-49A6-8D50-BA35013CC1B4}" type="parTrans" cxnId="{18B77C1E-AF2F-467B-BDA5-88AB4D4D0526}">
      <dgm:prSet/>
      <dgm:spPr/>
      <dgm:t>
        <a:bodyPr/>
        <a:lstStyle/>
        <a:p>
          <a:endParaRPr lang="en-US"/>
        </a:p>
      </dgm:t>
    </dgm:pt>
    <dgm:pt modelId="{8DE550DE-E6F8-4DFF-8B2F-483E54D3EC05}" type="sibTrans" cxnId="{18B77C1E-AF2F-467B-BDA5-88AB4D4D0526}">
      <dgm:prSet/>
      <dgm:spPr/>
      <dgm:t>
        <a:bodyPr/>
        <a:lstStyle/>
        <a:p>
          <a:endParaRPr lang="en-US"/>
        </a:p>
      </dgm:t>
    </dgm:pt>
    <dgm:pt modelId="{C64581C6-FF0A-4B94-968C-CCBB6EF57E48}">
      <dgm:prSet phldrT="[Text]" custT="1"/>
      <dgm:spPr>
        <a:solidFill>
          <a:srgbClr val="FFC000"/>
        </a:solidFill>
        <a:ln>
          <a:noFill/>
        </a:ln>
      </dgm:spPr>
      <dgm:t>
        <a:bodyPr/>
        <a:lstStyle/>
        <a:p>
          <a:r>
            <a:rPr lang="en-US" sz="2800" dirty="0" err="1" smtClean="0">
              <a:latin typeface="Cambria" panose="02040503050406030204" pitchFamily="18" charset="0"/>
              <a:ea typeface="Cambria" panose="02040503050406030204" pitchFamily="18" charset="0"/>
            </a:rPr>
            <a:t>Nghiêm</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giọng</a:t>
          </a:r>
          <a:endParaRPr lang="en-US" sz="2800" dirty="0">
            <a:latin typeface="Cambria" panose="02040503050406030204" pitchFamily="18" charset="0"/>
            <a:ea typeface="Cambria" panose="02040503050406030204" pitchFamily="18" charset="0"/>
          </a:endParaRPr>
        </a:p>
      </dgm:t>
    </dgm:pt>
    <dgm:pt modelId="{F71A9E8A-07ED-4E30-8D45-3CEF08115C4B}" type="parTrans" cxnId="{FF1DF06E-B071-409A-B0F7-97CD33D75F21}">
      <dgm:prSet/>
      <dgm:spPr/>
      <dgm:t>
        <a:bodyPr/>
        <a:lstStyle/>
        <a:p>
          <a:endParaRPr lang="en-US"/>
        </a:p>
      </dgm:t>
    </dgm:pt>
    <dgm:pt modelId="{0E72FD20-60B4-43BC-B796-AEBC6811872C}" type="sibTrans" cxnId="{FF1DF06E-B071-409A-B0F7-97CD33D75F21}">
      <dgm:prSet/>
      <dgm:spPr/>
      <dgm:t>
        <a:bodyPr/>
        <a:lstStyle/>
        <a:p>
          <a:endParaRPr lang="en-US"/>
        </a:p>
      </dgm:t>
    </dgm:pt>
    <dgm:pt modelId="{DD9FD8B4-AA2C-4FB8-8BBC-25DC8ECF3FAE}">
      <dgm:prSet phldrT="[Text]" custT="1"/>
      <dgm:spPr>
        <a:solidFill>
          <a:srgbClr val="003A50"/>
        </a:solidFill>
        <a:ln>
          <a:noFill/>
        </a:ln>
      </dgm:spPr>
      <dgm:t>
        <a:bodyPr/>
        <a:lstStyle/>
        <a:p>
          <a:r>
            <a:rPr lang="en-US" sz="2800" dirty="0" err="1" smtClean="0">
              <a:latin typeface="Cambria" panose="02040503050406030204" pitchFamily="18" charset="0"/>
              <a:ea typeface="Cambria" panose="02040503050406030204" pitchFamily="18" charset="0"/>
            </a:rPr>
            <a:t>Dành</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dụm</a:t>
          </a:r>
          <a:endParaRPr lang="en-US" sz="2800" dirty="0">
            <a:latin typeface="Cambria" panose="02040503050406030204" pitchFamily="18" charset="0"/>
            <a:ea typeface="Cambria" panose="02040503050406030204" pitchFamily="18" charset="0"/>
          </a:endParaRPr>
        </a:p>
      </dgm:t>
    </dgm:pt>
    <dgm:pt modelId="{639D06D1-638F-4A5C-9C5D-7FC042619D77}" type="parTrans" cxnId="{42CA6AB6-0B1E-4782-975E-D6533F2CA547}">
      <dgm:prSet/>
      <dgm:spPr/>
      <dgm:t>
        <a:bodyPr/>
        <a:lstStyle/>
        <a:p>
          <a:endParaRPr lang="en-US"/>
        </a:p>
      </dgm:t>
    </dgm:pt>
    <dgm:pt modelId="{86D8C36F-9458-4C16-BBBA-0F1EC4B13CA3}" type="sibTrans" cxnId="{42CA6AB6-0B1E-4782-975E-D6533F2CA547}">
      <dgm:prSet/>
      <dgm:spPr/>
      <dgm:t>
        <a:bodyPr/>
        <a:lstStyle/>
        <a:p>
          <a:endParaRPr lang="en-US"/>
        </a:p>
      </dgm:t>
    </dgm:pt>
    <dgm:pt modelId="{5E82EB61-596F-42C2-A70E-BD5AD0ACE865}" type="pres">
      <dgm:prSet presAssocID="{01A51B84-4004-4F3B-83AA-4234C644D935}" presName="cycle" presStyleCnt="0">
        <dgm:presLayoutVars>
          <dgm:dir/>
          <dgm:resizeHandles val="exact"/>
        </dgm:presLayoutVars>
      </dgm:prSet>
      <dgm:spPr/>
      <dgm:t>
        <a:bodyPr/>
        <a:lstStyle/>
        <a:p>
          <a:endParaRPr lang="en-US"/>
        </a:p>
      </dgm:t>
    </dgm:pt>
    <dgm:pt modelId="{B637B413-3FFB-4D4E-B340-6BA1FAE7C2E7}" type="pres">
      <dgm:prSet presAssocID="{4C7DFB9A-657B-4826-A26B-5646E133B6B1}" presName="node" presStyleLbl="node1" presStyleIdx="0" presStyleCnt="5" custScaleX="96162" custScaleY="89039">
        <dgm:presLayoutVars>
          <dgm:bulletEnabled val="1"/>
        </dgm:presLayoutVars>
      </dgm:prSet>
      <dgm:spPr/>
      <dgm:t>
        <a:bodyPr/>
        <a:lstStyle/>
        <a:p>
          <a:endParaRPr lang="en-US"/>
        </a:p>
      </dgm:t>
    </dgm:pt>
    <dgm:pt modelId="{008E8EA5-6996-4E81-87A3-17D7BD84B618}" type="pres">
      <dgm:prSet presAssocID="{5CFD88A9-357D-4AC6-92BF-7C819400CAF2}" presName="sibTrans" presStyleLbl="sibTrans2D1" presStyleIdx="0" presStyleCnt="5"/>
      <dgm:spPr/>
      <dgm:t>
        <a:bodyPr/>
        <a:lstStyle/>
        <a:p>
          <a:endParaRPr lang="en-US"/>
        </a:p>
      </dgm:t>
    </dgm:pt>
    <dgm:pt modelId="{9FDA2C20-0869-4769-BC5F-815180CA1C41}" type="pres">
      <dgm:prSet presAssocID="{5CFD88A9-357D-4AC6-92BF-7C819400CAF2}" presName="connectorText" presStyleLbl="sibTrans2D1" presStyleIdx="0" presStyleCnt="5"/>
      <dgm:spPr/>
      <dgm:t>
        <a:bodyPr/>
        <a:lstStyle/>
        <a:p>
          <a:endParaRPr lang="en-US"/>
        </a:p>
      </dgm:t>
    </dgm:pt>
    <dgm:pt modelId="{759C3E44-68D0-4193-8A2F-F62F43424880}" type="pres">
      <dgm:prSet presAssocID="{6A6C16C7-3771-46CA-8279-4A270E719423}" presName="node" presStyleLbl="node1" presStyleIdx="1" presStyleCnt="5" custScaleX="96162" custScaleY="89039">
        <dgm:presLayoutVars>
          <dgm:bulletEnabled val="1"/>
        </dgm:presLayoutVars>
      </dgm:prSet>
      <dgm:spPr/>
      <dgm:t>
        <a:bodyPr/>
        <a:lstStyle/>
        <a:p>
          <a:endParaRPr lang="en-US"/>
        </a:p>
      </dgm:t>
    </dgm:pt>
    <dgm:pt modelId="{C9095F6C-8C04-4D05-B2CB-CF9E186E03D2}" type="pres">
      <dgm:prSet presAssocID="{4FD18EF9-8F16-4D88-A97B-9B4E4D945735}" presName="sibTrans" presStyleLbl="sibTrans2D1" presStyleIdx="1" presStyleCnt="5"/>
      <dgm:spPr/>
      <dgm:t>
        <a:bodyPr/>
        <a:lstStyle/>
        <a:p>
          <a:endParaRPr lang="en-US"/>
        </a:p>
      </dgm:t>
    </dgm:pt>
    <dgm:pt modelId="{CC9FB05D-DF6B-4CEA-94F6-1FF08A40FEF9}" type="pres">
      <dgm:prSet presAssocID="{4FD18EF9-8F16-4D88-A97B-9B4E4D945735}" presName="connectorText" presStyleLbl="sibTrans2D1" presStyleIdx="1" presStyleCnt="5"/>
      <dgm:spPr/>
      <dgm:t>
        <a:bodyPr/>
        <a:lstStyle/>
        <a:p>
          <a:endParaRPr lang="en-US"/>
        </a:p>
      </dgm:t>
    </dgm:pt>
    <dgm:pt modelId="{108E28BB-D4E3-42ED-875E-9261627BAEB3}" type="pres">
      <dgm:prSet presAssocID="{B3296123-C3E3-4966-84D1-9EC786AC3F75}" presName="node" presStyleLbl="node1" presStyleIdx="2" presStyleCnt="5" custScaleX="99724" custScaleY="89039">
        <dgm:presLayoutVars>
          <dgm:bulletEnabled val="1"/>
        </dgm:presLayoutVars>
      </dgm:prSet>
      <dgm:spPr/>
      <dgm:t>
        <a:bodyPr/>
        <a:lstStyle/>
        <a:p>
          <a:endParaRPr lang="en-US"/>
        </a:p>
      </dgm:t>
    </dgm:pt>
    <dgm:pt modelId="{64E8224D-E8E2-40FF-B7EC-AA6752295550}" type="pres">
      <dgm:prSet presAssocID="{8DE550DE-E6F8-4DFF-8B2F-483E54D3EC05}" presName="sibTrans" presStyleLbl="sibTrans2D1" presStyleIdx="2" presStyleCnt="5"/>
      <dgm:spPr/>
      <dgm:t>
        <a:bodyPr/>
        <a:lstStyle/>
        <a:p>
          <a:endParaRPr lang="en-US"/>
        </a:p>
      </dgm:t>
    </dgm:pt>
    <dgm:pt modelId="{F00514EF-E1EC-498A-960D-3B4BC78E3FB7}" type="pres">
      <dgm:prSet presAssocID="{8DE550DE-E6F8-4DFF-8B2F-483E54D3EC05}" presName="connectorText" presStyleLbl="sibTrans2D1" presStyleIdx="2" presStyleCnt="5"/>
      <dgm:spPr/>
      <dgm:t>
        <a:bodyPr/>
        <a:lstStyle/>
        <a:p>
          <a:endParaRPr lang="en-US"/>
        </a:p>
      </dgm:t>
    </dgm:pt>
    <dgm:pt modelId="{0A3A2E69-0AD9-43D6-AA4B-8BE1E466A0E4}" type="pres">
      <dgm:prSet presAssocID="{C64581C6-FF0A-4B94-968C-CCBB6EF57E48}" presName="node" presStyleLbl="node1" presStyleIdx="3" presStyleCnt="5" custScaleX="99724" custScaleY="87967">
        <dgm:presLayoutVars>
          <dgm:bulletEnabled val="1"/>
        </dgm:presLayoutVars>
      </dgm:prSet>
      <dgm:spPr/>
      <dgm:t>
        <a:bodyPr/>
        <a:lstStyle/>
        <a:p>
          <a:endParaRPr lang="en-US"/>
        </a:p>
      </dgm:t>
    </dgm:pt>
    <dgm:pt modelId="{54E5C103-1D3C-4782-8714-7A34DA10AB5A}" type="pres">
      <dgm:prSet presAssocID="{0E72FD20-60B4-43BC-B796-AEBC6811872C}" presName="sibTrans" presStyleLbl="sibTrans2D1" presStyleIdx="3" presStyleCnt="5"/>
      <dgm:spPr/>
      <dgm:t>
        <a:bodyPr/>
        <a:lstStyle/>
        <a:p>
          <a:endParaRPr lang="en-US"/>
        </a:p>
      </dgm:t>
    </dgm:pt>
    <dgm:pt modelId="{E5D5A822-E071-4F3A-84AD-2C4A8E9BB8B6}" type="pres">
      <dgm:prSet presAssocID="{0E72FD20-60B4-43BC-B796-AEBC6811872C}" presName="connectorText" presStyleLbl="sibTrans2D1" presStyleIdx="3" presStyleCnt="5"/>
      <dgm:spPr/>
      <dgm:t>
        <a:bodyPr/>
        <a:lstStyle/>
        <a:p>
          <a:endParaRPr lang="en-US"/>
        </a:p>
      </dgm:t>
    </dgm:pt>
    <dgm:pt modelId="{B3852359-A6A9-47F9-A23D-F89CB5E019FA}" type="pres">
      <dgm:prSet presAssocID="{DD9FD8B4-AA2C-4FB8-8BBC-25DC8ECF3FAE}" presName="node" presStyleLbl="node1" presStyleIdx="4" presStyleCnt="5" custScaleX="96162" custScaleY="89039">
        <dgm:presLayoutVars>
          <dgm:bulletEnabled val="1"/>
        </dgm:presLayoutVars>
      </dgm:prSet>
      <dgm:spPr/>
      <dgm:t>
        <a:bodyPr/>
        <a:lstStyle/>
        <a:p>
          <a:endParaRPr lang="en-US"/>
        </a:p>
      </dgm:t>
    </dgm:pt>
    <dgm:pt modelId="{0D5635CF-171A-4516-8567-6B29E6A68CCF}" type="pres">
      <dgm:prSet presAssocID="{86D8C36F-9458-4C16-BBBA-0F1EC4B13CA3}" presName="sibTrans" presStyleLbl="sibTrans2D1" presStyleIdx="4" presStyleCnt="5"/>
      <dgm:spPr/>
      <dgm:t>
        <a:bodyPr/>
        <a:lstStyle/>
        <a:p>
          <a:endParaRPr lang="en-US"/>
        </a:p>
      </dgm:t>
    </dgm:pt>
    <dgm:pt modelId="{3745B4FC-0C9E-42E9-8059-3EBD5FE75BA4}" type="pres">
      <dgm:prSet presAssocID="{86D8C36F-9458-4C16-BBBA-0F1EC4B13CA3}" presName="connectorText" presStyleLbl="sibTrans2D1" presStyleIdx="4" presStyleCnt="5"/>
      <dgm:spPr/>
      <dgm:t>
        <a:bodyPr/>
        <a:lstStyle/>
        <a:p>
          <a:endParaRPr lang="en-US"/>
        </a:p>
      </dgm:t>
    </dgm:pt>
  </dgm:ptLst>
  <dgm:cxnLst>
    <dgm:cxn modelId="{54BB6784-FE91-4C4F-B0FE-1B9C7F82F77E}" type="presOf" srcId="{C64581C6-FF0A-4B94-968C-CCBB6EF57E48}" destId="{0A3A2E69-0AD9-43D6-AA4B-8BE1E466A0E4}" srcOrd="0" destOrd="0" presId="urn:microsoft.com/office/officeart/2005/8/layout/cycle2"/>
    <dgm:cxn modelId="{5514CABF-FA61-4416-8986-B938550B0426}" type="presOf" srcId="{0E72FD20-60B4-43BC-B796-AEBC6811872C}" destId="{E5D5A822-E071-4F3A-84AD-2C4A8E9BB8B6}" srcOrd="1" destOrd="0" presId="urn:microsoft.com/office/officeart/2005/8/layout/cycle2"/>
    <dgm:cxn modelId="{1BC483D7-125A-4BC8-84BB-76463D2692AE}" type="presOf" srcId="{5CFD88A9-357D-4AC6-92BF-7C819400CAF2}" destId="{008E8EA5-6996-4E81-87A3-17D7BD84B618}" srcOrd="0" destOrd="0" presId="urn:microsoft.com/office/officeart/2005/8/layout/cycle2"/>
    <dgm:cxn modelId="{8E527D78-A7E5-42E1-AB7E-B3E8E815152B}" type="presOf" srcId="{86D8C36F-9458-4C16-BBBA-0F1EC4B13CA3}" destId="{3745B4FC-0C9E-42E9-8059-3EBD5FE75BA4}" srcOrd="1" destOrd="0" presId="urn:microsoft.com/office/officeart/2005/8/layout/cycle2"/>
    <dgm:cxn modelId="{7633DC1B-03B3-4992-B59F-0AEBB94E805F}" type="presOf" srcId="{86D8C36F-9458-4C16-BBBA-0F1EC4B13CA3}" destId="{0D5635CF-171A-4516-8567-6B29E6A68CCF}" srcOrd="0" destOrd="0" presId="urn:microsoft.com/office/officeart/2005/8/layout/cycle2"/>
    <dgm:cxn modelId="{1B210BCC-59BE-43BB-8C3C-18F1D69BAE05}" type="presOf" srcId="{DD9FD8B4-AA2C-4FB8-8BBC-25DC8ECF3FAE}" destId="{B3852359-A6A9-47F9-A23D-F89CB5E019FA}" srcOrd="0" destOrd="0" presId="urn:microsoft.com/office/officeart/2005/8/layout/cycle2"/>
    <dgm:cxn modelId="{3E8FAB70-C4D2-452C-9186-79BD8FE20577}" type="presOf" srcId="{4C7DFB9A-657B-4826-A26B-5646E133B6B1}" destId="{B637B413-3FFB-4D4E-B340-6BA1FAE7C2E7}" srcOrd="0" destOrd="0" presId="urn:microsoft.com/office/officeart/2005/8/layout/cycle2"/>
    <dgm:cxn modelId="{9DDD8B18-7A69-4863-A499-B90DB8B36932}" type="presOf" srcId="{6A6C16C7-3771-46CA-8279-4A270E719423}" destId="{759C3E44-68D0-4193-8A2F-F62F43424880}" srcOrd="0" destOrd="0" presId="urn:microsoft.com/office/officeart/2005/8/layout/cycle2"/>
    <dgm:cxn modelId="{18B77C1E-AF2F-467B-BDA5-88AB4D4D0526}" srcId="{01A51B84-4004-4F3B-83AA-4234C644D935}" destId="{B3296123-C3E3-4966-84D1-9EC786AC3F75}" srcOrd="2" destOrd="0" parTransId="{70CE5CBD-8E8F-49A6-8D50-BA35013CC1B4}" sibTransId="{8DE550DE-E6F8-4DFF-8B2F-483E54D3EC05}"/>
    <dgm:cxn modelId="{FB9BA595-D572-486E-9067-BD98257227E7}" type="presOf" srcId="{01A51B84-4004-4F3B-83AA-4234C644D935}" destId="{5E82EB61-596F-42C2-A70E-BD5AD0ACE865}" srcOrd="0" destOrd="0" presId="urn:microsoft.com/office/officeart/2005/8/layout/cycle2"/>
    <dgm:cxn modelId="{AF188732-C152-4F89-B721-363FF681812F}" type="presOf" srcId="{8DE550DE-E6F8-4DFF-8B2F-483E54D3EC05}" destId="{64E8224D-E8E2-40FF-B7EC-AA6752295550}" srcOrd="0" destOrd="0" presId="urn:microsoft.com/office/officeart/2005/8/layout/cycle2"/>
    <dgm:cxn modelId="{00D46B50-6948-44D1-B0CB-A0EDF3300E92}" srcId="{01A51B84-4004-4F3B-83AA-4234C644D935}" destId="{6A6C16C7-3771-46CA-8279-4A270E719423}" srcOrd="1" destOrd="0" parTransId="{EC3E8BF3-6B1D-4A34-8F09-C53C33F7EBFC}" sibTransId="{4FD18EF9-8F16-4D88-A97B-9B4E4D945735}"/>
    <dgm:cxn modelId="{FF1DF06E-B071-409A-B0F7-97CD33D75F21}" srcId="{01A51B84-4004-4F3B-83AA-4234C644D935}" destId="{C64581C6-FF0A-4B94-968C-CCBB6EF57E48}" srcOrd="3" destOrd="0" parTransId="{F71A9E8A-07ED-4E30-8D45-3CEF08115C4B}" sibTransId="{0E72FD20-60B4-43BC-B796-AEBC6811872C}"/>
    <dgm:cxn modelId="{2672E099-6CB6-4D4C-BF3B-D1656E03FCB6}" type="presOf" srcId="{5CFD88A9-357D-4AC6-92BF-7C819400CAF2}" destId="{9FDA2C20-0869-4769-BC5F-815180CA1C41}" srcOrd="1" destOrd="0" presId="urn:microsoft.com/office/officeart/2005/8/layout/cycle2"/>
    <dgm:cxn modelId="{36141E62-6AC9-4721-A70A-A8A34278F068}" type="presOf" srcId="{8DE550DE-E6F8-4DFF-8B2F-483E54D3EC05}" destId="{F00514EF-E1EC-498A-960D-3B4BC78E3FB7}" srcOrd="1" destOrd="0" presId="urn:microsoft.com/office/officeart/2005/8/layout/cycle2"/>
    <dgm:cxn modelId="{65079B87-DDB5-454D-A423-3C59409CED8B}" type="presOf" srcId="{4FD18EF9-8F16-4D88-A97B-9B4E4D945735}" destId="{C9095F6C-8C04-4D05-B2CB-CF9E186E03D2}" srcOrd="0" destOrd="0" presId="urn:microsoft.com/office/officeart/2005/8/layout/cycle2"/>
    <dgm:cxn modelId="{B699F11B-5C2C-4A90-9F03-B35B3D2A07E6}" type="presOf" srcId="{0E72FD20-60B4-43BC-B796-AEBC6811872C}" destId="{54E5C103-1D3C-4782-8714-7A34DA10AB5A}" srcOrd="0" destOrd="0" presId="urn:microsoft.com/office/officeart/2005/8/layout/cycle2"/>
    <dgm:cxn modelId="{42CA6AB6-0B1E-4782-975E-D6533F2CA547}" srcId="{01A51B84-4004-4F3B-83AA-4234C644D935}" destId="{DD9FD8B4-AA2C-4FB8-8BBC-25DC8ECF3FAE}" srcOrd="4" destOrd="0" parTransId="{639D06D1-638F-4A5C-9C5D-7FC042619D77}" sibTransId="{86D8C36F-9458-4C16-BBBA-0F1EC4B13CA3}"/>
    <dgm:cxn modelId="{79B1E79B-7F5A-4FB5-8FFF-C830DF2E516D}" srcId="{01A51B84-4004-4F3B-83AA-4234C644D935}" destId="{4C7DFB9A-657B-4826-A26B-5646E133B6B1}" srcOrd="0" destOrd="0" parTransId="{4701C7EF-DA5E-49B7-9542-636F0333BC2B}" sibTransId="{5CFD88A9-357D-4AC6-92BF-7C819400CAF2}"/>
    <dgm:cxn modelId="{2831CAB0-CCE5-4CF5-96C0-7EF053D9902A}" type="presOf" srcId="{B3296123-C3E3-4966-84D1-9EC786AC3F75}" destId="{108E28BB-D4E3-42ED-875E-9261627BAEB3}" srcOrd="0" destOrd="0" presId="urn:microsoft.com/office/officeart/2005/8/layout/cycle2"/>
    <dgm:cxn modelId="{64649967-65B8-4D53-A8A1-EA7C223CA362}" type="presOf" srcId="{4FD18EF9-8F16-4D88-A97B-9B4E4D945735}" destId="{CC9FB05D-DF6B-4CEA-94F6-1FF08A40FEF9}" srcOrd="1" destOrd="0" presId="urn:microsoft.com/office/officeart/2005/8/layout/cycle2"/>
    <dgm:cxn modelId="{EFC3CE70-8B91-4E62-B946-F133684379B1}" type="presParOf" srcId="{5E82EB61-596F-42C2-A70E-BD5AD0ACE865}" destId="{B637B413-3FFB-4D4E-B340-6BA1FAE7C2E7}" srcOrd="0" destOrd="0" presId="urn:microsoft.com/office/officeart/2005/8/layout/cycle2"/>
    <dgm:cxn modelId="{2B9B7140-8030-4D7B-A726-A21DA0F66263}" type="presParOf" srcId="{5E82EB61-596F-42C2-A70E-BD5AD0ACE865}" destId="{008E8EA5-6996-4E81-87A3-17D7BD84B618}" srcOrd="1" destOrd="0" presId="urn:microsoft.com/office/officeart/2005/8/layout/cycle2"/>
    <dgm:cxn modelId="{A56F8C16-5163-46D9-AED6-F528465D973A}" type="presParOf" srcId="{008E8EA5-6996-4E81-87A3-17D7BD84B618}" destId="{9FDA2C20-0869-4769-BC5F-815180CA1C41}" srcOrd="0" destOrd="0" presId="urn:microsoft.com/office/officeart/2005/8/layout/cycle2"/>
    <dgm:cxn modelId="{7EA5A753-58E1-40BA-A4CD-D8DB7529D4D6}" type="presParOf" srcId="{5E82EB61-596F-42C2-A70E-BD5AD0ACE865}" destId="{759C3E44-68D0-4193-8A2F-F62F43424880}" srcOrd="2" destOrd="0" presId="urn:microsoft.com/office/officeart/2005/8/layout/cycle2"/>
    <dgm:cxn modelId="{B714EB22-0028-4CAB-8DE2-A19C033385E0}" type="presParOf" srcId="{5E82EB61-596F-42C2-A70E-BD5AD0ACE865}" destId="{C9095F6C-8C04-4D05-B2CB-CF9E186E03D2}" srcOrd="3" destOrd="0" presId="urn:microsoft.com/office/officeart/2005/8/layout/cycle2"/>
    <dgm:cxn modelId="{2BB1AFCB-5860-412A-9C0B-99DB5B714320}" type="presParOf" srcId="{C9095F6C-8C04-4D05-B2CB-CF9E186E03D2}" destId="{CC9FB05D-DF6B-4CEA-94F6-1FF08A40FEF9}" srcOrd="0" destOrd="0" presId="urn:microsoft.com/office/officeart/2005/8/layout/cycle2"/>
    <dgm:cxn modelId="{E1B80727-9E5B-410A-9B16-F43B2F2CB561}" type="presParOf" srcId="{5E82EB61-596F-42C2-A70E-BD5AD0ACE865}" destId="{108E28BB-D4E3-42ED-875E-9261627BAEB3}" srcOrd="4" destOrd="0" presId="urn:microsoft.com/office/officeart/2005/8/layout/cycle2"/>
    <dgm:cxn modelId="{0C54A350-C191-4643-AA06-7C199F5B3E0E}" type="presParOf" srcId="{5E82EB61-596F-42C2-A70E-BD5AD0ACE865}" destId="{64E8224D-E8E2-40FF-B7EC-AA6752295550}" srcOrd="5" destOrd="0" presId="urn:microsoft.com/office/officeart/2005/8/layout/cycle2"/>
    <dgm:cxn modelId="{DECF4B8F-EDD5-4B15-BE9A-64DD0185E8C0}" type="presParOf" srcId="{64E8224D-E8E2-40FF-B7EC-AA6752295550}" destId="{F00514EF-E1EC-498A-960D-3B4BC78E3FB7}" srcOrd="0" destOrd="0" presId="urn:microsoft.com/office/officeart/2005/8/layout/cycle2"/>
    <dgm:cxn modelId="{D2D98E54-D01D-4219-AE39-80ED70D3DDC2}" type="presParOf" srcId="{5E82EB61-596F-42C2-A70E-BD5AD0ACE865}" destId="{0A3A2E69-0AD9-43D6-AA4B-8BE1E466A0E4}" srcOrd="6" destOrd="0" presId="urn:microsoft.com/office/officeart/2005/8/layout/cycle2"/>
    <dgm:cxn modelId="{BD86FF5B-376F-458D-9DC0-5B820739861D}" type="presParOf" srcId="{5E82EB61-596F-42C2-A70E-BD5AD0ACE865}" destId="{54E5C103-1D3C-4782-8714-7A34DA10AB5A}" srcOrd="7" destOrd="0" presId="urn:microsoft.com/office/officeart/2005/8/layout/cycle2"/>
    <dgm:cxn modelId="{78C3128E-E692-4028-AA08-DD9798F47DBD}" type="presParOf" srcId="{54E5C103-1D3C-4782-8714-7A34DA10AB5A}" destId="{E5D5A822-E071-4F3A-84AD-2C4A8E9BB8B6}" srcOrd="0" destOrd="0" presId="urn:microsoft.com/office/officeart/2005/8/layout/cycle2"/>
    <dgm:cxn modelId="{97BAD157-1531-4B3E-A2BE-197D1D80D282}" type="presParOf" srcId="{5E82EB61-596F-42C2-A70E-BD5AD0ACE865}" destId="{B3852359-A6A9-47F9-A23D-F89CB5E019FA}" srcOrd="8" destOrd="0" presId="urn:microsoft.com/office/officeart/2005/8/layout/cycle2"/>
    <dgm:cxn modelId="{4C216DEE-A0E8-4888-BB5D-FBCD24283218}" type="presParOf" srcId="{5E82EB61-596F-42C2-A70E-BD5AD0ACE865}" destId="{0D5635CF-171A-4516-8567-6B29E6A68CCF}" srcOrd="9" destOrd="0" presId="urn:microsoft.com/office/officeart/2005/8/layout/cycle2"/>
    <dgm:cxn modelId="{2AA3ECD2-2D36-47BE-9846-94099F864040}" type="presParOf" srcId="{0D5635CF-171A-4516-8567-6B29E6A68CCF}" destId="{3745B4FC-0C9E-42E9-8059-3EBD5FE75BA4}" srcOrd="0" destOrd="0" presId="urn:microsoft.com/office/officeart/2005/8/layout/cycle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B413-3FFB-4D4E-B340-6BA1FAE7C2E7}">
      <dsp:nvSpPr>
        <dsp:cNvPr id="0" name=""/>
        <dsp:cNvSpPr/>
      </dsp:nvSpPr>
      <dsp:spPr>
        <a:xfrm>
          <a:off x="5379253" y="211812"/>
          <a:ext cx="2468879" cy="2286002"/>
        </a:xfrm>
        <a:prstGeom prst="ellipse">
          <a:avLst/>
        </a:prstGeom>
        <a:solidFill>
          <a:srgbClr val="F89F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Cambria" panose="02040503050406030204" pitchFamily="18" charset="0"/>
              <a:ea typeface="Cambria" panose="02040503050406030204" pitchFamily="18" charset="0"/>
            </a:rPr>
            <a:t>Siêng</a:t>
          </a:r>
          <a:r>
            <a:rPr lang="en-US" sz="2800" kern="1200" dirty="0" smtClean="0">
              <a:latin typeface="Cambria" panose="02040503050406030204" pitchFamily="18" charset="0"/>
              <a:ea typeface="Cambria" panose="02040503050406030204" pitchFamily="18" charset="0"/>
            </a:rPr>
            <a:t> </a:t>
          </a:r>
          <a:r>
            <a:rPr lang="en-US" sz="2800" kern="1200" dirty="0" err="1" smtClean="0">
              <a:latin typeface="Cambria" panose="02040503050406030204" pitchFamily="18" charset="0"/>
              <a:ea typeface="Cambria" panose="02040503050406030204" pitchFamily="18" charset="0"/>
            </a:rPr>
            <a:t>năng</a:t>
          </a:r>
          <a:endParaRPr lang="en-US" sz="2800" kern="1200" dirty="0">
            <a:latin typeface="Cambria" panose="02040503050406030204" pitchFamily="18" charset="0"/>
            <a:ea typeface="Cambria" panose="02040503050406030204" pitchFamily="18" charset="0"/>
          </a:endParaRPr>
        </a:p>
      </dsp:txBody>
      <dsp:txXfrm>
        <a:off x="5740812" y="546589"/>
        <a:ext cx="1745761" cy="1616448"/>
      </dsp:txXfrm>
    </dsp:sp>
    <dsp:sp modelId="{008E8EA5-6996-4E81-87A3-17D7BD84B618}">
      <dsp:nvSpPr>
        <dsp:cNvPr id="0" name=""/>
        <dsp:cNvSpPr/>
      </dsp:nvSpPr>
      <dsp:spPr>
        <a:xfrm rot="2160000">
          <a:off x="7770016" y="2041570"/>
          <a:ext cx="770472"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7792088" y="2146940"/>
        <a:ext cx="539330" cy="519901"/>
      </dsp:txXfrm>
    </dsp:sp>
    <dsp:sp modelId="{759C3E44-68D0-4193-8A2F-F62F43424880}">
      <dsp:nvSpPr>
        <dsp:cNvPr id="0" name=""/>
        <dsp:cNvSpPr/>
      </dsp:nvSpPr>
      <dsp:spPr>
        <a:xfrm>
          <a:off x="8497654" y="2477463"/>
          <a:ext cx="2468879" cy="2286002"/>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Cambria" panose="02040503050406030204" pitchFamily="18" charset="0"/>
              <a:ea typeface="Cambria" panose="02040503050406030204" pitchFamily="18" charset="0"/>
            </a:rPr>
            <a:t>Lười</a:t>
          </a:r>
          <a:r>
            <a:rPr lang="en-US" sz="2800" kern="1200" dirty="0" smtClean="0">
              <a:latin typeface="Cambria" panose="02040503050406030204" pitchFamily="18" charset="0"/>
              <a:ea typeface="Cambria" panose="02040503050406030204" pitchFamily="18" charset="0"/>
            </a:rPr>
            <a:t> </a:t>
          </a:r>
          <a:r>
            <a:rPr lang="en-US" sz="2800" kern="1200" dirty="0" err="1" smtClean="0">
              <a:latin typeface="Cambria" panose="02040503050406030204" pitchFamily="18" charset="0"/>
              <a:ea typeface="Cambria" panose="02040503050406030204" pitchFamily="18" charset="0"/>
            </a:rPr>
            <a:t>biếng</a:t>
          </a:r>
          <a:endParaRPr lang="en-US" sz="2800" kern="1200" dirty="0">
            <a:latin typeface="Cambria" panose="02040503050406030204" pitchFamily="18" charset="0"/>
            <a:ea typeface="Cambria" panose="02040503050406030204" pitchFamily="18" charset="0"/>
          </a:endParaRPr>
        </a:p>
      </dsp:txBody>
      <dsp:txXfrm>
        <a:off x="8859213" y="2812240"/>
        <a:ext cx="1745761" cy="1616448"/>
      </dsp:txXfrm>
    </dsp:sp>
    <dsp:sp modelId="{C9095F6C-8C04-4D05-B2CB-CF9E186E03D2}">
      <dsp:nvSpPr>
        <dsp:cNvPr id="0" name=""/>
        <dsp:cNvSpPr/>
      </dsp:nvSpPr>
      <dsp:spPr>
        <a:xfrm rot="6480000">
          <a:off x="8733628" y="4996458"/>
          <a:ext cx="821211"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rot="10800000">
        <a:off x="8894875" y="5052606"/>
        <a:ext cx="574848" cy="519901"/>
      </dsp:txXfrm>
    </dsp:sp>
    <dsp:sp modelId="{108E28BB-D4E3-42ED-875E-9261627BAEB3}">
      <dsp:nvSpPr>
        <dsp:cNvPr id="0" name=""/>
        <dsp:cNvSpPr/>
      </dsp:nvSpPr>
      <dsp:spPr>
        <a:xfrm>
          <a:off x="7260805" y="6143363"/>
          <a:ext cx="2560330" cy="2286002"/>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Cambria" panose="02040503050406030204" pitchFamily="18" charset="0"/>
              <a:ea typeface="Cambria" panose="02040503050406030204" pitchFamily="18" charset="0"/>
            </a:rPr>
            <a:t>Thản</a:t>
          </a:r>
          <a:r>
            <a:rPr lang="en-US" sz="2800" kern="1200" dirty="0" smtClean="0">
              <a:latin typeface="Cambria" panose="02040503050406030204" pitchFamily="18" charset="0"/>
              <a:ea typeface="Cambria" panose="02040503050406030204" pitchFamily="18" charset="0"/>
            </a:rPr>
            <a:t> </a:t>
          </a:r>
          <a:r>
            <a:rPr lang="en-US" sz="2800" kern="1200" dirty="0" err="1" smtClean="0">
              <a:latin typeface="Cambria" panose="02040503050406030204" pitchFamily="18" charset="0"/>
              <a:ea typeface="Cambria" panose="02040503050406030204" pitchFamily="18" charset="0"/>
            </a:rPr>
            <a:t>nhiên</a:t>
          </a:r>
          <a:endParaRPr lang="en-US" sz="2800" kern="1200" dirty="0">
            <a:latin typeface="Cambria" panose="02040503050406030204" pitchFamily="18" charset="0"/>
            <a:ea typeface="Cambria" panose="02040503050406030204" pitchFamily="18" charset="0"/>
          </a:endParaRPr>
        </a:p>
      </dsp:txBody>
      <dsp:txXfrm>
        <a:off x="7635757" y="6478140"/>
        <a:ext cx="1810426" cy="1616448"/>
      </dsp:txXfrm>
    </dsp:sp>
    <dsp:sp modelId="{64E8224D-E8E2-40FF-B7EC-AA6752295550}">
      <dsp:nvSpPr>
        <dsp:cNvPr id="0" name=""/>
        <dsp:cNvSpPr/>
      </dsp:nvSpPr>
      <dsp:spPr>
        <a:xfrm rot="10800000">
          <a:off x="6290137" y="6853113"/>
          <a:ext cx="685939"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rot="10800000">
        <a:off x="6495919" y="7026414"/>
        <a:ext cx="480157" cy="519901"/>
      </dsp:txXfrm>
    </dsp:sp>
    <dsp:sp modelId="{0A3A2E69-0AD9-43D6-AA4B-8BE1E466A0E4}">
      <dsp:nvSpPr>
        <dsp:cNvPr id="0" name=""/>
        <dsp:cNvSpPr/>
      </dsp:nvSpPr>
      <dsp:spPr>
        <a:xfrm>
          <a:off x="3406250" y="6157125"/>
          <a:ext cx="2560330" cy="2258479"/>
        </a:xfrm>
        <a:prstGeom prst="ellipse">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Cambria" panose="02040503050406030204" pitchFamily="18" charset="0"/>
              <a:ea typeface="Cambria" panose="02040503050406030204" pitchFamily="18" charset="0"/>
            </a:rPr>
            <a:t>Nghiêm</a:t>
          </a:r>
          <a:r>
            <a:rPr lang="en-US" sz="2800" kern="1200" dirty="0" smtClean="0">
              <a:latin typeface="Cambria" panose="02040503050406030204" pitchFamily="18" charset="0"/>
              <a:ea typeface="Cambria" panose="02040503050406030204" pitchFamily="18" charset="0"/>
            </a:rPr>
            <a:t> </a:t>
          </a:r>
          <a:r>
            <a:rPr lang="en-US" sz="2800" kern="1200" dirty="0" err="1" smtClean="0">
              <a:latin typeface="Cambria" panose="02040503050406030204" pitchFamily="18" charset="0"/>
              <a:ea typeface="Cambria" panose="02040503050406030204" pitchFamily="18" charset="0"/>
            </a:rPr>
            <a:t>giọng</a:t>
          </a:r>
          <a:endParaRPr lang="en-US" sz="2800" kern="1200" dirty="0">
            <a:latin typeface="Cambria" panose="02040503050406030204" pitchFamily="18" charset="0"/>
            <a:ea typeface="Cambria" panose="02040503050406030204" pitchFamily="18" charset="0"/>
          </a:endParaRPr>
        </a:p>
      </dsp:txBody>
      <dsp:txXfrm>
        <a:off x="3781202" y="6487872"/>
        <a:ext cx="1810426" cy="1596985"/>
      </dsp:txXfrm>
    </dsp:sp>
    <dsp:sp modelId="{54E5C103-1D3C-4782-8714-7A34DA10AB5A}">
      <dsp:nvSpPr>
        <dsp:cNvPr id="0" name=""/>
        <dsp:cNvSpPr/>
      </dsp:nvSpPr>
      <dsp:spPr>
        <a:xfrm rot="15120000">
          <a:off x="3685551" y="5046953"/>
          <a:ext cx="828014"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rot="10800000">
        <a:off x="3848134" y="5338377"/>
        <a:ext cx="579610" cy="519901"/>
      </dsp:txXfrm>
    </dsp:sp>
    <dsp:sp modelId="{B3852359-A6A9-47F9-A23D-F89CB5E019FA}">
      <dsp:nvSpPr>
        <dsp:cNvPr id="0" name=""/>
        <dsp:cNvSpPr/>
      </dsp:nvSpPr>
      <dsp:spPr>
        <a:xfrm>
          <a:off x="2260852" y="2477463"/>
          <a:ext cx="2468879" cy="2286002"/>
        </a:xfrm>
        <a:prstGeom prst="ellipse">
          <a:avLst/>
        </a:prstGeom>
        <a:solidFill>
          <a:srgbClr val="003A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latin typeface="Cambria" panose="02040503050406030204" pitchFamily="18" charset="0"/>
              <a:ea typeface="Cambria" panose="02040503050406030204" pitchFamily="18" charset="0"/>
            </a:rPr>
            <a:t>Dành</a:t>
          </a:r>
          <a:r>
            <a:rPr lang="en-US" sz="2800" kern="1200" dirty="0" smtClean="0">
              <a:latin typeface="Cambria" panose="02040503050406030204" pitchFamily="18" charset="0"/>
              <a:ea typeface="Cambria" panose="02040503050406030204" pitchFamily="18" charset="0"/>
            </a:rPr>
            <a:t> </a:t>
          </a:r>
          <a:r>
            <a:rPr lang="en-US" sz="2800" kern="1200" dirty="0" err="1" smtClean="0">
              <a:latin typeface="Cambria" panose="02040503050406030204" pitchFamily="18" charset="0"/>
              <a:ea typeface="Cambria" panose="02040503050406030204" pitchFamily="18" charset="0"/>
            </a:rPr>
            <a:t>dụm</a:t>
          </a:r>
          <a:endParaRPr lang="en-US" sz="2800" kern="1200" dirty="0">
            <a:latin typeface="Cambria" panose="02040503050406030204" pitchFamily="18" charset="0"/>
            <a:ea typeface="Cambria" panose="02040503050406030204" pitchFamily="18" charset="0"/>
          </a:endParaRPr>
        </a:p>
      </dsp:txBody>
      <dsp:txXfrm>
        <a:off x="2622411" y="2812240"/>
        <a:ext cx="1745761" cy="1616448"/>
      </dsp:txXfrm>
    </dsp:sp>
    <dsp:sp modelId="{0D5635CF-171A-4516-8567-6B29E6A68CCF}">
      <dsp:nvSpPr>
        <dsp:cNvPr id="0" name=""/>
        <dsp:cNvSpPr/>
      </dsp:nvSpPr>
      <dsp:spPr>
        <a:xfrm rot="19440000">
          <a:off x="4651615" y="2067204"/>
          <a:ext cx="770472" cy="866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4673687" y="2308436"/>
        <a:ext cx="539330" cy="5199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79032-2632-4AF9-AC60-FD4FC03BE0E4}" type="datetimeFigureOut">
              <a:rPr lang="en-US" smtClean="0"/>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F5375-D925-4371-8895-B9A34DD91C71}" type="slidenum">
              <a:rPr lang="en-US" smtClean="0"/>
              <a:t>‹#›</a:t>
            </a:fld>
            <a:endParaRPr lang="en-US"/>
          </a:p>
        </p:txBody>
      </p:sp>
    </p:spTree>
    <p:extLst>
      <p:ext uri="{BB962C8B-B14F-4D97-AF65-F5344CB8AC3E}">
        <p14:creationId xmlns:p14="http://schemas.microsoft.com/office/powerpoint/2010/main" val="7890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F5375-D925-4371-8895-B9A34DD91C71}" type="slidenum">
              <a:rPr lang="en-US" smtClean="0"/>
              <a:t>6</a:t>
            </a:fld>
            <a:endParaRPr lang="en-US"/>
          </a:p>
        </p:txBody>
      </p:sp>
    </p:spTree>
    <p:extLst>
      <p:ext uri="{BB962C8B-B14F-4D97-AF65-F5344CB8AC3E}">
        <p14:creationId xmlns:p14="http://schemas.microsoft.com/office/powerpoint/2010/main" val="427682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F5375-D925-4371-8895-B9A34DD91C71}" type="slidenum">
              <a:rPr lang="en-US" smtClean="0"/>
              <a:t>16</a:t>
            </a:fld>
            <a:endParaRPr lang="en-US"/>
          </a:p>
        </p:txBody>
      </p:sp>
    </p:spTree>
    <p:extLst>
      <p:ext uri="{BB962C8B-B14F-4D97-AF65-F5344CB8AC3E}">
        <p14:creationId xmlns:p14="http://schemas.microsoft.com/office/powerpoint/2010/main" val="292926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46.wmf"/><Relationship Id="rId7" Type="http://schemas.openxmlformats.org/officeDocument/2006/relationships/image" Target="../media/image43.png"/><Relationship Id="rId12" Type="http://schemas.openxmlformats.org/officeDocument/2006/relationships/image" Target="../media/image7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3.sv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105.svg"/><Relationship Id="rId4" Type="http://schemas.openxmlformats.org/officeDocument/2006/relationships/image" Target="../media/image10.svg"/><Relationship Id="rId9" Type="http://schemas.openxmlformats.org/officeDocument/2006/relationships/image" Target="../media/image44.png"/><Relationship Id="rId14" Type="http://schemas.openxmlformats.org/officeDocument/2006/relationships/image" Target="../media/image47.wmf"/></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7" Type="http://schemas.openxmlformats.org/officeDocument/2006/relationships/image" Target="../media/image57.svg"/><Relationship Id="rId12" Type="http://schemas.openxmlformats.org/officeDocument/2006/relationships/image" Target="../media/image51.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96.svg"/><Relationship Id="rId5" Type="http://schemas.openxmlformats.org/officeDocument/2006/relationships/image" Target="../media/image4.svg"/><Relationship Id="rId10" Type="http://schemas.openxmlformats.org/officeDocument/2006/relationships/image" Target="../media/image50.png"/><Relationship Id="rId9" Type="http://schemas.openxmlformats.org/officeDocument/2006/relationships/image" Target="../media/image94.sv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81.svg"/><Relationship Id="rId3" Type="http://schemas.openxmlformats.org/officeDocument/2006/relationships/image" Target="../media/image73.svg"/><Relationship Id="rId7" Type="http://schemas.openxmlformats.org/officeDocument/2006/relationships/image" Target="../media/image10.svg"/><Relationship Id="rId12" Type="http://schemas.openxmlformats.org/officeDocument/2006/relationships/image" Target="../media/image54.png"/><Relationship Id="rId17" Type="http://schemas.openxmlformats.org/officeDocument/2006/relationships/image" Target="../media/image85.svg"/><Relationship Id="rId2" Type="http://schemas.openxmlformats.org/officeDocument/2006/relationships/image" Target="../media/image4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79.svg"/><Relationship Id="rId5" Type="http://schemas.openxmlformats.org/officeDocument/2006/relationships/image" Target="../media/image75.svg"/><Relationship Id="rId15" Type="http://schemas.openxmlformats.org/officeDocument/2006/relationships/image" Target="../media/image83.svg"/><Relationship Id="rId10"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77.svg"/><Relationship Id="rId14"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3.svg"/><Relationship Id="rId3" Type="http://schemas.openxmlformats.org/officeDocument/2006/relationships/image" Target="../media/image55.svg"/><Relationship Id="rId7" Type="http://schemas.openxmlformats.org/officeDocument/2006/relationships/image" Target="../media/image43.svg"/><Relationship Id="rId12"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23.svg"/><Relationship Id="rId15" Type="http://schemas.openxmlformats.org/officeDocument/2006/relationships/image" Target="../media/image118.svg"/><Relationship Id="rId10"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71.svg"/><Relationship Id="rId1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image" Target="../media/image124.svg"/><Relationship Id="rId13" Type="http://schemas.openxmlformats.org/officeDocument/2006/relationships/image" Target="../media/image40.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12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2.svg"/><Relationship Id="rId11" Type="http://schemas.openxmlformats.org/officeDocument/2006/relationships/image" Target="../media/image63.png"/><Relationship Id="rId5" Type="http://schemas.openxmlformats.org/officeDocument/2006/relationships/image" Target="../media/image61.png"/><Relationship Id="rId10" Type="http://schemas.openxmlformats.org/officeDocument/2006/relationships/image" Target="../media/image59.svg"/><Relationship Id="rId4" Type="http://schemas.openxmlformats.org/officeDocument/2006/relationships/image" Target="../media/image120.svg"/><Relationship Id="rId9" Type="http://schemas.openxmlformats.org/officeDocument/2006/relationships/image" Target="../media/image29.png"/><Relationship Id="rId14" Type="http://schemas.openxmlformats.org/officeDocument/2006/relationships/image" Target="../media/image116.svg"/></Relationships>
</file>

<file path=ppt/slides/_rels/slide17.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12" Type="http://schemas.openxmlformats.org/officeDocument/2006/relationships/image" Target="../media/image4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12" Type="http://schemas.openxmlformats.org/officeDocument/2006/relationships/image" Target="../media/image4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59.svg"/></Relationships>
</file>

<file path=ppt/slides/_rels/slide19.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12" Type="http://schemas.openxmlformats.org/officeDocument/2006/relationships/image" Target="../media/image4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55.svg"/></Relationships>
</file>

<file path=ppt/slides/_rels/slide20.xml.rels><?xml version="1.0" encoding="UTF-8" standalone="yes"?>
<Relationships xmlns="http://schemas.openxmlformats.org/package/2006/relationships"><Relationship Id="rId13" Type="http://schemas.openxmlformats.org/officeDocument/2006/relationships/image" Target="../media/image116.svg"/><Relationship Id="rId3" Type="http://schemas.openxmlformats.org/officeDocument/2006/relationships/image" Target="../media/image120.svg"/><Relationship Id="rId12" Type="http://schemas.openxmlformats.org/officeDocument/2006/relationships/image" Target="../media/image4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59.sv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21.svg"/><Relationship Id="rId3" Type="http://schemas.openxmlformats.org/officeDocument/2006/relationships/image" Target="../media/image107.svg"/><Relationship Id="rId7" Type="http://schemas.openxmlformats.org/officeDocument/2006/relationships/image" Target="../media/image61.svg"/><Relationship Id="rId12" Type="http://schemas.openxmlformats.org/officeDocument/2006/relationships/image" Target="../media/image19.png"/><Relationship Id="rId17" Type="http://schemas.openxmlformats.org/officeDocument/2006/relationships/image" Target="../media/image23.svg"/><Relationship Id="rId2" Type="http://schemas.openxmlformats.org/officeDocument/2006/relationships/image" Target="../media/image64.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7.svg"/><Relationship Id="rId5" Type="http://schemas.openxmlformats.org/officeDocument/2006/relationships/image" Target="../media/image19.svg"/><Relationship Id="rId15" Type="http://schemas.openxmlformats.org/officeDocument/2006/relationships/image" Target="../media/image4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09.sv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svg"/><Relationship Id="rId3" Type="http://schemas.openxmlformats.org/officeDocument/2006/relationships/image" Target="../media/image98.svg"/><Relationship Id="rId7" Type="http://schemas.openxmlformats.org/officeDocument/2006/relationships/image" Target="../media/image45.svg"/><Relationship Id="rId12"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59.svg"/><Relationship Id="rId5" Type="http://schemas.openxmlformats.org/officeDocument/2006/relationships/image" Target="../media/image27.svg"/><Relationship Id="rId15" Type="http://schemas.openxmlformats.org/officeDocument/2006/relationships/image" Target="../media/image100.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19.svg"/><Relationship Id="rId1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8.svg"/><Relationship Id="rId4" Type="http://schemas.openxmlformats.org/officeDocument/2006/relationships/image" Target="../media/image71.png"/><Relationship Id="rId9" Type="http://schemas.openxmlformats.org/officeDocument/2006/relationships/image" Target="../media/image49.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55.svg"/><Relationship Id="rId17" Type="http://schemas.openxmlformats.org/officeDocument/2006/relationships/image" Target="../media/image96.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9.svg"/><Relationship Id="rId15" Type="http://schemas.openxmlformats.org/officeDocument/2006/relationships/image" Target="../media/image71.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63.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0.png"/><Relationship Id="rId7" Type="http://schemas.openxmlformats.org/officeDocument/2006/relationships/image" Target="../media/image12.png"/><Relationship Id="rId12" Type="http://schemas.openxmlformats.org/officeDocument/2006/relationships/image" Target="../media/image21.svg"/><Relationship Id="rId17" Type="http://schemas.openxmlformats.org/officeDocument/2006/relationships/image" Target="../media/image22.jpeg"/><Relationship Id="rId2" Type="http://schemas.openxmlformats.org/officeDocument/2006/relationships/image" Target="../media/image17.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9.png"/><Relationship Id="rId5" Type="http://schemas.openxmlformats.org/officeDocument/2006/relationships/image" Target="../media/image18.png"/><Relationship Id="rId15" Type="http://schemas.openxmlformats.org/officeDocument/2006/relationships/image" Target="../media/image21.png"/><Relationship Id="rId10" Type="http://schemas.openxmlformats.org/officeDocument/2006/relationships/image" Target="../media/image2.svg"/><Relationship Id="rId4" Type="http://schemas.openxmlformats.org/officeDocument/2006/relationships/image" Target="../media/image15.svg"/><Relationship Id="rId9" Type="http://schemas.openxmlformats.org/officeDocument/2006/relationships/image" Target="../media/image1.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18" Type="http://schemas.openxmlformats.org/officeDocument/2006/relationships/image" Target="../media/image26.png"/><Relationship Id="rId3" Type="http://schemas.openxmlformats.org/officeDocument/2006/relationships/image" Target="../media/image23.png"/><Relationship Id="rId21" Type="http://schemas.openxmlformats.org/officeDocument/2006/relationships/image" Target="../media/image45.svg"/><Relationship Id="rId17" Type="http://schemas.openxmlformats.org/officeDocument/2006/relationships/image" Target="../media/image41.sv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4.png"/><Relationship Id="rId15" Type="http://schemas.openxmlformats.org/officeDocument/2006/relationships/image" Target="../media/image39.svg"/><Relationship Id="rId23" Type="http://schemas.openxmlformats.org/officeDocument/2006/relationships/image" Target="../media/image47.svg"/><Relationship Id="rId19" Type="http://schemas.openxmlformats.org/officeDocument/2006/relationships/image" Target="../media/image43.svg"/><Relationship Id="rId4" Type="http://schemas.openxmlformats.org/officeDocument/2006/relationships/image" Target="../media/image27.svg"/><Relationship Id="rId22"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7.svg"/><Relationship Id="rId18" Type="http://schemas.openxmlformats.org/officeDocument/2006/relationships/diagramData" Target="../diagrams/data1.xml"/><Relationship Id="rId3" Type="http://schemas.openxmlformats.org/officeDocument/2006/relationships/image" Target="../media/image59.svg"/><Relationship Id="rId21" Type="http://schemas.openxmlformats.org/officeDocument/2006/relationships/diagramColors" Target="../diagrams/colors1.xml"/><Relationship Id="rId7" Type="http://schemas.openxmlformats.org/officeDocument/2006/relationships/image" Target="../media/image27.svg"/><Relationship Id="rId17" Type="http://schemas.openxmlformats.org/officeDocument/2006/relationships/image" Target="../media/image71.svg"/><Relationship Id="rId2" Type="http://schemas.openxmlformats.org/officeDocument/2006/relationships/image" Target="../media/image29.png"/><Relationship Id="rId16" Type="http://schemas.openxmlformats.org/officeDocument/2006/relationships/image" Target="../media/image15.png"/><Relationship Id="rId20" Type="http://schemas.openxmlformats.org/officeDocument/2006/relationships/diagramQuickStyle" Target="../diagrams/quickStyl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1.svg"/><Relationship Id="rId15" Type="http://schemas.openxmlformats.org/officeDocument/2006/relationships/image" Target="../media/image69.svg"/><Relationship Id="rId19" Type="http://schemas.openxmlformats.org/officeDocument/2006/relationships/diagramLayout" Target="../diagrams/layout1.xml"/><Relationship Id="rId4" Type="http://schemas.openxmlformats.org/officeDocument/2006/relationships/image" Target="../media/image30.png"/><Relationship Id="rId14" Type="http://schemas.openxmlformats.org/officeDocument/2006/relationships/image" Target="../media/image32.png"/><Relationship Id="rId22"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6.png"/><Relationship Id="rId3" Type="http://schemas.openxmlformats.org/officeDocument/2006/relationships/image" Target="../media/image87.svg"/><Relationship Id="rId7" Type="http://schemas.openxmlformats.org/officeDocument/2006/relationships/image" Target="../media/image12.png"/><Relationship Id="rId12" Type="http://schemas.openxmlformats.org/officeDocument/2006/relationships/image" Target="../media/image23.svg"/><Relationship Id="rId2" Type="http://schemas.openxmlformats.org/officeDocument/2006/relationships/image" Target="../media/image33.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90.svg"/><Relationship Id="rId11" Type="http://schemas.openxmlformats.org/officeDocument/2006/relationships/image" Target="../media/image36.png"/><Relationship Id="rId15" Type="http://schemas.openxmlformats.org/officeDocument/2006/relationships/image" Target="../media/image15.png"/><Relationship Id="rId10" Type="http://schemas.openxmlformats.org/officeDocument/2006/relationships/image" Target="../media/image92.svg"/><Relationship Id="rId4" Type="http://schemas.openxmlformats.org/officeDocument/2006/relationships/image" Target="../media/image34.png"/><Relationship Id="rId9" Type="http://schemas.openxmlformats.org/officeDocument/2006/relationships/image" Target="../media/image35.png"/><Relationship Id="rId14" Type="http://schemas.openxmlformats.org/officeDocument/2006/relationships/image" Target="../media/image43.svg"/></Relationships>
</file>

<file path=ppt/slides/_rels/slide9.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image" Target="../media/image116.svg"/><Relationship Id="rId7" Type="http://schemas.openxmlformats.org/officeDocument/2006/relationships/image" Target="../media/image12.png"/><Relationship Id="rId12" Type="http://schemas.openxmlformats.org/officeDocument/2006/relationships/image" Target="../media/image47.svg"/><Relationship Id="rId17" Type="http://schemas.openxmlformats.org/officeDocument/2006/relationships/image" Target="../media/image40.png"/><Relationship Id="rId2" Type="http://schemas.openxmlformats.org/officeDocument/2006/relationships/image" Target="../media/image33.png"/><Relationship Id="rId16" Type="http://schemas.openxmlformats.org/officeDocument/2006/relationships/image" Target="../media/image114.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28.png"/><Relationship Id="rId5" Type="http://schemas.openxmlformats.org/officeDocument/2006/relationships/image" Target="../media/image37.png"/><Relationship Id="rId15" Type="http://schemas.openxmlformats.org/officeDocument/2006/relationships/image" Target="../media/image39.png"/><Relationship Id="rId10" Type="http://schemas.openxmlformats.org/officeDocument/2006/relationships/image" Target="../media/image19.svg"/><Relationship Id="rId19" Type="http://schemas.openxmlformats.org/officeDocument/2006/relationships/image" Target="../media/image41.png"/><Relationship Id="rId4" Type="http://schemas.openxmlformats.org/officeDocument/2006/relationships/image" Target="../media/image87.svg"/><Relationship Id="rId14" Type="http://schemas.openxmlformats.org/officeDocument/2006/relationships/image" Target="../media/image1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237913" y="4799641"/>
            <a:ext cx="11165942" cy="1446550"/>
          </a:xfrm>
          <a:prstGeom prst="rect">
            <a:avLst/>
          </a:prstGeom>
        </p:spPr>
        <p:txBody>
          <a:bodyPr wrap="none">
            <a:spAutoFit/>
          </a:bodyPr>
          <a:lstStyle/>
          <a:p>
            <a:r>
              <a:rPr lang="en-US" sz="8800" b="1" dirty="0" smtClean="0">
                <a:solidFill>
                  <a:srgbClr val="C00000"/>
                </a:solidFill>
                <a:latin typeface="Times New Roman" pitchFamily="18" charset="0"/>
                <a:cs typeface="Times New Roman" pitchFamily="18" charset="0"/>
              </a:rPr>
              <a:t>TẬP ĐỌC – TUẦN 15 </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7181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6860"/>
          <a:stretch>
            <a:fillRect/>
          </a:stretch>
        </p:blipFill>
        <p:spPr>
          <a:xfrm>
            <a:off x="-65072" y="8649899"/>
            <a:ext cx="1709107" cy="1637101"/>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889028">
            <a:off x="15426744" y="1868723"/>
            <a:ext cx="1660274" cy="38503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53063"/>
          <a:stretch>
            <a:fillRect/>
          </a:stretch>
        </p:blipFill>
        <p:spPr>
          <a:xfrm rot="-8598904">
            <a:off x="-476034" y="60909"/>
            <a:ext cx="1857649" cy="149440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11907" b="21056"/>
          <a:stretch>
            <a:fillRect/>
          </a:stretch>
        </p:blipFill>
        <p:spPr>
          <a:xfrm>
            <a:off x="17440847" y="9468449"/>
            <a:ext cx="938824" cy="88137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t="17429"/>
          <a:stretch>
            <a:fillRect/>
          </a:stretch>
        </p:blipFill>
        <p:spPr>
          <a:xfrm>
            <a:off x="15448408" y="-57536"/>
            <a:ext cx="1810892" cy="1757259"/>
          </a:xfrm>
          <a:prstGeom prst="rect">
            <a:avLst/>
          </a:prstGeom>
        </p:spPr>
      </p:pic>
      <p:pic>
        <p:nvPicPr>
          <p:cNvPr id="12" name="Picture 2"/>
          <p:cNvPicPr>
            <a:picLocks noChangeArrowheads="1"/>
          </p:cNvPicPr>
          <p:nvPr/>
        </p:nvPicPr>
        <p:blipFill>
          <a:blip r:embed="rId13"/>
          <a:srcRect/>
          <a:stretch>
            <a:fillRect/>
          </a:stretch>
        </p:blipFill>
        <p:spPr bwMode="auto">
          <a:xfrm>
            <a:off x="2601190" y="772586"/>
            <a:ext cx="5945031" cy="5202775"/>
          </a:xfrm>
          <a:prstGeom prst="rect">
            <a:avLst/>
          </a:prstGeom>
          <a:noFill/>
          <a:ln w="9525">
            <a:noFill/>
            <a:miter lim="800000"/>
            <a:headEnd/>
            <a:tailEnd/>
          </a:ln>
        </p:spPr>
      </p:pic>
      <p:pic>
        <p:nvPicPr>
          <p:cNvPr id="13" name="Picture 12"/>
          <p:cNvPicPr>
            <a:picLocks noChangeArrowheads="1"/>
          </p:cNvPicPr>
          <p:nvPr/>
        </p:nvPicPr>
        <p:blipFill>
          <a:blip r:embed="rId14"/>
          <a:srcRect/>
          <a:stretch>
            <a:fillRect/>
          </a:stretch>
        </p:blipFill>
        <p:spPr bwMode="auto">
          <a:xfrm>
            <a:off x="9856027" y="772587"/>
            <a:ext cx="5867400" cy="5202775"/>
          </a:xfrm>
          <a:prstGeom prst="rect">
            <a:avLst/>
          </a:prstGeom>
          <a:noFill/>
          <a:ln w="9525">
            <a:noFill/>
            <a:miter lim="800000"/>
            <a:headEnd/>
            <a:tailEnd/>
          </a:ln>
        </p:spPr>
      </p:pic>
      <p:sp>
        <p:nvSpPr>
          <p:cNvPr id="14" name="Rectangle 1"/>
          <p:cNvSpPr>
            <a:spLocks noChangeArrowheads="1"/>
          </p:cNvSpPr>
          <p:nvPr/>
        </p:nvSpPr>
        <p:spPr bwMode="auto">
          <a:xfrm>
            <a:off x="1709031" y="6515100"/>
            <a:ext cx="16234358" cy="3170099"/>
          </a:xfrm>
          <a:prstGeom prst="rect">
            <a:avLst/>
          </a:prstGeom>
          <a:noFill/>
          <a:ln w="9525">
            <a:noFill/>
            <a:miter lim="800000"/>
            <a:headEnd/>
            <a:tailEnd/>
          </a:ln>
        </p:spPr>
        <p:txBody>
          <a:bodyPr wrap="square">
            <a:spAutoFit/>
          </a:bodyPr>
          <a:lstStyle/>
          <a:p>
            <a:r>
              <a:rPr lang="vi-VN" sz="4000" b="1" dirty="0">
                <a:solidFill>
                  <a:schemeClr val="bg1"/>
                </a:solidFill>
                <a:latin typeface="Times New Roman" pitchFamily="18" charset="0"/>
                <a:cs typeface="Times New Roman" pitchFamily="18" charset="0"/>
              </a:rPr>
              <a:t>Người Chăm</a:t>
            </a:r>
            <a:r>
              <a:rPr lang="vi-VN" sz="4000" dirty="0">
                <a:solidFill>
                  <a:schemeClr val="bg1"/>
                </a:solidFill>
                <a:latin typeface="Times New Roman" pitchFamily="18" charset="0"/>
                <a:cs typeface="Times New Roman" pitchFamily="18" charset="0"/>
              </a:rPr>
              <a:t> còn gọi là </a:t>
            </a:r>
            <a:r>
              <a:rPr lang="vi-VN" sz="4000" b="1" dirty="0">
                <a:solidFill>
                  <a:schemeClr val="bg1"/>
                </a:solidFill>
                <a:latin typeface="Times New Roman" pitchFamily="18" charset="0"/>
                <a:cs typeface="Times New Roman" pitchFamily="18" charset="0"/>
              </a:rPr>
              <a:t>người Chàm</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người Chiêm</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dân Chiêm Thành</a:t>
            </a:r>
            <a:r>
              <a:rPr lang="vi-VN" sz="4000" dirty="0">
                <a:solidFill>
                  <a:schemeClr val="bg1"/>
                </a:solidFill>
                <a:latin typeface="Times New Roman" pitchFamily="18" charset="0"/>
                <a:cs typeface="Times New Roman" pitchFamily="18" charset="0"/>
              </a:rPr>
              <a:t>, </a:t>
            </a:r>
            <a:r>
              <a:rPr lang="vi-VN" sz="4000" b="1" dirty="0">
                <a:solidFill>
                  <a:schemeClr val="bg1"/>
                </a:solidFill>
                <a:latin typeface="Times New Roman" pitchFamily="18" charset="0"/>
                <a:cs typeface="Times New Roman" pitchFamily="18" charset="0"/>
              </a:rPr>
              <a:t>người Hời</a:t>
            </a:r>
            <a:r>
              <a:rPr lang="vi-VN" sz="4000" dirty="0">
                <a:solidFill>
                  <a:schemeClr val="bg1"/>
                </a:solidFill>
                <a:latin typeface="Times New Roman" pitchFamily="18" charset="0"/>
                <a:cs typeface="Times New Roman" pitchFamily="18" charset="0"/>
              </a:rPr>
              <a:t>..., hiện cư ngụ chủ yếu tại </a:t>
            </a:r>
            <a:r>
              <a:rPr lang="vi-VN" sz="4000" dirty="0" smtClean="0">
                <a:solidFill>
                  <a:srgbClr val="FFC000"/>
                </a:solidFill>
                <a:latin typeface="Times New Roman" pitchFamily="18" charset="0"/>
                <a:cs typeface="Times New Roman" pitchFamily="18" charset="0"/>
              </a:rPr>
              <a:t>Campuchi</a:t>
            </a:r>
            <a:r>
              <a:rPr lang="en-US" sz="4000" dirty="0">
                <a:solidFill>
                  <a:srgbClr val="FFC000"/>
                </a:solidFill>
                <a:latin typeface="Times New Roman" pitchFamily="18" charset="0"/>
                <a:cs typeface="Times New Roman" pitchFamily="18" charset="0"/>
              </a:rPr>
              <a:t>a</a:t>
            </a:r>
            <a:r>
              <a:rPr lang="vi-VN" sz="4000" dirty="0" smtClean="0">
                <a:solidFill>
                  <a:srgbClr val="FFC000"/>
                </a:solidFill>
                <a:latin typeface="Times New Roman" pitchFamily="18" charset="0"/>
                <a:cs typeface="Times New Roman" pitchFamily="18" charset="0"/>
              </a:rPr>
              <a:t>, </a:t>
            </a:r>
            <a:r>
              <a:rPr lang="vi-VN" sz="4000" dirty="0">
                <a:solidFill>
                  <a:srgbClr val="FFC000"/>
                </a:solidFill>
                <a:latin typeface="Times New Roman" pitchFamily="18" charset="0"/>
                <a:cs typeface="Times New Roman" pitchFamily="18" charset="0"/>
              </a:rPr>
              <a:t>Việt Nam, </a:t>
            </a:r>
            <a:r>
              <a:rPr lang="vi-VN" sz="4000" dirty="0" smtClean="0">
                <a:solidFill>
                  <a:srgbClr val="FFC000"/>
                </a:solidFill>
                <a:latin typeface="Times New Roman" pitchFamily="18" charset="0"/>
                <a:cs typeface="Times New Roman" pitchFamily="18" charset="0"/>
              </a:rPr>
              <a:t>Malaysia</a:t>
            </a:r>
            <a:r>
              <a:rPr lang="en-US" sz="4000" dirty="0">
                <a:solidFill>
                  <a:srgbClr val="FFC000"/>
                </a:solidFill>
                <a:latin typeface="Times New Roman" pitchFamily="18" charset="0"/>
                <a:cs typeface="Times New Roman" pitchFamily="18" charset="0"/>
              </a:rPr>
              <a:t>,</a:t>
            </a:r>
            <a:r>
              <a:rPr lang="vi-VN" sz="4000" dirty="0" smtClean="0">
                <a:solidFill>
                  <a:srgbClr val="FFC000"/>
                </a:solidFill>
                <a:latin typeface="Times New Roman" pitchFamily="18" charset="0"/>
                <a:cs typeface="Times New Roman" pitchFamily="18" charset="0"/>
              </a:rPr>
              <a:t> Thá</a:t>
            </a:r>
            <a:r>
              <a:rPr lang="en-US" sz="4000" dirty="0" err="1" smtClean="0">
                <a:solidFill>
                  <a:srgbClr val="FFC000"/>
                </a:solidFill>
                <a:latin typeface="Times New Roman" pitchFamily="18" charset="0"/>
                <a:cs typeface="Times New Roman" pitchFamily="18" charset="0"/>
              </a:rPr>
              <a:t>i</a:t>
            </a:r>
            <a:r>
              <a:rPr lang="en-US" sz="4000" dirty="0" smtClean="0">
                <a:solidFill>
                  <a:srgbClr val="FFC000"/>
                </a:solidFill>
                <a:latin typeface="Times New Roman" pitchFamily="18" charset="0"/>
                <a:cs typeface="Times New Roman" pitchFamily="18" charset="0"/>
              </a:rPr>
              <a:t> </a:t>
            </a:r>
            <a:r>
              <a:rPr lang="vi-VN" sz="4000" dirty="0" smtClean="0">
                <a:solidFill>
                  <a:srgbClr val="FFC000"/>
                </a:solidFill>
                <a:latin typeface="Times New Roman" pitchFamily="18" charset="0"/>
                <a:cs typeface="Times New Roman" pitchFamily="18" charset="0"/>
              </a:rPr>
              <a:t>Lan và Hoa Kỳ. </a:t>
            </a:r>
            <a:r>
              <a:rPr lang="vi-VN" sz="4000" dirty="0" smtClean="0">
                <a:solidFill>
                  <a:schemeClr val="bg1"/>
                </a:solidFill>
                <a:latin typeface="Times New Roman" pitchFamily="18" charset="0"/>
                <a:cs typeface="Times New Roman" pitchFamily="18" charset="0"/>
              </a:rPr>
              <a:t>Dân số người Chăm tại Việt Nam theo điều tra dân số 1999 là </a:t>
            </a:r>
            <a:r>
              <a:rPr lang="vi-VN" sz="4000" dirty="0">
                <a:solidFill>
                  <a:schemeClr val="bg1"/>
                </a:solidFill>
                <a:latin typeface="Times New Roman" pitchFamily="18" charset="0"/>
                <a:cs typeface="Times New Roman" pitchFamily="18" charset="0"/>
              </a:rPr>
              <a:t>132.873 người; theo </a:t>
            </a:r>
            <a:r>
              <a:rPr lang="vi-VN" sz="4000" dirty="0" smtClean="0">
                <a:solidFill>
                  <a:schemeClr val="bg1"/>
                </a:solidFill>
                <a:latin typeface="Times New Roman" pitchFamily="18" charset="0"/>
                <a:cs typeface="Times New Roman" pitchFamily="18" charset="0"/>
              </a:rPr>
              <a:t>tài </a:t>
            </a:r>
            <a:r>
              <a:rPr lang="vi-VN" sz="4000" dirty="0">
                <a:solidFill>
                  <a:schemeClr val="bg1"/>
                </a:solidFill>
                <a:latin typeface="Times New Roman" pitchFamily="18" charset="0"/>
                <a:cs typeface="Times New Roman" pitchFamily="18" charset="0"/>
              </a:rPr>
              <a:t>liệu của Ủy ban Dân tộc Chính phủ Việt Nam năm 2008 là khoảng hơn 145.000 người</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linds(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09772" y="8874859"/>
            <a:ext cx="605399" cy="716448"/>
          </a:xfrm>
          <a:prstGeom prst="rect">
            <a:avLst/>
          </a:prstGeom>
        </p:spPr>
      </p:pic>
      <p:sp>
        <p:nvSpPr>
          <p:cNvPr id="11" name="TextBox 1"/>
          <p:cNvSpPr txBox="1">
            <a:spLocks noChangeArrowheads="1"/>
          </p:cNvSpPr>
          <p:nvPr/>
        </p:nvSpPr>
        <p:spPr bwMode="auto">
          <a:xfrm>
            <a:off x="8241675" y="1400108"/>
            <a:ext cx="10391553" cy="9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6000" dirty="0" err="1">
                <a:solidFill>
                  <a:srgbClr val="C00000"/>
                </a:solidFill>
                <a:latin typeface="Times New Roman" panose="02020603050405020304" pitchFamily="18" charset="0"/>
                <a:cs typeface="Times New Roman" panose="02020603050405020304" pitchFamily="18" charset="0"/>
              </a:rPr>
              <a:t>Giải</a:t>
            </a:r>
            <a:r>
              <a:rPr lang="en-GB" altLang="en-US" sz="6000" dirty="0">
                <a:solidFill>
                  <a:srgbClr val="C00000"/>
                </a:solidFill>
                <a:latin typeface="Times New Roman" panose="02020603050405020304" pitchFamily="18" charset="0"/>
                <a:cs typeface="Times New Roman" panose="02020603050405020304" pitchFamily="18" charset="0"/>
              </a:rPr>
              <a:t> </a:t>
            </a:r>
            <a:r>
              <a:rPr lang="en-GB" altLang="en-US" sz="6000" dirty="0" err="1">
                <a:solidFill>
                  <a:srgbClr val="C00000"/>
                </a:solidFill>
                <a:latin typeface="Times New Roman" panose="02020603050405020304" pitchFamily="18" charset="0"/>
                <a:cs typeface="Times New Roman" panose="02020603050405020304" pitchFamily="18" charset="0"/>
              </a:rPr>
              <a:t>nghĩa</a:t>
            </a:r>
            <a:r>
              <a:rPr lang="en-GB" altLang="en-US" sz="6000" dirty="0">
                <a:solidFill>
                  <a:srgbClr val="C00000"/>
                </a:solidFill>
                <a:latin typeface="Times New Roman" panose="02020603050405020304" pitchFamily="18" charset="0"/>
                <a:cs typeface="Times New Roman" panose="02020603050405020304" pitchFamily="18" charset="0"/>
              </a:rPr>
              <a:t> </a:t>
            </a:r>
            <a:r>
              <a:rPr lang="en-GB" altLang="en-US" sz="6000" dirty="0" err="1" smtClean="0">
                <a:solidFill>
                  <a:srgbClr val="C00000"/>
                </a:solidFill>
                <a:latin typeface="Times New Roman" panose="02020603050405020304" pitchFamily="18" charset="0"/>
                <a:cs typeface="Times New Roman" panose="02020603050405020304" pitchFamily="18" charset="0"/>
              </a:rPr>
              <a:t>từ</a:t>
            </a:r>
            <a:endParaRPr lang="en-US" altLang="en-US" sz="6000" dirty="0">
              <a:solidFill>
                <a:srgbClr val="C00000"/>
              </a:solidFill>
              <a:latin typeface="Times New Roman" panose="02020603050405020304" pitchFamily="18" charset="0"/>
              <a:cs typeface="Times New Roman" panose="02020603050405020304" pitchFamily="18" charset="0"/>
            </a:endParaRPr>
          </a:p>
        </p:txBody>
      </p:sp>
      <p:pic>
        <p:nvPicPr>
          <p:cNvPr id="15" name="Picture 4" descr="Chum 200 lít ( miệng rộng ) – Bát Tràng Sh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54" y="1040295"/>
            <a:ext cx="7094980" cy="77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6"/>
          <p:cNvSpPr txBox="1">
            <a:spLocks noChangeArrowheads="1"/>
          </p:cNvSpPr>
          <p:nvPr/>
        </p:nvSpPr>
        <p:spPr bwMode="auto">
          <a:xfrm>
            <a:off x="7146600" y="3693650"/>
            <a:ext cx="1231100"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4000" b="1" dirty="0">
                <a:solidFill>
                  <a:srgbClr val="FF6600"/>
                </a:solidFill>
                <a:latin typeface="Times New Roman" panose="02020603050405020304" pitchFamily="18" charset="0"/>
                <a:cs typeface="Times New Roman" panose="02020603050405020304" pitchFamily="18" charset="0"/>
              </a:rPr>
              <a:t> </a:t>
            </a:r>
            <a:r>
              <a:rPr lang="en-US" altLang="en-US" sz="4000" b="1" dirty="0" err="1">
                <a:solidFill>
                  <a:srgbClr val="FF6600"/>
                </a:solidFill>
                <a:latin typeface="Times New Roman" panose="02020603050405020304" pitchFamily="18" charset="0"/>
                <a:cs typeface="Times New Roman" panose="02020603050405020304" pitchFamily="18" charset="0"/>
              </a:rPr>
              <a:t>Hũ</a:t>
            </a:r>
            <a:r>
              <a:rPr lang="en-US" altLang="en-US" sz="4000" b="1" dirty="0" smtClean="0">
                <a:solidFill>
                  <a:srgbClr val="FF6600"/>
                </a:solidFill>
                <a:latin typeface="Times New Roman" panose="02020603050405020304" pitchFamily="18" charset="0"/>
                <a:cs typeface="Times New Roman" panose="02020603050405020304" pitchFamily="18" charset="0"/>
              </a:rPr>
              <a:t>:</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8342140" y="3711430"/>
            <a:ext cx="10498889" cy="1938992"/>
          </a:xfrm>
          <a:prstGeom prst="rect">
            <a:avLst/>
          </a:prstGeom>
        </p:spPr>
        <p:txBody>
          <a:bodyPr wrap="square">
            <a:spAutoFit/>
          </a:bodyPr>
          <a:lstStyle/>
          <a:p>
            <a:pPr>
              <a:spcBef>
                <a:spcPct val="50000"/>
              </a:spcBef>
              <a:defRPr/>
            </a:pPr>
            <a:r>
              <a:rPr lang="en-US" altLang="en-US" sz="4000" dirty="0" err="1">
                <a:latin typeface="Times New Roman" panose="02020603050405020304" pitchFamily="18" charset="0"/>
                <a:cs typeface="Times New Roman" panose="02020603050405020304" pitchFamily="18" charset="0"/>
              </a:rPr>
              <a:t>đồ</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loại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nhỏ</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miệng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tròn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giữa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thường</a:t>
            </a:r>
            <a:r>
              <a:rPr lang="en-US" altLang="en-US" sz="4000" dirty="0">
                <a:latin typeface="Times New Roman" panose="02020603050405020304" pitchFamily="18" charset="0"/>
                <a:cs typeface="Times New Roman" panose="02020603050405020304" pitchFamily="18" charset="0"/>
              </a:rPr>
              <a:t> dung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loại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hoặc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rượu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mật</a:t>
            </a:r>
            <a:r>
              <a:rPr lang="en-US" altLang="en-US" sz="4000" dirty="0">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16682"/>
          <a:stretch>
            <a:fillRect/>
          </a:stretch>
        </p:blipFill>
        <p:spPr>
          <a:xfrm rot="-10800000">
            <a:off x="2076744" y="0"/>
            <a:ext cx="1541832" cy="13457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b="25189"/>
          <a:stretch>
            <a:fillRect/>
          </a:stretch>
        </p:blipFill>
        <p:spPr>
          <a:xfrm>
            <a:off x="10229712" y="736854"/>
            <a:ext cx="563207" cy="1135955"/>
          </a:xfrm>
          <a:prstGeom prst="rect">
            <a:avLst/>
          </a:prstGeom>
        </p:spPr>
      </p:pic>
      <p:sp>
        <p:nvSpPr>
          <p:cNvPr id="14" name="TextBox 3"/>
          <p:cNvSpPr txBox="1">
            <a:spLocks noChangeArrowheads="1"/>
          </p:cNvSpPr>
          <p:nvPr/>
        </p:nvSpPr>
        <p:spPr bwMode="auto">
          <a:xfrm>
            <a:off x="3586103" y="3505468"/>
            <a:ext cx="190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Dúi</a:t>
            </a:r>
            <a:r>
              <a:rPr lang="en-US" altLang="en-US" sz="4000" dirty="0">
                <a:solidFill>
                  <a:srgbClr val="FFC000"/>
                </a:solidFill>
                <a:latin typeface="Times New Roman" panose="02020603050405020304" pitchFamily="18" charset="0"/>
                <a:cs typeface="Times New Roman" panose="02020603050405020304" pitchFamily="18" charset="0"/>
              </a:rPr>
              <a:t> :</a:t>
            </a:r>
          </a:p>
        </p:txBody>
      </p:sp>
      <p:sp>
        <p:nvSpPr>
          <p:cNvPr id="15" name="TextBox 4"/>
          <p:cNvSpPr txBox="1">
            <a:spLocks noChangeArrowheads="1"/>
          </p:cNvSpPr>
          <p:nvPr/>
        </p:nvSpPr>
        <p:spPr bwMode="auto">
          <a:xfrm>
            <a:off x="3438409" y="4881121"/>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Thản</a:t>
            </a:r>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smtClean="0">
                <a:solidFill>
                  <a:srgbClr val="FFC000"/>
                </a:solidFill>
                <a:latin typeface="Times New Roman" panose="02020603050405020304" pitchFamily="18" charset="0"/>
                <a:cs typeface="Times New Roman" panose="02020603050405020304" pitchFamily="18" charset="0"/>
              </a:rPr>
              <a:t>nhiên</a:t>
            </a:r>
            <a:r>
              <a:rPr lang="en-US" altLang="en-US" sz="4000" dirty="0" smtClean="0">
                <a:solidFill>
                  <a:srgbClr val="FFC000"/>
                </a:solidFill>
                <a:latin typeface="Times New Roman" panose="02020603050405020304" pitchFamily="18" charset="0"/>
                <a:cs typeface="Times New Roman" panose="02020603050405020304" pitchFamily="18" charset="0"/>
              </a:rPr>
              <a:t>:</a:t>
            </a:r>
            <a:endParaRPr lang="en-US" altLang="en-US" sz="4000" dirty="0">
              <a:solidFill>
                <a:srgbClr val="FFC000"/>
              </a:solidFill>
              <a:latin typeface="Times New Roman" panose="02020603050405020304" pitchFamily="18" charset="0"/>
              <a:cs typeface="Times New Roman" panose="02020603050405020304" pitchFamily="18" charset="0"/>
            </a:endParaRPr>
          </a:p>
        </p:txBody>
      </p:sp>
      <p:sp>
        <p:nvSpPr>
          <p:cNvPr id="16" name="TextBox 5"/>
          <p:cNvSpPr txBox="1">
            <a:spLocks noChangeArrowheads="1"/>
          </p:cNvSpPr>
          <p:nvPr/>
        </p:nvSpPr>
        <p:spPr bwMode="auto">
          <a:xfrm>
            <a:off x="3438408" y="6404759"/>
            <a:ext cx="4105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a:solidFill>
                  <a:srgbClr val="FFC000"/>
                </a:solidFill>
                <a:latin typeface="Times New Roman" panose="02020603050405020304" pitchFamily="18" charset="0"/>
                <a:cs typeface="Times New Roman" panose="02020603050405020304" pitchFamily="18" charset="0"/>
              </a:rPr>
              <a:t>Dành</a:t>
            </a:r>
            <a:r>
              <a:rPr lang="en-US" altLang="en-US" sz="4000" dirty="0">
                <a:solidFill>
                  <a:srgbClr val="FFC000"/>
                </a:solidFill>
                <a:latin typeface="Times New Roman" panose="02020603050405020304" pitchFamily="18" charset="0"/>
                <a:cs typeface="Times New Roman" panose="02020603050405020304" pitchFamily="18" charset="0"/>
              </a:rPr>
              <a:t> </a:t>
            </a:r>
            <a:r>
              <a:rPr lang="en-US" altLang="en-US" sz="4000" dirty="0" err="1" smtClean="0">
                <a:solidFill>
                  <a:srgbClr val="FFC000"/>
                </a:solidFill>
                <a:latin typeface="Times New Roman" panose="02020603050405020304" pitchFamily="18" charset="0"/>
                <a:cs typeface="Times New Roman" panose="02020603050405020304" pitchFamily="18" charset="0"/>
              </a:rPr>
              <a:t>dụm</a:t>
            </a:r>
            <a:r>
              <a:rPr lang="en-US" altLang="en-US" sz="4000" dirty="0" smtClean="0">
                <a:solidFill>
                  <a:srgbClr val="FFC000"/>
                </a:solidFill>
                <a:latin typeface="Times New Roman" panose="02020603050405020304" pitchFamily="18" charset="0"/>
                <a:cs typeface="Times New Roman" panose="02020603050405020304" pitchFamily="18" charset="0"/>
              </a:rPr>
              <a:t>:</a:t>
            </a:r>
            <a:endParaRPr lang="en-US" altLang="en-US" sz="4000" dirty="0">
              <a:solidFill>
                <a:srgbClr val="FFC000"/>
              </a:solidFill>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p:nvSpPr>
        <p:spPr bwMode="auto">
          <a:xfrm>
            <a:off x="4538603" y="1404419"/>
            <a:ext cx="92036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6600" dirty="0">
                <a:solidFill>
                  <a:srgbClr val="FFC000"/>
                </a:solidFill>
                <a:latin typeface="Times New Roman" panose="02020603050405020304" pitchFamily="18" charset="0"/>
                <a:cs typeface="Arial" panose="020B0604020202020204" pitchFamily="34" charset="0"/>
              </a:rPr>
              <a:t>GIẢI NGHĨA TỪ</a:t>
            </a:r>
            <a:endParaRPr lang="en-US" altLang="en-US" sz="6600" dirty="0">
              <a:solidFill>
                <a:srgbClr val="FFC0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162412" y="3533629"/>
            <a:ext cx="1013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đưa</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cho</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nhưng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không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muốn</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để</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người</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khác</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biết</a:t>
            </a:r>
            <a:r>
              <a:rPr lang="en-US" altLang="en-US" sz="4000" b="0" dirty="0">
                <a:solidFill>
                  <a:schemeClr val="bg1"/>
                </a:solidFill>
                <a:latin typeface="Times New Roman" panose="02020603050405020304" pitchFamily="18" charset="0"/>
                <a:cs typeface="Times New Roman" panose="02020603050405020304" pitchFamily="18" charset="0"/>
              </a:rPr>
              <a:t>. </a:t>
            </a:r>
          </a:p>
        </p:txBody>
      </p:sp>
      <p:sp>
        <p:nvSpPr>
          <p:cNvPr id="19" name="TextBox 18"/>
          <p:cNvSpPr txBox="1">
            <a:spLocks noChangeArrowheads="1"/>
          </p:cNvSpPr>
          <p:nvPr/>
        </p:nvSpPr>
        <p:spPr bwMode="auto">
          <a:xfrm>
            <a:off x="6583016" y="4920973"/>
            <a:ext cx="96394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làm</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như</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không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có</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việc</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gì</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xảy</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ra</a:t>
            </a:r>
            <a:endParaRPr lang="en-US" altLang="en-US" sz="4000" b="0"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553200" y="6376598"/>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4000" b="0" dirty="0" err="1">
                <a:solidFill>
                  <a:schemeClr val="bg1"/>
                </a:solidFill>
                <a:latin typeface="Times New Roman" panose="02020603050405020304" pitchFamily="18" charset="0"/>
                <a:cs typeface="Times New Roman" panose="02020603050405020304" pitchFamily="18" charset="0"/>
              </a:rPr>
              <a:t>góp</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từng</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tí</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một</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để</a:t>
            </a:r>
            <a:r>
              <a:rPr lang="en-US" altLang="en-US" sz="4000" b="0" dirty="0">
                <a:solidFill>
                  <a:schemeClr val="bg1"/>
                </a:solidFill>
                <a:latin typeface="Times New Roman" panose="02020603050405020304" pitchFamily="18" charset="0"/>
                <a:cs typeface="Times New Roman" panose="02020603050405020304" pitchFamily="18" charset="0"/>
              </a:rPr>
              <a:t> </a:t>
            </a:r>
            <a:r>
              <a:rPr lang="en-US" altLang="en-US" sz="4000" b="0" dirty="0" err="1">
                <a:solidFill>
                  <a:schemeClr val="bg1"/>
                </a:solidFill>
                <a:latin typeface="Times New Roman" panose="02020603050405020304" pitchFamily="18" charset="0"/>
                <a:cs typeface="Times New Roman" panose="02020603050405020304" pitchFamily="18" charset="0"/>
              </a:rPr>
              <a:t>dành</a:t>
            </a:r>
            <a:endParaRPr lang="en-US" altLang="en-US" sz="4000" b="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7110"/>
          <a:stretch>
            <a:fillRect/>
          </a:stretch>
        </p:blipFill>
        <p:spPr>
          <a:xfrm>
            <a:off x="16593207" y="8895737"/>
            <a:ext cx="1826648" cy="1458066"/>
          </a:xfrm>
          <a:prstGeom prst="rect">
            <a:avLst/>
          </a:prstGeom>
        </p:spPr>
      </p:pic>
      <p:sp>
        <p:nvSpPr>
          <p:cNvPr id="8" name="TextBox 8"/>
          <p:cNvSpPr txBox="1"/>
          <p:nvPr/>
        </p:nvSpPr>
        <p:spPr>
          <a:xfrm>
            <a:off x="-238537" y="813827"/>
            <a:ext cx="11183691" cy="1025922"/>
          </a:xfrm>
          <a:prstGeom prst="rect">
            <a:avLst/>
          </a:prstGeom>
        </p:spPr>
        <p:txBody>
          <a:bodyPr wrap="square" lIns="0" tIns="0" rIns="0" bIns="0" rtlCol="0" anchor="t">
            <a:spAutoFit/>
          </a:bodyPr>
          <a:lstStyle/>
          <a:p>
            <a:pPr marL="0" lvl="0" indent="0" algn="ctr">
              <a:lnSpc>
                <a:spcPts val="8000"/>
              </a:lnSpc>
            </a:pPr>
            <a:r>
              <a:rPr lang="vi-VN" sz="6600" b="1" u="none" spc="400" dirty="0" smtClean="0">
                <a:solidFill>
                  <a:srgbClr val="C00000"/>
                </a:solidFill>
                <a:latin typeface="Times New Roman" panose="02020603050405020304" pitchFamily="18" charset="0"/>
                <a:cs typeface="Times New Roman" panose="02020603050405020304" pitchFamily="18" charset="0"/>
              </a:rPr>
              <a:t>Luyện đọc câu dài</a:t>
            </a:r>
            <a:endParaRPr lang="en-US" sz="6600" b="1" u="none" spc="400" dirty="0">
              <a:solidFill>
                <a:srgbClr val="C00000"/>
              </a:solidFill>
              <a:latin typeface="Times New Roman" panose="02020603050405020304" pitchFamily="18" charset="0"/>
              <a:cs typeface="Times New Roman" panose="02020603050405020304" pitchFamily="18" charset="0"/>
            </a:endParaRPr>
          </a:p>
        </p:txBody>
      </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5958">
            <a:off x="8440350" y="9738105"/>
            <a:ext cx="1230357" cy="629826"/>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7027" b="27027"/>
          <a:stretch>
            <a:fillRect/>
          </a:stretch>
        </p:blipFill>
        <p:spPr>
          <a:xfrm rot="-10800000" flipH="1">
            <a:off x="0" y="0"/>
            <a:ext cx="2016618" cy="1264970"/>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015002" y="3986955"/>
            <a:ext cx="1650789" cy="382831"/>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3063"/>
          <a:stretch>
            <a:fillRect/>
          </a:stretch>
        </p:blipFill>
        <p:spPr>
          <a:xfrm rot="-8598904">
            <a:off x="-305951" y="8877565"/>
            <a:ext cx="1857649" cy="1494408"/>
          </a:xfrm>
          <a:prstGeom prst="rect">
            <a:avLst/>
          </a:prstGeom>
        </p:spPr>
      </p:pic>
      <p:pic>
        <p:nvPicPr>
          <p:cNvPr id="26" name="Picture 2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142194">
            <a:off x="17404263" y="126204"/>
            <a:ext cx="625722" cy="1686996"/>
          </a:xfrm>
          <a:prstGeom prst="rect">
            <a:avLst/>
          </a:prstGeom>
        </p:spPr>
      </p:pic>
      <p:sp>
        <p:nvSpPr>
          <p:cNvPr id="12" name="Text Box 6"/>
          <p:cNvSpPr txBox="1">
            <a:spLocks noChangeArrowheads="1"/>
          </p:cNvSpPr>
          <p:nvPr/>
        </p:nvSpPr>
        <p:spPr bwMode="auto">
          <a:xfrm>
            <a:off x="3505200" y="3046347"/>
            <a:ext cx="11769386" cy="1323439"/>
          </a:xfrm>
          <a:prstGeom prst="rect">
            <a:avLst/>
          </a:prstGeom>
          <a:solidFill>
            <a:schemeClr val="bg1"/>
          </a:solidFill>
          <a:ln>
            <a:solidFill>
              <a:schemeClr val="bg1"/>
            </a:solid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cs typeface="Times New Roman" panose="02020603050405020304" pitchFamily="18" charset="0"/>
              </a:rPr>
              <a:t>Cha </a:t>
            </a:r>
            <a:r>
              <a:rPr lang="en-US" altLang="en-US" sz="4000" dirty="0" err="1">
                <a:latin typeface="Times New Roman" panose="02020603050405020304" pitchFamily="18" charset="0"/>
                <a:cs typeface="Times New Roman" panose="02020603050405020304" pitchFamily="18" charset="0"/>
              </a:rPr>
              <a:t>muốn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trước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nhắm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mắt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thấy</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kiếm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cơm</a:t>
            </a:r>
            <a:r>
              <a:rPr lang="en-US" altLang="en-US" sz="4000" dirty="0">
                <a:latin typeface="Times New Roman" panose="02020603050405020304" pitchFamily="18" charset="0"/>
                <a:cs typeface="Times New Roman" panose="02020603050405020304" pitchFamily="18" charset="0"/>
              </a:rPr>
              <a:t>. </a:t>
            </a:r>
            <a:r>
              <a:rPr lang="en-US" altLang="en-US" sz="4000" dirty="0" smtClean="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vê</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r>
              <a:rPr lang="en-US" altLang="en-US" sz="4000" dirty="0">
                <a:latin typeface="Times New Roman" panose="02020603050405020304" pitchFamily="18" charset="0"/>
                <a:cs typeface="Times New Roman" panose="02020603050405020304" pitchFamily="18" charset="0"/>
              </a:rPr>
              <a:t>.</a:t>
            </a:r>
          </a:p>
        </p:txBody>
      </p:sp>
      <p:sp>
        <p:nvSpPr>
          <p:cNvPr id="13" name="Text Box 6"/>
          <p:cNvSpPr txBox="1">
            <a:spLocks noChangeArrowheads="1"/>
          </p:cNvSpPr>
          <p:nvPr/>
        </p:nvSpPr>
        <p:spPr bwMode="auto">
          <a:xfrm>
            <a:off x="3505200" y="5330859"/>
            <a:ext cx="11769386" cy="1323439"/>
          </a:xfrm>
          <a:prstGeom prst="rect">
            <a:avLst/>
          </a:prstGeom>
          <a:solidFill>
            <a:schemeClr val="bg1"/>
          </a:solid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latin typeface="Times New Roman" panose="02020603050405020304" pitchFamily="18" charset="0"/>
                <a:cs typeface="Times New Roman" panose="02020603050405020304" pitchFamily="18" charset="0"/>
              </a:rPr>
              <a:t>Bây</a:t>
            </a:r>
            <a:r>
              <a:rPr lang="en-US" altLang="en-US" sz="4000" dirty="0">
                <a:latin typeface="Times New Roman" panose="02020603050405020304" pitchFamily="18" charset="0"/>
                <a:cs typeface="Times New Roman" panose="02020603050405020304" pitchFamily="18" charset="0"/>
              </a:rPr>
              <a:t> </a:t>
            </a:r>
            <a:r>
              <a:rPr lang="vi-VN" altLang="en-US" sz="4000" dirty="0" smtClean="0">
                <a:latin typeface="Times New Roman" panose="02020603050405020304" pitchFamily="18" charset="0"/>
                <a:cs typeface="Times New Roman" panose="02020603050405020304" pitchFamily="18" charset="0"/>
              </a:rPr>
              <a:t>giờ</a:t>
            </a:r>
            <a:r>
              <a:rPr lang="en-US" altLang="en-US" sz="4000" dirty="0" smtClean="0">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cha tin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đó</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chính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tay</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a:t>
            </a:r>
            <a:r>
              <a:rPr lang="en-US" altLang="en-US" sz="4000" dirty="0">
                <a:latin typeface="Times New Roman" panose="02020603050405020304" pitchFamily="18" charset="0"/>
                <a:cs typeface="Times New Roman" panose="02020603050405020304" pitchFamily="18" charset="0"/>
              </a:rPr>
              <a:t> Có </a:t>
            </a:r>
            <a:r>
              <a:rPr lang="en-US" altLang="en-US" sz="4000" dirty="0" err="1">
                <a:latin typeface="Times New Roman" panose="02020603050405020304" pitchFamily="18" charset="0"/>
                <a:cs typeface="Times New Roman" panose="02020603050405020304" pitchFamily="18" charset="0"/>
              </a:rPr>
              <a:t>làm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vất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người</a:t>
            </a:r>
            <a:r>
              <a:rPr lang="en-US" altLang="en-US" sz="4000" dirty="0">
                <a:latin typeface="Times New Roman" panose="02020603050405020304" pitchFamily="18" charset="0"/>
                <a:cs typeface="Times New Roman" panose="02020603050405020304" pitchFamily="18" charset="0"/>
              </a:rPr>
              <a:t> ta </a:t>
            </a:r>
            <a:r>
              <a:rPr lang="en-US" altLang="en-US" sz="4000" dirty="0" err="1">
                <a:latin typeface="Times New Roman" panose="02020603050405020304" pitchFamily="18" charset="0"/>
                <a:cs typeface="Times New Roman" panose="02020603050405020304" pitchFamily="18" charset="0"/>
              </a:rPr>
              <a:t>mới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biết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tiền</a:t>
            </a:r>
            <a:r>
              <a:rPr lang="en-US" altLang="en-US" sz="4000" dirty="0">
                <a:latin typeface="Times New Roman" panose="02020603050405020304" pitchFamily="18" charset="0"/>
                <a:cs typeface="Times New Roman" panose="02020603050405020304" pitchFamily="18" charset="0"/>
              </a:rPr>
              <a:t>.</a:t>
            </a:r>
          </a:p>
        </p:txBody>
      </p:sp>
      <p:sp>
        <p:nvSpPr>
          <p:cNvPr id="14" name="Text Box 6"/>
          <p:cNvSpPr txBox="1">
            <a:spLocks noChangeArrowheads="1"/>
          </p:cNvSpPr>
          <p:nvPr/>
        </p:nvSpPr>
        <p:spPr bwMode="auto">
          <a:xfrm>
            <a:off x="3505200" y="7104976"/>
            <a:ext cx="11769386" cy="1938992"/>
          </a:xfrm>
          <a:prstGeom prst="rect">
            <a:avLst/>
          </a:prstGeom>
          <a:solidFill>
            <a:schemeClr val="bg1"/>
          </a:solidFill>
          <a:ln>
            <a:noFill/>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latin typeface="Times New Roman" panose="02020603050405020304" pitchFamily="18" charset="0"/>
                <a:cs typeface="Times New Roman" panose="02020603050405020304" pitchFamily="18" charset="0"/>
              </a:rPr>
              <a:t>Nếu</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lười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biếng</a:t>
            </a:r>
            <a:r>
              <a:rPr lang="en-US" altLang="en-US" sz="4000" dirty="0">
                <a:latin typeface="Times New Roman" panose="02020603050405020304" pitchFamily="18" charset="0"/>
                <a:cs typeface="Times New Roman" panose="02020603050405020304" pitchFamily="18" charset="0"/>
              </a:rPr>
              <a:t>, dù cha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một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trăm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đu</a:t>
            </a:r>
            <a:r>
              <a:rPr lang="en-US" altLang="en-US" sz="4000" dirty="0">
                <a:latin typeface="Times New Roman" panose="02020603050405020304" pitchFamily="18" charset="0"/>
                <a:cs typeface="Times New Roman" panose="02020603050405020304" pitchFamily="18" charset="0"/>
              </a:rPr>
              <a:t>̉. Hũ </a:t>
            </a:r>
            <a:r>
              <a:rPr lang="en-US" altLang="en-US" sz="4000" dirty="0" err="1">
                <a:latin typeface="Times New Roman" panose="02020603050405020304" pitchFamily="18" charset="0"/>
                <a:cs typeface="Times New Roman" panose="02020603050405020304" pitchFamily="18" charset="0"/>
              </a:rPr>
              <a:t>bạc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tiêu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giơ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hết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chính</a:t>
            </a:r>
            <a:r>
              <a:rPr lang="en-US" altLang="en-US" sz="4000" dirty="0">
                <a:latin typeface="Times New Roman" panose="02020603050405020304" pitchFamily="18" charset="0"/>
                <a:cs typeface="Times New Roman" panose="02020603050405020304" pitchFamily="18" charset="0"/>
              </a:rPr>
              <a:t> là </a:t>
            </a:r>
            <a:r>
              <a:rPr lang="en-US" altLang="en-US" sz="4000" dirty="0" err="1">
                <a:latin typeface="Times New Roman" panose="02020603050405020304" pitchFamily="18" charset="0"/>
                <a:cs typeface="Times New Roman" panose="02020603050405020304" pitchFamily="18" charset="0"/>
              </a:rPr>
              <a:t>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tay</a:t>
            </a:r>
            <a:r>
              <a:rPr lang="en-US" altLang="en-US" sz="4000" dirty="0">
                <a:latin typeface="Times New Roman" panose="02020603050405020304" pitchFamily="18" charset="0"/>
                <a:cs typeface="Times New Roman" panose="02020603050405020304" pitchFamily="18" charset="0"/>
              </a:rPr>
              <a:t> con.</a:t>
            </a:r>
          </a:p>
        </p:txBody>
      </p:sp>
      <p:cxnSp>
        <p:nvCxnSpPr>
          <p:cNvPr id="15" name="Straight Connector 14"/>
          <p:cNvCxnSpPr/>
          <p:nvPr/>
        </p:nvCxnSpPr>
        <p:spPr>
          <a:xfrm flipH="1">
            <a:off x="10432088" y="3060123"/>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3792200" y="36935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3664300" y="36935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055528" y="377474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505709" y="370914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641291" y="3711880"/>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53309" y="5436953"/>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3162881" y="540883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3279234" y="5377751"/>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096000" y="6092882"/>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3352199" y="6069179"/>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3264845" y="6063145"/>
            <a:ext cx="152400" cy="555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19402" y="7287104"/>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3588100" y="7881252"/>
            <a:ext cx="152400" cy="554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944686" y="7841142"/>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0270" y="7814470"/>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4097000" y="7119983"/>
            <a:ext cx="152400" cy="55403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543800" y="8485291"/>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696200" y="8492250"/>
            <a:ext cx="152400" cy="554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par>
                                <p:cTn id="18" presetID="16" presetClass="entr" presetSubtype="2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par>
                                <p:cTn id="57" presetID="16" presetClass="entr" presetSubtype="21"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arn(inVertical)">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barn(inVertical)">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500"/>
                                        <p:tgtEl>
                                          <p:spTgt spid="38"/>
                                        </p:tgtEl>
                                      </p:cBhvr>
                                    </p:animEffect>
                                  </p:childTnLst>
                                </p:cTn>
                              </p:par>
                              <p:par>
                                <p:cTn id="75" presetID="16" presetClass="entr" presetSubtype="21"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inVertical)">
                                      <p:cBhvr>
                                        <p:cTn id="87" dur="500"/>
                                        <p:tgtEl>
                                          <p:spTgt spid="40"/>
                                        </p:tgtEl>
                                      </p:cBhvr>
                                    </p:animEffect>
                                  </p:childTnLst>
                                </p:cTn>
                              </p:par>
                              <p:par>
                                <p:cTn id="88" presetID="16" presetClass="entr" presetSubtype="21"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3885085" y="4804207"/>
            <a:ext cx="11136382" cy="1200329"/>
          </a:xfrm>
          <a:prstGeom prst="rect">
            <a:avLst/>
          </a:prstGeom>
        </p:spPr>
        <p:txBody>
          <a:bodyPr wrap="none">
            <a:spAutoFit/>
          </a:bodyPr>
          <a:lstStyle/>
          <a:p>
            <a:r>
              <a:rPr lang="vi-VN" sz="7200" b="1" dirty="0" smtClean="0">
                <a:solidFill>
                  <a:srgbClr val="C00000"/>
                </a:solidFill>
                <a:latin typeface="Times New Roman" pitchFamily="18" charset="0"/>
                <a:cs typeface="Times New Roman" pitchFamily="18" charset="0"/>
              </a:rPr>
              <a:t>2. LUYỆN ĐỌC CÁ NHÂN</a:t>
            </a:r>
            <a:endParaRPr lang="en-US" sz="7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56260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841607" y="4589315"/>
            <a:ext cx="9006440" cy="1446550"/>
          </a:xfrm>
          <a:prstGeom prst="rect">
            <a:avLst/>
          </a:prstGeom>
        </p:spPr>
        <p:txBody>
          <a:bodyPr wrap="none">
            <a:spAutoFit/>
          </a:bodyPr>
          <a:lstStyle/>
          <a:p>
            <a:r>
              <a:rPr lang="vi-VN" sz="8800" b="1" dirty="0" smtClean="0">
                <a:solidFill>
                  <a:srgbClr val="C00000"/>
                </a:solidFill>
                <a:latin typeface="Times New Roman" pitchFamily="18" charset="0"/>
                <a:cs typeface="Times New Roman" pitchFamily="18" charset="0"/>
              </a:rPr>
              <a:t>3</a:t>
            </a:r>
            <a:r>
              <a:rPr lang="en-US" sz="8800" b="1" dirty="0" smtClean="0">
                <a:solidFill>
                  <a:srgbClr val="C00000"/>
                </a:solidFill>
                <a:latin typeface="Times New Roman" pitchFamily="18" charset="0"/>
                <a:cs typeface="Times New Roman" pitchFamily="18" charset="0"/>
              </a:rPr>
              <a:t>. </a:t>
            </a:r>
            <a:r>
              <a:rPr lang="vi-VN" sz="8800" b="1" dirty="0" smtClean="0">
                <a:solidFill>
                  <a:srgbClr val="C00000"/>
                </a:solidFill>
                <a:latin typeface="Times New Roman" pitchFamily="18" charset="0"/>
                <a:cs typeface="Times New Roman" pitchFamily="18" charset="0"/>
              </a:rPr>
              <a:t>TÌM HIỂU BÀI</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08657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27048" t="47145"/>
          <a:stretch>
            <a:fillRect/>
          </a:stretch>
        </p:blipFill>
        <p:spPr>
          <a:xfrm>
            <a:off x="-32146" y="-44615"/>
            <a:ext cx="4361719" cy="144790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22614">
            <a:off x="1881818" y="-731141"/>
            <a:ext cx="14297695" cy="1206818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2021353" y="3795546"/>
            <a:ext cx="597807" cy="857130"/>
          </a:xfrm>
          <a:prstGeom prst="rect">
            <a:avLst/>
          </a:prstGeom>
        </p:spPr>
      </p:pic>
      <p:sp>
        <p:nvSpPr>
          <p:cNvPr id="13" name="Text Box 6"/>
          <p:cNvSpPr txBox="1">
            <a:spLocks noChangeArrowheads="1"/>
          </p:cNvSpPr>
          <p:nvPr/>
        </p:nvSpPr>
        <p:spPr bwMode="auto">
          <a:xfrm>
            <a:off x="4567076" y="4357764"/>
            <a:ext cx="998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b="0" dirty="0">
                <a:solidFill>
                  <a:srgbClr val="C00000"/>
                </a:solidFill>
                <a:latin typeface="Times New Roman" panose="02020603050405020304" pitchFamily="18" charset="0"/>
                <a:cs typeface="Times New Roman" panose="02020603050405020304" pitchFamily="18" charset="0"/>
              </a:rPr>
              <a:t>1. </a:t>
            </a:r>
            <a:r>
              <a:rPr lang="en-US" altLang="en-US" sz="3200" b="0" dirty="0" err="1">
                <a:solidFill>
                  <a:srgbClr val="C00000"/>
                </a:solidFill>
                <a:latin typeface="Times New Roman" panose="02020603050405020304" pitchFamily="18" charset="0"/>
                <a:cs typeface="Times New Roman" panose="02020603050405020304" pitchFamily="18" charset="0"/>
              </a:rPr>
              <a:t>Ông</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lão</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muốn</a:t>
            </a:r>
            <a:r>
              <a:rPr lang="en-US" altLang="en-US" sz="3200" b="0" dirty="0">
                <a:solidFill>
                  <a:srgbClr val="C00000"/>
                </a:solidFill>
                <a:latin typeface="Times New Roman" panose="02020603050405020304" pitchFamily="18" charset="0"/>
                <a:cs typeface="Times New Roman" panose="02020603050405020304" pitchFamily="18" charset="0"/>
              </a:rPr>
              <a:t> con </a:t>
            </a:r>
            <a:r>
              <a:rPr lang="en-US" altLang="en-US" sz="3200" b="0" dirty="0" err="1">
                <a:solidFill>
                  <a:srgbClr val="C00000"/>
                </a:solidFill>
                <a:latin typeface="Times New Roman" panose="02020603050405020304" pitchFamily="18" charset="0"/>
                <a:cs typeface="Times New Roman" panose="02020603050405020304" pitchFamily="18" charset="0"/>
              </a:rPr>
              <a:t>trai</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trở</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thành</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người</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như</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thế</a:t>
            </a:r>
            <a:r>
              <a:rPr lang="en-US" altLang="en-US" sz="3200" b="0" dirty="0">
                <a:solidFill>
                  <a:srgbClr val="C00000"/>
                </a:solidFill>
                <a:latin typeface="Times New Roman" panose="02020603050405020304" pitchFamily="18" charset="0"/>
                <a:cs typeface="Times New Roman" panose="02020603050405020304" pitchFamily="18" charset="0"/>
              </a:rPr>
              <a:t> </a:t>
            </a:r>
            <a:r>
              <a:rPr lang="en-US" altLang="en-US" sz="3200" b="0" dirty="0" err="1">
                <a:solidFill>
                  <a:srgbClr val="C00000"/>
                </a:solidFill>
                <a:latin typeface="Times New Roman" panose="02020603050405020304" pitchFamily="18" charset="0"/>
                <a:cs typeface="Times New Roman" panose="02020603050405020304" pitchFamily="18" charset="0"/>
              </a:rPr>
              <a:t>nào</a:t>
            </a:r>
            <a:r>
              <a:rPr lang="en-US" altLang="en-US" sz="3200" b="0" dirty="0">
                <a:solidFill>
                  <a:srgbClr val="C00000"/>
                </a:solidFill>
                <a:latin typeface="Times New Roman" panose="02020603050405020304" pitchFamily="18" charset="0"/>
                <a:cs typeface="Times New Roman" panose="02020603050405020304" pitchFamily="18" charset="0"/>
              </a:rPr>
              <a:t>?</a:t>
            </a:r>
          </a:p>
        </p:txBody>
      </p:sp>
      <p:sp>
        <p:nvSpPr>
          <p:cNvPr id="14" name="Text Box 8"/>
          <p:cNvSpPr txBox="1">
            <a:spLocks noChangeArrowheads="1"/>
          </p:cNvSpPr>
          <p:nvPr/>
        </p:nvSpPr>
        <p:spPr bwMode="auto">
          <a:xfrm>
            <a:off x="2320256" y="5559257"/>
            <a:ext cx="13974647" cy="5847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b="1" dirty="0" err="1" smtClean="0">
                <a:latin typeface="Times New Roman" panose="02020603050405020304" pitchFamily="18" charset="0"/>
                <a:cs typeface="Times New Roman" panose="02020603050405020304" pitchFamily="18" charset="0"/>
              </a:rPr>
              <a:t>Ông</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muốn</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trai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trở</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siêng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năng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chăm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chỉ</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kiếm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cơm</a:t>
            </a:r>
            <a:r>
              <a:rPr lang="en-US" altLang="en-US" b="1" dirty="0">
                <a:latin typeface="Times New Roman" panose="02020603050405020304" pitchFamily="18" charset="0"/>
                <a:cs typeface="Times New Roman" panose="02020603050405020304" pitchFamily="18" charset="0"/>
              </a:rPr>
              <a:t>.</a:t>
            </a:r>
          </a:p>
        </p:txBody>
      </p:sp>
      <p:sp>
        <p:nvSpPr>
          <p:cNvPr id="19" name="Rectangle 18"/>
          <p:cNvSpPr/>
          <p:nvPr/>
        </p:nvSpPr>
        <p:spPr>
          <a:xfrm>
            <a:off x="2524674" y="1241001"/>
            <a:ext cx="13011985" cy="2554545"/>
          </a:xfrm>
          <a:prstGeom prst="rect">
            <a:avLst/>
          </a:prstGeom>
        </p:spPr>
        <p:txBody>
          <a:bodyPr wrap="square">
            <a:spAutoFit/>
          </a:bodyPr>
          <a:lstStyle/>
          <a:p>
            <a:pPr marL="342900" indent="-342900"/>
            <a:r>
              <a:rPr lang="en-US" sz="3200" dirty="0">
                <a:latin typeface="Times New Roman" pitchFamily="18" charset="0"/>
                <a:cs typeface="Times New Roman" pitchFamily="18" charset="0"/>
              </a:rPr>
              <a:t>1. </a:t>
            </a:r>
            <a:r>
              <a:rPr lang="vi-VN"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cậu</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biếng</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a:p>
            <a:pPr marL="342900" indent="-342900" algn="just"/>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con:</a:t>
            </a:r>
            <a:endParaRPr lang="vi-VN" sz="3200" dirty="0">
              <a:latin typeface="Times New Roman" pitchFamily="18" charset="0"/>
              <a:cs typeface="Times New Roman" pitchFamily="18" charset="0"/>
            </a:endParaRPr>
          </a:p>
          <a:p>
            <a:pPr marL="342900" indent="-342900" algn="just"/>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Cha </a:t>
            </a:r>
            <a:r>
              <a:rPr lang="en-US" sz="3200" dirty="0" err="1">
                <a:latin typeface="Times New Roman" pitchFamily="18" charset="0"/>
                <a:cs typeface="Times New Roman" pitchFamily="18" charset="0"/>
              </a:rPr>
              <a:t>muốn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kiếm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a:t>
            </a:r>
          </a:p>
        </p:txBody>
      </p:sp>
      <p:sp>
        <p:nvSpPr>
          <p:cNvPr id="20" name="Text Box 24"/>
          <p:cNvSpPr txBox="1">
            <a:spLocks noChangeArrowheads="1"/>
          </p:cNvSpPr>
          <p:nvPr/>
        </p:nvSpPr>
        <p:spPr bwMode="auto">
          <a:xfrm>
            <a:off x="4567076" y="7405995"/>
            <a:ext cx="8991600" cy="579438"/>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hiểu</a:t>
            </a:r>
            <a:r>
              <a:rPr lang="en-US" sz="3200" dirty="0">
                <a:solidFill>
                  <a:srgbClr val="C00000"/>
                </a:solidFill>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a:t>
            </a:r>
            <a:r>
              <a:rPr lang="en-US" sz="3200" b="1" i="1" dirty="0" err="1">
                <a:solidFill>
                  <a:srgbClr val="C00000"/>
                </a:solidFill>
                <a:latin typeface="Times New Roman" pitchFamily="18" charset="0"/>
                <a:cs typeface="Times New Roman" pitchFamily="18" charset="0"/>
              </a:rPr>
              <a:t>tự</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mình</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kiếm</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nổi</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bát</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cơm</a:t>
            </a:r>
            <a:r>
              <a:rPr lang="en-US" sz="3200" b="1" i="1" dirty="0">
                <a:solidFill>
                  <a:srgbClr val="C0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p:txBody>
      </p:sp>
      <p:sp>
        <p:nvSpPr>
          <p:cNvPr id="21" name="Text Box 25"/>
          <p:cNvSpPr txBox="1">
            <a:spLocks noChangeArrowheads="1"/>
          </p:cNvSpPr>
          <p:nvPr/>
        </p:nvSpPr>
        <p:spPr bwMode="auto">
          <a:xfrm>
            <a:off x="3869245" y="9178559"/>
            <a:ext cx="11237471" cy="584775"/>
          </a:xfrm>
          <a:prstGeom prst="rect">
            <a:avLst/>
          </a:prstGeom>
          <a:noFill/>
          <a:ln w="9525">
            <a:noFill/>
            <a:miter lim="800000"/>
            <a:headEnd/>
            <a:tailEnd/>
          </a:ln>
        </p:spPr>
        <p:txBody>
          <a:bodyPr wrap="square">
            <a:spAutoFit/>
          </a:bodyPr>
          <a:lstStyle/>
          <a:p>
            <a:pPr indent="166688" algn="just"/>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nuôi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a:t>
            </a:r>
          </a:p>
        </p:txBody>
      </p:sp>
      <p:sp>
        <p:nvSpPr>
          <p:cNvPr id="22" name="Down Arrow 21"/>
          <p:cNvSpPr/>
          <p:nvPr/>
        </p:nvSpPr>
        <p:spPr>
          <a:xfrm>
            <a:off x="8510467" y="8470037"/>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48612" r="27947"/>
          <a:stretch>
            <a:fillRect/>
          </a:stretch>
        </p:blipFill>
        <p:spPr>
          <a:xfrm>
            <a:off x="14150010" y="-85412"/>
            <a:ext cx="4307949" cy="1407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edge">
                                      <p:cBhvr>
                                        <p:cTn id="19" dur="1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sp>
        <p:nvSpPr>
          <p:cNvPr id="22" name="Down Arrow 21"/>
          <p:cNvSpPr/>
          <p:nvPr/>
        </p:nvSpPr>
        <p:spPr>
          <a:xfrm>
            <a:off x="9247336" y="6398407"/>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2" name="Rectangle 1"/>
          <p:cNvSpPr/>
          <p:nvPr/>
        </p:nvSpPr>
        <p:spPr>
          <a:xfrm>
            <a:off x="1791756" y="2538846"/>
            <a:ext cx="15292161" cy="2062103"/>
          </a:xfrm>
          <a:prstGeom prst="rect">
            <a:avLst/>
          </a:prstGeom>
          <a:solidFill>
            <a:schemeClr val="bg1"/>
          </a:solidFill>
        </p:spPr>
        <p:txBody>
          <a:bodyPr wrap="square">
            <a:spAutoFit/>
          </a:bodyPr>
          <a:lstStyle/>
          <a:p>
            <a:pPr marL="342900" indent="-342900" algn="just"/>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cha.</a:t>
            </a:r>
          </a:p>
          <a:p>
            <a:pPr marL="342900" indent="-342900"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cha </a:t>
            </a:r>
            <a:r>
              <a:rPr lang="en-US" sz="3200" dirty="0" err="1">
                <a:latin typeface="Times New Roman" pitchFamily="18" charset="0"/>
                <a:cs typeface="Times New Roman" pitchFamily="18" charset="0"/>
              </a:rPr>
              <a:t>vứt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vẫn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giọng</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pPr marL="342900" indent="-342900" algn="just"/>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tiền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24" name="Text Box 6"/>
          <p:cNvSpPr txBox="1">
            <a:spLocks noChangeArrowheads="1"/>
          </p:cNvSpPr>
          <p:nvPr/>
        </p:nvSpPr>
        <p:spPr bwMode="auto">
          <a:xfrm>
            <a:off x="5562600" y="5296964"/>
            <a:ext cx="8991600" cy="646331"/>
          </a:xfrm>
          <a:prstGeom prst="rect">
            <a:avLst/>
          </a:prstGeom>
          <a:noFill/>
          <a:ln w="9525">
            <a:noFill/>
            <a:miter lim="800000"/>
            <a:headEnd/>
            <a:tailEnd/>
          </a:ln>
        </p:spPr>
        <p:txBody>
          <a:bodyPr>
            <a:spAutoFit/>
          </a:bodyPr>
          <a:lstStyle/>
          <a:p>
            <a:pPr>
              <a:spcBef>
                <a:spcPct val="50000"/>
              </a:spcBef>
            </a:pPr>
            <a:r>
              <a:rPr lang="en-US" sz="3600" dirty="0">
                <a:solidFill>
                  <a:srgbClr val="C00000"/>
                </a:solidFill>
                <a:latin typeface="Times New Roman" pitchFamily="18" charset="0"/>
                <a:cs typeface="Times New Roman" pitchFamily="18" charset="0"/>
              </a:rPr>
              <a:t>2.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vứt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tiền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xuống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ao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để</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gì</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25" name="Text Box 14"/>
          <p:cNvSpPr txBox="1">
            <a:spLocks noChangeArrowheads="1"/>
          </p:cNvSpPr>
          <p:nvPr/>
        </p:nvSpPr>
        <p:spPr bwMode="auto">
          <a:xfrm>
            <a:off x="3604249" y="7453654"/>
            <a:ext cx="12253222" cy="1754326"/>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Ông</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muốn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do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Nếu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vứt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xót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do con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8922360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sp>
        <p:nvSpPr>
          <p:cNvPr id="22" name="Down Arrow 21"/>
          <p:cNvSpPr/>
          <p:nvPr/>
        </p:nvSpPr>
        <p:spPr>
          <a:xfrm>
            <a:off x="9280099" y="6505520"/>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3" name="Rectangle 2"/>
          <p:cNvSpPr/>
          <p:nvPr/>
        </p:nvSpPr>
        <p:spPr>
          <a:xfrm>
            <a:off x="2148713" y="2079736"/>
            <a:ext cx="14710959" cy="2308324"/>
          </a:xfrm>
          <a:prstGeom prst="rect">
            <a:avLst/>
          </a:prstGeom>
          <a:solidFill>
            <a:schemeClr val="bg1"/>
          </a:solidFill>
        </p:spPr>
        <p:txBody>
          <a:bodyPr wrap="square">
            <a:spAutoFit/>
          </a:bodyPr>
          <a:lstStyle/>
          <a:p>
            <a:r>
              <a:rPr lang="en-US" sz="3600" dirty="0">
                <a:latin typeface="Times New Roman" pitchFamily="18" charset="0"/>
                <a:cs typeface="Times New Roman" pitchFamily="18" charset="0"/>
              </a:rPr>
              <a:t> </a:t>
            </a:r>
            <a:r>
              <a:rPr lang="fr-FR" sz="3600" dirty="0">
                <a:latin typeface="Times New Roman" pitchFamily="18" charset="0"/>
                <a:cs typeface="Times New Roman" pitchFamily="18" charset="0"/>
              </a:rPr>
              <a:t>3. </a:t>
            </a:r>
            <a:r>
              <a:rPr lang="fr-FR" sz="3600" dirty="0" err="1">
                <a:latin typeface="Times New Roman" pitchFamily="18" charset="0"/>
                <a:cs typeface="Times New Roman" pitchFamily="18" charset="0"/>
              </a:rPr>
              <a:t>Người</a:t>
            </a:r>
            <a:r>
              <a:rPr lang="fr-FR" sz="3600" dirty="0">
                <a:latin typeface="Times New Roman" pitchFamily="18" charset="0"/>
                <a:cs typeface="Times New Roman" pitchFamily="18" charset="0"/>
              </a:rPr>
              <a:t> con </a:t>
            </a:r>
            <a:r>
              <a:rPr lang="fr-FR" sz="3600" dirty="0" err="1">
                <a:latin typeface="Times New Roman" pitchFamily="18" charset="0"/>
                <a:cs typeface="Times New Roman" pitchFamily="18" charset="0"/>
              </a:rPr>
              <a:t>lại</a:t>
            </a:r>
            <a:r>
              <a:rPr lang="fr-FR" sz="3600" dirty="0">
                <a:latin typeface="Times New Roman" pitchFamily="18" charset="0"/>
                <a:cs typeface="Times New Roman" pitchFamily="18" charset="0"/>
              </a:rPr>
              <a:t> ra </a:t>
            </a:r>
            <a:r>
              <a:rPr lang="fr-FR" sz="3600" dirty="0" err="1">
                <a:latin typeface="Times New Roman" pitchFamily="18" charset="0"/>
                <a:cs typeface="Times New Roman" pitchFamily="18" charset="0"/>
              </a:rPr>
              <a:t>đi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Bà</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mẹ</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chỉ</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dám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ít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đường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hết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ta </a:t>
            </a:r>
            <a:r>
              <a:rPr lang="fr-FR" sz="3600" dirty="0" err="1">
                <a:latin typeface="Times New Roman" pitchFamily="18" charset="0"/>
                <a:cs typeface="Times New Roman" pitchFamily="18" charset="0"/>
              </a:rPr>
              <a:t>đành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tìm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vào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làng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xin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xay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thóc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thuê</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Xay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thúng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thóc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trả</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công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hai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gạo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chỉ</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dám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ăn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Suốt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ba</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tháng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dành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dụm</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chín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mươi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gao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anh</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bán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lấy</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tiền</a:t>
            </a:r>
            <a:r>
              <a:rPr lang="fr-FR" sz="3600" dirty="0">
                <a:latin typeface="Times New Roman" pitchFamily="18" charset="0"/>
                <a:cs typeface="Times New Roman" pitchFamily="18" charset="0"/>
              </a:rPr>
              <a:t>. </a:t>
            </a:r>
            <a:endParaRPr lang="en-US" sz="3600" dirty="0"/>
          </a:p>
        </p:txBody>
      </p:sp>
      <p:sp>
        <p:nvSpPr>
          <p:cNvPr id="16" name="Text Box 6"/>
          <p:cNvSpPr txBox="1">
            <a:spLocks noChangeArrowheads="1"/>
          </p:cNvSpPr>
          <p:nvPr/>
        </p:nvSpPr>
        <p:spPr bwMode="auto">
          <a:xfrm>
            <a:off x="4137800" y="5498830"/>
            <a:ext cx="12954000" cy="646331"/>
          </a:xfrm>
          <a:prstGeom prst="rect">
            <a:avLst/>
          </a:prstGeom>
          <a:noFill/>
          <a:ln w="9525">
            <a:noFill/>
            <a:miter lim="800000"/>
            <a:headEnd/>
            <a:tailEnd/>
          </a:ln>
        </p:spPr>
        <p:txBody>
          <a:bodyPr wrap="square">
            <a:spAutoFit/>
          </a:bodyPr>
          <a:lstStyle/>
          <a:p>
            <a:pPr>
              <a:spcBef>
                <a:spcPct val="50000"/>
              </a:spcBef>
            </a:pPr>
            <a:r>
              <a:rPr lang="en-US" sz="3600" dirty="0">
                <a:solidFill>
                  <a:srgbClr val="C00000"/>
                </a:solidFill>
                <a:latin typeface="Times New Roman" pitchFamily="18" charset="0"/>
                <a:cs typeface="Times New Roman" pitchFamily="18" charset="0"/>
              </a:rPr>
              <a:t>3. </a:t>
            </a:r>
            <a:r>
              <a:rPr lang="en-US" sz="3600" dirty="0" err="1">
                <a:solidFill>
                  <a:srgbClr val="C00000"/>
                </a:solidFill>
                <a:latin typeface="Times New Roman" pitchFamily="18" charset="0"/>
                <a:cs typeface="Times New Roman" pitchFamily="18" charset="0"/>
              </a:rPr>
              <a:t>Người</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đã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lụng</a:t>
            </a:r>
            <a:r>
              <a:rPr lang="en-US" sz="3600" dirty="0" smtClean="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vất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tiết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nào</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17" name="Text Box 19"/>
          <p:cNvSpPr txBox="1">
            <a:spLocks noChangeArrowheads="1"/>
          </p:cNvSpPr>
          <p:nvPr/>
        </p:nvSpPr>
        <p:spPr bwMode="auto">
          <a:xfrm>
            <a:off x="3312579" y="7483093"/>
            <a:ext cx="12316040" cy="1754326"/>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thuê</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Ba </a:t>
            </a:r>
            <a:r>
              <a:rPr lang="en-US" sz="3600" b="1" dirty="0" err="1">
                <a:latin typeface="Times New Roman" pitchFamily="18" charset="0"/>
                <a:cs typeface="Times New Roman" pitchFamily="18" charset="0"/>
              </a:rPr>
              <a:t>tháng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12723902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sp>
        <p:nvSpPr>
          <p:cNvPr id="22" name="Down Arrow 21"/>
          <p:cNvSpPr/>
          <p:nvPr/>
        </p:nvSpPr>
        <p:spPr>
          <a:xfrm>
            <a:off x="8686800" y="7345229"/>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2" name="Rectangle 1"/>
          <p:cNvSpPr/>
          <p:nvPr/>
        </p:nvSpPr>
        <p:spPr>
          <a:xfrm>
            <a:off x="2430393" y="2099924"/>
            <a:ext cx="13348790" cy="2862322"/>
          </a:xfrm>
          <a:prstGeom prst="rect">
            <a:avLst/>
          </a:prstGeom>
          <a:solidFill>
            <a:schemeClr val="bg1"/>
          </a:solidFill>
        </p:spPr>
        <p:txBody>
          <a:bodyPr wrap="square">
            <a:spAutoFit/>
          </a:bodyPr>
          <a:lstStyle/>
          <a:p>
            <a:pPr marL="342900" indent="-342900" algn="just"/>
            <a:r>
              <a:rPr lang="vi-VN" sz="3600" dirty="0">
                <a:latin typeface="Times New Roman" pitchFamily="18" charset="0"/>
                <a:cs typeface="Times New Roman" pitchFamily="18" charset="0"/>
              </a:rPr>
              <a:t>4. Hôm đó, ông lão đang ngồi sưởi lửa thì con đem tiền về. Ông liền ném luôn mấy đồng vào bếp lửa. Người con vội thọc tay vào lửa láy ra. Ông lão cười chảy nước mắt: </a:t>
            </a:r>
          </a:p>
          <a:p>
            <a:pPr marL="342900" indent="-342900" algn="just"/>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 Bây giờ cha tin tiền đó chính tay con làm ra. Có làm lụng vất vả, người ta mới biết quý đồng tiền.</a:t>
            </a:r>
          </a:p>
        </p:txBody>
      </p:sp>
      <p:sp>
        <p:nvSpPr>
          <p:cNvPr id="18" name="Text Box 6"/>
          <p:cNvSpPr txBox="1">
            <a:spLocks noChangeArrowheads="1"/>
          </p:cNvSpPr>
          <p:nvPr/>
        </p:nvSpPr>
        <p:spPr bwMode="auto">
          <a:xfrm>
            <a:off x="3657600" y="6370637"/>
            <a:ext cx="11291427" cy="646331"/>
          </a:xfrm>
          <a:prstGeom prst="rect">
            <a:avLst/>
          </a:prstGeom>
          <a:noFill/>
          <a:ln w="9525">
            <a:noFill/>
            <a:miter lim="800000"/>
            <a:headEnd/>
            <a:tailEnd/>
          </a:ln>
        </p:spPr>
        <p:txBody>
          <a:bodyPr wrap="square">
            <a:spAutoFit/>
          </a:bodyPr>
          <a:lstStyle/>
          <a:p>
            <a:pPr>
              <a:spcBef>
                <a:spcPct val="50000"/>
              </a:spcBef>
            </a:pPr>
            <a:r>
              <a:rPr lang="en-US" sz="3600" dirty="0">
                <a:solidFill>
                  <a:srgbClr val="C00000"/>
                </a:solidFill>
                <a:latin typeface="Times New Roman" pitchFamily="18" charset="0"/>
                <a:cs typeface="Times New Roman" pitchFamily="18" charset="0"/>
              </a:rPr>
              <a:t>4. </a:t>
            </a:r>
            <a:r>
              <a:rPr lang="en-US" sz="3600" dirty="0" err="1">
                <a:solidFill>
                  <a:srgbClr val="C00000"/>
                </a:solidFill>
                <a:latin typeface="Times New Roman" pitchFamily="18" charset="0"/>
                <a:cs typeface="Times New Roman" pitchFamily="18" charset="0"/>
              </a:rPr>
              <a:t>Khi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vứt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tiền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bếp</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lửa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người</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đã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gì</a:t>
            </a:r>
            <a:r>
              <a:rPr lang="en-US" sz="3600" dirty="0">
                <a:solidFill>
                  <a:srgbClr val="C00000"/>
                </a:solidFill>
                <a:latin typeface="Times New Roman" pitchFamily="18" charset="0"/>
                <a:cs typeface="Times New Roman" pitchFamily="18" charset="0"/>
              </a:rPr>
              <a:t>?</a:t>
            </a:r>
          </a:p>
        </p:txBody>
      </p:sp>
      <p:sp>
        <p:nvSpPr>
          <p:cNvPr id="19" name="Text Box 19"/>
          <p:cNvSpPr txBox="1">
            <a:spLocks noChangeArrowheads="1"/>
          </p:cNvSpPr>
          <p:nvPr/>
        </p:nvSpPr>
        <p:spPr bwMode="auto">
          <a:xfrm>
            <a:off x="2320256" y="8223702"/>
            <a:ext cx="14856971" cy="646331"/>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vội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bếp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bỏng</a:t>
            </a:r>
            <a:r>
              <a:rPr lang="en-US" sz="36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01661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514" y="8408151"/>
            <a:ext cx="2674680" cy="187713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9414" y="2781300"/>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8645"/>
          <a:stretch>
            <a:fillRect/>
          </a:stretch>
        </p:blipFill>
        <p:spPr>
          <a:xfrm>
            <a:off x="-53095" y="908422"/>
            <a:ext cx="1693323" cy="1646208"/>
          </a:xfrm>
          <a:prstGeom prst="rect">
            <a:avLst/>
          </a:prstGeom>
        </p:spPr>
      </p:pic>
      <p:grpSp>
        <p:nvGrpSpPr>
          <p:cNvPr id="16" name="Group 16"/>
          <p:cNvGrpSpPr/>
          <p:nvPr/>
        </p:nvGrpSpPr>
        <p:grpSpPr>
          <a:xfrm>
            <a:off x="2663043" y="4536472"/>
            <a:ext cx="4445522" cy="3426576"/>
            <a:chOff x="0" y="0"/>
            <a:chExt cx="3290570" cy="3295650"/>
          </a:xfrm>
        </p:grpSpPr>
        <p:sp>
          <p:nvSpPr>
            <p:cNvPr id="17" name="Freeform 17"/>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grpSp>
        <p:nvGrpSpPr>
          <p:cNvPr id="18" name="Group 18"/>
          <p:cNvGrpSpPr/>
          <p:nvPr/>
        </p:nvGrpSpPr>
        <p:grpSpPr>
          <a:xfrm>
            <a:off x="11179434" y="4536472"/>
            <a:ext cx="4445522" cy="3426576"/>
            <a:chOff x="0" y="0"/>
            <a:chExt cx="3290570" cy="3295650"/>
          </a:xfrm>
        </p:grpSpPr>
        <p:sp>
          <p:nvSpPr>
            <p:cNvPr id="19" name="Freeform 19"/>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051636" y="88918"/>
            <a:ext cx="2415328" cy="939782"/>
          </a:xfrm>
          <a:prstGeom prst="rect">
            <a:avLst/>
          </a:prstGeom>
        </p:spPr>
      </p:pic>
      <p:sp>
        <p:nvSpPr>
          <p:cNvPr id="21" name="Rectangle 3"/>
          <p:cNvSpPr txBox="1">
            <a:spLocks noChangeArrowheads="1"/>
          </p:cNvSpPr>
          <p:nvPr/>
        </p:nvSpPr>
        <p:spPr>
          <a:xfrm>
            <a:off x="2438400" y="6210300"/>
            <a:ext cx="12344400"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5400" dirty="0" smtClean="0">
                <a:solidFill>
                  <a:schemeClr val="accent5">
                    <a:lumMod val="50000"/>
                  </a:schemeClr>
                </a:solidFill>
              </a:rPr>
              <a:t>     </a:t>
            </a:r>
            <a:r>
              <a:rPr lang="en-US" sz="5400" dirty="0" smtClean="0">
                <a:solidFill>
                  <a:schemeClr val="accent5">
                    <a:lumMod val="50000"/>
                  </a:schemeClr>
                </a:solidFill>
                <a:latin typeface=".VnTime" pitchFamily="34" charset="0"/>
              </a:rPr>
              <a:t> </a:t>
            </a:r>
            <a:r>
              <a:rPr lang="en-US" sz="5400" b="1" dirty="0" err="1" smtClean="0">
                <a:solidFill>
                  <a:schemeClr val="accent5">
                    <a:lumMod val="50000"/>
                  </a:schemeClr>
                </a:solidFill>
                <a:latin typeface="Times New Roman" pitchFamily="18" charset="0"/>
                <a:cs typeface="Times New Roman" pitchFamily="18" charset="0"/>
              </a:rPr>
              <a:t>Nêu</a:t>
            </a:r>
            <a:r>
              <a:rPr lang="en-US" sz="5400" b="1" dirty="0" smtClean="0">
                <a:solidFill>
                  <a:schemeClr val="accent5">
                    <a:lumMod val="50000"/>
                  </a:schemeClr>
                </a:solidFill>
                <a:latin typeface="Times New Roman" pitchFamily="18" charset="0"/>
                <a:cs typeface="Times New Roman" pitchFamily="18" charset="0"/>
              </a:rPr>
              <a:t> </a:t>
            </a:r>
            <a:r>
              <a:rPr lang="en-US" sz="5400" b="1" dirty="0" err="1" smtClean="0">
                <a:solidFill>
                  <a:schemeClr val="accent5">
                    <a:lumMod val="50000"/>
                  </a:schemeClr>
                </a:solidFill>
                <a:latin typeface="Times New Roman" pitchFamily="18" charset="0"/>
                <a:cs typeface="Times New Roman" pitchFamily="18" charset="0"/>
              </a:rPr>
              <a:t>nội</a:t>
            </a:r>
            <a:r>
              <a:rPr lang="en-US" sz="5400" b="1" dirty="0" smtClean="0">
                <a:solidFill>
                  <a:schemeClr val="accent5">
                    <a:lumMod val="50000"/>
                  </a:schemeClr>
                </a:solidFill>
                <a:latin typeface="Times New Roman" pitchFamily="18" charset="0"/>
                <a:cs typeface="Times New Roman" pitchFamily="18" charset="0"/>
              </a:rPr>
              <a:t> </a:t>
            </a:r>
            <a:r>
              <a:rPr lang="en-US" sz="5400" b="1" dirty="0" smtClean="0">
                <a:solidFill>
                  <a:schemeClr val="accent5">
                    <a:lumMod val="50000"/>
                  </a:schemeClr>
                </a:solidFill>
                <a:latin typeface=".VnTime" pitchFamily="34" charset="0"/>
              </a:rPr>
              <a:t>dung </a:t>
            </a:r>
            <a:r>
              <a:rPr lang="en-US" sz="5400" b="1" dirty="0" err="1" smtClean="0">
                <a:solidFill>
                  <a:schemeClr val="accent5">
                    <a:lumMod val="50000"/>
                  </a:schemeClr>
                </a:solidFill>
                <a:latin typeface="Times New Roman" pitchFamily="18" charset="0"/>
                <a:cs typeface="Times New Roman" pitchFamily="18" charset="0"/>
              </a:rPr>
              <a:t>của</a:t>
            </a:r>
            <a:r>
              <a:rPr lang="en-US" sz="5400" b="1" dirty="0" smtClean="0">
                <a:solidFill>
                  <a:schemeClr val="accent5">
                    <a:lumMod val="50000"/>
                  </a:schemeClr>
                </a:solidFill>
                <a:latin typeface="Times New Roman" pitchFamily="18" charset="0"/>
                <a:cs typeface="Times New Roman" pitchFamily="18" charset="0"/>
              </a:rPr>
              <a:t> bài </a:t>
            </a:r>
            <a:r>
              <a:rPr lang="en-US" sz="5400" b="1" dirty="0" err="1" smtClean="0">
                <a:solidFill>
                  <a:schemeClr val="accent5">
                    <a:lumMod val="50000"/>
                  </a:schemeClr>
                </a:solidFill>
                <a:latin typeface="Times New Roman" pitchFamily="18" charset="0"/>
                <a:cs typeface="Times New Roman" pitchFamily="18" charset="0"/>
              </a:rPr>
              <a:t>thơ</a:t>
            </a:r>
            <a:r>
              <a:rPr lang="en-US" sz="5400" b="1" dirty="0" smtClean="0">
                <a:solidFill>
                  <a:schemeClr val="accent5">
                    <a:lumMod val="50000"/>
                  </a:schemeClr>
                </a:solidFill>
                <a:latin typeface="Times New Roman" pitchFamily="18" charset="0"/>
                <a:cs typeface="Times New Roman" pitchFamily="18" charset="0"/>
              </a:rPr>
              <a:t>. </a:t>
            </a:r>
            <a:endParaRPr lang="en-US" sz="5400" dirty="0" smtClean="0">
              <a:solidFill>
                <a:schemeClr val="accent5">
                  <a:lumMod val="50000"/>
                </a:schemeClr>
              </a:solidFill>
              <a:latin typeface=".VnTime" pitchFamily="34" charset="0"/>
            </a:endParaRPr>
          </a:p>
        </p:txBody>
      </p:sp>
      <p:sp>
        <p:nvSpPr>
          <p:cNvPr id="22" name="Text Box 16"/>
          <p:cNvSpPr txBox="1">
            <a:spLocks noChangeArrowheads="1"/>
          </p:cNvSpPr>
          <p:nvPr/>
        </p:nvSpPr>
        <p:spPr bwMode="auto">
          <a:xfrm>
            <a:off x="5715000" y="873951"/>
            <a:ext cx="8153400" cy="1107996"/>
          </a:xfrm>
          <a:prstGeom prst="rect">
            <a:avLst/>
          </a:prstGeom>
          <a:noFill/>
          <a:ln w="9525">
            <a:noFill/>
            <a:miter lim="800000"/>
            <a:headEnd/>
            <a:tailEnd/>
          </a:ln>
        </p:spPr>
        <p:txBody>
          <a:bodyPr wrap="square">
            <a:spAutoFit/>
          </a:bodyPr>
          <a:lstStyle/>
          <a:p>
            <a:pPr>
              <a:spcBef>
                <a:spcPct val="50000"/>
              </a:spcBef>
            </a:pPr>
            <a:r>
              <a:rPr lang="en-US" sz="6600" b="1" dirty="0" smtClean="0">
                <a:solidFill>
                  <a:schemeClr val="accent4">
                    <a:lumMod val="50000"/>
                  </a:schemeClr>
                </a:solidFill>
                <a:latin typeface="Times New Roman" pitchFamily="18" charset="0"/>
                <a:cs typeface="Times New Roman" pitchFamily="18" charset="0"/>
              </a:rPr>
              <a:t>KIỂM TRA BÀI CŨ</a:t>
            </a:r>
            <a:endParaRPr lang="en-US" sz="6600" b="1" dirty="0">
              <a:solidFill>
                <a:schemeClr val="accent4">
                  <a:lumMod val="50000"/>
                </a:schemeClr>
              </a:solidFill>
              <a:latin typeface="Times New Roman" pitchFamily="18" charset="0"/>
              <a:cs typeface="Times New Roman" pitchFamily="18" charset="0"/>
            </a:endParaRPr>
          </a:p>
        </p:txBody>
      </p:sp>
      <p:sp>
        <p:nvSpPr>
          <p:cNvPr id="24" name="Rectangle 3"/>
          <p:cNvSpPr txBox="1">
            <a:spLocks noChangeArrowheads="1"/>
          </p:cNvSpPr>
          <p:nvPr/>
        </p:nvSpPr>
        <p:spPr bwMode="auto">
          <a:xfrm>
            <a:off x="2694296" y="3872915"/>
            <a:ext cx="14636766" cy="1219200"/>
          </a:xfrm>
          <a:prstGeom prst="rect">
            <a:avLst/>
          </a:prstGeom>
          <a:noFill/>
          <a:ln w="9525">
            <a:noFill/>
            <a:miter lim="800000"/>
            <a:headEnd/>
            <a:tailEnd/>
          </a:ln>
        </p:spPr>
        <p:txBody>
          <a:bodyPr/>
          <a:lstStyle/>
          <a:p>
            <a:pPr marL="609600" indent="-609600">
              <a:spcBef>
                <a:spcPct val="20000"/>
              </a:spcBef>
            </a:pPr>
            <a:r>
              <a:rPr lang="en-US" sz="5400" b="1" dirty="0">
                <a:solidFill>
                  <a:srgbClr val="C00000"/>
                </a:solidFill>
                <a:latin typeface=".VnTime" pitchFamily="34" charset="0"/>
              </a:rPr>
              <a:t>2. </a:t>
            </a:r>
            <a:r>
              <a:rPr lang="en-US" sz="5400" b="1" dirty="0" err="1">
                <a:solidFill>
                  <a:srgbClr val="C00000"/>
                </a:solidFill>
                <a:latin typeface=".VnTime" pitchFamily="34" charset="0"/>
              </a:rPr>
              <a:t>Em</a:t>
            </a:r>
            <a:r>
              <a:rPr lang="en-US" sz="5400" b="1" dirty="0">
                <a:solidFill>
                  <a:srgbClr val="C00000"/>
                </a:solidFill>
                <a:latin typeface=".VnTime" pitchFamily="34" charset="0"/>
              </a:rPr>
              <a:t> </a:t>
            </a:r>
            <a:r>
              <a:rPr lang="en-US" sz="5400" b="1" dirty="0" err="1">
                <a:solidFill>
                  <a:srgbClr val="C00000"/>
                </a:solidFill>
                <a:latin typeface=".VnTime" pitchFamily="34" charset="0"/>
              </a:rPr>
              <a:t>h·y</a:t>
            </a:r>
            <a:r>
              <a:rPr lang="en-US" sz="5400" b="1" dirty="0">
                <a:solidFill>
                  <a:srgbClr val="C00000"/>
                </a:solidFill>
                <a:latin typeface=".VnTime" pitchFamily="34" charset="0"/>
              </a:rPr>
              <a:t> ®</a:t>
            </a:r>
            <a:r>
              <a:rPr lang="en-US" sz="5400" b="1" dirty="0" err="1">
                <a:solidFill>
                  <a:srgbClr val="C00000"/>
                </a:solidFill>
                <a:latin typeface=".VnTime" pitchFamily="34" charset="0"/>
              </a:rPr>
              <a:t>äc</a:t>
            </a:r>
            <a:r>
              <a:rPr lang="en-US" sz="5400" b="1" dirty="0">
                <a:solidFill>
                  <a:srgbClr val="C00000"/>
                </a:solidFill>
                <a:latin typeface=".VnTime" pitchFamily="34" charset="0"/>
              </a:rPr>
              <a:t> </a:t>
            </a:r>
            <a:r>
              <a:rPr lang="en-US" sz="5400" b="1" dirty="0" err="1">
                <a:solidFill>
                  <a:srgbClr val="C00000"/>
                </a:solidFill>
                <a:latin typeface=".VnTime" pitchFamily="34" charset="0"/>
              </a:rPr>
              <a:t>thuéc</a:t>
            </a:r>
            <a:r>
              <a:rPr lang="en-US" sz="5400" b="1" dirty="0">
                <a:solidFill>
                  <a:srgbClr val="C00000"/>
                </a:solidFill>
                <a:latin typeface=".VnTime" pitchFamily="34" charset="0"/>
              </a:rPr>
              <a:t> </a:t>
            </a:r>
            <a:r>
              <a:rPr lang="en-US" sz="5400" b="1" dirty="0" err="1">
                <a:solidFill>
                  <a:srgbClr val="C00000"/>
                </a:solidFill>
                <a:latin typeface=".VnTime" pitchFamily="34" charset="0"/>
              </a:rPr>
              <a:t>lßng</a:t>
            </a:r>
            <a:r>
              <a:rPr lang="en-US" sz="5400" b="1" dirty="0">
                <a:solidFill>
                  <a:srgbClr val="C00000"/>
                </a:solidFill>
                <a:latin typeface=".VnTime" pitchFamily="34" charset="0"/>
              </a:rPr>
              <a:t> 10 </a:t>
            </a:r>
            <a:r>
              <a:rPr lang="en-US" sz="5400" b="1" dirty="0" err="1">
                <a:solidFill>
                  <a:srgbClr val="C00000"/>
                </a:solidFill>
                <a:latin typeface=".VnTime" pitchFamily="34" charset="0"/>
              </a:rPr>
              <a:t>dßng</a:t>
            </a:r>
            <a:r>
              <a:rPr lang="en-US" sz="5400" b="1" dirty="0">
                <a:solidFill>
                  <a:srgbClr val="C00000"/>
                </a:solidFill>
                <a:latin typeface=".VnTime" pitchFamily="34" charset="0"/>
              </a:rPr>
              <a:t> </a:t>
            </a:r>
            <a:r>
              <a:rPr lang="en-US" sz="5400" b="1" dirty="0" err="1">
                <a:solidFill>
                  <a:srgbClr val="C00000"/>
                </a:solidFill>
                <a:latin typeface=".VnTime" pitchFamily="34" charset="0"/>
              </a:rPr>
              <a:t>th</a:t>
            </a:r>
            <a:r>
              <a:rPr lang="en-US" sz="5400" b="1" dirty="0">
                <a:solidFill>
                  <a:srgbClr val="C00000"/>
                </a:solidFill>
                <a:latin typeface=".VnTime" pitchFamily="34" charset="0"/>
              </a:rPr>
              <a:t>¬ ®</a:t>
            </a:r>
            <a:r>
              <a:rPr lang="en-US" sz="5400" b="1" dirty="0" err="1">
                <a:solidFill>
                  <a:srgbClr val="C00000"/>
                </a:solidFill>
                <a:latin typeface=".VnTime" pitchFamily="34" charset="0"/>
              </a:rPr>
              <a:t>Çu</a:t>
            </a:r>
            <a:r>
              <a:rPr lang="en-US" sz="5400" b="1" dirty="0">
                <a:solidFill>
                  <a:srgbClr val="C00000"/>
                </a:solidFill>
                <a:latin typeface=".VnTime" pitchFamily="34" charset="0"/>
              </a:rPr>
              <a:t> </a:t>
            </a:r>
            <a:r>
              <a:rPr lang="en-US" sz="5400" b="1" dirty="0" err="1">
                <a:solidFill>
                  <a:srgbClr val="C00000"/>
                </a:solidFill>
                <a:latin typeface=".VnTime" pitchFamily="34" charset="0"/>
              </a:rPr>
              <a:t>cña</a:t>
            </a:r>
            <a:r>
              <a:rPr lang="en-US" sz="5400" b="1" dirty="0">
                <a:solidFill>
                  <a:srgbClr val="C00000"/>
                </a:solidFill>
                <a:latin typeface=".VnTime" pitchFamily="34" charset="0"/>
              </a:rPr>
              <a:t> </a:t>
            </a:r>
            <a:r>
              <a:rPr lang="en-US" sz="5400" b="1" dirty="0" err="1">
                <a:solidFill>
                  <a:srgbClr val="C00000"/>
                </a:solidFill>
                <a:latin typeface=".VnTime" pitchFamily="34" charset="0"/>
              </a:rPr>
              <a:t>bµi</a:t>
            </a:r>
            <a:r>
              <a:rPr lang="en-US" sz="5400" b="1" dirty="0">
                <a:solidFill>
                  <a:srgbClr val="C00000"/>
                </a:solidFill>
                <a:latin typeface=".VnTime" pitchFamily="34" charset="0"/>
              </a:rPr>
              <a:t> </a:t>
            </a:r>
            <a:r>
              <a:rPr lang="en-US" sz="5400" b="1" dirty="0" err="1">
                <a:solidFill>
                  <a:srgbClr val="C00000"/>
                </a:solidFill>
                <a:latin typeface=".VnTime" pitchFamily="34" charset="0"/>
              </a:rPr>
              <a:t>th</a:t>
            </a:r>
            <a:r>
              <a:rPr lang="en-US" sz="5400" b="1" dirty="0">
                <a:solidFill>
                  <a:srgbClr val="C00000"/>
                </a:solidFill>
                <a:latin typeface=".VnTime" pitchFamily="34" charset="0"/>
              </a:rPr>
              <a:t>¬ </a:t>
            </a:r>
            <a:r>
              <a:rPr lang="en-US" sz="5400" b="1" dirty="0">
                <a:solidFill>
                  <a:srgbClr val="C00000"/>
                </a:solidFill>
                <a:latin typeface="Times New Roman" pitchFamily="18" charset="0"/>
                <a:cs typeface="Times New Roman" pitchFamily="18" charset="0"/>
              </a:rPr>
              <a:t>“</a:t>
            </a:r>
            <a:r>
              <a:rPr lang="en-US" sz="5400" b="1" dirty="0" err="1">
                <a:solidFill>
                  <a:srgbClr val="C00000"/>
                </a:solidFill>
                <a:latin typeface=".VnTime" pitchFamily="34" charset="0"/>
              </a:rPr>
              <a:t>Nhí</a:t>
            </a:r>
            <a:r>
              <a:rPr lang="en-US" sz="5400" b="1" dirty="0">
                <a:solidFill>
                  <a:srgbClr val="C00000"/>
                </a:solidFill>
                <a:latin typeface=".VnTime" pitchFamily="34" charset="0"/>
              </a:rPr>
              <a:t> </a:t>
            </a:r>
            <a:r>
              <a:rPr lang="en-US" sz="5400" b="1" dirty="0" err="1">
                <a:solidFill>
                  <a:srgbClr val="C00000"/>
                </a:solidFill>
                <a:latin typeface=".VnTime" pitchFamily="34" charset="0"/>
              </a:rPr>
              <a:t>ViÖt</a:t>
            </a:r>
            <a:r>
              <a:rPr lang="en-US" sz="5400" b="1" dirty="0">
                <a:solidFill>
                  <a:srgbClr val="C00000"/>
                </a:solidFill>
                <a:latin typeface=".VnTime" pitchFamily="34" charset="0"/>
              </a:rPr>
              <a:t> B¾c</a:t>
            </a:r>
            <a:r>
              <a:rPr lang="en-US" sz="5400" b="1" dirty="0">
                <a:solidFill>
                  <a:srgbClr val="C00000"/>
                </a:solidFill>
                <a:latin typeface="Times New Roman" pitchFamily="18" charset="0"/>
                <a:cs typeface="Times New Roman" pitchFamily="18" charset="0"/>
              </a:rPr>
              <a:t>”</a:t>
            </a:r>
            <a:r>
              <a:rPr lang="en-US" sz="5400" b="1" dirty="0">
                <a:solidFill>
                  <a:srgbClr val="C00000"/>
                </a:solidFill>
                <a:latin typeface=".VnTime" pitchFamily="34" charset="0"/>
              </a:rPr>
              <a:t> vµ </a:t>
            </a:r>
            <a:r>
              <a:rPr lang="en-US" sz="5400" b="1" dirty="0" err="1">
                <a:solidFill>
                  <a:srgbClr val="C00000"/>
                </a:solidFill>
                <a:latin typeface=".VnTime" pitchFamily="34" charset="0"/>
              </a:rPr>
              <a:t>tr</a:t>
            </a:r>
            <a:r>
              <a:rPr lang="en-US" sz="5400" b="1" dirty="0">
                <a:solidFill>
                  <a:srgbClr val="C00000"/>
                </a:solidFill>
                <a:latin typeface=".VnTime" pitchFamily="34" charset="0"/>
              </a:rPr>
              <a:t>¶ </a:t>
            </a:r>
            <a:r>
              <a:rPr lang="en-US" sz="5400" b="1" dirty="0" err="1">
                <a:solidFill>
                  <a:srgbClr val="C00000"/>
                </a:solidFill>
                <a:latin typeface=".VnTime" pitchFamily="34" charset="0"/>
              </a:rPr>
              <a:t>lêi</a:t>
            </a:r>
            <a:r>
              <a:rPr lang="en-US" sz="5400" b="1" dirty="0">
                <a:solidFill>
                  <a:srgbClr val="C00000"/>
                </a:solidFill>
                <a:latin typeface=".VnTime" pitchFamily="34" charset="0"/>
              </a:rPr>
              <a:t> </a:t>
            </a:r>
            <a:r>
              <a:rPr lang="en-US" sz="5400" b="1" dirty="0" err="1">
                <a:solidFill>
                  <a:srgbClr val="C00000"/>
                </a:solidFill>
                <a:latin typeface=".VnTime" pitchFamily="34" charset="0"/>
              </a:rPr>
              <a:t>c©u</a:t>
            </a:r>
            <a:r>
              <a:rPr lang="en-US" sz="5400" b="1" dirty="0">
                <a:solidFill>
                  <a:srgbClr val="C00000"/>
                </a:solidFill>
                <a:latin typeface=".VnTime" pitchFamily="34" charset="0"/>
              </a:rPr>
              <a:t> </a:t>
            </a:r>
            <a:r>
              <a:rPr lang="en-US" sz="5400" b="1" dirty="0" err="1">
                <a:solidFill>
                  <a:srgbClr val="C00000"/>
                </a:solidFill>
                <a:latin typeface=".VnTime" pitchFamily="34" charset="0"/>
              </a:rPr>
              <a:t>hái</a:t>
            </a:r>
            <a:r>
              <a:rPr lang="en-US" sz="5400" b="1" dirty="0">
                <a:solidFill>
                  <a:srgbClr val="C00000"/>
                </a:solidFill>
                <a:latin typeface=".VnTime" pitchFamily="34" charset="0"/>
              </a:rPr>
              <a:t>:</a:t>
            </a:r>
          </a:p>
        </p:txBody>
      </p:sp>
      <p:sp>
        <p:nvSpPr>
          <p:cNvPr id="3" name="Action Button: Help 2">
            <a:hlinkClick r:id="" action="ppaction://noaction" highlightClick="1"/>
          </p:cNvPr>
          <p:cNvSpPr/>
          <p:nvPr/>
        </p:nvSpPr>
        <p:spPr>
          <a:xfrm>
            <a:off x="2438400" y="6210300"/>
            <a:ext cx="762000" cy="762000"/>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32146" y="-44615"/>
            <a:ext cx="4361719" cy="14479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5959927" y="859068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101571" y="8461208"/>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57471" y="207605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21353" y="3795546"/>
            <a:ext cx="597807" cy="857130"/>
          </a:xfrm>
          <a:prstGeom prst="rect">
            <a:avLst/>
          </a:prstGeom>
        </p:spPr>
      </p:pic>
      <p:sp>
        <p:nvSpPr>
          <p:cNvPr id="22" name="Down Arrow 21"/>
          <p:cNvSpPr/>
          <p:nvPr/>
        </p:nvSpPr>
        <p:spPr>
          <a:xfrm>
            <a:off x="8703949" y="7188344"/>
            <a:ext cx="381000" cy="600135"/>
          </a:xfrm>
          <a:prstGeom prst="downArrow">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150010" y="-85412"/>
            <a:ext cx="4307949" cy="1407716"/>
          </a:xfrm>
          <a:prstGeom prst="rect">
            <a:avLst/>
          </a:prstGeom>
        </p:spPr>
      </p:pic>
      <p:sp>
        <p:nvSpPr>
          <p:cNvPr id="3" name="Rectangle 2"/>
          <p:cNvSpPr/>
          <p:nvPr/>
        </p:nvSpPr>
        <p:spPr>
          <a:xfrm>
            <a:off x="799218" y="2514982"/>
            <a:ext cx="16973692" cy="3046988"/>
          </a:xfrm>
          <a:prstGeom prst="rect">
            <a:avLst/>
          </a:prstGeom>
          <a:solidFill>
            <a:schemeClr val="bg1"/>
          </a:solidFill>
        </p:spPr>
        <p:txBody>
          <a:bodyPr wrap="square">
            <a:spAutoFit/>
          </a:bodyPr>
          <a:lstStyle/>
          <a:p>
            <a:pPr marL="342900" indent="-342900" algn="just"/>
            <a:r>
              <a:rPr lang="vi-VN" sz="3200" dirty="0">
                <a:latin typeface="Times New Roman" pitchFamily="18" charset="0"/>
                <a:cs typeface="Times New Roman" pitchFamily="18" charset="0"/>
              </a:rPr>
              <a:t>4. Hôm đó, ông lão đang ngồi sưởi lửa thì con đem tiền về. Ông liền ném luôn mấy đồng vào bếp lửa. Người con vội thọc tay vào lửa láy ra. Ông lão cười chảy nước mắt: </a:t>
            </a:r>
          </a:p>
          <a:p>
            <a:pPr marL="342900" indent="-342900" algn="just"/>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Bây giờ cha tin tiền đó chính tay con làm ra. Có làm lụng vất vả, người ta mới biết quý đồng tiền</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342900" indent="-342900" algn="just"/>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5. Ông đào hũ bạc lên, đưa cho con và bảo:</a:t>
            </a:r>
          </a:p>
          <a:p>
            <a:pPr marL="342900" indent="-342900" algn="just"/>
            <a:r>
              <a:rPr lang="vi-VN"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  Nếu con lười biếng, dù cha cho một trăm hũ bạc cũng không đủ. Hũ bạc tiêu không bao giờ hết chính là hai bàn tay con.</a:t>
            </a:r>
            <a:endParaRPr lang="en-US" sz="3200" dirty="0"/>
          </a:p>
        </p:txBody>
      </p:sp>
      <p:sp>
        <p:nvSpPr>
          <p:cNvPr id="16" name="Text Box 6"/>
          <p:cNvSpPr txBox="1">
            <a:spLocks noChangeArrowheads="1"/>
          </p:cNvSpPr>
          <p:nvPr/>
        </p:nvSpPr>
        <p:spPr bwMode="auto">
          <a:xfrm>
            <a:off x="2310843" y="6173522"/>
            <a:ext cx="13339904"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C00000"/>
                </a:solidFill>
                <a:latin typeface="Times New Roman" pitchFamily="18" charset="0"/>
                <a:cs typeface="Times New Roman" pitchFamily="18" charset="0"/>
              </a:rPr>
              <a:t>Thái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độ</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của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lão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thấy</a:t>
            </a:r>
            <a:r>
              <a:rPr lang="en-US" sz="3600" dirty="0">
                <a:solidFill>
                  <a:srgbClr val="C00000"/>
                </a:solidFill>
                <a:latin typeface="Times New Roman" pitchFamily="18" charset="0"/>
                <a:cs typeface="Times New Roman" pitchFamily="18" charset="0"/>
              </a:rPr>
              <a:t> con </a:t>
            </a:r>
            <a:r>
              <a:rPr lang="en-US" sz="3600" dirty="0" err="1">
                <a:solidFill>
                  <a:srgbClr val="C00000"/>
                </a:solidFill>
                <a:latin typeface="Times New Roman" pitchFamily="18" charset="0"/>
                <a:cs typeface="Times New Roman" pitchFamily="18" charset="0"/>
              </a:rPr>
              <a:t>thay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đổi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như</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vậy</a:t>
            </a:r>
            <a:r>
              <a:rPr lang="en-US" sz="3600" dirty="0">
                <a:solidFill>
                  <a:srgbClr val="C00000"/>
                </a:solidFill>
                <a:latin typeface="Times New Roman" pitchFamily="18" charset="0"/>
                <a:cs typeface="Times New Roman" pitchFamily="18" charset="0"/>
              </a:rPr>
              <a:t>?</a:t>
            </a:r>
            <a:r>
              <a:rPr lang="en-US" sz="3600" dirty="0">
                <a:solidFill>
                  <a:srgbClr val="C00000"/>
                </a:solidFill>
                <a:latin typeface="Times New Roman" pitchFamily="18" charset="0"/>
              </a:rPr>
              <a:t> </a:t>
            </a:r>
          </a:p>
        </p:txBody>
      </p:sp>
      <p:sp>
        <p:nvSpPr>
          <p:cNvPr id="17" name="Text Box 25"/>
          <p:cNvSpPr txBox="1">
            <a:spLocks noChangeArrowheads="1"/>
          </p:cNvSpPr>
          <p:nvPr/>
        </p:nvSpPr>
        <p:spPr bwMode="auto">
          <a:xfrm>
            <a:off x="790337" y="8156970"/>
            <a:ext cx="16380916" cy="646331"/>
          </a:xfrm>
          <a:prstGeom prst="rect">
            <a:avLst/>
          </a:prstGeom>
          <a:noFill/>
          <a:ln w="9525">
            <a:noFill/>
            <a:miter lim="800000"/>
            <a:headEnd/>
            <a:tailEnd/>
          </a:ln>
        </p:spPr>
        <p:txBody>
          <a:bodyPr wrap="square">
            <a:spAutoFit/>
          </a:bodyPr>
          <a:lstStyle/>
          <a:p>
            <a:pPr algn="just">
              <a:spcBef>
                <a:spcPct val="50000"/>
              </a:spcBef>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trai</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1143322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6756" y="5713964"/>
            <a:ext cx="2272783" cy="2427244"/>
          </a:xfrm>
          <a:prstGeom prst="rect">
            <a:avLst/>
          </a:prstGeom>
        </p:spPr>
      </p:pic>
      <p:grpSp>
        <p:nvGrpSpPr>
          <p:cNvPr id="3" name="Group 3"/>
          <p:cNvGrpSpPr>
            <a:grpSpLocks noChangeAspect="1"/>
          </p:cNvGrpSpPr>
          <p:nvPr/>
        </p:nvGrpSpPr>
        <p:grpSpPr>
          <a:xfrm>
            <a:off x="2540479" y="1747350"/>
            <a:ext cx="13207042" cy="7152802"/>
            <a:chOff x="0" y="0"/>
            <a:chExt cx="13699490" cy="6350000"/>
          </a:xfrm>
        </p:grpSpPr>
        <p:sp>
          <p:nvSpPr>
            <p:cNvPr id="4" name="Freeform 4"/>
            <p:cNvSpPr/>
            <p:nvPr/>
          </p:nvSpPr>
          <p:spPr>
            <a:xfrm>
              <a:off x="0" y="0"/>
              <a:ext cx="13699489" cy="6350000"/>
            </a:xfrm>
            <a:custGeom>
              <a:avLst/>
              <a:gdLst/>
              <a:ahLst/>
              <a:cxnLst/>
              <a:rect l="l" t="t" r="r" b="b"/>
              <a:pathLst>
                <a:path w="13699489" h="6350000">
                  <a:moveTo>
                    <a:pt x="13699489" y="6350000"/>
                  </a:moveTo>
                  <a:lnTo>
                    <a:pt x="0" y="6350000"/>
                  </a:lnTo>
                  <a:lnTo>
                    <a:pt x="0" y="1899920"/>
                  </a:lnTo>
                  <a:cubicBezTo>
                    <a:pt x="0" y="1899920"/>
                    <a:pt x="2849880" y="0"/>
                    <a:pt x="6899910" y="0"/>
                  </a:cubicBezTo>
                  <a:cubicBezTo>
                    <a:pt x="11300460" y="0"/>
                    <a:pt x="13699489" y="1899920"/>
                    <a:pt x="13699489" y="1899920"/>
                  </a:cubicBezTo>
                  <a:lnTo>
                    <a:pt x="13699489" y="6350000"/>
                  </a:lnTo>
                  <a:close/>
                </a:path>
              </a:pathLst>
            </a:custGeom>
            <a:solidFill>
              <a:srgbClr val="FFFFFF"/>
            </a:solidFill>
            <a:ln>
              <a:solidFill>
                <a:srgbClr val="000000"/>
              </a:solidFill>
            </a:ln>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55149" y="7502772"/>
            <a:ext cx="2459847" cy="95710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18216" b="17754"/>
          <a:stretch>
            <a:fillRect/>
          </a:stretch>
        </p:blipFill>
        <p:spPr>
          <a:xfrm>
            <a:off x="15482313" y="9258300"/>
            <a:ext cx="2977727" cy="116515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86122">
            <a:off x="-118169" y="754801"/>
            <a:ext cx="5544785" cy="143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21870">
            <a:off x="12541344" y="559326"/>
            <a:ext cx="5881940" cy="1639401"/>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63625" y="8728145"/>
            <a:ext cx="994797" cy="93330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14997">
            <a:off x="16501801" y="8215623"/>
            <a:ext cx="1514997" cy="77553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0" y="645869"/>
            <a:ext cx="1650789" cy="382831"/>
          </a:xfrm>
          <a:prstGeom prst="rect">
            <a:avLst/>
          </a:prstGeom>
        </p:spPr>
      </p:pic>
      <p:sp>
        <p:nvSpPr>
          <p:cNvPr id="14" name="Text Box 6"/>
          <p:cNvSpPr txBox="1">
            <a:spLocks noChangeArrowheads="1"/>
          </p:cNvSpPr>
          <p:nvPr/>
        </p:nvSpPr>
        <p:spPr bwMode="auto">
          <a:xfrm>
            <a:off x="4124694" y="3444399"/>
            <a:ext cx="10529129" cy="1200329"/>
          </a:xfrm>
          <a:prstGeom prst="rect">
            <a:avLst/>
          </a:prstGeom>
          <a:noFill/>
          <a:ln w="9525">
            <a:noFill/>
            <a:miter lim="800000"/>
            <a:headEnd/>
            <a:tailEnd/>
          </a:ln>
        </p:spPr>
        <p:txBody>
          <a:bodyPr wrap="square">
            <a:spAutoFit/>
          </a:bodyPr>
          <a:lstStyle/>
          <a:p>
            <a:pPr>
              <a:spcBef>
                <a:spcPct val="50000"/>
              </a:spcBef>
            </a:pPr>
            <a:r>
              <a:rPr lang="en-US" sz="3600" b="1" dirty="0">
                <a:latin typeface="Times New Roman" pitchFamily="18" charset="0"/>
              </a:rPr>
              <a:t>5.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này</a:t>
            </a:r>
            <a:r>
              <a:rPr lang="en-US" sz="3600" b="1" dirty="0">
                <a:latin typeface="Times New Roman" pitchFamily="18" charset="0"/>
                <a:cs typeface="Times New Roman" pitchFamily="18" charset="0"/>
              </a:rPr>
              <a:t>?</a:t>
            </a:r>
            <a:r>
              <a:rPr lang="en-US" sz="3600" b="1" dirty="0">
                <a:latin typeface="Times New Roman" pitchFamily="18" charset="0"/>
              </a:rPr>
              <a:t> </a:t>
            </a:r>
            <a:endParaRPr lang="en-US" sz="3600" b="1" dirty="0">
              <a:solidFill>
                <a:srgbClr val="002060"/>
              </a:solidFill>
              <a:latin typeface="Times New Roman" pitchFamily="18" charset="0"/>
            </a:endParaRPr>
          </a:p>
        </p:txBody>
      </p:sp>
      <p:sp>
        <p:nvSpPr>
          <p:cNvPr id="15" name="Text Box 25"/>
          <p:cNvSpPr txBox="1">
            <a:spLocks noChangeArrowheads="1"/>
          </p:cNvSpPr>
          <p:nvPr/>
        </p:nvSpPr>
        <p:spPr bwMode="auto">
          <a:xfrm>
            <a:off x="3657670" y="6188922"/>
            <a:ext cx="11509833" cy="1477328"/>
          </a:xfrm>
          <a:prstGeom prst="rect">
            <a:avLst/>
          </a:prstGeom>
          <a:noFill/>
          <a:ln w="9525">
            <a:noFill/>
            <a:miter lim="800000"/>
            <a:headEnd/>
            <a:tailEnd/>
          </a:ln>
        </p:spPr>
        <p:txBody>
          <a:bodyPr wrap="square">
            <a:spAutoFit/>
          </a:bodyPr>
          <a:lstStyle/>
          <a:p>
            <a:pPr algn="just">
              <a:spcBef>
                <a:spcPct val="50000"/>
              </a:spcBef>
            </a:pP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lụng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vất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vả</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người</a:t>
            </a:r>
            <a:r>
              <a:rPr lang="en-US" sz="3600" b="1" dirty="0">
                <a:solidFill>
                  <a:srgbClr val="C00000"/>
                </a:solidFill>
                <a:latin typeface="Times New Roman" pitchFamily="18" charset="0"/>
                <a:cs typeface="Times New Roman" pitchFamily="18" charset="0"/>
              </a:rPr>
              <a:t> ta </a:t>
            </a:r>
            <a:r>
              <a:rPr lang="en-US" sz="3600" b="1" dirty="0" err="1">
                <a:solidFill>
                  <a:srgbClr val="C00000"/>
                </a:solidFill>
                <a:latin typeface="Times New Roman" pitchFamily="18" charset="0"/>
                <a:cs typeface="Times New Roman" pitchFamily="18" charset="0"/>
              </a:rPr>
              <a:t>mới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biết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quý</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đồng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tiền</a:t>
            </a:r>
            <a:r>
              <a:rPr lang="en-US" sz="3600" b="1" dirty="0">
                <a:solidFill>
                  <a:srgbClr val="C00000"/>
                </a:solidFill>
                <a:latin typeface="Times New Roman" pitchFamily="18" charset="0"/>
                <a:cs typeface="Times New Roman" pitchFamily="18" charset="0"/>
              </a:rPr>
              <a:t>.</a:t>
            </a:r>
          </a:p>
          <a:p>
            <a:pPr algn="just">
              <a:spcBef>
                <a:spcPct val="50000"/>
              </a:spcBef>
            </a:pPr>
            <a:r>
              <a:rPr lang="en-US" sz="3600" b="1" dirty="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Hũ</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bạc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tiêu</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không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bao</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giờ</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hết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chính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là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hai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tay</a:t>
            </a:r>
            <a:r>
              <a:rPr lang="en-US" sz="3600" b="1" dirty="0">
                <a:solidFill>
                  <a:srgbClr val="C00000"/>
                </a:solidFill>
                <a:latin typeface="Times New Roman" pitchFamily="18" charset="0"/>
                <a:cs typeface="Times New Roman" pitchFamily="18" charset="0"/>
              </a:rPr>
              <a:t> con.</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4948269" y="1121013"/>
            <a:ext cx="13339730" cy="82296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52139">
            <a:off x="4738027" y="7197624"/>
            <a:ext cx="840485" cy="1057214"/>
          </a:xfrm>
          <a:prstGeom prst="rect">
            <a:avLst/>
          </a:prstGeom>
        </p:spPr>
      </p:pic>
      <p:sp>
        <p:nvSpPr>
          <p:cNvPr id="14" name="Rectangle 3"/>
          <p:cNvSpPr>
            <a:spLocks noChangeArrowheads="1"/>
          </p:cNvSpPr>
          <p:nvPr/>
        </p:nvSpPr>
        <p:spPr bwMode="auto">
          <a:xfrm>
            <a:off x="6019800" y="4702718"/>
            <a:ext cx="8915400" cy="1905000"/>
          </a:xfrm>
          <a:prstGeom prst="rect">
            <a:avLst/>
          </a:prstGeom>
          <a:noFill/>
          <a:ln w="9525" algn="ctr">
            <a:noFill/>
            <a:miter lim="800000"/>
            <a:headEnd/>
            <a:tailEnd/>
          </a:ln>
        </p:spPr>
        <p:txBody>
          <a:bodyPr wrap="none" anchor="ctr"/>
          <a:lstStyle/>
          <a:p>
            <a:pPr algn="just" eaLnBrk="0" hangingPunct="0"/>
            <a:r>
              <a:rPr lang="en-US" sz="4400" b="1" dirty="0">
                <a:solidFill>
                  <a:srgbClr val="C00000"/>
                </a:solidFill>
                <a:latin typeface="Times New Roman" pitchFamily="18" charset="0"/>
              </a:rPr>
              <a:t>    </a:t>
            </a:r>
            <a:r>
              <a:rPr lang="en-US" sz="4400" b="1" i="1" dirty="0">
                <a:solidFill>
                  <a:srgbClr val="C00000"/>
                </a:solidFill>
                <a:latin typeface=".VnTime" pitchFamily="34" charset="0"/>
              </a:rPr>
              <a:t>Hai </a:t>
            </a:r>
            <a:r>
              <a:rPr lang="en-US" sz="4400" b="1" i="1" dirty="0" err="1">
                <a:solidFill>
                  <a:srgbClr val="C00000"/>
                </a:solidFill>
                <a:latin typeface=".VnTime" pitchFamily="34" charset="0"/>
              </a:rPr>
              <a:t>bµn</a:t>
            </a:r>
            <a:r>
              <a:rPr lang="en-US" sz="4400" b="1" i="1" dirty="0">
                <a:solidFill>
                  <a:srgbClr val="C00000"/>
                </a:solidFill>
                <a:latin typeface=".VnTime" pitchFamily="34" charset="0"/>
              </a:rPr>
              <a:t> </a:t>
            </a:r>
            <a:r>
              <a:rPr lang="en-US" sz="4400" b="1" i="1" dirty="0" err="1">
                <a:solidFill>
                  <a:srgbClr val="C00000"/>
                </a:solidFill>
                <a:latin typeface=".VnTime" pitchFamily="34" charset="0"/>
              </a:rPr>
              <a:t>tay</a:t>
            </a:r>
            <a:r>
              <a:rPr lang="en-US" sz="4400" b="1" i="1" dirty="0">
                <a:solidFill>
                  <a:srgbClr val="C00000"/>
                </a:solidFill>
                <a:latin typeface=".VnTime" pitchFamily="34" charset="0"/>
              </a:rPr>
              <a:t> </a:t>
            </a:r>
            <a:r>
              <a:rPr lang="en-US" sz="4400" b="1" i="1" dirty="0" err="1">
                <a:solidFill>
                  <a:srgbClr val="C00000"/>
                </a:solidFill>
                <a:latin typeface=".VnTime" pitchFamily="34" charset="0"/>
              </a:rPr>
              <a:t>lao</a:t>
            </a:r>
            <a:r>
              <a:rPr lang="en-US" sz="4400" b="1" i="1" dirty="0">
                <a:solidFill>
                  <a:srgbClr val="C00000"/>
                </a:solidFill>
                <a:latin typeface=".VnTime" pitchFamily="34" charset="0"/>
              </a:rPr>
              <a:t> ®</a:t>
            </a:r>
            <a:r>
              <a:rPr lang="en-US" sz="4400" b="1" i="1" dirty="0" err="1">
                <a:solidFill>
                  <a:srgbClr val="C00000"/>
                </a:solidFill>
                <a:latin typeface=".VnTime" pitchFamily="34" charset="0"/>
              </a:rPr>
              <a:t>éng</a:t>
            </a:r>
            <a:r>
              <a:rPr lang="en-US" sz="4400" b="1" i="1" dirty="0">
                <a:solidFill>
                  <a:srgbClr val="C00000"/>
                </a:solidFill>
                <a:latin typeface=".VnTime" pitchFamily="34" charset="0"/>
              </a:rPr>
              <a:t> </a:t>
            </a:r>
            <a:r>
              <a:rPr lang="en-US" sz="4400" b="1" i="1" dirty="0" err="1">
                <a:solidFill>
                  <a:srgbClr val="C00000"/>
                </a:solidFill>
                <a:latin typeface=".VnTime" pitchFamily="34" charset="0"/>
              </a:rPr>
              <a:t>cña</a:t>
            </a:r>
            <a:r>
              <a:rPr lang="en-US" sz="4400" b="1" i="1" dirty="0">
                <a:solidFill>
                  <a:srgbClr val="C00000"/>
                </a:solidFill>
                <a:latin typeface=".VnTime" pitchFamily="34" charset="0"/>
              </a:rPr>
              <a:t> con </a:t>
            </a:r>
            <a:r>
              <a:rPr lang="en-US" sz="4400" b="1" i="1" dirty="0" err="1">
                <a:solidFill>
                  <a:srgbClr val="C00000"/>
                </a:solidFill>
                <a:latin typeface=".VnTime" pitchFamily="34" charset="0"/>
              </a:rPr>
              <a:t>ng­êi</a:t>
            </a:r>
            <a:r>
              <a:rPr lang="en-US" sz="4400" b="1" i="1" dirty="0">
                <a:solidFill>
                  <a:srgbClr val="C00000"/>
                </a:solidFill>
                <a:latin typeface=".VnTime" pitchFamily="34" charset="0"/>
              </a:rPr>
              <a:t> </a:t>
            </a:r>
            <a:r>
              <a:rPr lang="en-US" sz="4400" b="1" i="1" dirty="0" err="1">
                <a:solidFill>
                  <a:srgbClr val="C00000"/>
                </a:solidFill>
                <a:latin typeface=".VnTime" pitchFamily="34" charset="0"/>
              </a:rPr>
              <a:t>chÝnh</a:t>
            </a:r>
            <a:r>
              <a:rPr lang="en-US" sz="4400" b="1" i="1" dirty="0">
                <a:solidFill>
                  <a:srgbClr val="C00000"/>
                </a:solidFill>
                <a:latin typeface=".VnTime" pitchFamily="34" charset="0"/>
              </a:rPr>
              <a:t> lµ</a:t>
            </a:r>
          </a:p>
          <a:p>
            <a:pPr algn="just" eaLnBrk="0" hangingPunct="0"/>
            <a:r>
              <a:rPr lang="en-US" sz="4400" b="1" i="1" dirty="0">
                <a:solidFill>
                  <a:srgbClr val="C00000"/>
                </a:solidFill>
                <a:latin typeface=".VnTime" pitchFamily="34" charset="0"/>
              </a:rPr>
              <a:t> </a:t>
            </a:r>
            <a:r>
              <a:rPr lang="en-US" sz="4400" b="1" i="1" dirty="0" err="1">
                <a:solidFill>
                  <a:srgbClr val="C00000"/>
                </a:solidFill>
                <a:latin typeface=".VnTime" pitchFamily="34" charset="0"/>
              </a:rPr>
              <a:t>nguån</a:t>
            </a:r>
            <a:r>
              <a:rPr lang="en-US" sz="4400" b="1" i="1" dirty="0">
                <a:solidFill>
                  <a:srgbClr val="C00000"/>
                </a:solidFill>
                <a:latin typeface=".VnTime" pitchFamily="34" charset="0"/>
              </a:rPr>
              <a:t> t¹o </a:t>
            </a:r>
            <a:r>
              <a:rPr lang="en-US" sz="4400" b="1" i="1" dirty="0" err="1">
                <a:solidFill>
                  <a:srgbClr val="C00000"/>
                </a:solidFill>
                <a:latin typeface=".VnTime" pitchFamily="34" charset="0"/>
              </a:rPr>
              <a:t>nªn</a:t>
            </a:r>
            <a:r>
              <a:rPr lang="en-US" sz="4400" b="1" i="1" dirty="0">
                <a:solidFill>
                  <a:srgbClr val="C00000"/>
                </a:solidFill>
                <a:latin typeface=".VnTime" pitchFamily="34" charset="0"/>
              </a:rPr>
              <a:t> </a:t>
            </a:r>
            <a:r>
              <a:rPr lang="en-US" sz="4400" b="1" i="1" dirty="0" err="1">
                <a:solidFill>
                  <a:srgbClr val="C00000"/>
                </a:solidFill>
                <a:latin typeface=".VnTime" pitchFamily="34" charset="0"/>
              </a:rPr>
              <a:t>mäi</a:t>
            </a:r>
            <a:r>
              <a:rPr lang="en-US" sz="4400" b="1" i="1" dirty="0">
                <a:solidFill>
                  <a:srgbClr val="C00000"/>
                </a:solidFill>
                <a:latin typeface=".VnTime" pitchFamily="34" charset="0"/>
              </a:rPr>
              <a:t> </a:t>
            </a:r>
            <a:r>
              <a:rPr lang="en-US" sz="4400" b="1" i="1" dirty="0" err="1">
                <a:solidFill>
                  <a:srgbClr val="C00000"/>
                </a:solidFill>
                <a:latin typeface=".VnTime" pitchFamily="34" charset="0"/>
              </a:rPr>
              <a:t>cña</a:t>
            </a:r>
            <a:r>
              <a:rPr lang="en-US" sz="4400" b="1" i="1" dirty="0">
                <a:solidFill>
                  <a:srgbClr val="C00000"/>
                </a:solidFill>
                <a:latin typeface=".VnTime" pitchFamily="34" charset="0"/>
              </a:rPr>
              <a:t> </a:t>
            </a:r>
            <a:r>
              <a:rPr lang="en-US" sz="4400" b="1" i="1" dirty="0" err="1">
                <a:solidFill>
                  <a:srgbClr val="C00000"/>
                </a:solidFill>
                <a:latin typeface=".VnTime" pitchFamily="34" charset="0"/>
              </a:rPr>
              <a:t>c¶i</a:t>
            </a:r>
            <a:r>
              <a:rPr lang="en-US" sz="4400" b="1" i="1" dirty="0">
                <a:solidFill>
                  <a:srgbClr val="C00000"/>
                </a:solidFill>
                <a:latin typeface=".VnTime" pitchFamily="34" charset="0"/>
              </a:rPr>
              <a:t>.</a:t>
            </a:r>
          </a:p>
        </p:txBody>
      </p:sp>
      <p:sp>
        <p:nvSpPr>
          <p:cNvPr id="15" name="Rectangle 14"/>
          <p:cNvSpPr>
            <a:spLocks noChangeArrowheads="1"/>
          </p:cNvSpPr>
          <p:nvPr/>
        </p:nvSpPr>
        <p:spPr bwMode="auto">
          <a:xfrm>
            <a:off x="8022197" y="2774391"/>
            <a:ext cx="9144000" cy="1905000"/>
          </a:xfrm>
          <a:prstGeom prst="rect">
            <a:avLst/>
          </a:prstGeom>
          <a:noFill/>
          <a:ln w="9525" algn="ctr">
            <a:noFill/>
            <a:miter lim="800000"/>
            <a:headEnd/>
            <a:tailEnd/>
          </a:ln>
        </p:spPr>
        <p:txBody>
          <a:bodyPr wrap="none" anchor="ctr"/>
          <a:lstStyle/>
          <a:p>
            <a:pPr algn="just" eaLnBrk="0" hangingPunct="0"/>
            <a:r>
              <a:rPr lang="en-US" sz="4000" dirty="0">
                <a:solidFill>
                  <a:schemeClr val="tx2"/>
                </a:solidFill>
                <a:latin typeface="Times New Roman" pitchFamily="18" charset="0"/>
              </a:rPr>
              <a:t>   </a:t>
            </a:r>
            <a:r>
              <a:rPr lang="en-US" sz="4000" dirty="0" err="1" smtClean="0">
                <a:solidFill>
                  <a:schemeClr val="tx2"/>
                </a:solidFill>
                <a:latin typeface="Times New Roman" pitchFamily="18" charset="0"/>
                <a:cs typeface="Times New Roman" pitchFamily="18" charset="0"/>
              </a:rPr>
              <a:t>Em</a:t>
            </a:r>
            <a:r>
              <a:rPr lang="en-US" sz="4000" dirty="0" smtClean="0">
                <a:solidFill>
                  <a:schemeClr val="tx2"/>
                </a:solidFill>
                <a:latin typeface="Times New Roman" pitchFamily="18" charset="0"/>
                <a:cs typeface="Times New Roman" pitchFamily="18" charset="0"/>
              </a:rPr>
              <a:t> </a:t>
            </a:r>
            <a:r>
              <a:rPr lang="en-US" sz="4000" dirty="0" err="1" smtClean="0">
                <a:solidFill>
                  <a:schemeClr val="tx2"/>
                </a:solidFill>
                <a:latin typeface="Times New Roman" pitchFamily="18" charset="0"/>
                <a:cs typeface="Times New Roman" pitchFamily="18" charset="0"/>
              </a:rPr>
              <a:t>hãy</a:t>
            </a:r>
            <a:r>
              <a:rPr lang="en-US" sz="4000" dirty="0" smtClean="0">
                <a:solidFill>
                  <a:schemeClr val="tx2"/>
                </a:solidFill>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nêu</a:t>
            </a:r>
            <a:r>
              <a:rPr lang="en-US" sz="4000" dirty="0">
                <a:solidFill>
                  <a:schemeClr val="tx2"/>
                </a:solidFill>
                <a:latin typeface="Times New Roman" pitchFamily="18" charset="0"/>
                <a:cs typeface="Times New Roman" pitchFamily="18" charset="0"/>
              </a:rPr>
              <a:t> </a:t>
            </a:r>
            <a:r>
              <a:rPr lang="en-US" sz="4000" dirty="0" err="1">
                <a:solidFill>
                  <a:schemeClr val="tx2"/>
                </a:solidFill>
                <a:latin typeface="Times New Roman" pitchFamily="18" charset="0"/>
                <a:cs typeface="Times New Roman" pitchFamily="18" charset="0"/>
              </a:rPr>
              <a:t>nội</a:t>
            </a:r>
            <a:r>
              <a:rPr lang="en-US" sz="4000" dirty="0">
                <a:solidFill>
                  <a:schemeClr val="tx2"/>
                </a:solidFill>
                <a:latin typeface="Times New Roman" pitchFamily="18" charset="0"/>
                <a:cs typeface="Times New Roman" pitchFamily="18" charset="0"/>
              </a:rPr>
              <a:t> dung </a:t>
            </a:r>
            <a:r>
              <a:rPr lang="en-US" sz="4000" dirty="0" err="1">
                <a:solidFill>
                  <a:schemeClr val="tx2"/>
                </a:solidFill>
                <a:latin typeface="Times New Roman" pitchFamily="18" charset="0"/>
                <a:cs typeface="Times New Roman" pitchFamily="18" charset="0"/>
              </a:rPr>
              <a:t>của</a:t>
            </a:r>
            <a:r>
              <a:rPr lang="en-US" sz="4000" dirty="0">
                <a:solidFill>
                  <a:schemeClr val="tx2"/>
                </a:solidFill>
                <a:latin typeface="Times New Roman" pitchFamily="18" charset="0"/>
                <a:cs typeface="Times New Roman" pitchFamily="18" charset="0"/>
              </a:rPr>
              <a:t> bài?</a:t>
            </a:r>
            <a:endParaRPr lang="en-US" sz="4000" i="1" dirty="0">
              <a:solidFill>
                <a:srgbClr val="FF0000"/>
              </a:solidFill>
              <a:latin typeface="Times New Roman" pitchFamily="18" charset="0"/>
              <a:cs typeface="Times New Roman" pitchFamily="18" charset="0"/>
            </a:endParaRPr>
          </a:p>
        </p:txBody>
      </p:sp>
      <p:sp>
        <p:nvSpPr>
          <p:cNvPr id="16" name="Rectangle 15"/>
          <p:cNvSpPr>
            <a:spLocks noChangeArrowheads="1"/>
          </p:cNvSpPr>
          <p:nvPr/>
        </p:nvSpPr>
        <p:spPr bwMode="auto">
          <a:xfrm>
            <a:off x="9372600" y="2375809"/>
            <a:ext cx="9144000" cy="1905000"/>
          </a:xfrm>
          <a:prstGeom prst="rect">
            <a:avLst/>
          </a:prstGeom>
          <a:noFill/>
          <a:ln w="9525" algn="ctr">
            <a:noFill/>
            <a:miter lim="800000"/>
            <a:headEnd/>
            <a:tailEnd/>
          </a:ln>
        </p:spPr>
        <p:txBody>
          <a:bodyPr wrap="none" anchor="ctr"/>
          <a:lstStyle/>
          <a:p>
            <a:pPr algn="ctr" eaLnBrk="0" hangingPunct="0"/>
            <a:endParaRPr lang="en-US" sz="4000" b="1" i="1" dirty="0">
              <a:solidFill>
                <a:srgbClr val="000099"/>
              </a:solidFill>
              <a:latin typeface="Times New Roman" pitchFamily="18" charset="0"/>
              <a:cs typeface="Times New Roman" pitchFamily="18" charset="0"/>
            </a:endParaRPr>
          </a:p>
        </p:txBody>
      </p:sp>
      <p:sp>
        <p:nvSpPr>
          <p:cNvPr id="3" name="Rectangle 2"/>
          <p:cNvSpPr/>
          <p:nvPr/>
        </p:nvSpPr>
        <p:spPr>
          <a:xfrm>
            <a:off x="3257748" y="457940"/>
            <a:ext cx="3801042" cy="1200329"/>
          </a:xfrm>
          <a:prstGeom prst="rect">
            <a:avLst/>
          </a:prstGeom>
        </p:spPr>
        <p:txBody>
          <a:bodyPr wrap="none">
            <a:spAutoFit/>
          </a:bodyPr>
          <a:lstStyle/>
          <a:p>
            <a:pPr algn="ctr" eaLnBrk="0" hangingPunct="0"/>
            <a:r>
              <a:rPr lang="en-US" sz="7200" b="1" dirty="0" err="1">
                <a:solidFill>
                  <a:srgbClr val="C00000"/>
                </a:solidFill>
                <a:latin typeface="Times New Roman" pitchFamily="18" charset="0"/>
                <a:cs typeface="Times New Roman" pitchFamily="18" charset="0"/>
              </a:rPr>
              <a:t>Nội</a:t>
            </a:r>
            <a:r>
              <a:rPr lang="en-US" sz="7200" b="1" dirty="0">
                <a:solidFill>
                  <a:srgbClr val="C00000"/>
                </a:solidFill>
                <a:latin typeface="Times New Roman" pitchFamily="18" charset="0"/>
                <a:cs typeface="Times New Roman" pitchFamily="18" charset="0"/>
              </a:rPr>
              <a:t> dung</a:t>
            </a:r>
            <a:endParaRPr lang="en-US" sz="7200" b="1" i="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5">
                                            <p:txEl>
                                              <p:pRg st="0" end="0"/>
                                            </p:txEl>
                                          </p:spTgt>
                                        </p:tgtEl>
                                      </p:cBhvr>
                                    </p:animEffect>
                                    <p:set>
                                      <p:cBhvr>
                                        <p:cTn id="17"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nodePh="1">
                                  <p:stCondLst>
                                    <p:cond delay="0"/>
                                  </p:stCondLst>
                                  <p:endCondLst>
                                    <p:cond evt="begin" delay="0">
                                      <p:tn val="20"/>
                                    </p:cond>
                                  </p:end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05513"/>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065941" y="2462828"/>
            <a:ext cx="6417141" cy="923330"/>
          </a:xfrm>
          <a:prstGeom prst="rect">
            <a:avLst/>
          </a:prstGeom>
        </p:spPr>
        <p:txBody>
          <a:bodyPr wrap="none">
            <a:spAutoFit/>
          </a:bodyPr>
          <a:lstStyle/>
          <a:p>
            <a:r>
              <a:rPr lang="vi-VN" sz="5400" b="1" dirty="0">
                <a:solidFill>
                  <a:srgbClr val="C00000"/>
                </a:solidFill>
                <a:latin typeface="Times New Roman" pitchFamily="18" charset="0"/>
                <a:cs typeface="Times New Roman" pitchFamily="18" charset="0"/>
              </a:rPr>
              <a:t>4</a:t>
            </a:r>
            <a:r>
              <a:rPr lang="en-US" sz="5400" b="1" dirty="0" smtClean="0">
                <a:solidFill>
                  <a:srgbClr val="C00000"/>
                </a:solidFill>
                <a:latin typeface="Times New Roman" pitchFamily="18" charset="0"/>
                <a:cs typeface="Times New Roman" pitchFamily="18" charset="0"/>
              </a:rPr>
              <a:t>. </a:t>
            </a:r>
            <a:r>
              <a:rPr lang="vi-VN" sz="5400" b="1" dirty="0" smtClean="0">
                <a:solidFill>
                  <a:srgbClr val="C00000"/>
                </a:solidFill>
                <a:latin typeface="Times New Roman" pitchFamily="18" charset="0"/>
                <a:cs typeface="Times New Roman" pitchFamily="18" charset="0"/>
              </a:rPr>
              <a:t>LUYỆN ĐỌC LẠI</a:t>
            </a:r>
            <a:endParaRPr lang="en-US" sz="5400" b="1" dirty="0">
              <a:solidFill>
                <a:srgbClr val="C00000"/>
              </a:solidFill>
              <a:latin typeface="Times New Roman" pitchFamily="18" charset="0"/>
              <a:cs typeface="Times New Roman" pitchFamily="18" charset="0"/>
            </a:endParaRPr>
          </a:p>
        </p:txBody>
      </p:sp>
      <p:sp>
        <p:nvSpPr>
          <p:cNvPr id="11" name="Text Box 12"/>
          <p:cNvSpPr txBox="1">
            <a:spLocks noChangeArrowheads="1"/>
          </p:cNvSpPr>
          <p:nvPr/>
        </p:nvSpPr>
        <p:spPr bwMode="auto">
          <a:xfrm>
            <a:off x="1324773" y="6210300"/>
            <a:ext cx="36952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4800" dirty="0" err="1">
                <a:solidFill>
                  <a:srgbClr val="FFC000"/>
                </a:solidFill>
                <a:latin typeface="Times New Roman" panose="02020603050405020304" pitchFamily="18" charset="0"/>
                <a:cs typeface="Arial" panose="020B0604020202020204" pitchFamily="34" charset="0"/>
              </a:rPr>
              <a:t>Giọng</a:t>
            </a:r>
            <a:r>
              <a:rPr lang="en-US" altLang="en-US" sz="4800" dirty="0">
                <a:solidFill>
                  <a:srgbClr val="FFC000"/>
                </a:solidFill>
                <a:latin typeface="Times New Roman" panose="02020603050405020304" pitchFamily="18" charset="0"/>
                <a:cs typeface="Arial" panose="020B0604020202020204" pitchFamily="34" charset="0"/>
              </a:rPr>
              <a:t> </a:t>
            </a:r>
            <a:r>
              <a:rPr lang="en-US" altLang="en-US" sz="4800" dirty="0" err="1">
                <a:solidFill>
                  <a:srgbClr val="FFC000"/>
                </a:solidFill>
                <a:latin typeface="Times New Roman" panose="02020603050405020304" pitchFamily="18" charset="0"/>
                <a:cs typeface="Arial" panose="020B0604020202020204" pitchFamily="34" charset="0"/>
              </a:rPr>
              <a:t>đọc</a:t>
            </a:r>
            <a:endParaRPr lang="en-US" altLang="en-US" sz="4800" dirty="0">
              <a:solidFill>
                <a:srgbClr val="FFC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5352565" y="4340927"/>
            <a:ext cx="10113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600" dirty="0" err="1">
                <a:solidFill>
                  <a:srgbClr val="002060"/>
                </a:solidFill>
                <a:latin typeface="Times New Roman" panose="02020603050405020304" pitchFamily="18" charset="0"/>
                <a:cs typeface="Arial" panose="020B0604020202020204" pitchFamily="34" charset="0"/>
              </a:rPr>
              <a:t>Giọng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người</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dẫn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chuyện</a:t>
            </a:r>
            <a:r>
              <a:rPr lang="en-US" altLang="en-US" sz="3600" dirty="0">
                <a:solidFill>
                  <a:srgbClr val="002060"/>
                </a:solidFill>
                <a:latin typeface="Times New Roman" panose="02020603050405020304" pitchFamily="18" charset="0"/>
                <a:cs typeface="Arial" panose="020B0604020202020204" pitchFamily="34" charset="0"/>
              </a:rPr>
              <a:t>: thong </a:t>
            </a:r>
            <a:r>
              <a:rPr lang="en-US" altLang="en-US" sz="3600" dirty="0" err="1">
                <a:solidFill>
                  <a:srgbClr val="002060"/>
                </a:solidFill>
                <a:latin typeface="Times New Roman" panose="02020603050405020304" pitchFamily="18" charset="0"/>
                <a:cs typeface="Arial" panose="020B0604020202020204" pitchFamily="34" charset="0"/>
              </a:rPr>
              <a:t>tha</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ro</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ràng</a:t>
            </a:r>
            <a:r>
              <a:rPr lang="en-US" altLang="en-US" sz="3600" dirty="0">
                <a:solidFill>
                  <a:srgbClr val="002060"/>
                </a:solidFill>
                <a:latin typeface="Times New Roman" panose="02020603050405020304" pitchFamily="18" charset="0"/>
                <a:cs typeface="Arial" panose="020B0604020202020204" pitchFamily="34" charset="0"/>
              </a:rPr>
              <a:t>.</a:t>
            </a:r>
            <a:endParaRPr lang="en-US" altLang="en-US" sz="3600" dirty="0">
              <a:solidFill>
                <a:srgbClr val="002060"/>
              </a:solidFill>
              <a:latin typeface="Times New Roman" panose="02020603050405020304" pitchFamily="18" charset="0"/>
              <a:cs typeface="Times New Roman" panose="02020603050405020304" pitchFamily="18" charset="0"/>
            </a:endParaRPr>
          </a:p>
        </p:txBody>
      </p:sp>
      <p:sp>
        <p:nvSpPr>
          <p:cNvPr id="13" name="Text Box 12"/>
          <p:cNvSpPr txBox="1">
            <a:spLocks noChangeArrowheads="1"/>
          </p:cNvSpPr>
          <p:nvPr/>
        </p:nvSpPr>
        <p:spPr bwMode="auto">
          <a:xfrm>
            <a:off x="5316053" y="5195002"/>
            <a:ext cx="101132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600" dirty="0" err="1">
                <a:solidFill>
                  <a:srgbClr val="002060"/>
                </a:solidFill>
                <a:latin typeface="Times New Roman" panose="02020603050405020304" pitchFamily="18" charset="0"/>
                <a:cs typeface="Arial" panose="020B0604020202020204" pitchFamily="34" charset="0"/>
              </a:rPr>
              <a:t>Giọng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người</a:t>
            </a:r>
            <a:r>
              <a:rPr lang="en-US" altLang="en-US" sz="3600" dirty="0">
                <a:solidFill>
                  <a:srgbClr val="002060"/>
                </a:solidFill>
                <a:latin typeface="Times New Roman" panose="02020603050405020304" pitchFamily="18" charset="0"/>
                <a:cs typeface="Arial" panose="020B0604020202020204" pitchFamily="34" charset="0"/>
              </a:rPr>
              <a:t> cha:</a:t>
            </a:r>
          </a:p>
          <a:p>
            <a:pPr eaLnBrk="1" hangingPunct="1">
              <a:spcBef>
                <a:spcPct val="50000"/>
              </a:spcBef>
            </a:pP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Đoạn</a:t>
            </a:r>
            <a:r>
              <a:rPr lang="en-US" altLang="en-US" sz="3600" dirty="0">
                <a:solidFill>
                  <a:srgbClr val="002060"/>
                </a:solidFill>
                <a:latin typeface="Times New Roman" panose="02020603050405020304" pitchFamily="18" charset="0"/>
                <a:cs typeface="Arial" panose="020B0604020202020204" pitchFamily="34" charset="0"/>
              </a:rPr>
              <a:t> 1: </a:t>
            </a:r>
            <a:r>
              <a:rPr lang="en-US" altLang="en-US" sz="3600" dirty="0" err="1">
                <a:solidFill>
                  <a:srgbClr val="002060"/>
                </a:solidFill>
                <a:latin typeface="Times New Roman" panose="02020603050405020304" pitchFamily="18" charset="0"/>
                <a:cs typeface="Arial" panose="020B0604020202020204" pitchFamily="34" charset="0"/>
              </a:rPr>
              <a:t>thê</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hiện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sư</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khuyên</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bảo</a:t>
            </a:r>
            <a:r>
              <a:rPr lang="en-US" altLang="en-US" sz="3600" dirty="0">
                <a:solidFill>
                  <a:srgbClr val="002060"/>
                </a:solidFill>
                <a:latin typeface="Times New Roman" panose="02020603050405020304" pitchFamily="18" charset="0"/>
                <a:cs typeface="Arial" panose="020B0604020202020204" pitchFamily="34" charset="0"/>
              </a:rPr>
              <a:t>, lo </a:t>
            </a:r>
            <a:r>
              <a:rPr lang="en-US" altLang="en-US" sz="3600" dirty="0" err="1">
                <a:solidFill>
                  <a:srgbClr val="002060"/>
                </a:solidFill>
                <a:latin typeface="Times New Roman" panose="02020603050405020304" pitchFamily="18" charset="0"/>
                <a:cs typeface="Arial" panose="020B0604020202020204" pitchFamily="34" charset="0"/>
              </a:rPr>
              <a:t>lắng</a:t>
            </a:r>
            <a:r>
              <a:rPr lang="en-US" altLang="en-US" sz="3600" dirty="0">
                <a:solidFill>
                  <a:srgbClr val="002060"/>
                </a:solidFill>
                <a:latin typeface="Times New Roman" panose="02020603050405020304" pitchFamily="18" charset="0"/>
                <a:cs typeface="Arial" panose="020B0604020202020204" pitchFamily="34" charset="0"/>
              </a:rPr>
              <a:t> </a:t>
            </a:r>
            <a:r>
              <a:rPr lang="en-US" altLang="en-US" sz="3600" dirty="0" err="1">
                <a:solidFill>
                  <a:srgbClr val="002060"/>
                </a:solidFill>
                <a:latin typeface="Times New Roman" panose="02020603050405020304" pitchFamily="18" charset="0"/>
                <a:cs typeface="Arial" panose="020B0604020202020204" pitchFamily="34" charset="0"/>
              </a:rPr>
              <a:t>cho</a:t>
            </a:r>
            <a:r>
              <a:rPr lang="en-US" altLang="en-US" sz="3600" dirty="0">
                <a:solidFill>
                  <a:srgbClr val="002060"/>
                </a:solidFill>
                <a:latin typeface="Times New Roman" panose="02020603050405020304" pitchFamily="18" charset="0"/>
                <a:cs typeface="Arial" panose="020B0604020202020204" pitchFamily="34" charset="0"/>
              </a:rPr>
              <a:t> con</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2: </a:t>
            </a:r>
            <a:r>
              <a:rPr lang="en-US" altLang="en-US" sz="3600" dirty="0" err="1">
                <a:solidFill>
                  <a:srgbClr val="002060"/>
                </a:solidFill>
                <a:latin typeface="Times New Roman" panose="02020603050405020304" pitchFamily="18" charset="0"/>
                <a:cs typeface="Times New Roman" panose="02020603050405020304" pitchFamily="18" charset="0"/>
              </a:rPr>
              <a:t>nghiêm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khắc</a:t>
            </a:r>
            <a:r>
              <a:rPr lang="en-US" altLang="en-US" sz="3600" dirty="0">
                <a:solidFill>
                  <a:srgbClr val="00206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4: </a:t>
            </a:r>
            <a:r>
              <a:rPr lang="en-US" altLang="en-US" sz="3600" dirty="0" err="1">
                <a:solidFill>
                  <a:srgbClr val="002060"/>
                </a:solidFill>
                <a:latin typeface="Times New Roman" panose="02020603050405020304" pitchFamily="18" charset="0"/>
                <a:cs typeface="Times New Roman" panose="02020603050405020304" pitchFamily="18" charset="0"/>
              </a:rPr>
              <a:t>xúc</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động</a:t>
            </a:r>
            <a:r>
              <a:rPr lang="en-US" altLang="en-US" sz="3600" dirty="0">
                <a:solidFill>
                  <a:srgbClr val="002060"/>
                </a:solidFill>
                <a:latin typeface="Times New Roman" panose="02020603050405020304" pitchFamily="18" charset="0"/>
                <a:cs typeface="Times New Roman" panose="02020603050405020304" pitchFamily="18" charset="0"/>
              </a:rPr>
              <a:t> có </a:t>
            </a:r>
            <a:r>
              <a:rPr lang="en-US" altLang="en-US" sz="3600" dirty="0" err="1">
                <a:solidFill>
                  <a:srgbClr val="002060"/>
                </a:solidFill>
                <a:latin typeface="Times New Roman" panose="02020603050405020304" pitchFamily="18" charset="0"/>
                <a:cs typeface="Times New Roman" panose="02020603050405020304" pitchFamily="18" charset="0"/>
              </a:rPr>
              <a:t>sư</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yên</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tâm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hài</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lòng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vê</a:t>
            </a:r>
            <a:r>
              <a:rPr lang="en-US" altLang="en-US" sz="3600" dirty="0">
                <a:solidFill>
                  <a:srgbClr val="002060"/>
                </a:solidFill>
                <a:latin typeface="Times New Roman" panose="02020603050405020304" pitchFamily="18" charset="0"/>
                <a:cs typeface="Times New Roman" panose="02020603050405020304" pitchFamily="18" charset="0"/>
              </a:rPr>
              <a:t>̀ con.</a:t>
            </a:r>
          </a:p>
          <a:p>
            <a:pPr eaLnBrk="1" hangingPunct="1">
              <a:spcBef>
                <a:spcPct val="50000"/>
              </a:spcBef>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Đoạn</a:t>
            </a:r>
            <a:r>
              <a:rPr lang="en-US" altLang="en-US" sz="3600" dirty="0">
                <a:solidFill>
                  <a:srgbClr val="002060"/>
                </a:solidFill>
                <a:latin typeface="Times New Roman" panose="02020603050405020304" pitchFamily="18" charset="0"/>
                <a:cs typeface="Times New Roman" panose="02020603050405020304" pitchFamily="18" charset="0"/>
              </a:rPr>
              <a:t> 5: </a:t>
            </a:r>
            <a:r>
              <a:rPr lang="en-US" altLang="en-US" sz="3600" dirty="0" err="1">
                <a:solidFill>
                  <a:srgbClr val="002060"/>
                </a:solidFill>
                <a:latin typeface="Times New Roman" panose="02020603050405020304" pitchFamily="18" charset="0"/>
                <a:cs typeface="Times New Roman" panose="02020603050405020304" pitchFamily="18" charset="0"/>
              </a:rPr>
              <a:t>trang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trọng</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nghiêm</a:t>
            </a: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3600" dirty="0" err="1">
                <a:solidFill>
                  <a:srgbClr val="002060"/>
                </a:solidFill>
                <a:latin typeface="Times New Roman" panose="02020603050405020304" pitchFamily="18" charset="0"/>
                <a:cs typeface="Times New Roman" panose="02020603050405020304" pitchFamily="18" charset="0"/>
              </a:rPr>
              <a:t>túc</a:t>
            </a:r>
            <a:r>
              <a:rPr lang="en-US" altLang="en-US" sz="3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75709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29527" y="603720"/>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4841607" y="4589315"/>
            <a:ext cx="8116324" cy="1446550"/>
          </a:xfrm>
          <a:prstGeom prst="rect">
            <a:avLst/>
          </a:prstGeom>
        </p:spPr>
        <p:txBody>
          <a:bodyPr wrap="none">
            <a:spAutoFit/>
          </a:bodyPr>
          <a:lstStyle/>
          <a:p>
            <a:r>
              <a:rPr lang="vi-VN" sz="8800" b="1" dirty="0">
                <a:solidFill>
                  <a:srgbClr val="C00000"/>
                </a:solidFill>
                <a:latin typeface="Times New Roman" pitchFamily="18" charset="0"/>
                <a:cs typeface="Times New Roman" pitchFamily="18" charset="0"/>
              </a:rPr>
              <a:t>5</a:t>
            </a:r>
            <a:r>
              <a:rPr lang="en-US" sz="8800" b="1" dirty="0" smtClean="0">
                <a:solidFill>
                  <a:srgbClr val="C00000"/>
                </a:solidFill>
                <a:latin typeface="Times New Roman" pitchFamily="18" charset="0"/>
                <a:cs typeface="Times New Roman" pitchFamily="18" charset="0"/>
              </a:rPr>
              <a:t>. </a:t>
            </a:r>
            <a:r>
              <a:rPr lang="vi-VN" sz="8800" b="1" dirty="0" smtClean="0">
                <a:solidFill>
                  <a:srgbClr val="C00000"/>
                </a:solidFill>
                <a:latin typeface="Times New Roman" pitchFamily="18" charset="0"/>
                <a:cs typeface="Times New Roman" pitchFamily="18" charset="0"/>
              </a:rPr>
              <a:t>KỂ CHUYỆN</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432222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34817" name="Text Box 5"/>
          <p:cNvSpPr txBox="1">
            <a:spLocks noChangeArrowheads="1"/>
          </p:cNvSpPr>
          <p:nvPr/>
        </p:nvSpPr>
        <p:spPr bwMode="auto">
          <a:xfrm>
            <a:off x="2286000" y="1"/>
            <a:ext cx="3028950" cy="646331"/>
          </a:xfrm>
          <a:prstGeom prst="rect">
            <a:avLst/>
          </a:prstGeom>
          <a:noFill/>
          <a:ln w="9525">
            <a:noFill/>
            <a:miter lim="800000"/>
            <a:headEnd/>
            <a:tailEnd/>
          </a:ln>
        </p:spPr>
        <p:txBody>
          <a:bodyPr>
            <a:spAutoFit/>
          </a:bodyPr>
          <a:lstStyle/>
          <a:p>
            <a:pPr>
              <a:spcBef>
                <a:spcPct val="50000"/>
              </a:spcBef>
            </a:pPr>
            <a:r>
              <a:rPr lang="en-US" sz="3600" b="1" dirty="0" err="1">
                <a:solidFill>
                  <a:srgbClr val="C00000"/>
                </a:solidFill>
                <a:latin typeface="Times New Roman" panose="02020603050405020304" pitchFamily="18" charset="0"/>
                <a:cs typeface="Times New Roman" panose="02020603050405020304" pitchFamily="18" charset="0"/>
              </a:rPr>
              <a:t>Kể</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chuyện</a:t>
            </a:r>
            <a:r>
              <a:rPr lang="en-US" sz="3600" b="1" dirty="0">
                <a:solidFill>
                  <a:srgbClr val="C00000"/>
                </a:solidFill>
                <a:latin typeface="Times New Roman" panose="02020603050405020304" pitchFamily="18" charset="0"/>
                <a:cs typeface="Times New Roman" panose="02020603050405020304" pitchFamily="18" charset="0"/>
              </a:rPr>
              <a:t>:</a:t>
            </a:r>
          </a:p>
        </p:txBody>
      </p:sp>
      <p:grpSp>
        <p:nvGrpSpPr>
          <p:cNvPr id="2" name="Group 22"/>
          <p:cNvGrpSpPr>
            <a:grpSpLocks/>
          </p:cNvGrpSpPr>
          <p:nvPr/>
        </p:nvGrpSpPr>
        <p:grpSpPr bwMode="auto">
          <a:xfrm>
            <a:off x="7124700" y="275037"/>
            <a:ext cx="9715500" cy="2993232"/>
            <a:chOff x="624" y="192"/>
            <a:chExt cx="4080" cy="1257"/>
          </a:xfrm>
        </p:grpSpPr>
        <p:pic>
          <p:nvPicPr>
            <p:cNvPr id="34832" name="Picture 7" descr="Hu bac cua nguoi cha(3)"/>
            <p:cNvPicPr>
              <a:picLocks noChangeAspect="1" noChangeArrowheads="1"/>
            </p:cNvPicPr>
            <p:nvPr/>
          </p:nvPicPr>
          <p:blipFill>
            <a:blip r:embed="rId2"/>
            <a:srcRect/>
            <a:stretch>
              <a:fillRect/>
            </a:stretch>
          </p:blipFill>
          <p:spPr bwMode="auto">
            <a:xfrm>
              <a:off x="624" y="192"/>
              <a:ext cx="4080" cy="1257"/>
            </a:xfrm>
            <a:prstGeom prst="rect">
              <a:avLst/>
            </a:prstGeom>
            <a:noFill/>
            <a:ln w="9525">
              <a:noFill/>
              <a:miter lim="800000"/>
              <a:headEnd/>
              <a:tailEnd/>
            </a:ln>
          </p:spPr>
        </p:pic>
        <p:sp>
          <p:nvSpPr>
            <p:cNvPr id="34833" name="Oval 13"/>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 name="Group 23"/>
          <p:cNvGrpSpPr>
            <a:grpSpLocks/>
          </p:cNvGrpSpPr>
          <p:nvPr/>
        </p:nvGrpSpPr>
        <p:grpSpPr bwMode="auto">
          <a:xfrm>
            <a:off x="8222374" y="3679775"/>
            <a:ext cx="9715500" cy="2814638"/>
            <a:chOff x="624" y="1449"/>
            <a:chExt cx="4080" cy="1182"/>
          </a:xfrm>
        </p:grpSpPr>
        <p:pic>
          <p:nvPicPr>
            <p:cNvPr id="34830" name="Picture 8" descr="Hu bac cua nguoi cha"/>
            <p:cNvPicPr>
              <a:picLocks noChangeAspect="1" noChangeArrowheads="1"/>
            </p:cNvPicPr>
            <p:nvPr/>
          </p:nvPicPr>
          <p:blipFill>
            <a:blip r:embed="rId3"/>
            <a:srcRect l="64" b="61868"/>
            <a:stretch>
              <a:fillRect/>
            </a:stretch>
          </p:blipFill>
          <p:spPr bwMode="auto">
            <a:xfrm>
              <a:off x="624" y="1449"/>
              <a:ext cx="4080" cy="1182"/>
            </a:xfrm>
            <a:prstGeom prst="rect">
              <a:avLst/>
            </a:prstGeom>
            <a:noFill/>
            <a:ln w="9525">
              <a:noFill/>
              <a:miter lim="800000"/>
              <a:headEnd/>
              <a:tailEnd/>
            </a:ln>
          </p:spPr>
        </p:pic>
        <p:sp>
          <p:nvSpPr>
            <p:cNvPr id="34831" name="Oval 18"/>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4" name="Group 24"/>
          <p:cNvGrpSpPr>
            <a:grpSpLocks/>
          </p:cNvGrpSpPr>
          <p:nvPr/>
        </p:nvGrpSpPr>
        <p:grpSpPr bwMode="auto">
          <a:xfrm>
            <a:off x="8120555" y="6667273"/>
            <a:ext cx="3086100" cy="3543300"/>
            <a:chOff x="606" y="2640"/>
            <a:chExt cx="1296" cy="1680"/>
          </a:xfrm>
        </p:grpSpPr>
        <p:pic>
          <p:nvPicPr>
            <p:cNvPr id="34828" name="Picture 9" descr="Hu bac cua nguoi cha"/>
            <p:cNvPicPr>
              <a:picLocks noChangeAspect="1" noChangeArrowheads="1"/>
            </p:cNvPicPr>
            <p:nvPr/>
          </p:nvPicPr>
          <p:blipFill>
            <a:blip r:embed="rId3"/>
            <a:srcRect t="40477" r="71620"/>
            <a:stretch>
              <a:fillRect/>
            </a:stretch>
          </p:blipFill>
          <p:spPr bwMode="auto">
            <a:xfrm>
              <a:off x="606" y="2640"/>
              <a:ext cx="1296" cy="1680"/>
            </a:xfrm>
            <a:prstGeom prst="rect">
              <a:avLst/>
            </a:prstGeom>
            <a:noFill/>
            <a:ln w="9525">
              <a:noFill/>
              <a:miter lim="800000"/>
              <a:headEnd/>
              <a:tailEnd/>
            </a:ln>
          </p:spPr>
        </p:pic>
        <p:sp>
          <p:nvSpPr>
            <p:cNvPr id="34829" name="Oval 19"/>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5" name="Group 25"/>
          <p:cNvGrpSpPr>
            <a:grpSpLocks/>
          </p:cNvGrpSpPr>
          <p:nvPr/>
        </p:nvGrpSpPr>
        <p:grpSpPr bwMode="auto">
          <a:xfrm>
            <a:off x="11206655" y="6633178"/>
            <a:ext cx="3200400" cy="3564732"/>
            <a:chOff x="1908" y="2640"/>
            <a:chExt cx="1344" cy="1689"/>
          </a:xfrm>
        </p:grpSpPr>
        <p:pic>
          <p:nvPicPr>
            <p:cNvPr id="34826" name="Picture 10" descr="Hu bac cua nguoi cha"/>
            <p:cNvPicPr>
              <a:picLocks noChangeAspect="1" noChangeArrowheads="1"/>
            </p:cNvPicPr>
            <p:nvPr/>
          </p:nvPicPr>
          <p:blipFill>
            <a:blip r:embed="rId3"/>
            <a:srcRect l="29871" t="40636" r="35794"/>
            <a:stretch>
              <a:fillRect/>
            </a:stretch>
          </p:blipFill>
          <p:spPr bwMode="auto">
            <a:xfrm>
              <a:off x="1908" y="2646"/>
              <a:ext cx="1344" cy="1683"/>
            </a:xfrm>
            <a:prstGeom prst="rect">
              <a:avLst/>
            </a:prstGeom>
            <a:noFill/>
            <a:ln w="9525">
              <a:noFill/>
              <a:miter lim="800000"/>
              <a:headEnd/>
              <a:tailEnd/>
            </a:ln>
          </p:spPr>
        </p:pic>
        <p:sp>
          <p:nvSpPr>
            <p:cNvPr id="34827" name="Oval 20"/>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6" name="Group 26"/>
          <p:cNvGrpSpPr>
            <a:grpSpLocks/>
          </p:cNvGrpSpPr>
          <p:nvPr/>
        </p:nvGrpSpPr>
        <p:grpSpPr bwMode="auto">
          <a:xfrm>
            <a:off x="14592300" y="6601031"/>
            <a:ext cx="3429000" cy="3586163"/>
            <a:chOff x="3273" y="2643"/>
            <a:chExt cx="1440" cy="1704"/>
          </a:xfrm>
        </p:grpSpPr>
        <p:pic>
          <p:nvPicPr>
            <p:cNvPr id="34824" name="Picture 11" descr="Hu bac cua nguoi cha"/>
            <p:cNvPicPr>
              <a:picLocks noChangeAspect="1" noChangeArrowheads="1"/>
            </p:cNvPicPr>
            <p:nvPr/>
          </p:nvPicPr>
          <p:blipFill>
            <a:blip r:embed="rId3"/>
            <a:srcRect l="64148" t="39484" r="43" b="757"/>
            <a:stretch>
              <a:fillRect/>
            </a:stretch>
          </p:blipFill>
          <p:spPr bwMode="auto">
            <a:xfrm>
              <a:off x="3273" y="2643"/>
              <a:ext cx="1440" cy="1704"/>
            </a:xfrm>
            <a:prstGeom prst="rect">
              <a:avLst/>
            </a:prstGeom>
            <a:noFill/>
            <a:ln w="9525">
              <a:noFill/>
              <a:miter lim="800000"/>
              <a:headEnd/>
              <a:tailEnd/>
            </a:ln>
          </p:spPr>
        </p:pic>
        <p:sp>
          <p:nvSpPr>
            <p:cNvPr id="34825" name="Oval 21"/>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21883" name="Text Box 27"/>
          <p:cNvSpPr txBox="1">
            <a:spLocks noChangeArrowheads="1"/>
          </p:cNvSpPr>
          <p:nvPr/>
        </p:nvSpPr>
        <p:spPr bwMode="auto">
          <a:xfrm>
            <a:off x="238125" y="4117598"/>
            <a:ext cx="7124700" cy="1938992"/>
          </a:xfrm>
          <a:prstGeom prst="rect">
            <a:avLst/>
          </a:prstGeom>
          <a:noFill/>
          <a:ln w="9525">
            <a:noFill/>
            <a:miter lim="800000"/>
            <a:headEnd/>
            <a:tailEnd/>
          </a:ln>
        </p:spPr>
        <p:txBody>
          <a:bodyPr wrap="square">
            <a:spAutoFit/>
          </a:bodyPr>
          <a:lstStyle/>
          <a:p>
            <a:r>
              <a:rPr lang="en-US" sz="4000" dirty="0">
                <a:latin typeface="Times New Roman" panose="02020603050405020304" pitchFamily="18" charset="0"/>
                <a:cs typeface="Times New Roman" panose="02020603050405020304" pitchFamily="18" charset="0"/>
              </a:rPr>
              <a:t>1.Sắp </a:t>
            </a:r>
            <a:r>
              <a:rPr lang="en-US" sz="4000" dirty="0" err="1">
                <a:latin typeface="Times New Roman" panose="02020603050405020304" pitchFamily="18" charset="0"/>
                <a:cs typeface="Times New Roman" panose="02020603050405020304" pitchFamily="18" charset="0"/>
              </a:rPr>
              <a:t>xếp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cha”.</a:t>
            </a:r>
          </a:p>
        </p:txBody>
      </p:sp>
    </p:spTree>
    <p:extLst>
      <p:ext uri="{BB962C8B-B14F-4D97-AF65-F5344CB8AC3E}">
        <p14:creationId xmlns:p14="http://schemas.microsoft.com/office/powerpoint/2010/main" val="258770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grpId="0" nodeType="clickEffect">
                                  <p:stCondLst>
                                    <p:cond delay="0"/>
                                  </p:stCondLst>
                                  <p:iterate type="lt">
                                    <p:tmPct val="5000"/>
                                  </p:iterate>
                                  <p:childTnLst>
                                    <p:set>
                                      <p:cBhvr>
                                        <p:cTn id="39" dur="1" fill="hold">
                                          <p:stCondLst>
                                            <p:cond delay="0"/>
                                          </p:stCondLst>
                                        </p:cTn>
                                        <p:tgtEl>
                                          <p:spTgt spid="121883"/>
                                        </p:tgtEl>
                                        <p:attrNameLst>
                                          <p:attrName>style.visibility</p:attrName>
                                        </p:attrNameLst>
                                      </p:cBhvr>
                                      <p:to>
                                        <p:strVal val="visible"/>
                                      </p:to>
                                    </p:set>
                                    <p:anim calcmode="lin" valueType="num">
                                      <p:cBhvr>
                                        <p:cTn id="40" dur="1000" fill="hold"/>
                                        <p:tgtEl>
                                          <p:spTgt spid="121883"/>
                                        </p:tgtEl>
                                        <p:attrNameLst>
                                          <p:attrName>ppt_w</p:attrName>
                                        </p:attrNameLst>
                                      </p:cBhvr>
                                      <p:tavLst>
                                        <p:tav tm="0">
                                          <p:val>
                                            <p:fltVal val="0"/>
                                          </p:val>
                                        </p:tav>
                                        <p:tav tm="100000">
                                          <p:val>
                                            <p:strVal val="#ppt_w"/>
                                          </p:val>
                                        </p:tav>
                                      </p:tavLst>
                                    </p:anim>
                                    <p:anim calcmode="lin" valueType="num">
                                      <p:cBhvr>
                                        <p:cTn id="41" dur="1000" fill="hold"/>
                                        <p:tgtEl>
                                          <p:spTgt spid="121883"/>
                                        </p:tgtEl>
                                        <p:attrNameLst>
                                          <p:attrName>ppt_h</p:attrName>
                                        </p:attrNameLst>
                                      </p:cBhvr>
                                      <p:tavLst>
                                        <p:tav tm="0">
                                          <p:val>
                                            <p:fltVal val="0"/>
                                          </p:val>
                                        </p:tav>
                                        <p:tav tm="100000">
                                          <p:val>
                                            <p:strVal val="#ppt_h"/>
                                          </p:val>
                                        </p:tav>
                                      </p:tavLst>
                                    </p:anim>
                                    <p:anim calcmode="lin" valueType="num">
                                      <p:cBhvr>
                                        <p:cTn id="42" dur="1000" fill="hold"/>
                                        <p:tgtEl>
                                          <p:spTgt spid="121883"/>
                                        </p:tgtEl>
                                        <p:attrNameLst>
                                          <p:attrName>style.rotation</p:attrName>
                                        </p:attrNameLst>
                                      </p:cBhvr>
                                      <p:tavLst>
                                        <p:tav tm="0">
                                          <p:val>
                                            <p:fltVal val="90"/>
                                          </p:val>
                                        </p:tav>
                                        <p:tav tm="100000">
                                          <p:val>
                                            <p:fltVal val="0"/>
                                          </p:val>
                                        </p:tav>
                                      </p:tavLst>
                                    </p:anim>
                                    <p:animEffect transition="in" filter="fade">
                                      <p:cBhvr>
                                        <p:cTn id="43" dur="1000"/>
                                        <p:tgtEl>
                                          <p:spTgt spid="121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2671763" y="4550570"/>
            <a:ext cx="9715500" cy="2993231"/>
            <a:chOff x="624" y="192"/>
            <a:chExt cx="4080" cy="1257"/>
          </a:xfrm>
        </p:grpSpPr>
        <p:pic>
          <p:nvPicPr>
            <p:cNvPr id="35860" name="Picture 8" descr="Hu bac cua nguoi cha(3)"/>
            <p:cNvPicPr>
              <a:picLocks noChangeAspect="1" noChangeArrowheads="1"/>
            </p:cNvPicPr>
            <p:nvPr/>
          </p:nvPicPr>
          <p:blipFill>
            <a:blip r:embed="rId3"/>
            <a:srcRect/>
            <a:stretch>
              <a:fillRect/>
            </a:stretch>
          </p:blipFill>
          <p:spPr bwMode="auto">
            <a:xfrm>
              <a:off x="624" y="192"/>
              <a:ext cx="4080" cy="1257"/>
            </a:xfrm>
            <a:prstGeom prst="rect">
              <a:avLst/>
            </a:prstGeom>
            <a:noFill/>
            <a:ln w="9525">
              <a:noFill/>
              <a:miter lim="800000"/>
              <a:headEnd/>
              <a:tailEnd/>
            </a:ln>
          </p:spPr>
        </p:pic>
        <p:sp>
          <p:nvSpPr>
            <p:cNvPr id="35861" name="Oval 9"/>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 name="Group 10"/>
          <p:cNvGrpSpPr>
            <a:grpSpLocks/>
          </p:cNvGrpSpPr>
          <p:nvPr/>
        </p:nvGrpSpPr>
        <p:grpSpPr bwMode="auto">
          <a:xfrm>
            <a:off x="2671763" y="7586663"/>
            <a:ext cx="9715500" cy="2814638"/>
            <a:chOff x="624" y="1449"/>
            <a:chExt cx="4080" cy="1182"/>
          </a:xfrm>
        </p:grpSpPr>
        <p:pic>
          <p:nvPicPr>
            <p:cNvPr id="35858" name="Picture 11" descr="Hu bac cua nguoi cha"/>
            <p:cNvPicPr>
              <a:picLocks noChangeAspect="1" noChangeArrowheads="1"/>
            </p:cNvPicPr>
            <p:nvPr/>
          </p:nvPicPr>
          <p:blipFill>
            <a:blip r:embed="rId4"/>
            <a:srcRect l="64" b="61868"/>
            <a:stretch>
              <a:fillRect/>
            </a:stretch>
          </p:blipFill>
          <p:spPr bwMode="auto">
            <a:xfrm>
              <a:off x="624" y="1449"/>
              <a:ext cx="4080" cy="1182"/>
            </a:xfrm>
            <a:prstGeom prst="rect">
              <a:avLst/>
            </a:prstGeom>
            <a:noFill/>
            <a:ln w="9525">
              <a:noFill/>
              <a:miter lim="800000"/>
              <a:headEnd/>
              <a:tailEnd/>
            </a:ln>
          </p:spPr>
        </p:pic>
        <p:sp>
          <p:nvSpPr>
            <p:cNvPr id="35859" name="Oval 12"/>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4" name="Group 13"/>
          <p:cNvGrpSpPr>
            <a:grpSpLocks/>
          </p:cNvGrpSpPr>
          <p:nvPr/>
        </p:nvGrpSpPr>
        <p:grpSpPr bwMode="auto">
          <a:xfrm>
            <a:off x="2736057" y="-21432"/>
            <a:ext cx="3543300" cy="3564732"/>
            <a:chOff x="606" y="2640"/>
            <a:chExt cx="1296" cy="1680"/>
          </a:xfrm>
        </p:grpSpPr>
        <p:pic>
          <p:nvPicPr>
            <p:cNvPr id="35856" name="Picture 14" descr="Hu bac cua nguoi cha"/>
            <p:cNvPicPr>
              <a:picLocks noChangeAspect="1" noChangeArrowheads="1"/>
            </p:cNvPicPr>
            <p:nvPr/>
          </p:nvPicPr>
          <p:blipFill>
            <a:blip r:embed="rId4"/>
            <a:srcRect t="40477" r="71620"/>
            <a:stretch>
              <a:fillRect/>
            </a:stretch>
          </p:blipFill>
          <p:spPr bwMode="auto">
            <a:xfrm>
              <a:off x="606" y="2640"/>
              <a:ext cx="1296" cy="1680"/>
            </a:xfrm>
            <a:prstGeom prst="rect">
              <a:avLst/>
            </a:prstGeom>
            <a:noFill/>
            <a:ln w="9525">
              <a:noFill/>
              <a:miter lim="800000"/>
              <a:headEnd/>
              <a:tailEnd/>
            </a:ln>
          </p:spPr>
        </p:pic>
        <p:sp>
          <p:nvSpPr>
            <p:cNvPr id="35857" name="Oval 15"/>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5" name="Group 16"/>
          <p:cNvGrpSpPr>
            <a:grpSpLocks/>
          </p:cNvGrpSpPr>
          <p:nvPr/>
        </p:nvGrpSpPr>
        <p:grpSpPr bwMode="auto">
          <a:xfrm>
            <a:off x="12801600" y="47711"/>
            <a:ext cx="3750470" cy="3579020"/>
            <a:chOff x="1908" y="2640"/>
            <a:chExt cx="1344" cy="1689"/>
          </a:xfrm>
        </p:grpSpPr>
        <p:pic>
          <p:nvPicPr>
            <p:cNvPr id="35854" name="Picture 17" descr="Hu bac cua nguoi cha"/>
            <p:cNvPicPr>
              <a:picLocks noChangeAspect="1" noChangeArrowheads="1"/>
            </p:cNvPicPr>
            <p:nvPr/>
          </p:nvPicPr>
          <p:blipFill>
            <a:blip r:embed="rId4"/>
            <a:srcRect l="29871" t="40636" r="35794"/>
            <a:stretch>
              <a:fillRect/>
            </a:stretch>
          </p:blipFill>
          <p:spPr bwMode="auto">
            <a:xfrm>
              <a:off x="1908" y="2646"/>
              <a:ext cx="1344" cy="1683"/>
            </a:xfrm>
            <a:prstGeom prst="rect">
              <a:avLst/>
            </a:prstGeom>
            <a:noFill/>
            <a:ln w="9525">
              <a:noFill/>
              <a:miter lim="800000"/>
              <a:headEnd/>
              <a:tailEnd/>
            </a:ln>
          </p:spPr>
        </p:pic>
        <p:sp>
          <p:nvSpPr>
            <p:cNvPr id="35855" name="Oval 18"/>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6" name="Group 19"/>
          <p:cNvGrpSpPr>
            <a:grpSpLocks/>
          </p:cNvGrpSpPr>
          <p:nvPr/>
        </p:nvGrpSpPr>
        <p:grpSpPr bwMode="auto">
          <a:xfrm>
            <a:off x="7200900" y="-28575"/>
            <a:ext cx="3771900" cy="3571875"/>
            <a:chOff x="3273" y="2643"/>
            <a:chExt cx="1440" cy="1704"/>
          </a:xfrm>
        </p:grpSpPr>
        <p:pic>
          <p:nvPicPr>
            <p:cNvPr id="35852" name="Picture 20" descr="Hu bac cua nguoi cha"/>
            <p:cNvPicPr>
              <a:picLocks noChangeAspect="1" noChangeArrowheads="1"/>
            </p:cNvPicPr>
            <p:nvPr/>
          </p:nvPicPr>
          <p:blipFill>
            <a:blip r:embed="rId4"/>
            <a:srcRect l="64148" t="39484" r="43" b="757"/>
            <a:stretch>
              <a:fillRect/>
            </a:stretch>
          </p:blipFill>
          <p:spPr bwMode="auto">
            <a:xfrm>
              <a:off x="3273" y="2643"/>
              <a:ext cx="1440" cy="1704"/>
            </a:xfrm>
            <a:prstGeom prst="rect">
              <a:avLst/>
            </a:prstGeom>
            <a:noFill/>
            <a:ln w="9525">
              <a:noFill/>
              <a:miter lim="800000"/>
              <a:headEnd/>
              <a:tailEnd/>
            </a:ln>
          </p:spPr>
        </p:pic>
        <p:sp>
          <p:nvSpPr>
            <p:cNvPr id="35853" name="Oval 21"/>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23927" name="Text Box 23"/>
          <p:cNvSpPr txBox="1">
            <a:spLocks noChangeArrowheads="1"/>
          </p:cNvSpPr>
          <p:nvPr/>
        </p:nvSpPr>
        <p:spPr bwMode="auto">
          <a:xfrm>
            <a:off x="1295399" y="3575030"/>
            <a:ext cx="5334000" cy="954107"/>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.Anh con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biếng.Cha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p:txBody>
      </p:sp>
      <p:sp>
        <p:nvSpPr>
          <p:cNvPr id="35847" name="Text Box 24"/>
          <p:cNvSpPr txBox="1">
            <a:spLocks noChangeArrowheads="1"/>
          </p:cNvSpPr>
          <p:nvPr/>
        </p:nvSpPr>
        <p:spPr bwMode="auto">
          <a:xfrm>
            <a:off x="7429500" y="3543301"/>
            <a:ext cx="3771900" cy="507831"/>
          </a:xfrm>
          <a:prstGeom prst="rect">
            <a:avLst/>
          </a:prstGeom>
          <a:noFill/>
          <a:ln w="9525">
            <a:noFill/>
            <a:miter lim="800000"/>
            <a:headEnd/>
            <a:tailEnd/>
          </a:ln>
        </p:spPr>
        <p:txBody>
          <a:bodyPr>
            <a:spAutoFit/>
          </a:bodyPr>
          <a:lstStyle/>
          <a:p>
            <a:pPr>
              <a:spcBef>
                <a:spcPct val="50000"/>
              </a:spcBef>
            </a:pPr>
            <a:endParaRPr lang="en-US" sz="2700"/>
          </a:p>
        </p:txBody>
      </p:sp>
      <p:sp>
        <p:nvSpPr>
          <p:cNvPr id="123929" name="Text Box 25"/>
          <p:cNvSpPr txBox="1">
            <a:spLocks noChangeArrowheads="1"/>
          </p:cNvSpPr>
          <p:nvPr/>
        </p:nvSpPr>
        <p:spPr bwMode="auto">
          <a:xfrm>
            <a:off x="7200900" y="3543300"/>
            <a:ext cx="4873378" cy="954107"/>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.Cha </a:t>
            </a:r>
            <a:r>
              <a:rPr lang="en-US" sz="2800" dirty="0" err="1">
                <a:latin typeface="Times New Roman" panose="02020603050405020304" pitchFamily="18" charset="0"/>
                <a:cs typeface="Times New Roman" panose="02020603050405020304" pitchFamily="18" charset="0"/>
              </a:rPr>
              <a:t>vứt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a:t>
            </a:r>
          </a:p>
        </p:txBody>
      </p:sp>
      <p:sp>
        <p:nvSpPr>
          <p:cNvPr id="123930" name="Text Box 26"/>
          <p:cNvSpPr txBox="1">
            <a:spLocks noChangeArrowheads="1"/>
          </p:cNvSpPr>
          <p:nvPr/>
        </p:nvSpPr>
        <p:spPr bwMode="auto">
          <a:xfrm>
            <a:off x="12437270" y="3563286"/>
            <a:ext cx="4479130" cy="1384995"/>
          </a:xfrm>
          <a:prstGeom prst="rect">
            <a:avLst/>
          </a:prstGeom>
          <a:noFill/>
          <a:ln w="9525">
            <a:solidFill>
              <a:srgbClr val="66CCFF"/>
            </a:solidFill>
            <a:miter lim="800000"/>
            <a:headEnd/>
            <a:tailEnd/>
          </a:ln>
        </p:spPr>
        <p:txBody>
          <a:bodyPr wrap="square">
            <a:spAutoFit/>
          </a:bodyPr>
          <a:lstStyle/>
          <a:p>
            <a:pPr algn="just">
              <a:spcBef>
                <a:spcPct val="50000"/>
              </a:spcBef>
            </a:pP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a:t>
            </a:r>
          </a:p>
        </p:txBody>
      </p:sp>
      <p:sp>
        <p:nvSpPr>
          <p:cNvPr id="123931" name="Text Box 27"/>
          <p:cNvSpPr txBox="1">
            <a:spLocks noChangeArrowheads="1"/>
          </p:cNvSpPr>
          <p:nvPr/>
        </p:nvSpPr>
        <p:spPr bwMode="auto">
          <a:xfrm>
            <a:off x="12573000" y="5744597"/>
            <a:ext cx="3543300" cy="1384995"/>
          </a:xfrm>
          <a:prstGeom prst="rect">
            <a:avLst/>
          </a:prstGeom>
          <a:noFill/>
          <a:ln w="9525">
            <a:solidFill>
              <a:srgbClr val="66CCFF"/>
            </a:solidFill>
            <a:miter lim="800000"/>
            <a:headEnd/>
            <a:tailEnd/>
          </a:ln>
        </p:spPr>
        <p:txBody>
          <a:bodyPr>
            <a:spAutoFit/>
          </a:bodyPr>
          <a:lstStyle/>
          <a:p>
            <a:pPr algn="just">
              <a:spcBef>
                <a:spcPct val="50000"/>
              </a:spcBef>
            </a:pP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.Người cha </a:t>
            </a:r>
            <a:r>
              <a:rPr lang="en-US" sz="2800" dirty="0" err="1">
                <a:latin typeface="Times New Roman" panose="02020603050405020304" pitchFamily="18" charset="0"/>
                <a:cs typeface="Times New Roman" panose="02020603050405020304" pitchFamily="18" charset="0"/>
              </a:rPr>
              <a:t>ném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endParaRPr lang="en-US" sz="2800" dirty="0">
              <a:latin typeface="Times New Roman" panose="02020603050405020304" pitchFamily="18" charset="0"/>
              <a:cs typeface="Times New Roman" panose="02020603050405020304" pitchFamily="18" charset="0"/>
            </a:endParaRPr>
          </a:p>
        </p:txBody>
      </p:sp>
      <p:sp>
        <p:nvSpPr>
          <p:cNvPr id="123932" name="Text Box 28"/>
          <p:cNvSpPr txBox="1">
            <a:spLocks noChangeArrowheads="1"/>
          </p:cNvSpPr>
          <p:nvPr/>
        </p:nvSpPr>
        <p:spPr bwMode="auto">
          <a:xfrm>
            <a:off x="12437270" y="8801100"/>
            <a:ext cx="3543300" cy="954107"/>
          </a:xfrm>
          <a:prstGeom prst="rect">
            <a:avLst/>
          </a:prstGeom>
          <a:noFill/>
          <a:ln w="9525">
            <a:solidFill>
              <a:srgbClr val="66CCFF"/>
            </a:solidFill>
            <a:miter lim="800000"/>
            <a:headEnd/>
            <a:tailEnd/>
          </a:ln>
        </p:spPr>
        <p:txBody>
          <a:bodyPr>
            <a:spAutoFit/>
          </a:bodyPr>
          <a:lstStyle/>
          <a:p>
            <a:pPr algn="just">
              <a:spcBef>
                <a:spcPct val="50000"/>
              </a:spcBef>
            </a:pP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 5</a:t>
            </a:r>
            <a:r>
              <a:rPr lang="en-US" sz="2800">
                <a:latin typeface="Times New Roman" panose="02020603050405020304" pitchFamily="18" charset="0"/>
                <a:cs typeface="Times New Roman" panose="02020603050405020304" pitchFamily="18" charset="0"/>
              </a:rPr>
              <a:t>.Vợ chồng ông lão trao hũ bạc cho con.</a:t>
            </a:r>
          </a:p>
        </p:txBody>
      </p:sp>
    </p:spTree>
    <p:extLst>
      <p:ext uri="{BB962C8B-B14F-4D97-AF65-F5344CB8AC3E}">
        <p14:creationId xmlns:p14="http://schemas.microsoft.com/office/powerpoint/2010/main" val="1668354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900" decel="100000" fill="hold"/>
                                        <p:tgtEl>
                                          <p:spTgt spid="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3927"/>
                                        </p:tgtEl>
                                        <p:attrNameLst>
                                          <p:attrName>style.visibility</p:attrName>
                                        </p:attrNameLst>
                                      </p:cBhvr>
                                      <p:to>
                                        <p:strVal val="visible"/>
                                      </p:to>
                                    </p:set>
                                    <p:animEffect transition="in" filter="fade">
                                      <p:cBhvr>
                                        <p:cTn id="46" dur="1000"/>
                                        <p:tgtEl>
                                          <p:spTgt spid="123927"/>
                                        </p:tgtEl>
                                      </p:cBhvr>
                                    </p:animEffect>
                                    <p:anim calcmode="lin" valueType="num">
                                      <p:cBhvr>
                                        <p:cTn id="47" dur="1000" fill="hold"/>
                                        <p:tgtEl>
                                          <p:spTgt spid="123927"/>
                                        </p:tgtEl>
                                        <p:attrNameLst>
                                          <p:attrName>ppt_x</p:attrName>
                                        </p:attrNameLst>
                                      </p:cBhvr>
                                      <p:tavLst>
                                        <p:tav tm="0">
                                          <p:val>
                                            <p:strVal val="#ppt_x"/>
                                          </p:val>
                                        </p:tav>
                                        <p:tav tm="100000">
                                          <p:val>
                                            <p:strVal val="#ppt_x"/>
                                          </p:val>
                                        </p:tav>
                                      </p:tavLst>
                                    </p:anim>
                                    <p:anim calcmode="lin" valueType="num">
                                      <p:cBhvr>
                                        <p:cTn id="48" dur="1000" fill="hold"/>
                                        <p:tgtEl>
                                          <p:spTgt spid="123927"/>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123929"/>
                                        </p:tgtEl>
                                        <p:attrNameLst>
                                          <p:attrName>style.visibility</p:attrName>
                                        </p:attrNameLst>
                                      </p:cBhvr>
                                      <p:to>
                                        <p:strVal val="visible"/>
                                      </p:to>
                                    </p:set>
                                    <p:animEffect transition="in" filter="fade">
                                      <p:cBhvr>
                                        <p:cTn id="53" dur="100"/>
                                        <p:tgtEl>
                                          <p:spTgt spid="123929"/>
                                        </p:tgtEl>
                                      </p:cBhvr>
                                    </p:animEffect>
                                    <p:anim calcmode="lin" valueType="num">
                                      <p:cBhvr>
                                        <p:cTn id="54" dur="400" fill="hold"/>
                                        <p:tgtEl>
                                          <p:spTgt spid="123929"/>
                                        </p:tgtEl>
                                        <p:attrNameLst>
                                          <p:attrName>ppt_x</p:attrName>
                                        </p:attrNameLst>
                                      </p:cBhvr>
                                      <p:tavLst>
                                        <p:tav tm="0">
                                          <p:val>
                                            <p:strVal val="#ppt_x"/>
                                          </p:val>
                                        </p:tav>
                                        <p:tav tm="100000">
                                          <p:val>
                                            <p:strVal val="#ppt_x"/>
                                          </p:val>
                                        </p:tav>
                                      </p:tavLst>
                                    </p:anim>
                                    <p:anim calcmode="lin" valueType="num">
                                      <p:cBhvr>
                                        <p:cTn id="55" dur="400" fill="hold"/>
                                        <p:tgtEl>
                                          <p:spTgt spid="123929"/>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1239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1239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23930"/>
                                        </p:tgtEl>
                                        <p:attrNameLst>
                                          <p:attrName>style.visibility</p:attrName>
                                        </p:attrNameLst>
                                      </p:cBhvr>
                                      <p:to>
                                        <p:strVal val="visible"/>
                                      </p:to>
                                    </p:set>
                                    <p:animEffect transition="in" filter="fade">
                                      <p:cBhvr>
                                        <p:cTn id="62" dur="1000"/>
                                        <p:tgtEl>
                                          <p:spTgt spid="123930"/>
                                        </p:tgtEl>
                                      </p:cBhvr>
                                    </p:animEffect>
                                    <p:anim calcmode="lin" valueType="num">
                                      <p:cBhvr>
                                        <p:cTn id="63" dur="1000" fill="hold"/>
                                        <p:tgtEl>
                                          <p:spTgt spid="123930"/>
                                        </p:tgtEl>
                                        <p:attrNameLst>
                                          <p:attrName>ppt_x</p:attrName>
                                        </p:attrNameLst>
                                      </p:cBhvr>
                                      <p:tavLst>
                                        <p:tav tm="0">
                                          <p:val>
                                            <p:strVal val="#ppt_x"/>
                                          </p:val>
                                        </p:tav>
                                        <p:tav tm="100000">
                                          <p:val>
                                            <p:strVal val="#ppt_x"/>
                                          </p:val>
                                        </p:tav>
                                      </p:tavLst>
                                    </p:anim>
                                    <p:anim calcmode="lin" valueType="num">
                                      <p:cBhvr>
                                        <p:cTn id="64" dur="1000" fill="hold"/>
                                        <p:tgtEl>
                                          <p:spTgt spid="123930"/>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23931"/>
                                        </p:tgtEl>
                                        <p:attrNameLst>
                                          <p:attrName>style.visibility</p:attrName>
                                        </p:attrNameLst>
                                      </p:cBhvr>
                                      <p:to>
                                        <p:strVal val="visible"/>
                                      </p:to>
                                    </p:set>
                                    <p:anim calcmode="lin" valueType="num">
                                      <p:cBhvr>
                                        <p:cTn id="69" dur="1000" fill="hold"/>
                                        <p:tgtEl>
                                          <p:spTgt spid="123931"/>
                                        </p:tgtEl>
                                        <p:attrNameLst>
                                          <p:attrName>ppt_x</p:attrName>
                                        </p:attrNameLst>
                                      </p:cBhvr>
                                      <p:tavLst>
                                        <p:tav tm="0">
                                          <p:val>
                                            <p:strVal val="#ppt_x-.2"/>
                                          </p:val>
                                        </p:tav>
                                        <p:tav tm="100000">
                                          <p:val>
                                            <p:strVal val="#ppt_x"/>
                                          </p:val>
                                        </p:tav>
                                      </p:tavLst>
                                    </p:anim>
                                    <p:anim calcmode="lin" valueType="num">
                                      <p:cBhvr>
                                        <p:cTn id="70" dur="1000" fill="hold"/>
                                        <p:tgtEl>
                                          <p:spTgt spid="12393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239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123932"/>
                                        </p:tgtEl>
                                        <p:attrNameLst>
                                          <p:attrName>style.visibility</p:attrName>
                                        </p:attrNameLst>
                                      </p:cBhvr>
                                      <p:to>
                                        <p:strVal val="visible"/>
                                      </p:to>
                                    </p:set>
                                    <p:animEffect transition="in" filter="fade">
                                      <p:cBhvr>
                                        <p:cTn id="76" dur="1000"/>
                                        <p:tgtEl>
                                          <p:spTgt spid="123932"/>
                                        </p:tgtEl>
                                      </p:cBhvr>
                                    </p:animEffect>
                                    <p:anim calcmode="lin" valueType="num">
                                      <p:cBhvr>
                                        <p:cTn id="77" dur="1000" fill="hold"/>
                                        <p:tgtEl>
                                          <p:spTgt spid="123932"/>
                                        </p:tgtEl>
                                        <p:attrNameLst>
                                          <p:attrName>ppt_x</p:attrName>
                                        </p:attrNameLst>
                                      </p:cBhvr>
                                      <p:tavLst>
                                        <p:tav tm="0">
                                          <p:val>
                                            <p:strVal val="#ppt_x"/>
                                          </p:val>
                                        </p:tav>
                                        <p:tav tm="100000">
                                          <p:val>
                                            <p:strVal val="#ppt_x"/>
                                          </p:val>
                                        </p:tav>
                                      </p:tavLst>
                                    </p:anim>
                                    <p:anim calcmode="lin" valueType="num">
                                      <p:cBhvr>
                                        <p:cTn id="78" dur="900" decel="100000" fill="hold"/>
                                        <p:tgtEl>
                                          <p:spTgt spid="1239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239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7" grpId="0" animBg="1"/>
      <p:bldP spid="123929" grpId="0" animBg="1"/>
      <p:bldP spid="123930" grpId="0" animBg="1"/>
      <p:bldP spid="123931" grpId="0" animBg="1"/>
      <p:bldP spid="1239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6865" name="Group 4"/>
          <p:cNvGrpSpPr>
            <a:grpSpLocks/>
          </p:cNvGrpSpPr>
          <p:nvPr/>
        </p:nvGrpSpPr>
        <p:grpSpPr bwMode="auto">
          <a:xfrm>
            <a:off x="4343400" y="4564858"/>
            <a:ext cx="9715500" cy="2993231"/>
            <a:chOff x="624" y="192"/>
            <a:chExt cx="4080" cy="1257"/>
          </a:xfrm>
        </p:grpSpPr>
        <p:pic>
          <p:nvPicPr>
            <p:cNvPr id="36879" name="Picture 5" descr="Hu bac cua nguoi cha(3)"/>
            <p:cNvPicPr>
              <a:picLocks noChangeAspect="1" noChangeArrowheads="1"/>
            </p:cNvPicPr>
            <p:nvPr/>
          </p:nvPicPr>
          <p:blipFill>
            <a:blip r:embed="rId2"/>
            <a:srcRect/>
            <a:stretch>
              <a:fillRect/>
            </a:stretch>
          </p:blipFill>
          <p:spPr bwMode="auto">
            <a:xfrm>
              <a:off x="624" y="192"/>
              <a:ext cx="4080" cy="1257"/>
            </a:xfrm>
            <a:prstGeom prst="rect">
              <a:avLst/>
            </a:prstGeom>
            <a:noFill/>
            <a:ln w="9525">
              <a:noFill/>
              <a:miter lim="800000"/>
              <a:headEnd/>
              <a:tailEnd/>
            </a:ln>
          </p:spPr>
        </p:pic>
        <p:sp>
          <p:nvSpPr>
            <p:cNvPr id="36880" name="Oval 6"/>
            <p:cNvSpPr>
              <a:spLocks noChangeArrowheads="1"/>
            </p:cNvSpPr>
            <p:nvPr/>
          </p:nvSpPr>
          <p:spPr bwMode="auto">
            <a:xfrm>
              <a:off x="672" y="2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1</a:t>
              </a:r>
            </a:p>
          </p:txBody>
        </p:sp>
      </p:grpSp>
      <p:grpSp>
        <p:nvGrpSpPr>
          <p:cNvPr id="36866" name="Group 7"/>
          <p:cNvGrpSpPr>
            <a:grpSpLocks/>
          </p:cNvGrpSpPr>
          <p:nvPr/>
        </p:nvGrpSpPr>
        <p:grpSpPr bwMode="auto">
          <a:xfrm>
            <a:off x="4329113" y="7579520"/>
            <a:ext cx="9715500" cy="2814638"/>
            <a:chOff x="624" y="1449"/>
            <a:chExt cx="4080" cy="1182"/>
          </a:xfrm>
        </p:grpSpPr>
        <p:pic>
          <p:nvPicPr>
            <p:cNvPr id="36877" name="Picture 8" descr="Hu bac cua nguoi cha"/>
            <p:cNvPicPr>
              <a:picLocks noChangeAspect="1" noChangeArrowheads="1"/>
            </p:cNvPicPr>
            <p:nvPr/>
          </p:nvPicPr>
          <p:blipFill>
            <a:blip r:embed="rId3"/>
            <a:srcRect l="64" b="61868"/>
            <a:stretch>
              <a:fillRect/>
            </a:stretch>
          </p:blipFill>
          <p:spPr bwMode="auto">
            <a:xfrm>
              <a:off x="624" y="1449"/>
              <a:ext cx="4080" cy="1182"/>
            </a:xfrm>
            <a:prstGeom prst="rect">
              <a:avLst/>
            </a:prstGeom>
            <a:noFill/>
            <a:ln w="9525">
              <a:noFill/>
              <a:miter lim="800000"/>
              <a:headEnd/>
              <a:tailEnd/>
            </a:ln>
          </p:spPr>
        </p:pic>
        <p:sp>
          <p:nvSpPr>
            <p:cNvPr id="36878" name="Oval 9"/>
            <p:cNvSpPr>
              <a:spLocks noChangeArrowheads="1"/>
            </p:cNvSpPr>
            <p:nvPr/>
          </p:nvSpPr>
          <p:spPr bwMode="auto">
            <a:xfrm>
              <a:off x="672" y="14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2</a:t>
              </a:r>
            </a:p>
          </p:txBody>
        </p:sp>
      </p:grpSp>
      <p:grpSp>
        <p:nvGrpSpPr>
          <p:cNvPr id="36867" name="Group 10"/>
          <p:cNvGrpSpPr>
            <a:grpSpLocks/>
          </p:cNvGrpSpPr>
          <p:nvPr/>
        </p:nvGrpSpPr>
        <p:grpSpPr bwMode="auto">
          <a:xfrm>
            <a:off x="4307682" y="957263"/>
            <a:ext cx="3200400" cy="3564732"/>
            <a:chOff x="606" y="2640"/>
            <a:chExt cx="1296" cy="1680"/>
          </a:xfrm>
        </p:grpSpPr>
        <p:pic>
          <p:nvPicPr>
            <p:cNvPr id="36875" name="Picture 11" descr="Hu bac cua nguoi cha"/>
            <p:cNvPicPr>
              <a:picLocks noChangeAspect="1" noChangeArrowheads="1"/>
            </p:cNvPicPr>
            <p:nvPr/>
          </p:nvPicPr>
          <p:blipFill>
            <a:blip r:embed="rId3"/>
            <a:srcRect t="40477" r="71620"/>
            <a:stretch>
              <a:fillRect/>
            </a:stretch>
          </p:blipFill>
          <p:spPr bwMode="auto">
            <a:xfrm>
              <a:off x="606" y="2640"/>
              <a:ext cx="1296" cy="1680"/>
            </a:xfrm>
            <a:prstGeom prst="rect">
              <a:avLst/>
            </a:prstGeom>
            <a:noFill/>
            <a:ln w="9525">
              <a:noFill/>
              <a:miter lim="800000"/>
              <a:headEnd/>
              <a:tailEnd/>
            </a:ln>
          </p:spPr>
        </p:pic>
        <p:sp>
          <p:nvSpPr>
            <p:cNvPr id="36876" name="Oval 12"/>
            <p:cNvSpPr>
              <a:spLocks noChangeArrowheads="1"/>
            </p:cNvSpPr>
            <p:nvPr/>
          </p:nvSpPr>
          <p:spPr bwMode="auto">
            <a:xfrm>
              <a:off x="672"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3</a:t>
              </a:r>
            </a:p>
          </p:txBody>
        </p:sp>
      </p:grpSp>
      <p:grpSp>
        <p:nvGrpSpPr>
          <p:cNvPr id="36868" name="Group 13"/>
          <p:cNvGrpSpPr>
            <a:grpSpLocks/>
          </p:cNvGrpSpPr>
          <p:nvPr/>
        </p:nvGrpSpPr>
        <p:grpSpPr bwMode="auto">
          <a:xfrm>
            <a:off x="10729913" y="942976"/>
            <a:ext cx="3328988" cy="3579020"/>
            <a:chOff x="1908" y="2640"/>
            <a:chExt cx="1344" cy="1689"/>
          </a:xfrm>
        </p:grpSpPr>
        <p:pic>
          <p:nvPicPr>
            <p:cNvPr id="36873" name="Picture 14" descr="Hu bac cua nguoi cha"/>
            <p:cNvPicPr>
              <a:picLocks noChangeAspect="1" noChangeArrowheads="1"/>
            </p:cNvPicPr>
            <p:nvPr/>
          </p:nvPicPr>
          <p:blipFill>
            <a:blip r:embed="rId3"/>
            <a:srcRect l="29871" t="40636" r="35794"/>
            <a:stretch>
              <a:fillRect/>
            </a:stretch>
          </p:blipFill>
          <p:spPr bwMode="auto">
            <a:xfrm>
              <a:off x="1908" y="2646"/>
              <a:ext cx="1344" cy="1683"/>
            </a:xfrm>
            <a:prstGeom prst="rect">
              <a:avLst/>
            </a:prstGeom>
            <a:noFill/>
            <a:ln w="9525">
              <a:noFill/>
              <a:miter lim="800000"/>
              <a:headEnd/>
              <a:tailEnd/>
            </a:ln>
          </p:spPr>
        </p:pic>
        <p:sp>
          <p:nvSpPr>
            <p:cNvPr id="36874" name="Oval 15"/>
            <p:cNvSpPr>
              <a:spLocks noChangeArrowheads="1"/>
            </p:cNvSpPr>
            <p:nvPr/>
          </p:nvSpPr>
          <p:spPr bwMode="auto">
            <a:xfrm>
              <a:off x="2016" y="2640"/>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4</a:t>
              </a:r>
            </a:p>
          </p:txBody>
        </p:sp>
      </p:grpSp>
      <p:grpSp>
        <p:nvGrpSpPr>
          <p:cNvPr id="36869" name="Group 16"/>
          <p:cNvGrpSpPr>
            <a:grpSpLocks/>
          </p:cNvGrpSpPr>
          <p:nvPr/>
        </p:nvGrpSpPr>
        <p:grpSpPr bwMode="auto">
          <a:xfrm>
            <a:off x="7529513" y="950120"/>
            <a:ext cx="3157538" cy="3571875"/>
            <a:chOff x="3273" y="2643"/>
            <a:chExt cx="1440" cy="1704"/>
          </a:xfrm>
        </p:grpSpPr>
        <p:pic>
          <p:nvPicPr>
            <p:cNvPr id="36871" name="Picture 17" descr="Hu bac cua nguoi cha"/>
            <p:cNvPicPr>
              <a:picLocks noChangeAspect="1" noChangeArrowheads="1"/>
            </p:cNvPicPr>
            <p:nvPr/>
          </p:nvPicPr>
          <p:blipFill>
            <a:blip r:embed="rId3"/>
            <a:srcRect l="64148" t="39484" r="43" b="757"/>
            <a:stretch>
              <a:fillRect/>
            </a:stretch>
          </p:blipFill>
          <p:spPr bwMode="auto">
            <a:xfrm>
              <a:off x="3273" y="2643"/>
              <a:ext cx="1440" cy="1704"/>
            </a:xfrm>
            <a:prstGeom prst="rect">
              <a:avLst/>
            </a:prstGeom>
            <a:noFill/>
            <a:ln w="9525">
              <a:noFill/>
              <a:miter lim="800000"/>
              <a:headEnd/>
              <a:tailEnd/>
            </a:ln>
          </p:spPr>
        </p:pic>
        <p:sp>
          <p:nvSpPr>
            <p:cNvPr id="36872" name="Oval 18"/>
            <p:cNvSpPr>
              <a:spLocks noChangeArrowheads="1"/>
            </p:cNvSpPr>
            <p:nvPr/>
          </p:nvSpPr>
          <p:spPr bwMode="auto">
            <a:xfrm>
              <a:off x="3303" y="2649"/>
              <a:ext cx="240" cy="240"/>
            </a:xfrm>
            <a:prstGeom prst="ellipse">
              <a:avLst/>
            </a:prstGeom>
            <a:solidFill>
              <a:schemeClr val="accent1"/>
            </a:solidFill>
            <a:ln w="9525">
              <a:solidFill>
                <a:schemeClr val="tx1"/>
              </a:solidFill>
              <a:round/>
              <a:headEnd/>
              <a:tailEnd/>
            </a:ln>
          </p:spPr>
          <p:txBody>
            <a:bodyPr wrap="none" anchor="ctr"/>
            <a:lstStyle/>
            <a:p>
              <a:pPr algn="ctr"/>
              <a:r>
                <a:rPr lang="en-US" sz="2700">
                  <a:solidFill>
                    <a:srgbClr val="FF0000"/>
                  </a:solidFill>
                </a:rPr>
                <a:t>5</a:t>
              </a:r>
            </a:p>
          </p:txBody>
        </p:sp>
      </p:grpSp>
      <p:sp>
        <p:nvSpPr>
          <p:cNvPr id="13319" name="Text Box 19"/>
          <p:cNvSpPr txBox="1">
            <a:spLocks noChangeArrowheads="1"/>
          </p:cNvSpPr>
          <p:nvPr/>
        </p:nvSpPr>
        <p:spPr bwMode="auto">
          <a:xfrm>
            <a:off x="2362200" y="161449"/>
            <a:ext cx="9372600" cy="738664"/>
          </a:xfrm>
          <a:prstGeom prst="rect">
            <a:avLst/>
          </a:prstGeom>
          <a:noFill/>
          <a:ln w="9525">
            <a:noFill/>
            <a:miter lim="800000"/>
            <a:headEnd/>
            <a:tailEnd/>
          </a:ln>
        </p:spPr>
        <p:txBody>
          <a:bodyPr>
            <a:spAutoFit/>
          </a:bodyPr>
          <a:lstStyle/>
          <a:p>
            <a:pPr>
              <a:spcBef>
                <a:spcPct val="50000"/>
              </a:spcBef>
            </a:pPr>
            <a:r>
              <a:rPr lang="en-US" sz="4200" b="1" dirty="0">
                <a:solidFill>
                  <a:srgbClr val="C00000"/>
                </a:solidFill>
                <a:latin typeface="Times New Roman" panose="02020603050405020304" pitchFamily="18" charset="0"/>
                <a:cs typeface="Times New Roman" panose="02020603050405020304" pitchFamily="18" charset="0"/>
              </a:rPr>
              <a:t>2.Kể </a:t>
            </a:r>
            <a:r>
              <a:rPr lang="en-US" sz="4200" b="1" dirty="0" err="1">
                <a:solidFill>
                  <a:srgbClr val="C00000"/>
                </a:solidFill>
                <a:latin typeface="Times New Roman" panose="02020603050405020304" pitchFamily="18" charset="0"/>
                <a:cs typeface="Times New Roman" panose="02020603050405020304" pitchFamily="18" charset="0"/>
              </a:rPr>
              <a:t>lại</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toàn</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bộ</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câu</a:t>
            </a:r>
            <a:r>
              <a:rPr lang="en-US" sz="4200" b="1" dirty="0">
                <a:solidFill>
                  <a:srgbClr val="C00000"/>
                </a:solidFill>
                <a:latin typeface="Times New Roman" panose="02020603050405020304" pitchFamily="18" charset="0"/>
                <a:cs typeface="Times New Roman" panose="02020603050405020304" pitchFamily="18" charset="0"/>
              </a:rPr>
              <a:t> </a:t>
            </a:r>
            <a:r>
              <a:rPr lang="en-US" sz="4200" b="1" dirty="0" err="1">
                <a:solidFill>
                  <a:srgbClr val="C00000"/>
                </a:solidFill>
                <a:latin typeface="Times New Roman" panose="02020603050405020304" pitchFamily="18" charset="0"/>
                <a:cs typeface="Times New Roman" panose="02020603050405020304" pitchFamily="18" charset="0"/>
              </a:rPr>
              <a:t>chuyện</a:t>
            </a:r>
            <a:r>
              <a:rPr lang="en-US" sz="42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72992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129338" y="1574007"/>
            <a:ext cx="5719763" cy="830997"/>
          </a:xfrm>
          <a:prstGeom prst="rect">
            <a:avLst/>
          </a:prstGeom>
          <a:noFill/>
          <a:ln w="9525">
            <a:noFill/>
            <a:miter lim="800000"/>
            <a:headEnd/>
            <a:tailEnd/>
          </a:ln>
        </p:spPr>
        <p:txBody>
          <a:bodyPr>
            <a:spAutoFit/>
          </a:bodyPr>
          <a:lstStyle/>
          <a:p>
            <a:r>
              <a:rPr lang="en-US" sz="4800" b="1" dirty="0">
                <a:solidFill>
                  <a:srgbClr val="C00000"/>
                </a:solidFill>
                <a:latin typeface="Times New Roman" pitchFamily="18" charset="0"/>
              </a:rPr>
              <a:t> </a:t>
            </a:r>
            <a:r>
              <a:rPr lang="en-US" sz="4800" b="1" dirty="0" err="1">
                <a:solidFill>
                  <a:srgbClr val="C00000"/>
                </a:solidFill>
                <a:latin typeface="Times New Roman" pitchFamily="18" charset="0"/>
                <a:cs typeface="Times New Roman" pitchFamily="18" charset="0"/>
              </a:rPr>
              <a:t>Củng</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cố</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dặn</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dò</a:t>
            </a:r>
            <a:endParaRPr lang="en-US" sz="4800" dirty="0">
              <a:solidFill>
                <a:srgbClr val="C00000"/>
              </a:solidFill>
              <a:latin typeface="Times New Roman" pitchFamily="18" charset="0"/>
              <a:cs typeface="Times New Roman" pitchFamily="18" charset="0"/>
            </a:endParaRPr>
          </a:p>
        </p:txBody>
      </p:sp>
      <p:sp>
        <p:nvSpPr>
          <p:cNvPr id="3" name="Rectangle 2"/>
          <p:cNvSpPr>
            <a:spLocks noChangeArrowheads="1"/>
          </p:cNvSpPr>
          <p:nvPr/>
        </p:nvSpPr>
        <p:spPr bwMode="auto">
          <a:xfrm>
            <a:off x="2286000" y="2971800"/>
            <a:ext cx="13030200" cy="830997"/>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 Em thích nhất nhân vật nào trong truyện? Vì sao?</a:t>
            </a:r>
          </a:p>
        </p:txBody>
      </p:sp>
      <p:sp>
        <p:nvSpPr>
          <p:cNvPr id="4" name="Rectangle 3"/>
          <p:cNvSpPr>
            <a:spLocks noChangeArrowheads="1"/>
          </p:cNvSpPr>
          <p:nvPr/>
        </p:nvSpPr>
        <p:spPr bwMode="auto">
          <a:xfrm>
            <a:off x="2286000" y="4657725"/>
            <a:ext cx="13716000" cy="830997"/>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 Qua câu chuyện, các em thấy của cải do đâu mà có?</a:t>
            </a:r>
          </a:p>
        </p:txBody>
      </p:sp>
      <p:sp>
        <p:nvSpPr>
          <p:cNvPr id="5" name="Rectangle 4"/>
          <p:cNvSpPr>
            <a:spLocks noChangeArrowheads="1"/>
          </p:cNvSpPr>
          <p:nvPr/>
        </p:nvSpPr>
        <p:spPr bwMode="auto">
          <a:xfrm>
            <a:off x="2331245" y="6453188"/>
            <a:ext cx="13670756" cy="830997"/>
          </a:xfrm>
          <a:prstGeom prst="rect">
            <a:avLst/>
          </a:prstGeom>
          <a:noFill/>
          <a:ln w="9525">
            <a:noFill/>
            <a:miter lim="800000"/>
            <a:headEnd/>
            <a:tailEnd/>
          </a:ln>
        </p:spPr>
        <p:txBody>
          <a:bodyPr>
            <a:spAutoFit/>
          </a:bodyPr>
          <a:lstStyle/>
          <a:p>
            <a:r>
              <a:rPr lang="en-US" sz="4800" dirty="0">
                <a:latin typeface="Times New Roman" pitchFamily="18" charset="0"/>
                <a:cs typeface="Times New Roman" pitchFamily="18" charset="0"/>
              </a:rPr>
              <a:t> Con </a:t>
            </a:r>
            <a:r>
              <a:rPr lang="en-US" sz="4800" dirty="0" err="1">
                <a:latin typeface="Times New Roman" pitchFamily="18" charset="0"/>
                <a:cs typeface="Times New Roman" pitchFamily="18" charset="0"/>
              </a:rPr>
              <a:t>làm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gì</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để</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đần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cho</a:t>
            </a:r>
            <a:r>
              <a:rPr lang="en-US" sz="4800" dirty="0">
                <a:latin typeface="Times New Roman" pitchFamily="18" charset="0"/>
                <a:cs typeface="Times New Roman" pitchFamily="18" charset="0"/>
              </a:rPr>
              <a:t> cha </a:t>
            </a:r>
            <a:r>
              <a:rPr lang="en-US" sz="4800" dirty="0" err="1">
                <a:latin typeface="Times New Roman" pitchFamily="18" charset="0"/>
                <a:cs typeface="Times New Roman" pitchFamily="18" charset="0"/>
              </a:rPr>
              <a:t>mẹ</a:t>
            </a:r>
            <a:r>
              <a:rPr 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1813636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1784"/>
          <a:stretch>
            <a:fillRect/>
          </a:stretch>
        </p:blipFill>
        <p:spPr>
          <a:xfrm>
            <a:off x="-457200" y="-32657"/>
            <a:ext cx="18288000" cy="7008869"/>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8058" y="8986966"/>
            <a:ext cx="1849942" cy="1298323"/>
          </a:xfrm>
          <a:prstGeom prst="rect">
            <a:avLst/>
          </a:prstGeom>
        </p:spPr>
      </p:pic>
      <p:sp>
        <p:nvSpPr>
          <p:cNvPr id="4" name="TextBox 3"/>
          <p:cNvSpPr txBox="1"/>
          <p:nvPr/>
        </p:nvSpPr>
        <p:spPr>
          <a:xfrm>
            <a:off x="3543300" y="1655551"/>
            <a:ext cx="11201400" cy="1569660"/>
          </a:xfrm>
          <a:prstGeom prst="rect">
            <a:avLst/>
          </a:prstGeom>
          <a:noFill/>
        </p:spPr>
        <p:txBody>
          <a:bodyPr wrap="square" rtlCol="0">
            <a:spAutoFit/>
          </a:bodyPr>
          <a:lstStyle/>
          <a:p>
            <a:r>
              <a:rPr lang="en-US" sz="96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TẠM </a:t>
            </a:r>
            <a:r>
              <a:rPr lang="vi-VN" sz="96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BIỆT</a:t>
            </a:r>
            <a:r>
              <a:rPr lang="en-US" sz="96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9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5900"/>
          <a:stretch>
            <a:fillRect/>
          </a:stretch>
        </p:blipFill>
        <p:spPr>
          <a:xfrm rot="-5400000">
            <a:off x="-2777410" y="3219562"/>
            <a:ext cx="9242952" cy="3847876"/>
          </a:xfrm>
          <a:prstGeom prst="rect">
            <a:avLst/>
          </a:prstGeom>
        </p:spPr>
      </p:pic>
      <p:sp>
        <p:nvSpPr>
          <p:cNvPr id="3" name="TextBox 3"/>
          <p:cNvSpPr txBox="1"/>
          <p:nvPr/>
        </p:nvSpPr>
        <p:spPr>
          <a:xfrm rot="-5400000">
            <a:off x="-2459789" y="4475977"/>
            <a:ext cx="8574291" cy="1335045"/>
          </a:xfrm>
          <a:prstGeom prst="rect">
            <a:avLst/>
          </a:prstGeom>
        </p:spPr>
        <p:txBody>
          <a:bodyPr lIns="0" tIns="0" rIns="0" bIns="0" rtlCol="0" anchor="t">
            <a:spAutoFit/>
          </a:bodyPr>
          <a:lstStyle/>
          <a:p>
            <a:pPr marL="0" lvl="0" indent="0" algn="ctr">
              <a:lnSpc>
                <a:spcPts val="10400"/>
              </a:lnSpc>
            </a:pPr>
            <a:r>
              <a:rPr lang="en-US" sz="10400" spc="520" dirty="0" smtClean="0">
                <a:solidFill>
                  <a:srgbClr val="000000"/>
                </a:solidFill>
                <a:latin typeface="Some Time Later"/>
              </a:rPr>
              <a:t>MỤC TIÊU </a:t>
            </a:r>
            <a:endParaRPr lang="en-US" sz="10400" spc="520" dirty="0">
              <a:solidFill>
                <a:srgbClr val="000000"/>
              </a:solidFill>
              <a:latin typeface="Some Time Later"/>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8995960"/>
            <a:ext cx="1839565" cy="12910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700000">
            <a:off x="1739115" y="427471"/>
            <a:ext cx="2425882" cy="1411422"/>
          </a:xfrm>
          <a:prstGeom prst="rect">
            <a:avLst/>
          </a:prstGeom>
        </p:spPr>
      </p:pic>
      <p:grpSp>
        <p:nvGrpSpPr>
          <p:cNvPr id="6" name="Group 6"/>
          <p:cNvGrpSpPr/>
          <p:nvPr/>
        </p:nvGrpSpPr>
        <p:grpSpPr>
          <a:xfrm>
            <a:off x="9099819" y="703083"/>
            <a:ext cx="8874885" cy="2835674"/>
            <a:chOff x="0" y="0"/>
            <a:chExt cx="8628251" cy="3274184"/>
          </a:xfrm>
        </p:grpSpPr>
        <p:sp>
          <p:nvSpPr>
            <p:cNvPr id="7" name="Freeform 7"/>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8"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grpSp>
        <p:nvGrpSpPr>
          <p:cNvPr id="9" name="Group 9"/>
          <p:cNvGrpSpPr/>
          <p:nvPr/>
        </p:nvGrpSpPr>
        <p:grpSpPr>
          <a:xfrm>
            <a:off x="9204035" y="3939134"/>
            <a:ext cx="8699794" cy="2835674"/>
            <a:chOff x="0" y="0"/>
            <a:chExt cx="8628251" cy="3274184"/>
          </a:xfrm>
        </p:grpSpPr>
        <p:sp>
          <p:nvSpPr>
            <p:cNvPr id="10" name="Freeform 10"/>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11" name="Freeform 11"/>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grpSp>
        <p:nvGrpSpPr>
          <p:cNvPr id="12" name="Group 12"/>
          <p:cNvGrpSpPr/>
          <p:nvPr/>
        </p:nvGrpSpPr>
        <p:grpSpPr>
          <a:xfrm>
            <a:off x="9080004" y="7202917"/>
            <a:ext cx="8671622" cy="1643198"/>
            <a:chOff x="0" y="0"/>
            <a:chExt cx="8628251" cy="3274184"/>
          </a:xfrm>
        </p:grpSpPr>
        <p:sp>
          <p:nvSpPr>
            <p:cNvPr id="13" name="Freeform 13"/>
            <p:cNvSpPr/>
            <p:nvPr/>
          </p:nvSpPr>
          <p:spPr>
            <a:xfrm>
              <a:off x="15240" y="248920"/>
              <a:ext cx="8600311" cy="300367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14" name="Freeform 14"/>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104249" y="1034489"/>
            <a:ext cx="1039751" cy="850705"/>
          </a:xfrm>
          <a:prstGeom prst="rect">
            <a:avLst/>
          </a:prstGeom>
        </p:spPr>
      </p:pic>
      <p:sp>
        <p:nvSpPr>
          <p:cNvPr id="19" name="TextBox 19"/>
          <p:cNvSpPr txBox="1"/>
          <p:nvPr/>
        </p:nvSpPr>
        <p:spPr>
          <a:xfrm>
            <a:off x="7962488" y="811755"/>
            <a:ext cx="859292" cy="1073439"/>
          </a:xfrm>
          <a:prstGeom prst="rect">
            <a:avLst/>
          </a:prstGeom>
        </p:spPr>
        <p:txBody>
          <a:bodyPr lIns="0" tIns="0" rIns="0" bIns="0" rtlCol="0" anchor="t">
            <a:spAutoFit/>
          </a:bodyPr>
          <a:lstStyle/>
          <a:p>
            <a:pPr marL="0" lvl="0" indent="0" algn="r">
              <a:lnSpc>
                <a:spcPts val="8000"/>
              </a:lnSpc>
            </a:pPr>
            <a:r>
              <a:rPr lang="en-US" sz="8000" spc="400">
                <a:solidFill>
                  <a:srgbClr val="003A50"/>
                </a:solidFill>
                <a:latin typeface="Dongol"/>
              </a:rPr>
              <a:t>1</a:t>
            </a:r>
          </a:p>
        </p:txBody>
      </p:sp>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104249" y="4096830"/>
            <a:ext cx="1039751" cy="850705"/>
          </a:xfrm>
          <a:prstGeom prst="rect">
            <a:avLst/>
          </a:prstGeom>
        </p:spPr>
      </p:pic>
      <p:sp>
        <p:nvSpPr>
          <p:cNvPr id="21" name="TextBox 21"/>
          <p:cNvSpPr txBox="1"/>
          <p:nvPr/>
        </p:nvSpPr>
        <p:spPr>
          <a:xfrm>
            <a:off x="7962488" y="3989532"/>
            <a:ext cx="859292" cy="1073439"/>
          </a:xfrm>
          <a:prstGeom prst="rect">
            <a:avLst/>
          </a:prstGeom>
        </p:spPr>
        <p:txBody>
          <a:bodyPr lIns="0" tIns="0" rIns="0" bIns="0" rtlCol="0" anchor="t">
            <a:spAutoFit/>
          </a:bodyPr>
          <a:lstStyle/>
          <a:p>
            <a:pPr marL="0" lvl="0" indent="0" algn="r">
              <a:lnSpc>
                <a:spcPts val="8000"/>
              </a:lnSpc>
            </a:pPr>
            <a:r>
              <a:rPr lang="en-US" sz="8000" spc="400" dirty="0">
                <a:solidFill>
                  <a:srgbClr val="003A50"/>
                </a:solidFill>
                <a:latin typeface="Dongol"/>
              </a:rPr>
              <a:t>2</a:t>
            </a:r>
          </a:p>
        </p:txBody>
      </p:sp>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104249" y="7173811"/>
            <a:ext cx="1039751" cy="850705"/>
          </a:xfrm>
          <a:prstGeom prst="rect">
            <a:avLst/>
          </a:prstGeom>
        </p:spPr>
      </p:pic>
      <p:sp>
        <p:nvSpPr>
          <p:cNvPr id="23" name="TextBox 23"/>
          <p:cNvSpPr txBox="1"/>
          <p:nvPr/>
        </p:nvSpPr>
        <p:spPr>
          <a:xfrm>
            <a:off x="7962488" y="7066513"/>
            <a:ext cx="859292" cy="1073439"/>
          </a:xfrm>
          <a:prstGeom prst="rect">
            <a:avLst/>
          </a:prstGeom>
        </p:spPr>
        <p:txBody>
          <a:bodyPr lIns="0" tIns="0" rIns="0" bIns="0" rtlCol="0" anchor="t">
            <a:spAutoFit/>
          </a:bodyPr>
          <a:lstStyle/>
          <a:p>
            <a:pPr marL="0" lvl="0" indent="0" algn="r">
              <a:lnSpc>
                <a:spcPts val="8000"/>
              </a:lnSpc>
            </a:pPr>
            <a:r>
              <a:rPr lang="en-US" sz="8000" spc="400" dirty="0">
                <a:solidFill>
                  <a:srgbClr val="003A50"/>
                </a:solidFill>
                <a:latin typeface="Dongol"/>
              </a:rPr>
              <a:t>3</a:t>
            </a:r>
          </a:p>
        </p:txBody>
      </p:sp>
      <p:pic>
        <p:nvPicPr>
          <p:cNvPr id="33" name="Picture 3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53547" y="6923638"/>
            <a:ext cx="510402" cy="865088"/>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25366" b="25366"/>
          <a:stretch>
            <a:fillRect/>
          </a:stretch>
        </p:blipFill>
        <p:spPr>
          <a:xfrm flipH="1">
            <a:off x="16463100" y="9165493"/>
            <a:ext cx="1911396" cy="1198967"/>
          </a:xfrm>
          <a:prstGeom prst="rect">
            <a:avLst/>
          </a:prstGeom>
        </p:spPr>
      </p:pic>
      <p:pic>
        <p:nvPicPr>
          <p:cNvPr id="35" name="Picture 3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603733" y="3438951"/>
            <a:ext cx="510402" cy="865088"/>
          </a:xfrm>
          <a:prstGeom prst="rect">
            <a:avLst/>
          </a:prstGeom>
        </p:spPr>
      </p:pic>
      <p:pic>
        <p:nvPicPr>
          <p:cNvPr id="36" name="Picture 3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361482">
            <a:off x="15334581" y="483347"/>
            <a:ext cx="521905" cy="617640"/>
          </a:xfrm>
          <a:prstGeom prst="rect">
            <a:avLst/>
          </a:prstGeom>
        </p:spPr>
      </p:pic>
      <p:sp>
        <p:nvSpPr>
          <p:cNvPr id="15" name="Rectangle 14"/>
          <p:cNvSpPr/>
          <p:nvPr/>
        </p:nvSpPr>
        <p:spPr>
          <a:xfrm>
            <a:off x="9322547" y="1571929"/>
            <a:ext cx="8047362" cy="1384995"/>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 - Hiểu </a:t>
            </a:r>
            <a:r>
              <a:rPr lang="vi-VN" sz="2800" dirty="0">
                <a:latin typeface="Times New Roman" panose="02020603050405020304" pitchFamily="18" charset="0"/>
                <a:cs typeface="Times New Roman" panose="02020603050405020304" pitchFamily="18" charset="0"/>
              </a:rPr>
              <a:t>ý nghĩa câu chuyện: Hai bàn tay lao động của con người chính là nguồn tạo nên của cải; </a:t>
            </a:r>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 Trả </a:t>
            </a:r>
            <a:r>
              <a:rPr lang="vi-VN" sz="2800" dirty="0">
                <a:latin typeface="Times New Roman" panose="02020603050405020304" pitchFamily="18" charset="0"/>
                <a:cs typeface="Times New Roman" panose="02020603050405020304" pitchFamily="18" charset="0"/>
              </a:rPr>
              <a:t>lời được các câu hỏi 1; 2; 3; 4 trong </a:t>
            </a:r>
            <a:r>
              <a:rPr lang="vi-VN" sz="2800" dirty="0" smtClean="0">
                <a:latin typeface="Times New Roman" panose="02020603050405020304" pitchFamily="18" charset="0"/>
                <a:cs typeface="Times New Roman" panose="02020603050405020304" pitchFamily="18" charset="0"/>
              </a:rPr>
              <a:t>SGK.</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9293323" y="4487282"/>
            <a:ext cx="8458303" cy="954107"/>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 Bước </a:t>
            </a:r>
            <a:r>
              <a:rPr lang="vi-VN" sz="2800" dirty="0">
                <a:latin typeface="Times New Roman" panose="02020603050405020304" pitchFamily="18" charset="0"/>
                <a:cs typeface="Times New Roman" panose="02020603050405020304" pitchFamily="18" charset="0"/>
              </a:rPr>
              <a:t>đầu biết đọc phân biệt lời người dẫn chuyện với lời các nhân </a:t>
            </a:r>
            <a:r>
              <a:rPr lang="vi-VN" sz="2800" dirty="0"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9219401" y="5615878"/>
            <a:ext cx="8516460" cy="954107"/>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Sắp xếp lại các tranh </a:t>
            </a:r>
            <a:r>
              <a:rPr lang="vi-VN" sz="2800" dirty="0" smtClean="0">
                <a:latin typeface="Times New Roman" panose="02020603050405020304" pitchFamily="18" charset="0"/>
                <a:cs typeface="Times New Roman" panose="02020603050405020304" pitchFamily="18" charset="0"/>
              </a:rPr>
              <a:t>(SGK) </a:t>
            </a:r>
            <a:r>
              <a:rPr lang="vi-VN" sz="2800" dirty="0">
                <a:latin typeface="Times New Roman" panose="02020603050405020304" pitchFamily="18" charset="0"/>
                <a:cs typeface="Times New Roman" panose="02020603050405020304" pitchFamily="18" charset="0"/>
              </a:rPr>
              <a:t>theo đúng trình tự và kể lại được từng đoạn của câu chuyện theo tranh minh hoạ.</a:t>
            </a:r>
            <a:endParaRPr lang="en-US" sz="28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322547" y="7878342"/>
            <a:ext cx="6407378"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Yêu thích  môn học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15" grpId="0"/>
      <p:bldP spid="16" grpId="0"/>
      <p:bldP spid="17"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5" name="Group 5"/>
          <p:cNvGrpSpPr/>
          <p:nvPr/>
        </p:nvGrpSpPr>
        <p:grpSpPr>
          <a:xfrm>
            <a:off x="1217504" y="-45618"/>
            <a:ext cx="2605375" cy="26053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A5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7136" y="5143500"/>
            <a:ext cx="1161360" cy="1089567"/>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83217" y="3925626"/>
            <a:ext cx="1820192" cy="1217874"/>
          </a:xfrm>
          <a:prstGeom prst="rect">
            <a:avLst/>
          </a:prstGeom>
        </p:spPr>
      </p:pic>
      <p:sp>
        <p:nvSpPr>
          <p:cNvPr id="17" name="Text Box 16"/>
          <p:cNvSpPr txBox="1">
            <a:spLocks noChangeArrowheads="1"/>
          </p:cNvSpPr>
          <p:nvPr/>
        </p:nvSpPr>
        <p:spPr bwMode="auto">
          <a:xfrm>
            <a:off x="4572000" y="105530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5400" dirty="0" err="1">
                <a:solidFill>
                  <a:srgbClr val="C00000"/>
                </a:solidFill>
                <a:latin typeface="Cambria" panose="02040503050406030204" pitchFamily="18" charset="0"/>
                <a:ea typeface="Cambria" panose="02040503050406030204" pitchFamily="18" charset="0"/>
              </a:rPr>
              <a:t>Tập</a:t>
            </a:r>
            <a:r>
              <a:rPr lang="en-US" altLang="en-US" sz="5400" dirty="0">
                <a:solidFill>
                  <a:srgbClr val="C00000"/>
                </a:solidFill>
                <a:latin typeface="Cambria" panose="02040503050406030204" pitchFamily="18" charset="0"/>
                <a:ea typeface="Cambria" panose="02040503050406030204" pitchFamily="18" charset="0"/>
              </a:rPr>
              <a:t> </a:t>
            </a:r>
            <a:r>
              <a:rPr lang="en-US" altLang="en-US" sz="5400" dirty="0" err="1">
                <a:solidFill>
                  <a:srgbClr val="C00000"/>
                </a:solidFill>
                <a:latin typeface="Cambria" panose="02040503050406030204" pitchFamily="18" charset="0"/>
                <a:ea typeface="Cambria" panose="02040503050406030204" pitchFamily="18" charset="0"/>
              </a:rPr>
              <a:t>đọc</a:t>
            </a:r>
            <a:r>
              <a:rPr lang="en-US" altLang="en-US" sz="5400" dirty="0">
                <a:solidFill>
                  <a:srgbClr val="C00000"/>
                </a:solidFill>
                <a:latin typeface="Cambria" panose="02040503050406030204" pitchFamily="18" charset="0"/>
                <a:ea typeface="Cambria" panose="02040503050406030204" pitchFamily="18" charset="0"/>
              </a:rPr>
              <a:t> </a:t>
            </a:r>
            <a:r>
              <a:rPr lang="en-US" altLang="en-US" sz="5400" dirty="0" smtClean="0">
                <a:solidFill>
                  <a:srgbClr val="C00000"/>
                </a:solidFill>
                <a:latin typeface="Cambria" panose="02040503050406030204" pitchFamily="18" charset="0"/>
                <a:ea typeface="Cambria" panose="02040503050406030204" pitchFamily="18" charset="0"/>
              </a:rPr>
              <a:t>- </a:t>
            </a:r>
            <a:r>
              <a:rPr lang="en-US" altLang="en-US" sz="5400" dirty="0" err="1" smtClean="0">
                <a:solidFill>
                  <a:srgbClr val="C00000"/>
                </a:solidFill>
                <a:latin typeface="Cambria" panose="02040503050406030204" pitchFamily="18" charset="0"/>
                <a:ea typeface="Cambria" panose="02040503050406030204" pitchFamily="18" charset="0"/>
              </a:rPr>
              <a:t>Kể</a:t>
            </a:r>
            <a:r>
              <a:rPr lang="en-US" altLang="en-US" sz="5400" dirty="0" smtClean="0">
                <a:solidFill>
                  <a:srgbClr val="C00000"/>
                </a:solidFill>
                <a:latin typeface="Cambria" panose="02040503050406030204" pitchFamily="18" charset="0"/>
                <a:ea typeface="Cambria" panose="02040503050406030204" pitchFamily="18" charset="0"/>
              </a:rPr>
              <a:t> </a:t>
            </a:r>
            <a:r>
              <a:rPr lang="en-US" altLang="en-US" sz="5400" dirty="0" err="1" smtClean="0">
                <a:solidFill>
                  <a:srgbClr val="C00000"/>
                </a:solidFill>
                <a:latin typeface="Cambria" panose="02040503050406030204" pitchFamily="18" charset="0"/>
                <a:ea typeface="Cambria" panose="02040503050406030204" pitchFamily="18" charset="0"/>
              </a:rPr>
              <a:t>chuyện</a:t>
            </a:r>
            <a:endParaRPr lang="en-US" altLang="en-US" sz="5400" b="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 Box 18"/>
          <p:cNvSpPr txBox="1">
            <a:spLocks noChangeArrowheads="1"/>
          </p:cNvSpPr>
          <p:nvPr/>
        </p:nvSpPr>
        <p:spPr bwMode="auto">
          <a:xfrm>
            <a:off x="3363105" y="2097302"/>
            <a:ext cx="115617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5400" dirty="0" err="1">
                <a:solidFill>
                  <a:srgbClr val="002060"/>
                </a:solidFill>
                <a:latin typeface="Cambria" panose="02040503050406030204" pitchFamily="18" charset="0"/>
                <a:ea typeface="Cambria" panose="02040503050406030204" pitchFamily="18" charset="0"/>
              </a:rPr>
              <a:t>Hũ</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bạc</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của</a:t>
            </a:r>
            <a:r>
              <a:rPr lang="en-US" altLang="en-US" sz="5400" dirty="0">
                <a:solidFill>
                  <a:srgbClr val="002060"/>
                </a:solidFill>
                <a:latin typeface="Cambria" panose="02040503050406030204" pitchFamily="18" charset="0"/>
                <a:ea typeface="Cambria" panose="02040503050406030204" pitchFamily="18" charset="0"/>
              </a:rPr>
              <a:t> </a:t>
            </a:r>
            <a:r>
              <a:rPr lang="en-US" altLang="en-US" sz="5400" dirty="0" err="1">
                <a:solidFill>
                  <a:srgbClr val="002060"/>
                </a:solidFill>
                <a:latin typeface="Cambria" panose="02040503050406030204" pitchFamily="18" charset="0"/>
                <a:ea typeface="Cambria" panose="02040503050406030204" pitchFamily="18" charset="0"/>
              </a:rPr>
              <a:t>người</a:t>
            </a:r>
            <a:r>
              <a:rPr lang="en-US" altLang="en-US" sz="5400" dirty="0">
                <a:solidFill>
                  <a:srgbClr val="002060"/>
                </a:solidFill>
                <a:latin typeface="Cambria" panose="02040503050406030204" pitchFamily="18" charset="0"/>
                <a:ea typeface="Cambria" panose="02040503050406030204" pitchFamily="18" charset="0"/>
              </a:rPr>
              <a:t> cha</a:t>
            </a:r>
          </a:p>
          <a:p>
            <a:pPr algn="ctr"/>
            <a:r>
              <a:rPr lang="en-US" altLang="en-US" sz="5400" i="1" dirty="0">
                <a:solidFill>
                  <a:srgbClr val="002060"/>
                </a:solidFill>
                <a:latin typeface="Cambria" panose="02040503050406030204" pitchFamily="18" charset="0"/>
                <a:ea typeface="Cambria" panose="02040503050406030204" pitchFamily="18" charset="0"/>
              </a:rPr>
              <a:t>                              </a:t>
            </a:r>
            <a:r>
              <a:rPr lang="vi-VN" altLang="en-US" sz="54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Truyện</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cổ</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tích</a:t>
            </a:r>
            <a:r>
              <a:rPr lang="en-US" altLang="en-US" sz="3600" i="1" dirty="0">
                <a:solidFill>
                  <a:srgbClr val="002060"/>
                </a:solidFill>
                <a:latin typeface="Cambria" panose="02040503050406030204" pitchFamily="18" charset="0"/>
                <a:ea typeface="Cambria" panose="02040503050406030204" pitchFamily="18" charset="0"/>
              </a:rPr>
              <a:t> </a:t>
            </a:r>
            <a:r>
              <a:rPr lang="en-US" altLang="en-US" sz="3600" i="1" dirty="0" err="1">
                <a:solidFill>
                  <a:srgbClr val="002060"/>
                </a:solidFill>
                <a:latin typeface="Cambria" panose="02040503050406030204" pitchFamily="18" charset="0"/>
                <a:ea typeface="Cambria" panose="02040503050406030204" pitchFamily="18" charset="0"/>
              </a:rPr>
              <a:t>Chăm</a:t>
            </a:r>
            <a:endParaRPr lang="en-US" altLang="en-US" sz="36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9" name="Picture 2" descr="Hũ bạc của người cha (trang 121) - Tiếng Việt 3 tập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6699" y="3970297"/>
            <a:ext cx="9394603" cy="601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 y="697491"/>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3" name="Rectangle 2"/>
          <p:cNvSpPr/>
          <p:nvPr/>
        </p:nvSpPr>
        <p:spPr>
          <a:xfrm>
            <a:off x="6163507" y="4732749"/>
            <a:ext cx="8052204" cy="1446550"/>
          </a:xfrm>
          <a:prstGeom prst="rect">
            <a:avLst/>
          </a:prstGeom>
        </p:spPr>
        <p:txBody>
          <a:bodyPr wrap="none">
            <a:spAutoFit/>
          </a:bodyPr>
          <a:lstStyle/>
          <a:p>
            <a:r>
              <a:rPr lang="en-US" sz="8800" b="1" dirty="0" smtClean="0">
                <a:solidFill>
                  <a:srgbClr val="C00000"/>
                </a:solidFill>
                <a:latin typeface="Times New Roman" pitchFamily="18" charset="0"/>
                <a:cs typeface="Times New Roman" pitchFamily="18" charset="0"/>
              </a:rPr>
              <a:t>1. L</a:t>
            </a:r>
            <a:r>
              <a:rPr lang="vi-VN" sz="8800" b="1" dirty="0" smtClean="0">
                <a:solidFill>
                  <a:srgbClr val="C00000"/>
                </a:solidFill>
                <a:latin typeface="Times New Roman" pitchFamily="18" charset="0"/>
                <a:cs typeface="Times New Roman" pitchFamily="18" charset="0"/>
              </a:rPr>
              <a:t>UYỆN ĐỌC</a:t>
            </a:r>
            <a:endParaRPr lang="en-US" sz="88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544800" y="-362086"/>
            <a:ext cx="3199434" cy="231434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706600" y="2767293"/>
            <a:ext cx="3199434" cy="2314345"/>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343434" y="93790"/>
            <a:ext cx="3199434" cy="2314345"/>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59234" r="43697"/>
          <a:stretch>
            <a:fillRect/>
          </a:stretch>
        </p:blipFill>
        <p:spPr>
          <a:xfrm rot="-10800000" flipV="1">
            <a:off x="0" y="0"/>
            <a:ext cx="2159692" cy="1250963"/>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b="33006"/>
          <a:stretch>
            <a:fillRect/>
          </a:stretch>
        </p:blipFill>
        <p:spPr>
          <a:xfrm>
            <a:off x="-265653" y="9154874"/>
            <a:ext cx="1844141" cy="1132126"/>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014997">
            <a:off x="12423489" y="8870533"/>
            <a:ext cx="1514997" cy="775534"/>
          </a:xfrm>
          <a:prstGeom prst="rect">
            <a:avLst/>
          </a:prstGeom>
        </p:spPr>
      </p:pic>
      <p:pic>
        <p:nvPicPr>
          <p:cNvPr id="20" name="Picture 2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r="29876" b="27632"/>
          <a:stretch>
            <a:fillRect/>
          </a:stretch>
        </p:blipFill>
        <p:spPr>
          <a:xfrm>
            <a:off x="16888634" y="9099352"/>
            <a:ext cx="1453451" cy="1259956"/>
          </a:xfrm>
          <a:prstGeom prst="rect">
            <a:avLst/>
          </a:prstGeom>
        </p:spPr>
      </p:pic>
      <p:pic>
        <p:nvPicPr>
          <p:cNvPr id="21" name="Picture 2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225575" y="524820"/>
            <a:ext cx="1106378" cy="1452287"/>
          </a:xfrm>
          <a:prstGeom prst="rect">
            <a:avLst/>
          </a:prstGeom>
        </p:spPr>
      </p:pic>
      <p:sp>
        <p:nvSpPr>
          <p:cNvPr id="24" name="Rectangle 23"/>
          <p:cNvSpPr/>
          <p:nvPr/>
        </p:nvSpPr>
        <p:spPr>
          <a:xfrm>
            <a:off x="5837354" y="-31913"/>
            <a:ext cx="6505114" cy="769441"/>
          </a:xfrm>
          <a:prstGeom prst="rect">
            <a:avLst/>
          </a:prstGeom>
        </p:spPr>
        <p:txBody>
          <a:bodyPr wrap="none">
            <a:spAutoFit/>
          </a:bodyPr>
          <a:lstStyle/>
          <a:p>
            <a:pPr algn="ctr"/>
            <a:r>
              <a:rPr lang="en-US" altLang="en-US" sz="4400" b="1" dirty="0" smtClean="0">
                <a:solidFill>
                  <a:srgbClr val="C00000"/>
                </a:solidFill>
                <a:latin typeface="Cambria" panose="02040503050406030204" pitchFamily="18" charset="0"/>
                <a:ea typeface="Cambria" panose="02040503050406030204" pitchFamily="18" charset="0"/>
              </a:rPr>
              <a:t>HŨ BẠC CỦA NGƯỜI CHA</a:t>
            </a:r>
            <a:endParaRPr lang="en-US" altLang="en-US" sz="4400" b="1" dirty="0">
              <a:solidFill>
                <a:srgbClr val="C00000"/>
              </a:solidFill>
              <a:latin typeface="Cambria" panose="02040503050406030204" pitchFamily="18" charset="0"/>
              <a:ea typeface="Cambria" panose="02040503050406030204" pitchFamily="18" charset="0"/>
            </a:endParaRPr>
          </a:p>
        </p:txBody>
      </p:sp>
      <p:sp>
        <p:nvSpPr>
          <p:cNvPr id="6" name="Rounded Rectangle 5"/>
          <p:cNvSpPr/>
          <p:nvPr/>
        </p:nvSpPr>
        <p:spPr>
          <a:xfrm>
            <a:off x="0" y="606365"/>
            <a:ext cx="18288000" cy="95544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200" b="1" dirty="0" smtClean="0">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1. </a:t>
            </a:r>
            <a:r>
              <a:rPr lang="en-US" sz="3200" b="1" dirty="0" err="1">
                <a:solidFill>
                  <a:schemeClr val="tx1"/>
                </a:solidFill>
                <a:latin typeface="Times New Roman" pitchFamily="18" charset="0"/>
                <a:cs typeface="Times New Roman" pitchFamily="18" charset="0"/>
              </a:rPr>
              <a:t>Ngày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dân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Chăm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siêng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dành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được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hũ</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Tuy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vậy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buồn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vì</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cậu</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trai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biếng</a:t>
            </a:r>
            <a:r>
              <a:rPr lang="en-US"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hôm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bảo</a:t>
            </a:r>
            <a:r>
              <a:rPr lang="en-US" sz="3200" b="1" dirty="0">
                <a:solidFill>
                  <a:schemeClr val="tx1"/>
                </a:solidFill>
                <a:latin typeface="Times New Roman" pitchFamily="18" charset="0"/>
                <a:cs typeface="Times New Roman" pitchFamily="18" charset="0"/>
              </a:rPr>
              <a:t> con:</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 Cha </a:t>
            </a:r>
            <a:r>
              <a:rPr lang="en-US" sz="3200" b="1" dirty="0" err="1">
                <a:solidFill>
                  <a:schemeClr val="tx1"/>
                </a:solidFill>
                <a:latin typeface="Times New Roman" pitchFamily="18" charset="0"/>
                <a:cs typeface="Times New Roman" pitchFamily="18" charset="0"/>
              </a:rPr>
              <a:t>muốn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trước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nhắm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kiếm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nổi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cơm</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hãy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mang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đây</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2. </a:t>
            </a:r>
            <a:r>
              <a:rPr lang="en-US" sz="3200" b="1" dirty="0" err="1">
                <a:solidFill>
                  <a:schemeClr val="tx1"/>
                </a:solidFill>
                <a:latin typeface="Times New Roman" pitchFamily="18" charset="0"/>
                <a:cs typeface="Times New Roman" pitchFamily="18" charset="0"/>
              </a:rPr>
              <a:t>Bà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mẹ</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sợ</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vất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dúi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một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ít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Anh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cầm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mấy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hôm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chỉ</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còn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đồng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trở</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cho</a:t>
            </a:r>
            <a:r>
              <a:rPr lang="en-US" sz="3200" b="1" dirty="0">
                <a:solidFill>
                  <a:schemeClr val="tx1"/>
                </a:solidFill>
                <a:latin typeface="Times New Roman" pitchFamily="18" charset="0"/>
                <a:cs typeface="Times New Roman" pitchFamily="18" charset="0"/>
              </a:rPr>
              <a:t> cha.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cha </a:t>
            </a:r>
            <a:r>
              <a:rPr lang="en-US" sz="3200" b="1" dirty="0" err="1">
                <a:solidFill>
                  <a:schemeClr val="tx1"/>
                </a:solidFill>
                <a:latin typeface="Times New Roman" pitchFamily="18" charset="0"/>
                <a:cs typeface="Times New Roman" pitchFamily="18" charset="0"/>
              </a:rPr>
              <a:t>vứt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nắm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xuống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ao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Thấy</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vẫn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thản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nhiên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nghiêm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giọng</a:t>
            </a:r>
            <a:r>
              <a:rPr lang="en-US" sz="3200" b="1"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 </a:t>
            </a:r>
            <a:r>
              <a:rPr lang="en-US" sz="3200" b="1" dirty="0" err="1">
                <a:solidFill>
                  <a:schemeClr val="tx1"/>
                </a:solidFill>
                <a:latin typeface="Times New Roman" pitchFamily="18" charset="0"/>
                <a:cs typeface="Times New Roman" pitchFamily="18" charset="0"/>
              </a:rPr>
              <a:t>Đây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phải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tiền</a:t>
            </a:r>
            <a:r>
              <a:rPr lang="en-US" sz="3200" b="1" dirty="0">
                <a:solidFill>
                  <a:schemeClr val="tx1"/>
                </a:solidFill>
                <a:latin typeface="Times New Roman" pitchFamily="18" charset="0"/>
                <a:cs typeface="Times New Roman" pitchFamily="18" charset="0"/>
              </a:rPr>
              <a:t> con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en-US" sz="3200" b="1" dirty="0">
                <a:solidFill>
                  <a:schemeClr val="tx1"/>
                </a:solidFill>
                <a:latin typeface="Times New Roman" pitchFamily="18" charset="0"/>
                <a:cs typeface="Times New Roman" pitchFamily="18" charset="0"/>
              </a:rPr>
              <a:t>        </a:t>
            </a:r>
            <a:r>
              <a:rPr lang="fr-FR" sz="3200" b="1" dirty="0">
                <a:solidFill>
                  <a:schemeClr val="tx1"/>
                </a:solidFill>
                <a:latin typeface="Times New Roman" pitchFamily="18" charset="0"/>
                <a:cs typeface="Times New Roman" pitchFamily="18" charset="0"/>
              </a:rPr>
              <a:t>3. </a:t>
            </a:r>
            <a:r>
              <a:rPr lang="fr-FR" sz="3200" b="1" dirty="0" err="1">
                <a:solidFill>
                  <a:schemeClr val="tx1"/>
                </a:solidFill>
                <a:latin typeface="Times New Roman" pitchFamily="18" charset="0"/>
                <a:cs typeface="Times New Roman" pitchFamily="18" charset="0"/>
              </a:rPr>
              <a:t>Người</a:t>
            </a:r>
            <a:r>
              <a:rPr lang="fr-FR" sz="3200" b="1" dirty="0">
                <a:solidFill>
                  <a:schemeClr val="tx1"/>
                </a:solidFill>
                <a:latin typeface="Times New Roman" pitchFamily="18" charset="0"/>
                <a:cs typeface="Times New Roman" pitchFamily="18" charset="0"/>
              </a:rPr>
              <a:t> con </a:t>
            </a:r>
            <a:r>
              <a:rPr lang="fr-FR" sz="3200" b="1" dirty="0" err="1">
                <a:solidFill>
                  <a:schemeClr val="tx1"/>
                </a:solidFill>
                <a:latin typeface="Times New Roman" pitchFamily="18" charset="0"/>
                <a:cs typeface="Times New Roman" pitchFamily="18" charset="0"/>
              </a:rPr>
              <a:t>lại</a:t>
            </a:r>
            <a:r>
              <a:rPr lang="fr-FR" sz="3200" b="1" dirty="0">
                <a:solidFill>
                  <a:schemeClr val="tx1"/>
                </a:solidFill>
                <a:latin typeface="Times New Roman" pitchFamily="18" charset="0"/>
                <a:cs typeface="Times New Roman" pitchFamily="18" charset="0"/>
              </a:rPr>
              <a:t> ra </a:t>
            </a:r>
            <a:r>
              <a:rPr lang="fr-FR" sz="3200" b="1" dirty="0" err="1">
                <a:solidFill>
                  <a:schemeClr val="tx1"/>
                </a:solidFill>
                <a:latin typeface="Times New Roman" pitchFamily="18" charset="0"/>
                <a:cs typeface="Times New Roman" pitchFamily="18" charset="0"/>
              </a:rPr>
              <a:t>đi</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Bà</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mẹ</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chỉ</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dám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ít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tiền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đường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hết</a:t>
            </a:r>
            <a:r>
              <a:rPr lang="fr-FR" sz="3200" b="1" dirty="0">
                <a:solidFill>
                  <a:schemeClr val="tx1"/>
                </a:solidFill>
                <a:latin typeface="Times New Roman" pitchFamily="18" charset="0"/>
                <a:cs typeface="Times New Roman" pitchFamily="18" charset="0"/>
              </a:rPr>
              <a:t> </a:t>
            </a:r>
            <a:r>
              <a:rPr lang="fr-FR" sz="3200" b="1" dirty="0" err="1" smtClean="0">
                <a:solidFill>
                  <a:schemeClr val="tx1"/>
                </a:solidFill>
                <a:latin typeface="Times New Roman" pitchFamily="18" charset="0"/>
                <a:cs typeface="Times New Roman" pitchFamily="18" charset="0"/>
              </a:rPr>
              <a:t>tiền</a:t>
            </a:r>
            <a:r>
              <a:rPr lang="fr-FR" sz="3200" b="1" dirty="0" smtClean="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ta </a:t>
            </a:r>
            <a:r>
              <a:rPr lang="fr-FR" sz="3200" b="1" dirty="0" err="1">
                <a:solidFill>
                  <a:schemeClr val="tx1"/>
                </a:solidFill>
                <a:latin typeface="Times New Roman" pitchFamily="18" charset="0"/>
                <a:cs typeface="Times New Roman" pitchFamily="18" charset="0"/>
              </a:rPr>
              <a:t>đành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tìm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vào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làng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xin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xay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thóc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thuê</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Xay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thúng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thóc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trả</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công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hai</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gạo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chỉ</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dám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ăn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một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Suốt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ba</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tháng</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dành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dụm</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được</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chín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mươi</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bát</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gao</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anh</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bán</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lấy</a:t>
            </a:r>
            <a:r>
              <a:rPr lang="fr-FR" sz="3200" b="1" dirty="0">
                <a:solidFill>
                  <a:schemeClr val="tx1"/>
                </a:solidFill>
                <a:latin typeface="Times New Roman" pitchFamily="18" charset="0"/>
                <a:cs typeface="Times New Roman" pitchFamily="18" charset="0"/>
              </a:rPr>
              <a:t> </a:t>
            </a:r>
            <a:r>
              <a:rPr lang="fr-FR" sz="3200" b="1" dirty="0" err="1">
                <a:solidFill>
                  <a:schemeClr val="tx1"/>
                </a:solidFill>
                <a:latin typeface="Times New Roman" pitchFamily="18" charset="0"/>
                <a:cs typeface="Times New Roman" pitchFamily="18" charset="0"/>
              </a:rPr>
              <a:t>tiền</a:t>
            </a:r>
            <a:r>
              <a:rPr lang="fr-FR" sz="3200" b="1" dirty="0">
                <a:solidFill>
                  <a:schemeClr val="tx1"/>
                </a:solidFill>
                <a:latin typeface="Times New Roman" pitchFamily="18" charset="0"/>
                <a:cs typeface="Times New Roman" pitchFamily="18" charset="0"/>
              </a:rPr>
              <a:t>. </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4. Hôm đó, ông lão đang ngồi sưởi lửa thì con đem tiền về. Ông liền ném luôn mấy đồng vào bếp lửa. Người con vội thọc tay vào lửa láy ra. Ông lão cười chảy nước mắt: </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 Bây giờ cha tin tiền đó chính tay con làm ra. Có làm lụng vất vả, người ta mới biết quý đồng tiền.</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5. Ông đào hũ bạc lên, đưa cho con và bảo:</a:t>
            </a:r>
            <a:endParaRPr lang="vi-VN" sz="3200" dirty="0">
              <a:solidFill>
                <a:schemeClr val="tx1"/>
              </a:solidFill>
              <a:latin typeface="Times New Roman" pitchFamily="18" charset="0"/>
              <a:cs typeface="Times New Roman" pitchFamily="18" charset="0"/>
            </a:endParaRPr>
          </a:p>
          <a:p>
            <a:pPr marL="342900" indent="-342900" algn="just"/>
            <a:r>
              <a:rPr lang="vi-VN" sz="3200" b="1" dirty="0">
                <a:solidFill>
                  <a:schemeClr val="tx1"/>
                </a:solidFill>
                <a:latin typeface="Times New Roman" pitchFamily="18" charset="0"/>
                <a:cs typeface="Times New Roman" pitchFamily="18" charset="0"/>
              </a:rPr>
              <a:t>       -  Nếu con lười biếng, dù cha cho một trăm hũ bạc cũng không đủ. Hũ bạc tiêu không bao giờ hết chính là hai bàn tay con.</a:t>
            </a:r>
            <a:endParaRPr lang="en-US" sz="3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468600" y="-265779"/>
            <a:ext cx="2819400" cy="29294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24146"/>
          <a:stretch>
            <a:fillRect/>
          </a:stretch>
        </p:blipFill>
        <p:spPr>
          <a:xfrm>
            <a:off x="11026367" y="8157886"/>
            <a:ext cx="7456909" cy="22008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17318" r="13293"/>
          <a:stretch>
            <a:fillRect/>
          </a:stretch>
        </p:blipFill>
        <p:spPr>
          <a:xfrm rot="-10800000">
            <a:off x="-462171" y="6362699"/>
            <a:ext cx="6020969" cy="415317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07437" y="7803746"/>
            <a:ext cx="1010254" cy="145455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79591">
            <a:off x="7838425" y="1252721"/>
            <a:ext cx="2611150" cy="792840"/>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H="1">
            <a:off x="13821663" y="0"/>
            <a:ext cx="1911396" cy="1198967"/>
          </a:xfrm>
          <a:prstGeom prst="rect">
            <a:avLst/>
          </a:prstGeom>
        </p:spPr>
      </p:pic>
      <p:sp>
        <p:nvSpPr>
          <p:cNvPr id="8" name="TextBox 1"/>
          <p:cNvSpPr txBox="1">
            <a:spLocks noChangeArrowheads="1"/>
          </p:cNvSpPr>
          <p:nvPr/>
        </p:nvSpPr>
        <p:spPr bwMode="auto">
          <a:xfrm>
            <a:off x="6141014" y="4257618"/>
            <a:ext cx="6005973" cy="171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5400" dirty="0" smtClean="0">
                <a:solidFill>
                  <a:srgbClr val="C00000"/>
                </a:solidFill>
                <a:latin typeface="Times New Roman" panose="02020603050405020304" pitchFamily="18" charset="0"/>
                <a:cs typeface="Times New Roman" panose="02020603050405020304" pitchFamily="18" charset="0"/>
              </a:rPr>
              <a:t>LUYỆN ĐỌC</a:t>
            </a:r>
          </a:p>
          <a:p>
            <a:pPr algn="ctr"/>
            <a:r>
              <a:rPr lang="en-GB" altLang="en-US" sz="5400" dirty="0" smtClean="0">
                <a:solidFill>
                  <a:srgbClr val="C00000"/>
                </a:solidFill>
                <a:latin typeface="Times New Roman" panose="02020603050405020304" pitchFamily="18" charset="0"/>
                <a:cs typeface="Times New Roman" panose="02020603050405020304" pitchFamily="18" charset="0"/>
              </a:rPr>
              <a:t> TỪ KHÓ </a:t>
            </a:r>
            <a:endParaRPr lang="en-US" altLang="en-US" sz="540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2342941528"/>
              </p:ext>
            </p:extLst>
          </p:nvPr>
        </p:nvGraphicFramePr>
        <p:xfrm>
          <a:off x="2554941" y="266700"/>
          <a:ext cx="13178118" cy="850047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10826" y="2314575"/>
            <a:ext cx="4344014" cy="186397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785002">
            <a:off x="-148257" y="423464"/>
            <a:ext cx="5544785" cy="1431429"/>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639764" y="7040061"/>
            <a:ext cx="3268083" cy="12715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821740">
            <a:off x="10519199" y="1110917"/>
            <a:ext cx="1761405" cy="408484"/>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014997">
            <a:off x="7798746" y="8717854"/>
            <a:ext cx="1514997" cy="77553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6600909" y="249253"/>
            <a:ext cx="1911396" cy="1198967"/>
          </a:xfrm>
          <a:prstGeom prst="rect">
            <a:avLst/>
          </a:prstGeom>
        </p:spPr>
      </p:pic>
      <p:sp>
        <p:nvSpPr>
          <p:cNvPr id="13" name="文本框 71690"/>
          <p:cNvSpPr txBox="1">
            <a:spLocks noChangeArrowheads="1"/>
          </p:cNvSpPr>
          <p:nvPr/>
        </p:nvSpPr>
        <p:spPr bwMode="auto">
          <a:xfrm>
            <a:off x="8456878" y="1910235"/>
            <a:ext cx="4162425"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Bài</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chia </a:t>
            </a: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làm</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a:t>
            </a:r>
            <a:r>
              <a:rPr lang="en-GB" altLang="zh-CN" sz="3600" dirty="0" smtClean="0">
                <a:solidFill>
                  <a:srgbClr val="C00000"/>
                </a:solidFill>
                <a:latin typeface="Times New Roman" panose="02020603050405020304" pitchFamily="18" charset="0"/>
                <a:ea typeface="SimHei" pitchFamily="49" charset="-122"/>
                <a:cs typeface="Times New Roman" panose="02020603050405020304" pitchFamily="18" charset="0"/>
              </a:rPr>
              <a:t>5 </a:t>
            </a:r>
            <a:r>
              <a:rPr lang="en-GB" altLang="zh-CN" sz="3600" dirty="0" err="1">
                <a:solidFill>
                  <a:srgbClr val="C00000"/>
                </a:solidFill>
                <a:latin typeface="Times New Roman" panose="02020603050405020304" pitchFamily="18" charset="0"/>
                <a:ea typeface="SimHei" pitchFamily="49" charset="-122"/>
                <a:cs typeface="Times New Roman" panose="02020603050405020304" pitchFamily="18" charset="0"/>
              </a:rPr>
              <a:t>đoạn</a:t>
            </a:r>
            <a:r>
              <a:rPr lang="en-GB" altLang="zh-CN" sz="3600" dirty="0">
                <a:solidFill>
                  <a:srgbClr val="C00000"/>
                </a:solidFill>
                <a:latin typeface="Times New Roman" panose="02020603050405020304" pitchFamily="18" charset="0"/>
                <a:ea typeface="SimHei" pitchFamily="49" charset="-122"/>
                <a:cs typeface="Times New Roman" panose="02020603050405020304" pitchFamily="18" charset="0"/>
              </a:rPr>
              <a:t>: </a:t>
            </a:r>
            <a:endParaRPr lang="zh-CN" altLang="en-US" sz="3600" dirty="0">
              <a:solidFill>
                <a:srgbClr val="C00000"/>
              </a:solidFill>
              <a:latin typeface="Times New Roman" panose="02020603050405020304" pitchFamily="18" charset="0"/>
              <a:ea typeface="SimHei" pitchFamily="49" charset="-122"/>
              <a:cs typeface="Times New Roman" panose="02020603050405020304" pitchFamily="18" charset="0"/>
            </a:endParaRPr>
          </a:p>
        </p:txBody>
      </p:sp>
      <p:sp>
        <p:nvSpPr>
          <p:cNvPr id="14" name="文本框 71690"/>
          <p:cNvSpPr txBox="1">
            <a:spLocks noChangeArrowheads="1"/>
          </p:cNvSpPr>
          <p:nvPr/>
        </p:nvSpPr>
        <p:spPr bwMode="auto">
          <a:xfrm>
            <a:off x="8456878" y="2891825"/>
            <a:ext cx="6816725"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1: </a:t>
            </a:r>
            <a:r>
              <a:rPr lang="en-GB" altLang="zh-CN" sz="3600" b="0" dirty="0" err="1">
                <a:latin typeface="Times New Roman" panose="02020603050405020304" pitchFamily="18" charset="0"/>
                <a:ea typeface="SimHei" pitchFamily="49" charset="-122"/>
                <a:cs typeface="Times New Roman" panose="02020603050405020304" pitchFamily="18" charset="0"/>
              </a:rPr>
              <a:t>Ngày</a:t>
            </a:r>
            <a:r>
              <a:rPr lang="en-GB" altLang="zh-CN" sz="3600" b="0" dirty="0">
                <a:latin typeface="Times New Roman" panose="02020603050405020304" pitchFamily="18" charset="0"/>
                <a:ea typeface="SimHei" pitchFamily="49" charset="-122"/>
                <a:cs typeface="Times New Roman" panose="02020603050405020304" pitchFamily="18" charset="0"/>
              </a:rPr>
              <a:t> </a:t>
            </a:r>
            <a:r>
              <a:rPr lang="en-GB" altLang="zh-CN" sz="3600" b="0" dirty="0" err="1">
                <a:latin typeface="Times New Roman" panose="02020603050405020304" pitchFamily="18" charset="0"/>
                <a:ea typeface="SimHei" pitchFamily="49" charset="-122"/>
                <a:cs typeface="Times New Roman" panose="02020603050405020304" pitchFamily="18" charset="0"/>
              </a:rPr>
              <a:t>xưa</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GB" altLang="zh-CN" sz="3600" b="0" dirty="0" err="1" smtClean="0">
                <a:latin typeface="Times New Roman" panose="02020603050405020304" pitchFamily="18" charset="0"/>
                <a:ea typeface="SimHei" pitchFamily="49" charset="-122"/>
                <a:cs typeface="Times New Roman" panose="02020603050405020304" pitchFamily="18" charset="0"/>
              </a:rPr>
              <a:t>về</a:t>
            </a:r>
            <a:r>
              <a:rPr lang="en-GB" altLang="zh-CN" sz="3600" b="0" dirty="0" smtClean="0">
                <a:latin typeface="Times New Roman" panose="02020603050405020304" pitchFamily="18" charset="0"/>
                <a:ea typeface="SimHei" pitchFamily="49" charset="-122"/>
                <a:cs typeface="Times New Roman" panose="02020603050405020304" pitchFamily="18" charset="0"/>
              </a:rPr>
              <a:t> </a:t>
            </a:r>
            <a:r>
              <a:rPr lang="en-GB" altLang="zh-CN" sz="3600" b="0" dirty="0" err="1" smtClean="0">
                <a:latin typeface="Times New Roman" panose="02020603050405020304" pitchFamily="18" charset="0"/>
                <a:ea typeface="SimHei" pitchFamily="49" charset="-122"/>
                <a:cs typeface="Times New Roman" panose="02020603050405020304" pitchFamily="18" charset="0"/>
              </a:rPr>
              <a:t>đây</a:t>
            </a:r>
            <a:r>
              <a:rPr lang="vi-VN" altLang="zh-CN" sz="3600" b="0" dirty="0" smtClean="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5" name="文本框 71690"/>
          <p:cNvSpPr txBox="1">
            <a:spLocks noChangeArrowheads="1"/>
          </p:cNvSpPr>
          <p:nvPr/>
        </p:nvSpPr>
        <p:spPr bwMode="auto">
          <a:xfrm>
            <a:off x="8431478" y="5097365"/>
            <a:ext cx="9418826"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3: </a:t>
            </a:r>
            <a:r>
              <a:rPr lang="vi-VN" altLang="zh-CN" sz="3600" b="0" dirty="0" smtClean="0">
                <a:latin typeface="Times New Roman" panose="02020603050405020304" pitchFamily="18" charset="0"/>
                <a:ea typeface="SimHei" pitchFamily="49" charset="-122"/>
                <a:cs typeface="Times New Roman" panose="02020603050405020304" pitchFamily="18" charset="0"/>
              </a:rPr>
              <a:t>Ng</a:t>
            </a:r>
            <a:r>
              <a:rPr lang="en-US" altLang="zh-CN" sz="3600" b="0" dirty="0" err="1" smtClean="0">
                <a:latin typeface="Times New Roman" panose="02020603050405020304" pitchFamily="18" charset="0"/>
                <a:ea typeface="SimHei" pitchFamily="49" charset="-122"/>
                <a:cs typeface="Times New Roman" panose="02020603050405020304" pitchFamily="18" charset="0"/>
              </a:rPr>
              <a:t>ười</a:t>
            </a:r>
            <a:r>
              <a:rPr lang="vi-VN" altLang="zh-CN" sz="3600" b="0" dirty="0" smtClean="0">
                <a:latin typeface="Times New Roman" panose="02020603050405020304" pitchFamily="18" charset="0"/>
                <a:ea typeface="SimHei" pitchFamily="49" charset="-122"/>
                <a:cs typeface="Times New Roman" panose="02020603050405020304" pitchFamily="18" charset="0"/>
              </a:rPr>
              <a:t> </a:t>
            </a:r>
            <a:r>
              <a:rPr lang="vi-VN" altLang="zh-CN" sz="3600" b="0" dirty="0">
                <a:latin typeface="Times New Roman" panose="02020603050405020304" pitchFamily="18" charset="0"/>
                <a:ea typeface="SimHei" pitchFamily="49" charset="-122"/>
                <a:cs typeface="Times New Roman" panose="02020603050405020304" pitchFamily="18" charset="0"/>
              </a:rPr>
              <a:t>con</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US" altLang="zh-CN" sz="3600" b="0" dirty="0" smtClean="0">
                <a:latin typeface="Times New Roman" panose="02020603050405020304" pitchFamily="18" charset="0"/>
                <a:ea typeface="SimHei" pitchFamily="49" charset="-122"/>
                <a:cs typeface="Times New Roman" panose="02020603050405020304" pitchFamily="18" charset="0"/>
              </a:rPr>
              <a:t>b</a:t>
            </a:r>
            <a:r>
              <a:rPr lang="vi-VN" altLang="zh-CN" sz="3600" b="0" dirty="0" smtClean="0">
                <a:latin typeface="Times New Roman" panose="02020603050405020304" pitchFamily="18" charset="0"/>
                <a:ea typeface="SimHei" pitchFamily="49" charset="-122"/>
                <a:cs typeface="Times New Roman" panose="02020603050405020304" pitchFamily="18" charset="0"/>
              </a:rPr>
              <a:t>án </a:t>
            </a:r>
            <a:r>
              <a:rPr lang="vi-VN" altLang="zh-CN" sz="3600" b="0" dirty="0">
                <a:latin typeface="Times New Roman" panose="02020603050405020304" pitchFamily="18" charset="0"/>
                <a:ea typeface="SimHei" pitchFamily="49" charset="-122"/>
                <a:cs typeface="Times New Roman" panose="02020603050405020304" pitchFamily="18" charset="0"/>
              </a:rPr>
              <a:t>lấy </a:t>
            </a:r>
            <a:r>
              <a:rPr lang="vi-VN" altLang="zh-CN" sz="3600" b="0" dirty="0" smtClean="0">
                <a:latin typeface="Times New Roman" panose="02020603050405020304" pitchFamily="18" charset="0"/>
                <a:ea typeface="SimHei" pitchFamily="49" charset="-122"/>
                <a:cs typeface="Times New Roman" panose="02020603050405020304" pitchFamily="18" charset="0"/>
              </a:rPr>
              <a:t>tiền</a:t>
            </a:r>
            <a:r>
              <a:rPr lang="en-US" altLang="zh-CN" sz="3600" b="0" dirty="0" smtClean="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6" name="文本框 71690"/>
          <p:cNvSpPr txBox="1">
            <a:spLocks noChangeArrowheads="1"/>
          </p:cNvSpPr>
          <p:nvPr/>
        </p:nvSpPr>
        <p:spPr bwMode="auto">
          <a:xfrm>
            <a:off x="8456878" y="6255710"/>
            <a:ext cx="8469724" cy="6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4: </a:t>
            </a:r>
            <a:r>
              <a:rPr lang="en-GB" altLang="zh-CN" sz="3600" b="0" dirty="0" err="1">
                <a:latin typeface="Times New Roman" panose="02020603050405020304" pitchFamily="18" charset="0"/>
                <a:ea typeface="SimHei" pitchFamily="49" charset="-122"/>
                <a:cs typeface="Times New Roman" panose="02020603050405020304" pitchFamily="18" charset="0"/>
              </a:rPr>
              <a:t>Hôm</a:t>
            </a:r>
            <a:r>
              <a:rPr lang="vi-VN" altLang="zh-CN" sz="3600" b="0" dirty="0">
                <a:latin typeface="Times New Roman" panose="02020603050405020304" pitchFamily="18" charset="0"/>
                <a:ea typeface="SimHei" pitchFamily="49" charset="-122"/>
                <a:cs typeface="Times New Roman" panose="02020603050405020304" pitchFamily="18" charset="0"/>
              </a:rPr>
              <a:t> </a:t>
            </a:r>
            <a:r>
              <a:rPr lang="en-US" altLang="zh-CN" sz="3600" b="0" dirty="0" err="1" smtClean="0">
                <a:latin typeface="Times New Roman" panose="02020603050405020304" pitchFamily="18" charset="0"/>
                <a:ea typeface="SimHei" pitchFamily="49" charset="-122"/>
                <a:cs typeface="Times New Roman" panose="02020603050405020304" pitchFamily="18" charset="0"/>
              </a:rPr>
              <a:t>đó</a:t>
            </a:r>
            <a:r>
              <a:rPr lang="en-US" altLang="zh-CN" sz="3600" b="0" dirty="0" smtClean="0">
                <a:latin typeface="Times New Roman" panose="02020603050405020304" pitchFamily="18" charset="0"/>
                <a:ea typeface="SimHei" pitchFamily="49" charset="-122"/>
                <a:cs typeface="Times New Roman" panose="02020603050405020304" pitchFamily="18" charset="0"/>
              </a:rPr>
              <a:t>… </a:t>
            </a:r>
            <a:r>
              <a:rPr lang="en-US" altLang="zh-CN" sz="3600" b="0" dirty="0" err="1" smtClean="0">
                <a:latin typeface="Times New Roman" panose="02020603050405020304" pitchFamily="18" charset="0"/>
                <a:ea typeface="SimHei" pitchFamily="49" charset="-122"/>
                <a:cs typeface="Times New Roman" panose="02020603050405020304" pitchFamily="18" charset="0"/>
              </a:rPr>
              <a:t>quý</a:t>
            </a:r>
            <a:r>
              <a:rPr lang="en-US" altLang="zh-CN" sz="3600" b="0" dirty="0" smtClean="0">
                <a:latin typeface="Times New Roman" panose="02020603050405020304" pitchFamily="18" charset="0"/>
                <a:ea typeface="SimHei" pitchFamily="49" charset="-122"/>
                <a:cs typeface="Times New Roman" panose="02020603050405020304" pitchFamily="18" charset="0"/>
              </a:rPr>
              <a:t> </a:t>
            </a:r>
            <a:r>
              <a:rPr lang="en-US" altLang="zh-CN" sz="3600" b="0" dirty="0" err="1" smtClean="0">
                <a:latin typeface="Times New Roman" panose="02020603050405020304" pitchFamily="18" charset="0"/>
                <a:ea typeface="SimHei" pitchFamily="49" charset="-122"/>
                <a:cs typeface="Times New Roman" panose="02020603050405020304" pitchFamily="18" charset="0"/>
              </a:rPr>
              <a:t>đồng</a:t>
            </a:r>
            <a:r>
              <a:rPr lang="vi-VN" altLang="zh-CN" sz="3600" b="0" dirty="0" smtClean="0">
                <a:latin typeface="Times New Roman" panose="02020603050405020304" pitchFamily="18" charset="0"/>
                <a:ea typeface="SimHei" pitchFamily="49" charset="-122"/>
                <a:cs typeface="Times New Roman" panose="02020603050405020304" pitchFamily="18" charset="0"/>
              </a:rPr>
              <a:t> </a:t>
            </a:r>
            <a:r>
              <a:rPr lang="vi-VN" altLang="zh-CN" sz="3600" b="0" dirty="0">
                <a:latin typeface="Times New Roman" panose="02020603050405020304" pitchFamily="18" charset="0"/>
                <a:ea typeface="SimHei" pitchFamily="49" charset="-122"/>
                <a:cs typeface="Times New Roman" panose="02020603050405020304" pitchFamily="18" charset="0"/>
              </a:rPr>
              <a:t>tiền</a:t>
            </a:r>
            <a:r>
              <a:rPr lang="en-GB" altLang="zh-CN" sz="3600" b="0" dirty="0">
                <a:latin typeface="Times New Roman" panose="02020603050405020304" pitchFamily="18" charset="0"/>
                <a:ea typeface="SimHei" pitchFamily="49" charset="-122"/>
                <a:cs typeface="Times New Roman" panose="02020603050405020304" pitchFamily="18" charset="0"/>
              </a:rPr>
              <a:t>. </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7" name="Rectangle 1"/>
          <p:cNvSpPr>
            <a:spLocks noChangeArrowheads="1"/>
          </p:cNvSpPr>
          <p:nvPr/>
        </p:nvSpPr>
        <p:spPr bwMode="auto">
          <a:xfrm>
            <a:off x="8412723" y="4007778"/>
            <a:ext cx="5173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2: </a:t>
            </a:r>
            <a:r>
              <a:rPr lang="vi-VN" altLang="zh-CN" sz="3600" b="0" dirty="0">
                <a:latin typeface="Times New Roman" panose="02020603050405020304" pitchFamily="18" charset="0"/>
                <a:ea typeface="SimHei" pitchFamily="49" charset="-122"/>
                <a:cs typeface="Times New Roman" panose="02020603050405020304" pitchFamily="18" charset="0"/>
              </a:rPr>
              <a:t>Bà mẹ</a:t>
            </a:r>
            <a:r>
              <a:rPr lang="en-GB" altLang="zh-CN" sz="3600" b="0" dirty="0">
                <a:latin typeface="Times New Roman" panose="02020603050405020304" pitchFamily="18" charset="0"/>
                <a:ea typeface="SimHei" pitchFamily="49" charset="-122"/>
                <a:cs typeface="Times New Roman" panose="02020603050405020304" pitchFamily="18" charset="0"/>
              </a:rPr>
              <a:t>, …. </a:t>
            </a:r>
            <a:r>
              <a:rPr lang="en-US" altLang="zh-CN" sz="3600" b="0" dirty="0" smtClean="0">
                <a:latin typeface="Times New Roman" panose="02020603050405020304" pitchFamily="18" charset="0"/>
                <a:ea typeface="SimHei" pitchFamily="49" charset="-122"/>
                <a:cs typeface="Times New Roman" panose="02020603050405020304" pitchFamily="18" charset="0"/>
              </a:rPr>
              <a:t>l</a:t>
            </a:r>
            <a:r>
              <a:rPr lang="vi-VN" altLang="zh-CN" sz="3600" b="0" dirty="0" smtClean="0">
                <a:latin typeface="Times New Roman" panose="02020603050405020304" pitchFamily="18" charset="0"/>
                <a:ea typeface="SimHei" pitchFamily="49" charset="-122"/>
                <a:cs typeface="Times New Roman" panose="02020603050405020304" pitchFamily="18" charset="0"/>
              </a:rPr>
              <a:t>àm ra</a:t>
            </a:r>
            <a:r>
              <a:rPr lang="en-US" altLang="zh-CN" sz="3600" b="0" dirty="0" smtClean="0">
                <a:latin typeface="Times New Roman" panose="02020603050405020304" pitchFamily="18" charset="0"/>
                <a:ea typeface="SimHei" pitchFamily="49" charset="-122"/>
                <a:cs typeface="Times New Roman" panose="02020603050405020304" pitchFamily="18" charset="0"/>
              </a:rPr>
              <a:t>.</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18" name="Rectangle 2"/>
          <p:cNvSpPr>
            <a:spLocks noChangeArrowheads="1"/>
          </p:cNvSpPr>
          <p:nvPr/>
        </p:nvSpPr>
        <p:spPr bwMode="auto">
          <a:xfrm>
            <a:off x="8412723" y="7329271"/>
            <a:ext cx="3121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GB" altLang="zh-CN" sz="3600" b="0" dirty="0" err="1">
                <a:latin typeface="Times New Roman" panose="02020603050405020304" pitchFamily="18" charset="0"/>
                <a:ea typeface="SimHei" pitchFamily="49" charset="-122"/>
                <a:cs typeface="Times New Roman" panose="02020603050405020304" pitchFamily="18" charset="0"/>
              </a:rPr>
              <a:t>Đoạn</a:t>
            </a:r>
            <a:r>
              <a:rPr lang="en-GB" altLang="zh-CN" sz="3600" b="0" dirty="0">
                <a:latin typeface="Times New Roman" panose="02020603050405020304" pitchFamily="18" charset="0"/>
                <a:ea typeface="SimHei" pitchFamily="49" charset="-122"/>
                <a:cs typeface="Times New Roman" panose="02020603050405020304" pitchFamily="18" charset="0"/>
              </a:rPr>
              <a:t> </a:t>
            </a:r>
            <a:r>
              <a:rPr lang="en-GB" altLang="zh-CN" sz="3600" b="0" dirty="0" smtClean="0">
                <a:latin typeface="Times New Roman" panose="02020603050405020304" pitchFamily="18" charset="0"/>
                <a:ea typeface="SimHei" pitchFamily="49" charset="-122"/>
                <a:cs typeface="Times New Roman" panose="02020603050405020304" pitchFamily="18" charset="0"/>
              </a:rPr>
              <a:t>5:</a:t>
            </a:r>
            <a:r>
              <a:rPr lang="vi-VN" altLang="zh-CN" sz="3600" b="0" dirty="0" smtClean="0">
                <a:latin typeface="Times New Roman" panose="02020603050405020304" pitchFamily="18" charset="0"/>
                <a:ea typeface="SimHei" pitchFamily="49" charset="-122"/>
                <a:cs typeface="Times New Roman" panose="02020603050405020304" pitchFamily="18" charset="0"/>
              </a:rPr>
              <a:t> </a:t>
            </a:r>
            <a:r>
              <a:rPr lang="en-US" altLang="zh-CN" sz="3600" b="0" dirty="0" err="1" smtClean="0">
                <a:latin typeface="Times New Roman" panose="02020603050405020304" pitchFamily="18" charset="0"/>
                <a:ea typeface="SimHei" pitchFamily="49" charset="-122"/>
                <a:cs typeface="Times New Roman" panose="02020603050405020304" pitchFamily="18" charset="0"/>
              </a:rPr>
              <a:t>Còn</a:t>
            </a:r>
            <a:r>
              <a:rPr lang="vi-VN" altLang="zh-CN" sz="3600" b="0" dirty="0" smtClean="0">
                <a:latin typeface="Times New Roman" panose="02020603050405020304" pitchFamily="18" charset="0"/>
                <a:ea typeface="SimHei" pitchFamily="49" charset="-122"/>
                <a:cs typeface="Times New Roman" panose="02020603050405020304" pitchFamily="18" charset="0"/>
              </a:rPr>
              <a:t> </a:t>
            </a:r>
            <a:r>
              <a:rPr lang="vi-VN" altLang="zh-CN" sz="3600" b="0" dirty="0">
                <a:latin typeface="Times New Roman" panose="02020603050405020304" pitchFamily="18" charset="0"/>
                <a:ea typeface="SimHei" pitchFamily="49" charset="-122"/>
                <a:cs typeface="Times New Roman" panose="02020603050405020304" pitchFamily="18" charset="0"/>
              </a:rPr>
              <a:t>lại</a:t>
            </a:r>
            <a:endParaRPr lang="zh-CN" altLang="en-US" sz="3600" b="0" dirty="0">
              <a:latin typeface="Times New Roman" panose="02020603050405020304" pitchFamily="18" charset="0"/>
              <a:ea typeface="SimHei" pitchFamily="49" charset="-122"/>
              <a:cs typeface="Times New Roman" panose="02020603050405020304" pitchFamily="18" charset="0"/>
            </a:endParaRPr>
          </a:p>
        </p:txBody>
      </p:sp>
      <p:sp>
        <p:nvSpPr>
          <p:cNvPr id="2" name="TextBox 1"/>
          <p:cNvSpPr txBox="1"/>
          <p:nvPr/>
        </p:nvSpPr>
        <p:spPr>
          <a:xfrm>
            <a:off x="3629" y="2940885"/>
            <a:ext cx="6705600" cy="1323439"/>
          </a:xfrm>
          <a:prstGeom prst="rect">
            <a:avLst/>
          </a:prstGeom>
          <a:noFill/>
        </p:spPr>
        <p:txBody>
          <a:bodyPr wrap="square" rtlCol="0">
            <a:spAutoFit/>
          </a:bodyPr>
          <a:lstStyle/>
          <a:p>
            <a:r>
              <a:rPr lang="en-US" sz="6600" b="1" dirty="0" err="1" smtClean="0">
                <a:solidFill>
                  <a:schemeClr val="accent2"/>
                </a:solidFill>
                <a:latin typeface="Times New Roman" panose="02020603050405020304" pitchFamily="18" charset="0"/>
                <a:cs typeface="Times New Roman" panose="02020603050405020304" pitchFamily="18" charset="0"/>
              </a:rPr>
              <a:t>Luyện</a:t>
            </a:r>
            <a:r>
              <a:rPr lang="en-US" sz="8000" b="1" dirty="0" smtClean="0">
                <a:solidFill>
                  <a:schemeClr val="accent2"/>
                </a:solidFill>
                <a:latin typeface="Times New Roman" panose="02020603050405020304" pitchFamily="18" charset="0"/>
                <a:cs typeface="Times New Roman" panose="02020603050405020304" pitchFamily="18" charset="0"/>
              </a:rPr>
              <a:t> </a:t>
            </a:r>
            <a:r>
              <a:rPr lang="en-US" sz="8000" b="1" dirty="0" err="1" smtClean="0">
                <a:solidFill>
                  <a:schemeClr val="accent2"/>
                </a:solidFill>
                <a:latin typeface="Times New Roman" panose="02020603050405020304" pitchFamily="18" charset="0"/>
                <a:cs typeface="Times New Roman" panose="02020603050405020304" pitchFamily="18" charset="0"/>
              </a:rPr>
              <a:t>đọc</a:t>
            </a:r>
            <a:r>
              <a:rPr lang="en-US" sz="8000" b="1" dirty="0" smtClean="0">
                <a:solidFill>
                  <a:schemeClr val="accent2"/>
                </a:solidFill>
                <a:latin typeface="Times New Roman" panose="02020603050405020304" pitchFamily="18" charset="0"/>
                <a:cs typeface="Times New Roman" panose="02020603050405020304" pitchFamily="18" charset="0"/>
              </a:rPr>
              <a:t> </a:t>
            </a:r>
            <a:r>
              <a:rPr lang="en-US" sz="8000" b="1" dirty="0" err="1" smtClean="0">
                <a:solidFill>
                  <a:schemeClr val="accent2"/>
                </a:solidFill>
                <a:latin typeface="Times New Roman" panose="02020603050405020304" pitchFamily="18" charset="0"/>
                <a:cs typeface="Times New Roman" panose="02020603050405020304" pitchFamily="18" charset="0"/>
              </a:rPr>
              <a:t>đoạn</a:t>
            </a:r>
            <a:r>
              <a:rPr lang="en-US" sz="8000" b="1" dirty="0" smtClean="0">
                <a:solidFill>
                  <a:schemeClr val="accent2"/>
                </a:solidFill>
                <a:latin typeface="Times New Roman" panose="02020603050405020304" pitchFamily="18" charset="0"/>
                <a:cs typeface="Times New Roman" panose="02020603050405020304" pitchFamily="18" charset="0"/>
              </a:rPr>
              <a:t> </a:t>
            </a:r>
            <a:endParaRPr lang="en-US" sz="8000"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barn(inVertical)">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barn(inVertical)">
                                      <p:cBhvr>
                                        <p:cTn id="3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2058" y="8195338"/>
            <a:ext cx="3995356" cy="171437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2614">
            <a:off x="4877153" y="457176"/>
            <a:ext cx="8989015" cy="151852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14527" b="21324"/>
          <a:stretch>
            <a:fillRect/>
          </a:stretch>
        </p:blipFill>
        <p:spPr>
          <a:xfrm rot="-10800000">
            <a:off x="0" y="0"/>
            <a:ext cx="3005244" cy="1076319"/>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806013"/>
            <a:ext cx="1106378" cy="1452287"/>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544745" y="7071628"/>
            <a:ext cx="1020129" cy="1468772"/>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544745" y="470467"/>
            <a:ext cx="1933912" cy="1529549"/>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975731" y="470467"/>
            <a:ext cx="597807" cy="857130"/>
          </a:xfrm>
          <a:prstGeom prst="rect">
            <a:avLst/>
          </a:prstGeom>
        </p:spPr>
      </p:pic>
      <p:sp>
        <p:nvSpPr>
          <p:cNvPr id="10" name="TextBox 1"/>
          <p:cNvSpPr txBox="1">
            <a:spLocks noChangeArrowheads="1"/>
          </p:cNvSpPr>
          <p:nvPr/>
        </p:nvSpPr>
        <p:spPr bwMode="auto">
          <a:xfrm>
            <a:off x="3903298" y="755629"/>
            <a:ext cx="11719645" cy="81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GB" altLang="en-US" sz="4900" dirty="0" err="1">
                <a:solidFill>
                  <a:schemeClr val="bg1"/>
                </a:solidFill>
                <a:latin typeface="Times New Roman" panose="02020603050405020304" pitchFamily="18" charset="0"/>
                <a:cs typeface="Times New Roman" panose="02020603050405020304" pitchFamily="18" charset="0"/>
              </a:rPr>
              <a:t>Giải</a:t>
            </a:r>
            <a:r>
              <a:rPr lang="en-GB" altLang="en-US" sz="4900" dirty="0">
                <a:solidFill>
                  <a:schemeClr val="bg1"/>
                </a:solidFill>
                <a:latin typeface="Times New Roman" panose="02020603050405020304" pitchFamily="18" charset="0"/>
                <a:cs typeface="Times New Roman" panose="02020603050405020304" pitchFamily="18" charset="0"/>
              </a:rPr>
              <a:t> </a:t>
            </a:r>
            <a:r>
              <a:rPr lang="en-GB" altLang="en-US" sz="4900" dirty="0" err="1">
                <a:solidFill>
                  <a:schemeClr val="bg1"/>
                </a:solidFill>
                <a:latin typeface="Times New Roman" panose="02020603050405020304" pitchFamily="18" charset="0"/>
                <a:cs typeface="Times New Roman" panose="02020603050405020304" pitchFamily="18" charset="0"/>
              </a:rPr>
              <a:t>nghĩa</a:t>
            </a:r>
            <a:r>
              <a:rPr lang="en-GB" altLang="en-US" sz="4900" dirty="0">
                <a:solidFill>
                  <a:schemeClr val="bg1"/>
                </a:solidFill>
                <a:latin typeface="Times New Roman" panose="02020603050405020304" pitchFamily="18" charset="0"/>
                <a:cs typeface="Times New Roman" panose="02020603050405020304" pitchFamily="18" charset="0"/>
              </a:rPr>
              <a:t> </a:t>
            </a:r>
            <a:r>
              <a:rPr lang="en-GB" altLang="en-US" sz="4900" dirty="0" err="1">
                <a:solidFill>
                  <a:schemeClr val="bg1"/>
                </a:solidFill>
                <a:latin typeface="Times New Roman" panose="02020603050405020304" pitchFamily="18" charset="0"/>
                <a:cs typeface="Times New Roman" panose="02020603050405020304" pitchFamily="18" charset="0"/>
              </a:rPr>
              <a:t>từ</a:t>
            </a:r>
            <a:r>
              <a:rPr lang="en-GB" altLang="en-US" sz="4900" dirty="0">
                <a:solidFill>
                  <a:schemeClr val="bg1"/>
                </a:solidFill>
                <a:latin typeface="Times New Roman" panose="02020603050405020304" pitchFamily="18" charset="0"/>
                <a:cs typeface="Times New Roman" panose="02020603050405020304" pitchFamily="18" charset="0"/>
              </a:rPr>
              <a:t>:</a:t>
            </a:r>
            <a:endParaRPr lang="en-US" altLang="en-US" sz="49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2757385" y="2641834"/>
            <a:ext cx="4160109" cy="671829"/>
          </a:xfrm>
          <a:prstGeom prst="rect">
            <a:avLst/>
          </a:prstGeom>
          <a:noFill/>
          <a:ln>
            <a:noFill/>
          </a:ln>
          <a:extLst/>
        </p:spPr>
        <p:txBody>
          <a:bodyPr wrap="square" lIns="55733" tIns="27866" rIns="55733" bIns="27866">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4000" dirty="0" err="1">
                <a:solidFill>
                  <a:srgbClr val="C00000"/>
                </a:solidFill>
                <a:latin typeface="Times New Roman" panose="02020603050405020304" pitchFamily="18" charset="0"/>
                <a:cs typeface="Times New Roman" panose="02020603050405020304" pitchFamily="18" charset="0"/>
              </a:rPr>
              <a:t>Người</a:t>
            </a:r>
            <a:r>
              <a:rPr lang="en-US" altLang="en-US" sz="4000" dirty="0">
                <a:solidFill>
                  <a:srgbClr val="C00000"/>
                </a:solidFill>
                <a:latin typeface="Times New Roman" panose="02020603050405020304" pitchFamily="18" charset="0"/>
                <a:cs typeface="Times New Roman" panose="02020603050405020304" pitchFamily="18" charset="0"/>
              </a:rPr>
              <a:t> </a:t>
            </a:r>
            <a:r>
              <a:rPr lang="en-US" altLang="en-US" sz="4000" dirty="0" err="1">
                <a:solidFill>
                  <a:srgbClr val="C00000"/>
                </a:solidFill>
                <a:latin typeface="Times New Roman" panose="02020603050405020304" pitchFamily="18" charset="0"/>
                <a:cs typeface="Times New Roman" panose="02020603050405020304" pitchFamily="18" charset="0"/>
              </a:rPr>
              <a:t>Chăm</a:t>
            </a:r>
            <a:r>
              <a:rPr lang="en-US" altLang="en-US" sz="4000" dirty="0" smtClean="0">
                <a:solidFill>
                  <a:srgbClr val="C00000"/>
                </a:solidFill>
                <a:latin typeface="Times New Roman" panose="02020603050405020304" pitchFamily="18" charset="0"/>
                <a:cs typeface="Times New Roman" panose="02020603050405020304" pitchFamily="18" charset="0"/>
              </a:rPr>
              <a:t>:</a:t>
            </a:r>
            <a:endParaRPr lang="en-US" altLang="en-US" sz="4000" dirty="0">
              <a:solidFill>
                <a:srgbClr val="C00000"/>
              </a:solidFill>
              <a:latin typeface="Times New Roman" panose="02020603050405020304" pitchFamily="18" charset="0"/>
              <a:cs typeface="Times New Roman" panose="02020603050405020304" pitchFamily="18" charset="0"/>
            </a:endParaRPr>
          </a:p>
        </p:txBody>
      </p:sp>
      <p:pic>
        <p:nvPicPr>
          <p:cNvPr id="12"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7375" y="3778472"/>
            <a:ext cx="10661725" cy="609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975731" y="2605777"/>
            <a:ext cx="10915104" cy="707886"/>
          </a:xfrm>
          <a:prstGeom prst="rect">
            <a:avLst/>
          </a:prstGeom>
          <a:solidFill>
            <a:schemeClr val="bg1"/>
          </a:solidFill>
        </p:spPr>
        <p:txBody>
          <a:bodyPr wrap="none">
            <a:spAutoFit/>
          </a:bodyPr>
          <a:lstStyle/>
          <a:p>
            <a:pPr>
              <a:spcBef>
                <a:spcPct val="50000"/>
              </a:spcBef>
            </a:pPr>
            <a:r>
              <a:rPr lang="en-US" altLang="en-US" sz="4000" dirty="0" err="1">
                <a:latin typeface="Times New Roman" panose="02020603050405020304" pitchFamily="18" charset="0"/>
                <a:cs typeface="Times New Roman" panose="02020603050405020304" pitchFamily="18" charset="0"/>
              </a:rPr>
              <a:t>một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tộc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thiểu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chủ</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ở Nam </a:t>
            </a:r>
            <a:r>
              <a:rPr lang="en-US" altLang="en-US" sz="4000" dirty="0" err="1">
                <a:latin typeface="Times New Roman" panose="02020603050405020304" pitchFamily="18" charset="0"/>
                <a:cs typeface="Times New Roman" panose="02020603050405020304" pitchFamily="18" charset="0"/>
              </a:rPr>
              <a:t>Trung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Bộ</a:t>
            </a:r>
            <a:r>
              <a:rPr lang="en-US" altLang="en-US" sz="4000" dirty="0">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1784</Words>
  <Application>Microsoft Office PowerPoint</Application>
  <PresentationFormat>Custom</PresentationFormat>
  <Paragraphs>133</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Times New Roman</vt:lpstr>
      <vt:lpstr>Dongol</vt:lpstr>
      <vt:lpstr>.VnTime</vt:lpstr>
      <vt:lpstr>Arial</vt:lpstr>
      <vt:lpstr>Some Time Later</vt:lpstr>
      <vt:lpstr>Cambria</vt:lpstr>
      <vt:lpstr>SimHei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26</cp:revision>
  <dcterms:created xsi:type="dcterms:W3CDTF">2006-08-16T00:00:00Z</dcterms:created>
  <dcterms:modified xsi:type="dcterms:W3CDTF">2021-12-13T03:11:15Z</dcterms:modified>
  <dc:identifier>DAEvb1CviWM</dc:identifier>
</cp:coreProperties>
</file>