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2" r:id="rId2"/>
    <p:sldId id="283" r:id="rId3"/>
    <p:sldId id="267" r:id="rId4"/>
    <p:sldId id="280" r:id="rId5"/>
    <p:sldId id="275" r:id="rId6"/>
    <p:sldId id="277" r:id="rId7"/>
    <p:sldId id="266" r:id="rId8"/>
    <p:sldId id="290" r:id="rId9"/>
  </p:sldIdLst>
  <p:sldSz cx="9144000" cy="6858000" type="screen4x3"/>
  <p:notesSz cx="6858000" cy="914400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00FF"/>
    <a:srgbClr val="FF33CC"/>
    <a:srgbClr val="00CCFF"/>
    <a:srgbClr val="FF0000"/>
    <a:srgbClr val="800000"/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0"/>
    <p:restoredTop sz="94660"/>
  </p:normalViewPr>
  <p:slideViewPr>
    <p:cSldViewPr showGuides="1">
      <p:cViewPr varScale="1">
        <p:scale>
          <a:sx n="80" d="100"/>
          <a:sy n="80" d="100"/>
        </p:scale>
        <p:origin x="1092" y="96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7451B3-4AD1-4C8C-BBEE-153D3C4C64F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1126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5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4"/>
          <p:cNvSpPr>
            <a:spLocks noTextEdit="1"/>
          </p:cNvSpPr>
          <p:nvPr/>
        </p:nvSpPr>
        <p:spPr>
          <a:xfrm>
            <a:off x="3124200" y="1600200"/>
            <a:ext cx="264795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200" b="1" dirty="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endParaRPr lang="vi-VN" altLang="en-US" sz="3200" b="1" dirty="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2" name="WordArt 5"/>
          <p:cNvSpPr>
            <a:spLocks noTextEdit="1"/>
          </p:cNvSpPr>
          <p:nvPr/>
        </p:nvSpPr>
        <p:spPr>
          <a:xfrm>
            <a:off x="1905000" y="3505200"/>
            <a:ext cx="5334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0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CHUNG</a:t>
            </a:r>
          </a:p>
          <a:p>
            <a:pPr algn="ctr" eaLnBrk="0" hangingPunct="0"/>
            <a:r>
              <a:rPr lang="en-US" sz="30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 TRANG 77)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E7562D-B38C-485A-BCCD-96DD1B032A63}"/>
              </a:ext>
            </a:extLst>
          </p:cNvPr>
          <p:cNvCxnSpPr/>
          <p:nvPr/>
        </p:nvCxnSpPr>
        <p:spPr bwMode="auto">
          <a:xfrm>
            <a:off x="3276600" y="3124200"/>
            <a:ext cx="24384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5" name="WordArt 4"/>
          <p:cNvSpPr>
            <a:spLocks noTextEdit="1"/>
          </p:cNvSpPr>
          <p:nvPr/>
        </p:nvSpPr>
        <p:spPr>
          <a:xfrm>
            <a:off x="228600" y="1371600"/>
            <a:ext cx="40862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6869" name="Text Box 5"/>
          <p:cNvSpPr txBox="1"/>
          <p:nvPr/>
        </p:nvSpPr>
        <p:spPr>
          <a:xfrm>
            <a:off x="609600" y="2590800"/>
            <a:ext cx="6477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 các bảng nhân, chia đã học.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43" name="Text Box 75"/>
          <p:cNvSpPr txBox="1"/>
          <p:nvPr/>
        </p:nvSpPr>
        <p:spPr>
          <a:xfrm rot="-10800000" flipV="1">
            <a:off x="990600" y="3429000"/>
            <a:ext cx="55673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Đặt tính rồi tính </a:t>
            </a:r>
          </a:p>
        </p:txBody>
      </p:sp>
      <p:sp>
        <p:nvSpPr>
          <p:cNvPr id="7244" name="Text Box 76"/>
          <p:cNvSpPr txBox="1"/>
          <p:nvPr/>
        </p:nvSpPr>
        <p:spPr>
          <a:xfrm>
            <a:off x="1676400" y="4267200"/>
            <a:ext cx="25146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algn="l" eaLnBrk="0" hangingPunct="0"/>
            <a:r>
              <a:rPr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457 : 4</a:t>
            </a:r>
            <a:endParaRPr sz="4000" b="1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245" name="Text Box 77"/>
          <p:cNvSpPr txBox="1"/>
          <p:nvPr/>
        </p:nvSpPr>
        <p:spPr>
          <a:xfrm>
            <a:off x="5181600" y="4191000"/>
            <a:ext cx="2743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/>
            <a:r>
              <a:rPr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724 : 6</a:t>
            </a:r>
            <a:endParaRPr sz="4000" b="1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7243" grpId="0"/>
      <p:bldP spid="7244" grpId="0"/>
      <p:bldP spid="72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"/>
          <p:cNvSpPr txBox="1"/>
          <p:nvPr/>
        </p:nvSpPr>
        <p:spPr>
          <a:xfrm>
            <a:off x="0" y="1314450"/>
            <a:ext cx="1905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Số ?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099" name="Table Placeholder 4098"/>
          <p:cNvGraphicFramePr>
            <a:graphicFrameLocks noGrp="1"/>
          </p:cNvGraphicFramePr>
          <p:nvPr>
            <p:ph type="tbl" idx="1"/>
          </p:nvPr>
        </p:nvGraphicFramePr>
        <p:xfrm>
          <a:off x="152400" y="2152650"/>
          <a:ext cx="8763000" cy="1997075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838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  <a:endParaRPr lang="en-US" sz="32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  <a:endParaRPr lang="en-US" sz="32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7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sz="3200" dirty="0">
                          <a:solidFill>
                            <a:srgbClr val="0000FF"/>
                          </a:solidFill>
                          <a:latin typeface="VNI-Times" pitchFamily="2" charset="0"/>
                        </a:rPr>
                        <a:t> </a:t>
                      </a: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529" name="Text Box 41"/>
          <p:cNvSpPr txBox="1"/>
          <p:nvPr/>
        </p:nvSpPr>
        <p:spPr>
          <a:xfrm>
            <a:off x="236220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972</a:t>
            </a:r>
          </a:p>
        </p:txBody>
      </p:sp>
      <p:sp>
        <p:nvSpPr>
          <p:cNvPr id="63531" name="Text Box 43"/>
          <p:cNvSpPr txBox="1"/>
          <p:nvPr/>
        </p:nvSpPr>
        <p:spPr>
          <a:xfrm>
            <a:off x="4191000" y="30353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324</a:t>
            </a:r>
          </a:p>
        </p:txBody>
      </p:sp>
      <p:sp>
        <p:nvSpPr>
          <p:cNvPr id="63535" name="Text Box 47"/>
          <p:cNvSpPr txBox="1"/>
          <p:nvPr/>
        </p:nvSpPr>
        <p:spPr>
          <a:xfrm>
            <a:off x="5905500" y="3644900"/>
            <a:ext cx="99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600</a:t>
            </a:r>
          </a:p>
        </p:txBody>
      </p:sp>
      <p:sp>
        <p:nvSpPr>
          <p:cNvPr id="63537" name="Text Box 49"/>
          <p:cNvSpPr txBox="1"/>
          <p:nvPr/>
        </p:nvSpPr>
        <p:spPr>
          <a:xfrm>
            <a:off x="7543800" y="2959100"/>
            <a:ext cx="99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150</a:t>
            </a:r>
          </a:p>
        </p:txBody>
      </p:sp>
      <p:sp>
        <p:nvSpPr>
          <p:cNvPr id="63539" name="Text Box 51"/>
          <p:cNvSpPr txBox="1"/>
          <p:nvPr/>
        </p:nvSpPr>
        <p:spPr>
          <a:xfrm>
            <a:off x="0" y="5181600"/>
            <a:ext cx="8915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tìm thừa số chưa biết ta l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6" name="Rectangle 136"/>
          <p:cNvSpPr/>
          <p:nvPr/>
        </p:nvSpPr>
        <p:spPr>
          <a:xfrm>
            <a:off x="0" y="10795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4" name="Text Box 41"/>
          <p:cNvSpPr txBox="1"/>
          <p:nvPr/>
        </p:nvSpPr>
        <p:spPr>
          <a:xfrm>
            <a:off x="2397125" y="230505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324</a:t>
            </a:r>
          </a:p>
        </p:txBody>
      </p:sp>
      <p:sp>
        <p:nvSpPr>
          <p:cNvPr id="7205" name="Text Box 41"/>
          <p:cNvSpPr txBox="1"/>
          <p:nvPr/>
        </p:nvSpPr>
        <p:spPr>
          <a:xfrm>
            <a:off x="2514600" y="29718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206" name="Text Box 41"/>
          <p:cNvSpPr txBox="1"/>
          <p:nvPr/>
        </p:nvSpPr>
        <p:spPr>
          <a:xfrm>
            <a:off x="4305300" y="229235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207" name="Text Box 41"/>
          <p:cNvSpPr txBox="1"/>
          <p:nvPr/>
        </p:nvSpPr>
        <p:spPr>
          <a:xfrm>
            <a:off x="407035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972</a:t>
            </a:r>
          </a:p>
        </p:txBody>
      </p:sp>
      <p:sp>
        <p:nvSpPr>
          <p:cNvPr id="7208" name="Text Box 41"/>
          <p:cNvSpPr txBox="1"/>
          <p:nvPr/>
        </p:nvSpPr>
        <p:spPr>
          <a:xfrm>
            <a:off x="5878513" y="22860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150</a:t>
            </a:r>
          </a:p>
        </p:txBody>
      </p:sp>
      <p:sp>
        <p:nvSpPr>
          <p:cNvPr id="7209" name="Text Box 41"/>
          <p:cNvSpPr txBox="1"/>
          <p:nvPr/>
        </p:nvSpPr>
        <p:spPr>
          <a:xfrm>
            <a:off x="6019800" y="2895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210" name="Text Box 41"/>
          <p:cNvSpPr txBox="1"/>
          <p:nvPr/>
        </p:nvSpPr>
        <p:spPr>
          <a:xfrm>
            <a:off x="7772400" y="22860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211" name="Text Box 41"/>
          <p:cNvSpPr txBox="1"/>
          <p:nvPr/>
        </p:nvSpPr>
        <p:spPr>
          <a:xfrm>
            <a:off x="765810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600</a:t>
            </a:r>
          </a:p>
        </p:txBody>
      </p:sp>
      <p:sp>
        <p:nvSpPr>
          <p:cNvPr id="49" name="Text Box 51"/>
          <p:cNvSpPr txBox="1"/>
          <p:nvPr/>
        </p:nvSpPr>
        <p:spPr>
          <a:xfrm>
            <a:off x="0" y="4495800"/>
            <a:ext cx="8915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tìm tích hai thừa số ta l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40" name="Text Box 51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63529" grpId="0"/>
      <p:bldP spid="63531" grpId="0"/>
      <p:bldP spid="63535" grpId="0"/>
      <p:bldP spid="63537" grpId="0"/>
      <p:bldP spid="63539" grpId="0"/>
      <p:bldP spid="63539" grpId="1"/>
      <p:bldP spid="7216" grpId="0"/>
      <p:bldP spid="7204" grpId="0"/>
      <p:bldP spid="7205" grpId="0"/>
      <p:bldP spid="7206" grpId="0"/>
      <p:bldP spid="7207" grpId="0"/>
      <p:bldP spid="7208" grpId="0"/>
      <p:bldP spid="7209" grpId="0"/>
      <p:bldP spid="7210" grpId="0"/>
      <p:bldP spid="7211" grpId="0"/>
      <p:bldP spid="49" grpId="0"/>
      <p:bldP spid="4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6"/>
          <p:cNvSpPr txBox="1"/>
          <p:nvPr/>
        </p:nvSpPr>
        <p:spPr>
          <a:xfrm>
            <a:off x="0" y="1704975"/>
            <a:ext cx="7772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Đặt tính rồi tính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19" name="Text Box 57"/>
          <p:cNvSpPr txBox="1"/>
          <p:nvPr/>
        </p:nvSpPr>
        <p:spPr>
          <a:xfrm>
            <a:off x="0" y="2390775"/>
            <a:ext cx="2057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a. 684 : 6</a:t>
            </a:r>
          </a:p>
        </p:txBody>
      </p:sp>
      <p:sp>
        <p:nvSpPr>
          <p:cNvPr id="9220" name="Text Box 99"/>
          <p:cNvSpPr txBox="1"/>
          <p:nvPr/>
        </p:nvSpPr>
        <p:spPr>
          <a:xfrm>
            <a:off x="2667000" y="2376488"/>
            <a:ext cx="22860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b. 845 : 7</a:t>
            </a:r>
          </a:p>
        </p:txBody>
      </p:sp>
      <p:sp>
        <p:nvSpPr>
          <p:cNvPr id="9221" name="Text Box 120"/>
          <p:cNvSpPr txBox="1"/>
          <p:nvPr/>
        </p:nvSpPr>
        <p:spPr>
          <a:xfrm>
            <a:off x="4953000" y="2286000"/>
            <a:ext cx="2209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c. 630 : 9</a:t>
            </a:r>
          </a:p>
        </p:txBody>
      </p:sp>
      <p:sp>
        <p:nvSpPr>
          <p:cNvPr id="9222" name="Text Box 136"/>
          <p:cNvSpPr txBox="1"/>
          <p:nvPr/>
        </p:nvSpPr>
        <p:spPr>
          <a:xfrm>
            <a:off x="7086600" y="2286000"/>
            <a:ext cx="2286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d. 842 : 4</a:t>
            </a:r>
          </a:p>
        </p:txBody>
      </p:sp>
      <p:grpSp>
        <p:nvGrpSpPr>
          <p:cNvPr id="3" name="Group 4"/>
          <p:cNvGrpSpPr/>
          <p:nvPr/>
        </p:nvGrpSpPr>
        <p:grpSpPr>
          <a:xfrm>
            <a:off x="0" y="3276600"/>
            <a:ext cx="2001838" cy="2146300"/>
            <a:chOff x="304800" y="3359510"/>
            <a:chExt cx="2057400" cy="2146542"/>
          </a:xfrm>
        </p:grpSpPr>
        <p:sp>
          <p:nvSpPr>
            <p:cNvPr id="5161" name="Text Box 81"/>
            <p:cNvSpPr txBox="1"/>
            <p:nvPr/>
          </p:nvSpPr>
          <p:spPr>
            <a:xfrm>
              <a:off x="340694" y="3359510"/>
              <a:ext cx="1031148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684</a:t>
              </a:r>
            </a:p>
          </p:txBody>
        </p:sp>
        <p:grpSp>
          <p:nvGrpSpPr>
            <p:cNvPr id="5162" name="Group 107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68" name="Straight Connector 113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69" name="Straight Connector 114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63" name="Text Box 81"/>
            <p:cNvSpPr txBox="1"/>
            <p:nvPr/>
          </p:nvSpPr>
          <p:spPr>
            <a:xfrm>
              <a:off x="1469735" y="3376974"/>
              <a:ext cx="836992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5164" name="Text Box 81"/>
            <p:cNvSpPr txBox="1"/>
            <p:nvPr/>
          </p:nvSpPr>
          <p:spPr>
            <a:xfrm>
              <a:off x="1322895" y="3840577"/>
              <a:ext cx="1000148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114</a:t>
              </a:r>
            </a:p>
          </p:txBody>
        </p:sp>
        <p:sp>
          <p:nvSpPr>
            <p:cNvPr id="5165" name="Text Box 81"/>
            <p:cNvSpPr txBox="1"/>
            <p:nvPr/>
          </p:nvSpPr>
          <p:spPr>
            <a:xfrm>
              <a:off x="304800" y="3886619"/>
              <a:ext cx="836991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08</a:t>
              </a:r>
            </a:p>
          </p:txBody>
        </p:sp>
        <p:sp>
          <p:nvSpPr>
            <p:cNvPr id="5166" name="Text Box 81"/>
            <p:cNvSpPr txBox="1"/>
            <p:nvPr/>
          </p:nvSpPr>
          <p:spPr>
            <a:xfrm>
              <a:off x="534850" y="4431193"/>
              <a:ext cx="836992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24</a:t>
              </a:r>
            </a:p>
          </p:txBody>
        </p:sp>
        <p:sp>
          <p:nvSpPr>
            <p:cNvPr id="5167" name="Text Box 81"/>
            <p:cNvSpPr txBox="1"/>
            <p:nvPr/>
          </p:nvSpPr>
          <p:spPr>
            <a:xfrm>
              <a:off x="609902" y="4926549"/>
              <a:ext cx="836992" cy="57950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5" name="Group 116"/>
          <p:cNvGrpSpPr/>
          <p:nvPr/>
        </p:nvGrpSpPr>
        <p:grpSpPr>
          <a:xfrm>
            <a:off x="2743200" y="3200400"/>
            <a:ext cx="1922463" cy="2198688"/>
            <a:chOff x="87513" y="3359510"/>
            <a:chExt cx="2302340" cy="2198328"/>
          </a:xfrm>
        </p:grpSpPr>
        <p:sp>
          <p:nvSpPr>
            <p:cNvPr id="5152" name="Text Box 81"/>
            <p:cNvSpPr txBox="1"/>
            <p:nvPr/>
          </p:nvSpPr>
          <p:spPr>
            <a:xfrm>
              <a:off x="87513" y="3359510"/>
              <a:ext cx="128330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845</a:t>
              </a:r>
            </a:p>
          </p:txBody>
        </p:sp>
        <p:grpSp>
          <p:nvGrpSpPr>
            <p:cNvPr id="5153" name="Group 11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59" name="Straight Connector 12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60" name="Straight Connector 12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54" name="Text Box 81"/>
            <p:cNvSpPr txBox="1"/>
            <p:nvPr/>
          </p:nvSpPr>
          <p:spPr>
            <a:xfrm>
              <a:off x="1469677" y="3376970"/>
              <a:ext cx="836524" cy="5793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5155" name="Text Box 81"/>
            <p:cNvSpPr txBox="1"/>
            <p:nvPr/>
          </p:nvSpPr>
          <p:spPr>
            <a:xfrm>
              <a:off x="1319484" y="3840444"/>
              <a:ext cx="1070369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120</a:t>
              </a:r>
            </a:p>
          </p:txBody>
        </p:sp>
        <p:sp>
          <p:nvSpPr>
            <p:cNvPr id="5156" name="Text Box 81"/>
            <p:cNvSpPr txBox="1"/>
            <p:nvPr/>
          </p:nvSpPr>
          <p:spPr>
            <a:xfrm>
              <a:off x="131240" y="3886474"/>
              <a:ext cx="836524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5157" name="Text Box 81"/>
            <p:cNvSpPr txBox="1"/>
            <p:nvPr/>
          </p:nvSpPr>
          <p:spPr>
            <a:xfrm>
              <a:off x="391703" y="4430897"/>
              <a:ext cx="83652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5158" name="Text Box 81"/>
            <p:cNvSpPr txBox="1"/>
            <p:nvPr/>
          </p:nvSpPr>
          <p:spPr>
            <a:xfrm>
              <a:off x="511478" y="4978495"/>
              <a:ext cx="83652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5105400" y="3109913"/>
            <a:ext cx="1727200" cy="1589087"/>
            <a:chOff x="87513" y="3359510"/>
            <a:chExt cx="2274687" cy="1588729"/>
          </a:xfrm>
        </p:grpSpPr>
        <p:sp>
          <p:nvSpPr>
            <p:cNvPr id="5144" name="Text Box 81"/>
            <p:cNvSpPr txBox="1"/>
            <p:nvPr/>
          </p:nvSpPr>
          <p:spPr>
            <a:xfrm>
              <a:off x="87513" y="3359510"/>
              <a:ext cx="128369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630</a:t>
              </a:r>
            </a:p>
          </p:txBody>
        </p:sp>
        <p:grpSp>
          <p:nvGrpSpPr>
            <p:cNvPr id="5145" name="Group 12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50" name="Straight Connector 13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51" name="Straight Connector 13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46" name="Text Box 81"/>
            <p:cNvSpPr txBox="1"/>
            <p:nvPr/>
          </p:nvSpPr>
          <p:spPr>
            <a:xfrm>
              <a:off x="1469469" y="3376969"/>
              <a:ext cx="836282" cy="5793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5147" name="Text Box 81"/>
            <p:cNvSpPr txBox="1"/>
            <p:nvPr/>
          </p:nvSpPr>
          <p:spPr>
            <a:xfrm>
              <a:off x="1377478" y="3865808"/>
              <a:ext cx="92827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70</a:t>
              </a:r>
            </a:p>
          </p:txBody>
        </p:sp>
        <p:sp>
          <p:nvSpPr>
            <p:cNvPr id="5148" name="Text Box 81"/>
            <p:cNvSpPr txBox="1"/>
            <p:nvPr/>
          </p:nvSpPr>
          <p:spPr>
            <a:xfrm>
              <a:off x="474293" y="3886441"/>
              <a:ext cx="83837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5149" name="Text Box 81"/>
            <p:cNvSpPr txBox="1"/>
            <p:nvPr/>
          </p:nvSpPr>
          <p:spPr>
            <a:xfrm>
              <a:off x="641550" y="4368932"/>
              <a:ext cx="836282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9" name="Group 136"/>
          <p:cNvGrpSpPr/>
          <p:nvPr/>
        </p:nvGrpSpPr>
        <p:grpSpPr>
          <a:xfrm>
            <a:off x="7145338" y="3186113"/>
            <a:ext cx="1998662" cy="2198687"/>
            <a:chOff x="87513" y="3359510"/>
            <a:chExt cx="2393565" cy="2198328"/>
          </a:xfrm>
        </p:grpSpPr>
        <p:sp>
          <p:nvSpPr>
            <p:cNvPr id="5135" name="Text Box 81"/>
            <p:cNvSpPr txBox="1"/>
            <p:nvPr/>
          </p:nvSpPr>
          <p:spPr>
            <a:xfrm>
              <a:off x="87513" y="3359510"/>
              <a:ext cx="1283285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842</a:t>
              </a:r>
            </a:p>
          </p:txBody>
        </p:sp>
        <p:grpSp>
          <p:nvGrpSpPr>
            <p:cNvPr id="5136" name="Group 13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42" name="Straight Connector 14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43" name="Straight Connector 14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37" name="Text Box 81"/>
            <p:cNvSpPr txBox="1"/>
            <p:nvPr/>
          </p:nvSpPr>
          <p:spPr>
            <a:xfrm>
              <a:off x="1469659" y="3376970"/>
              <a:ext cx="836512" cy="5793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138" name="Text Box 81"/>
            <p:cNvSpPr txBox="1"/>
            <p:nvPr/>
          </p:nvSpPr>
          <p:spPr>
            <a:xfrm>
              <a:off x="1410723" y="3840444"/>
              <a:ext cx="1070355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210</a:t>
              </a:r>
            </a:p>
          </p:txBody>
        </p:sp>
        <p:sp>
          <p:nvSpPr>
            <p:cNvPr id="5139" name="Text Box 81"/>
            <p:cNvSpPr txBox="1"/>
            <p:nvPr/>
          </p:nvSpPr>
          <p:spPr>
            <a:xfrm>
              <a:off x="131240" y="3886474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5140" name="Text Box 81"/>
            <p:cNvSpPr txBox="1"/>
            <p:nvPr/>
          </p:nvSpPr>
          <p:spPr>
            <a:xfrm>
              <a:off x="391699" y="4430897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5141" name="Text Box 81"/>
            <p:cNvSpPr txBox="1"/>
            <p:nvPr/>
          </p:nvSpPr>
          <p:spPr>
            <a:xfrm>
              <a:off x="511472" y="4978495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5131" name="Text Box 55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2" name="Rectangle 136"/>
          <p:cNvSpPr/>
          <p:nvPr/>
        </p:nvSpPr>
        <p:spPr>
          <a:xfrm>
            <a:off x="0" y="1052513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7" name="Text Box 51"/>
          <p:cNvSpPr txBox="1"/>
          <p:nvPr/>
        </p:nvSpPr>
        <p:spPr>
          <a:xfrm>
            <a:off x="0" y="5410200"/>
            <a:ext cx="91440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Trong phép chia có dư, số dư như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với số chia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51"/>
          <p:cNvSpPr txBox="1"/>
          <p:nvPr/>
        </p:nvSpPr>
        <p:spPr>
          <a:xfrm>
            <a:off x="0" y="5410200"/>
            <a:ext cx="91440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Khi thực hiện tính kết quả của phép chia, ta thực hiện tính như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39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79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59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0" grpId="0"/>
      <p:bldP spid="9221" grpId="0"/>
      <p:bldP spid="9222" grpId="0"/>
      <p:bldP spid="147" grpId="0"/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50" y="2971800"/>
            <a:ext cx="15113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 </a:t>
            </a:r>
            <a:r>
              <a:rPr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228600" y="4186238"/>
            <a:ext cx="9747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dirty="0">
                <a:latin typeface="Arial" panose="020B0604020202020204" pitchFamily="34" charset="0"/>
              </a:rPr>
              <a:t>ó 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648200"/>
            <a:ext cx="974725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 bán </a:t>
            </a:r>
            <a:r>
              <a:rPr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2" name="AutoShape 122"/>
          <p:cNvSpPr/>
          <p:nvPr/>
        </p:nvSpPr>
        <p:spPr>
          <a:xfrm rot="-5400000">
            <a:off x="2430463" y="2120900"/>
            <a:ext cx="409575" cy="3873500"/>
          </a:xfrm>
          <a:prstGeom prst="rightBrace">
            <a:avLst>
              <a:gd name="adj1" fmla="val 130651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3" name="Group 110"/>
          <p:cNvGrpSpPr/>
          <p:nvPr/>
        </p:nvGrpSpPr>
        <p:grpSpPr>
          <a:xfrm>
            <a:off x="704850" y="4333875"/>
            <a:ext cx="3867150" cy="161925"/>
            <a:chOff x="1013590" y="4563068"/>
            <a:chExt cx="5141292" cy="161332"/>
          </a:xfrm>
        </p:grpSpPr>
        <p:grpSp>
          <p:nvGrpSpPr>
            <p:cNvPr id="6167" name="Group 65"/>
            <p:cNvGrpSpPr/>
            <p:nvPr/>
          </p:nvGrpSpPr>
          <p:grpSpPr>
            <a:xfrm>
              <a:off x="1013590" y="4569767"/>
              <a:ext cx="571500" cy="152400"/>
              <a:chOff x="1981200" y="4648200"/>
              <a:chExt cx="1447800" cy="152400"/>
            </a:xfrm>
          </p:grpSpPr>
          <p:cxnSp>
            <p:nvCxnSpPr>
              <p:cNvPr id="6200" name="Straight Connector 59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201" name="Straight Connector 61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202" name="Straight Connector 62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68" name="Group 67"/>
            <p:cNvGrpSpPr/>
            <p:nvPr/>
          </p:nvGrpSpPr>
          <p:grpSpPr>
            <a:xfrm>
              <a:off x="1585090" y="4567534"/>
              <a:ext cx="571500" cy="152400"/>
              <a:chOff x="1981200" y="4648200"/>
              <a:chExt cx="1447800" cy="152400"/>
            </a:xfrm>
          </p:grpSpPr>
          <p:cxnSp>
            <p:nvCxnSpPr>
              <p:cNvPr id="6197" name="Straight Connector 68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8" name="Straight Connector 69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9" name="Straight Connector 70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69" name="Group 71"/>
            <p:cNvGrpSpPr/>
            <p:nvPr/>
          </p:nvGrpSpPr>
          <p:grpSpPr>
            <a:xfrm>
              <a:off x="2161309" y="4563068"/>
              <a:ext cx="571500" cy="152400"/>
              <a:chOff x="1981200" y="4648200"/>
              <a:chExt cx="1447800" cy="152400"/>
            </a:xfrm>
          </p:grpSpPr>
          <p:cxnSp>
            <p:nvCxnSpPr>
              <p:cNvPr id="6194" name="Straight Connector 72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5" name="Straight Connector 73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6" name="Straight Connector 74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0" name="Group 75"/>
            <p:cNvGrpSpPr/>
            <p:nvPr/>
          </p:nvGrpSpPr>
          <p:grpSpPr>
            <a:xfrm>
              <a:off x="2732809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91" name="Straight Connector 76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2" name="Straight Connector 77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3" name="Straight Connector 78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1" name="Group 79"/>
            <p:cNvGrpSpPr/>
            <p:nvPr/>
          </p:nvGrpSpPr>
          <p:grpSpPr>
            <a:xfrm>
              <a:off x="3292186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8" name="Straight Connector 80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9" name="Straight Connector 81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0" name="Straight Connector 82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2" name="Group 83"/>
            <p:cNvGrpSpPr/>
            <p:nvPr/>
          </p:nvGrpSpPr>
          <p:grpSpPr>
            <a:xfrm>
              <a:off x="38688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5" name="Straight Connector 84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6" name="Straight Connector 85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7" name="Straight Connector 86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3" name="Group 87"/>
            <p:cNvGrpSpPr/>
            <p:nvPr/>
          </p:nvGrpSpPr>
          <p:grpSpPr>
            <a:xfrm>
              <a:off x="44403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2" name="Straight Connector 88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3" name="Straight Connector 89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4" name="Straight Connector 90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4" name="Group 91"/>
            <p:cNvGrpSpPr/>
            <p:nvPr/>
          </p:nvGrpSpPr>
          <p:grpSpPr>
            <a:xfrm>
              <a:off x="50118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79" name="Straight Connector 92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0" name="Straight Connector 93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1" name="Straight Connector 94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5" name="Group 95"/>
            <p:cNvGrpSpPr/>
            <p:nvPr/>
          </p:nvGrpSpPr>
          <p:grpSpPr>
            <a:xfrm>
              <a:off x="5583382" y="4565301"/>
              <a:ext cx="571500" cy="152400"/>
              <a:chOff x="1981200" y="4648200"/>
              <a:chExt cx="1447800" cy="152400"/>
            </a:xfrm>
          </p:grpSpPr>
          <p:cxnSp>
            <p:nvCxnSpPr>
              <p:cNvPr id="6176" name="Straight Connector 96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77" name="Straight Connector 97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78" name="Straight Connector 98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</p:grpSp>
      <p:cxnSp>
        <p:nvCxnSpPr>
          <p:cNvPr id="109" name="Straight Connector 108"/>
          <p:cNvCxnSpPr/>
          <p:nvPr/>
        </p:nvCxnSpPr>
        <p:spPr>
          <a:xfrm>
            <a:off x="1117600" y="4572000"/>
            <a:ext cx="0" cy="455613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cxnSp>
      <p:sp>
        <p:nvSpPr>
          <p:cNvPr id="112" name="TextBox 111"/>
          <p:cNvSpPr txBox="1"/>
          <p:nvPr/>
        </p:nvSpPr>
        <p:spPr>
          <a:xfrm>
            <a:off x="1784350" y="3352800"/>
            <a:ext cx="17684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máy bơm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" name="AutoShape 122"/>
          <p:cNvSpPr/>
          <p:nvPr/>
        </p:nvSpPr>
        <p:spPr>
          <a:xfrm rot="5400000">
            <a:off x="2760663" y="2913063"/>
            <a:ext cx="185737" cy="3436937"/>
          </a:xfrm>
          <a:prstGeom prst="rightBrace">
            <a:avLst>
              <a:gd name="adj1" fmla="val 130558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4" name="AutoShape 122"/>
          <p:cNvSpPr/>
          <p:nvPr/>
        </p:nvSpPr>
        <p:spPr>
          <a:xfrm rot="5400000">
            <a:off x="827088" y="4357688"/>
            <a:ext cx="152400" cy="428625"/>
          </a:xfrm>
          <a:prstGeom prst="rightBrace">
            <a:avLst>
              <a:gd name="adj1" fmla="val 70312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lgDash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565275" y="4648200"/>
            <a:ext cx="27781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Còn :</a:t>
            </a:r>
            <a:r>
              <a:rPr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máy bơm ?</a:t>
            </a:r>
            <a:endParaRPr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7" name="TextBox 13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676400"/>
            <a:ext cx="9144000" cy="1145570"/>
          </a:xfrm>
          <a:prstGeom prst="rect">
            <a:avLst/>
          </a:prstGeom>
          <a:blipFill rotWithShape="1">
            <a:blip r:embed="rId3"/>
            <a:stretch>
              <a:fillRect l="-600" r="-600" b="-13904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5943600" y="3108325"/>
            <a:ext cx="1455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89475" y="3625850"/>
            <a:ext cx="4419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cửa h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đã bán l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841875" y="4033838"/>
            <a:ext cx="44196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: 9 = 4 (máy)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419600" y="4491038"/>
            <a:ext cx="486251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cửa h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còn lại l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800600" y="4948238"/>
            <a:ext cx="44196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– 4 = 32 (máy)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056188" y="5410200"/>
            <a:ext cx="4419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32 máy.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163" name="Straight Connector 145"/>
          <p:cNvCxnSpPr/>
          <p:nvPr/>
        </p:nvCxnSpPr>
        <p:spPr>
          <a:xfrm>
            <a:off x="4648200" y="3570288"/>
            <a:ext cx="0" cy="2301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" name="TextBox 1"/>
          <p:cNvSpPr txBox="1"/>
          <p:nvPr/>
        </p:nvSpPr>
        <p:spPr>
          <a:xfrm>
            <a:off x="304800" y="5715000"/>
            <a:ext cx="8839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một trong các phần bằng nhau của một số ta l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?</a:t>
            </a:r>
            <a:endParaRPr sz="2400" b="1" dirty="0">
              <a:solidFill>
                <a:srgbClr val="0066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65"/>
          <p:cNvSpPr txBox="1"/>
          <p:nvPr/>
        </p:nvSpPr>
        <p:spPr>
          <a:xfrm>
            <a:off x="0" y="3048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6" name="Rectangle 136"/>
          <p:cNvSpPr/>
          <p:nvPr/>
        </p:nvSpPr>
        <p:spPr>
          <a:xfrm>
            <a:off x="0" y="823913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2" grpId="0" bldLvl="0" animBg="1"/>
      <p:bldP spid="112" grpId="0"/>
      <p:bldP spid="113" grpId="0" bldLvl="0" animBg="1"/>
      <p:bldP spid="114" grpId="0" bldLvl="0" animBg="1"/>
      <p:bldP spid="115" grpId="0"/>
      <p:bldP spid="138" grpId="0"/>
      <p:bldP spid="139" grpId="0"/>
      <p:bldP spid="140" grpId="0"/>
      <p:bldP spid="141" grpId="0"/>
      <p:bldP spid="142" grpId="0"/>
      <p:bldP spid="143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Title 7169"/>
          <p:cNvGraphicFramePr>
            <a:graphicFrameLocks noGrp="1"/>
          </p:cNvGraphicFramePr>
          <p:nvPr>
            <p:ph type="title"/>
          </p:nvPr>
        </p:nvGraphicFramePr>
        <p:xfrm>
          <a:off x="0" y="1981200"/>
          <a:ext cx="8736013" cy="3481388"/>
        </p:xfrm>
        <a:graphic>
          <a:graphicData uri="http://schemas.openxmlformats.org/drawingml/2006/table">
            <a:tbl>
              <a:tblPr/>
              <a:tblGrid>
                <a:gridCol w="378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đã cho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625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Thêm 4 đơn vị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 4 lần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513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Bớt 4 đơn vị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 4 lần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47" name="TextBox 8"/>
          <p:cNvSpPr txBox="1"/>
          <p:nvPr/>
        </p:nvSpPr>
        <p:spPr>
          <a:xfrm>
            <a:off x="0" y="1433513"/>
            <a:ext cx="1295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Số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89438" y="2682875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1813" y="341471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67213" y="4114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3400" y="490696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2713038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349091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7400" y="4114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4876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0" y="27432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15200" y="3505200"/>
            <a:ext cx="1219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224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67600" y="4191000"/>
            <a:ext cx="8763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67600" y="4876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215" name="Text Box 57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6" name="Rectangle 136"/>
          <p:cNvSpPr/>
          <p:nvPr/>
        </p:nvSpPr>
        <p:spPr>
          <a:xfrm>
            <a:off x="0" y="10668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28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943600"/>
            <a:ext cx="876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thêm một số đơn vị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9436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gấp một số lên nhiều lần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0"/>
          <p:cNvSpPr txBox="1"/>
          <p:nvPr/>
        </p:nvSpPr>
        <p:spPr>
          <a:xfrm>
            <a:off x="0" y="60198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bớt đi một số đơn vị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096000"/>
            <a:ext cx="876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giảm một số đi nhiều lần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1" grpId="0"/>
      <p:bldP spid="11" grpId="1"/>
      <p:bldP spid="10" grpId="0" build="allAtOnce"/>
      <p:bldP spid="2" grpId="0"/>
      <p:bldP spid="2" grpId="1"/>
      <p:bldP spid="1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/>
          <p:nvPr/>
        </p:nvSpPr>
        <p:spPr>
          <a:xfrm>
            <a:off x="0" y="1752600"/>
            <a:ext cx="9144000" cy="9461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Đồng hồ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có hai kim tạo th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: Góc vuông ? Góc không vuông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13" y="2667000"/>
            <a:ext cx="2228850" cy="1898650"/>
          </a:xfrm>
          <a:prstGeom prst="rect">
            <a:avLst/>
          </a:prstGeom>
          <a:solidFill>
            <a:srgbClr val="0066FF"/>
          </a:solidFill>
          <a:ln w="9525">
            <a:noFill/>
          </a:ln>
        </p:spPr>
      </p:pic>
      <p:pic>
        <p:nvPicPr>
          <p:cNvPr id="14340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667000"/>
            <a:ext cx="2171700" cy="1925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1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2667000"/>
            <a:ext cx="2057400" cy="18843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62000" y="4953000"/>
            <a:ext cx="1981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495300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không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72200" y="495300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không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1724025" y="4592638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7734300" y="4551363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" name="Up Arrow 15"/>
          <p:cNvSpPr/>
          <p:nvPr/>
        </p:nvSpPr>
        <p:spPr>
          <a:xfrm>
            <a:off x="4922838" y="4598988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204" name="Text Box 19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5" name="Rectangle 136"/>
          <p:cNvSpPr/>
          <p:nvPr/>
        </p:nvSpPr>
        <p:spPr>
          <a:xfrm>
            <a:off x="0" y="10668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28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2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22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2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" grpId="0"/>
      <p:bldP spid="12" grpId="0"/>
      <p:bldP spid="13" grpId="0"/>
      <p:bldP spid="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s 1"/>
          <p:cNvSpPr/>
          <p:nvPr/>
        </p:nvSpPr>
        <p:spPr>
          <a:xfrm>
            <a:off x="2041843" y="2829560"/>
            <a:ext cx="50596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vi-V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BYE BYE 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380</Words>
  <Application>Microsoft Office PowerPoint</Application>
  <PresentationFormat>Trình chiếu Trên màn hình (4:3)</PresentationFormat>
  <Paragraphs>111</Paragraphs>
  <Slides>8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VNI-Times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26MD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NTY</dc:creator>
  <cp:lastModifiedBy>A41249 TRƯƠNG TUẤN HIỆP</cp:lastModifiedBy>
  <cp:revision>90</cp:revision>
  <dcterms:created xsi:type="dcterms:W3CDTF">2001-09-27T12:03:32Z</dcterms:created>
  <dcterms:modified xsi:type="dcterms:W3CDTF">2021-12-17T01:46:17Z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1033-11.2.0.10130</vt:lpwstr>
  </property>
</Properties>
</file>