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83" r:id="rId2"/>
    <p:sldId id="385" r:id="rId3"/>
    <p:sldId id="382" r:id="rId4"/>
    <p:sldId id="283" r:id="rId5"/>
    <p:sldId id="386" r:id="rId6"/>
    <p:sldId id="387" r:id="rId7"/>
    <p:sldId id="388" r:id="rId8"/>
    <p:sldId id="389" r:id="rId9"/>
    <p:sldId id="390" r:id="rId10"/>
    <p:sldId id="397" r:id="rId11"/>
    <p:sldId id="406" r:id="rId12"/>
    <p:sldId id="395" r:id="rId13"/>
    <p:sldId id="396" r:id="rId14"/>
    <p:sldId id="400" r:id="rId15"/>
    <p:sldId id="393" r:id="rId16"/>
    <p:sldId id="391" r:id="rId17"/>
    <p:sldId id="392" r:id="rId18"/>
    <p:sldId id="398" r:id="rId19"/>
    <p:sldId id="402" r:id="rId20"/>
    <p:sldId id="404" r:id="rId21"/>
    <p:sldId id="401" r:id="rId22"/>
    <p:sldId id="399" r:id="rId23"/>
    <p:sldId id="403" r:id="rId24"/>
    <p:sldId id="405" r:id="rId25"/>
    <p:sldId id="38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#9Slide03 Arima Madurai Black" panose="020B0604020202020204" charset="0"/>
      <p:bold r:id="rId36"/>
    </p:embeddedFont>
    <p:embeddedFont>
      <p:font typeface="VNI-Times" pitchFamily="2" charset="0"/>
      <p:regular r:id="rId37"/>
      <p:bold r:id="rId38"/>
      <p:italic r:id="rId39"/>
      <p:boldItalic r:id="rId40"/>
    </p:embeddedFont>
    <p:embeddedFont>
      <p:font typeface="SVN-Lobster" panose="02040603050506020204" pitchFamily="18" charset="0"/>
      <p:regular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FD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4660"/>
  </p:normalViewPr>
  <p:slideViewPr>
    <p:cSldViewPr>
      <p:cViewPr varScale="1">
        <p:scale>
          <a:sx n="61" d="100"/>
          <a:sy n="61" d="100"/>
        </p:scale>
        <p:origin x="6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7160-14E8-405A-AE1D-4A8EC8DE17F2}" type="datetimeFigureOut">
              <a:rPr lang="en-SG" smtClean="0"/>
              <a:t>9/12/2021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ADF72-C7A3-4CB6-B416-9675CA6705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19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3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1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1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8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65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82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4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54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9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65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5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4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52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6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93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6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DF72-C7A3-4CB6-B416-9675CA670573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920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32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6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0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6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4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43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08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FA4CF4D-A9FE-4C5D-B567-7B468BC0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>
          <a:xfrm>
            <a:off x="-810092" y="-388156"/>
            <a:ext cx="6095980" cy="685799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68C700-2691-4B60-A3D6-566CFC06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9220" b="-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48D63-D942-4B0A-B555-CDF522A98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05696"/>
            <a:ext cx="4193626" cy="1345720"/>
          </a:xfrm>
          <a:noFill/>
        </p:spPr>
        <p:txBody>
          <a:bodyPr anchor="ctr">
            <a:normAutofit/>
          </a:bodyPr>
          <a:lstStyle/>
          <a:p>
            <a:r>
              <a:rPr lang="en-SG" sz="2400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 TỪ VÀ CÂU</a:t>
            </a:r>
            <a:endParaRPr lang="en-SG" sz="24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780" y="2332924"/>
            <a:ext cx="899162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MỞ RỘNG VỐN TỪ: CÁC DÂN TỘC</a:t>
            </a:r>
          </a:p>
          <a:p>
            <a:r>
              <a:rPr lang="en-US" sz="4000" b="1" dirty="0" smtClean="0"/>
              <a:t>LUYỆN ĐẶT CÂU CÓ HÌNH ẢNH SO SÁNH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246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5000" y="188242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8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4975" y="19732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38800" y="9207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3528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0735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2"/>
          <p:cNvSpPr>
            <a:spLocks noChangeArrowheads="1"/>
          </p:cNvSpPr>
          <p:nvPr/>
        </p:nvSpPr>
        <p:spPr bwMode="auto">
          <a:xfrm>
            <a:off x="3124200" y="549089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Trung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3" descr="dan toc Bru- Vân Kiề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7101"/>
            <a:ext cx="18288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 descr="Cơ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5" descr="Khơ m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7101"/>
            <a:ext cx="1628775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Ê đ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Giarai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3976501"/>
            <a:ext cx="1863725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Ba 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Chă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Xê đă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976501"/>
            <a:ext cx="1703387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1" descr="Divot"/>
          <p:cNvSpPr>
            <a:spLocks noChangeArrowheads="1"/>
          </p:cNvSpPr>
          <p:nvPr/>
        </p:nvSpPr>
        <p:spPr bwMode="auto">
          <a:xfrm>
            <a:off x="2411413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Vân Kiều</a:t>
            </a:r>
          </a:p>
        </p:txBody>
      </p:sp>
      <p:sp>
        <p:nvSpPr>
          <p:cNvPr id="17" name="AutoShape 162" descr="Divot"/>
          <p:cNvSpPr>
            <a:spLocks noChangeArrowheads="1"/>
          </p:cNvSpPr>
          <p:nvPr/>
        </p:nvSpPr>
        <p:spPr bwMode="auto">
          <a:xfrm>
            <a:off x="45720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Cơ-ho</a:t>
            </a:r>
          </a:p>
        </p:txBody>
      </p:sp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6553200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Khơ-mú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85344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Ê-đê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5146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Gia-rai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45720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Ba-na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6294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8534400" y="59577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CC"/>
                </a:solidFill>
                <a:latin typeface="VNI-Times" pitchFamily="2" charset="0"/>
              </a:rPr>
              <a:t>ơ</a:t>
            </a:r>
            <a:r>
              <a:rPr lang="en-US" altLang="en-US" sz="2400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đăng</a:t>
            </a:r>
          </a:p>
        </p:txBody>
      </p:sp>
    </p:spTree>
    <p:extLst>
      <p:ext uri="{BB962C8B-B14F-4D97-AF65-F5344CB8AC3E}">
        <p14:creationId xmlns:p14="http://schemas.microsoft.com/office/powerpoint/2010/main" val="2447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81200" y="22908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5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9329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3575" y="1684792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63227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30643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48931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Khơ-me, Hoa, Chăm, Xtiêng…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5075" y="5480504"/>
            <a:ext cx="2168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3785054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09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Nam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5" name="Picture 4" descr="Khơ 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3812"/>
            <a:ext cx="1846263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 tiê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1212"/>
            <a:ext cx="1706563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1293812"/>
            <a:ext cx="1554162" cy="2438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Divot"/>
          <p:cNvSpPr>
            <a:spLocks noChangeArrowheads="1"/>
          </p:cNvSpPr>
          <p:nvPr/>
        </p:nvSpPr>
        <p:spPr bwMode="auto">
          <a:xfrm>
            <a:off x="2347913" y="3808412"/>
            <a:ext cx="928687" cy="3016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Khơ-me</a:t>
            </a:r>
          </a:p>
        </p:txBody>
      </p:sp>
      <p:sp>
        <p:nvSpPr>
          <p:cNvPr id="9" name="AutoShape 8" descr="Divot"/>
          <p:cNvSpPr>
            <a:spLocks noChangeArrowheads="1"/>
          </p:cNvSpPr>
          <p:nvPr/>
        </p:nvSpPr>
        <p:spPr bwMode="auto">
          <a:xfrm>
            <a:off x="3730625" y="603091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Chơ-ro</a:t>
            </a:r>
          </a:p>
        </p:txBody>
      </p:sp>
      <p:sp>
        <p:nvSpPr>
          <p:cNvPr id="10" name="AutoShape 9" descr="Divot"/>
          <p:cNvSpPr>
            <a:spLocks noChangeArrowheads="1"/>
          </p:cNvSpPr>
          <p:nvPr/>
        </p:nvSpPr>
        <p:spPr bwMode="auto">
          <a:xfrm>
            <a:off x="8596313" y="3760787"/>
            <a:ext cx="852487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11" name="Picture 13" descr="xtien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363912"/>
            <a:ext cx="1676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a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62062"/>
            <a:ext cx="2438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 descr="Divot"/>
          <p:cNvSpPr>
            <a:spLocks noChangeArrowheads="1"/>
          </p:cNvSpPr>
          <p:nvPr/>
        </p:nvSpPr>
        <p:spPr bwMode="auto">
          <a:xfrm>
            <a:off x="7086600" y="606266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Xtiêng</a:t>
            </a:r>
          </a:p>
        </p:txBody>
      </p:sp>
      <p:sp>
        <p:nvSpPr>
          <p:cNvPr id="14" name="AutoShape 17" descr="Divot"/>
          <p:cNvSpPr>
            <a:spLocks noChangeArrowheads="1"/>
          </p:cNvSpPr>
          <p:nvPr/>
        </p:nvSpPr>
        <p:spPr bwMode="auto">
          <a:xfrm>
            <a:off x="5105400" y="3506787"/>
            <a:ext cx="18288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Châu Mạ</a:t>
            </a:r>
          </a:p>
        </p:txBody>
      </p:sp>
    </p:spTree>
    <p:extLst>
      <p:ext uri="{BB962C8B-B14F-4D97-AF65-F5344CB8AC3E}">
        <p14:creationId xmlns:p14="http://schemas.microsoft.com/office/powerpoint/2010/main" val="125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762000" y="1793657"/>
            <a:ext cx="10972800" cy="46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thửa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  <a:p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……………..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ở.</a:t>
            </a:r>
          </a:p>
          <a:p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Hũ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  <a:p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(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SG" sz="3200" i="1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thang)</a:t>
            </a:r>
            <a:endParaRPr lang="en-SG" sz="3200" i="1" dirty="0">
              <a:solidFill>
                <a:schemeClr val="tx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05000" y="237246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thang.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86200" y="33528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rông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14400" y="4333121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sàn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94267" y="530917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Chăm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17" descr="ruong bac thang 2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819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19" descr="ruong bac thang 1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0" y="21336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18" descr="ruong bac thang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06386"/>
            <a:ext cx="3124200" cy="342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743409"/>
            <a:ext cx="8229600" cy="1143000"/>
          </a:xfrm>
        </p:spPr>
        <p:txBody>
          <a:bodyPr/>
          <a:lstStyle/>
          <a:p>
            <a:r>
              <a:rPr lang="en-US" altLang="en-US" sz="6000" dirty="0" err="1" smtClean="0">
                <a:solidFill>
                  <a:srgbClr val="0070C0"/>
                </a:solidFill>
                <a:latin typeface="SVN-Lobster" panose="02040603050506020204" pitchFamily="18" charset="0"/>
              </a:rPr>
              <a:t>Ruộng</a:t>
            </a:r>
            <a:r>
              <a:rPr lang="en-US" altLang="en-US" sz="6000" dirty="0" smtClean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6000" dirty="0" err="1" smtClean="0">
                <a:solidFill>
                  <a:srgbClr val="0070C0"/>
                </a:solidFill>
                <a:latin typeface="SVN-Lobster" panose="02040603050506020204" pitchFamily="18" charset="0"/>
              </a:rPr>
              <a:t>bậc</a:t>
            </a:r>
            <a:r>
              <a:rPr lang="en-US" altLang="en-US" sz="6000" dirty="0" smtClean="0">
                <a:solidFill>
                  <a:srgbClr val="0070C0"/>
                </a:solidFill>
                <a:latin typeface="SVN-Lobster" panose="02040603050506020204" pitchFamily="18" charset="0"/>
              </a:rPr>
              <a:t> thang</a:t>
            </a:r>
            <a:endParaRPr lang="vi-VN" altLang="en-US" sz="6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641"/>
            <a:ext cx="6072188" cy="381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nharong2"/>
          <p:cNvPicPr>
            <a:picLocks noChangeAspect="1" noChangeArrowheads="1"/>
          </p:cNvPicPr>
          <p:nvPr/>
        </p:nvPicPr>
        <p:blipFill>
          <a:blip r:embed="rId6">
            <a:lum contrast="12000"/>
            <a:extLst/>
          </a:blip>
          <a:srcRect/>
          <a:stretch>
            <a:fillRect/>
          </a:stretch>
        </p:blipFill>
        <p:spPr bwMode="auto">
          <a:xfrm>
            <a:off x="5257800" y="3871317"/>
            <a:ext cx="4572000" cy="296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13" descr="nhà rô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2641"/>
            <a:ext cx="3048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3388" y="4272212"/>
            <a:ext cx="396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4400" b="1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rông</a:t>
            </a:r>
            <a:r>
              <a:rPr lang="en-US" altLang="en-US" sz="4400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26" descr="nha san"/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9113838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nhà sà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6" y="33391"/>
            <a:ext cx="51054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4354" y="1283772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5400" b="1" i="1" dirty="0">
                <a:solidFill>
                  <a:srgbClr val="C000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sàn</a:t>
            </a:r>
            <a:endParaRPr lang="en-US" altLang="en-US" sz="5400" b="1" i="1" dirty="0">
              <a:solidFill>
                <a:srgbClr val="C0000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32882"/>
            <a:ext cx="475932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713288" y="32657"/>
            <a:ext cx="5486400" cy="2295525"/>
          </a:xfrm>
          <a:prstGeom prst="cloudCallout">
            <a:avLst>
              <a:gd name="adj1" fmla="val -18573"/>
              <a:gd name="adj2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</a:rPr>
              <a:t>Truyện “Hũ bạc của người cha” là truyện cổ của dân tộc nào?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86600" y="5414282"/>
            <a:ext cx="3276600" cy="1524000"/>
          </a:xfrm>
          <a:prstGeom prst="cloudCallout">
            <a:avLst>
              <a:gd name="adj1" fmla="val -67934"/>
              <a:gd name="adj2" fmla="val -636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Dân tộc Chăm</a:t>
            </a:r>
            <a:endParaRPr lang="vi-V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762000" y="240801"/>
            <a:ext cx="111252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567848"/>
            <a:ext cx="2330450" cy="133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13" descr="Im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8173"/>
            <a:ext cx="2362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14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3" y="2775464"/>
            <a:ext cx="2362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15" descr="Imag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59197"/>
            <a:ext cx="2286000" cy="149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77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51799147-FF32-421F-B08E-11EE99FC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2222"/>
          <a:stretch/>
        </p:blipFill>
        <p:spPr>
          <a:xfrm>
            <a:off x="-1295400" y="-762000"/>
            <a:ext cx="14020800" cy="7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E1441-F6D2-47C1-A3D1-05CCCA541DA9}"/>
              </a:ext>
            </a:extLst>
          </p:cNvPr>
          <p:cNvSpPr txBox="1"/>
          <p:nvPr/>
        </p:nvSpPr>
        <p:spPr>
          <a:xfrm>
            <a:off x="2133600" y="914400"/>
            <a:ext cx="7620000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SG" sz="35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TIÊU:</a:t>
            </a:r>
            <a:endParaRPr lang="en-SG" sz="35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28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35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6553200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0863" y="5181600"/>
            <a:ext cx="521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Ông trăng tròn như quả bóng.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74988" y="5715000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Quả bóng tròn như mặt trăng.</a:t>
            </a:r>
            <a:endParaRPr lang="en-US" altLang="en-US" sz="240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400800" cy="445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33800" y="5257800"/>
            <a:ext cx="450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Nụ cười của bé tươi như hoa.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52800" y="579120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nl-NL" altLang="en-US" sz="2400">
                <a:solidFill>
                  <a:srgbClr val="0000CC"/>
                </a:solidFill>
              </a:rPr>
              <a:t>Bông hoa tươi như nụ cười của bé.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4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7315200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35400" y="51816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Đèn điện sáng như sao.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28925" y="5638800"/>
            <a:ext cx="578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Những ngôi sao sáng như ngọn đèn.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3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6934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20975" y="5334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Bản đồ Việt Nam cong cong như hình chữ S.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86075" y="5791200"/>
            <a:ext cx="588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 </a:t>
            </a:r>
            <a:r>
              <a:rPr lang="nl-NL" altLang="en-US" sz="2400">
                <a:solidFill>
                  <a:srgbClr val="0000CC"/>
                </a:solidFill>
              </a:rPr>
              <a:t>Chữ S cong cong như bản đồ Việt Nam 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685800" y="2136921"/>
            <a:ext cx="10972800" cy="290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6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cha,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………………..,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trơn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Ở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52600" y="2853183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686800" y="363604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mỡ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601200" y="4382881"/>
            <a:ext cx="1285016" cy="5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0200" y="2791627"/>
            <a:ext cx="5764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ra.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ank-you - VCCI-TOWER.COM">
            <a:extLst>
              <a:ext uri="{FF2B5EF4-FFF2-40B4-BE49-F238E27FC236}">
                <a16:creationId xmlns:a16="http://schemas.microsoft.com/office/drawing/2014/main" id="{960A11E4-7EB4-4403-A9EF-39BBC9EC2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8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921AB3EC-7EFE-4A75-A11E-E62447EE86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228600"/>
            <a:ext cx="9369820" cy="68326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ADA3CD-16C0-4B1A-ACA3-CD2252BD72C0}"/>
              </a:ext>
            </a:extLst>
          </p:cNvPr>
          <p:cNvSpPr txBox="1">
            <a:spLocks/>
          </p:cNvSpPr>
          <p:nvPr/>
        </p:nvSpPr>
        <p:spPr>
          <a:xfrm>
            <a:off x="3657600" y="2438400"/>
            <a:ext cx="3852041" cy="18340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2400"/>
              <a:buNone/>
              <a:defRPr sz="16533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SG" sz="5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441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552530" y="2299108"/>
            <a:ext cx="9220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Con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267" dirty="0">
              <a:solidFill>
                <a:schemeClr val="tx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627414" y="3601512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267" dirty="0">
              <a:solidFill>
                <a:schemeClr val="tx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73753" y="2904436"/>
            <a:ext cx="10156008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52600" y="2438400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ta?</a:t>
            </a:r>
            <a:endParaRPr lang="en-SG" sz="4267" dirty="0">
              <a:solidFill>
                <a:schemeClr val="tx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36124" y="424605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98132" y="3604821"/>
            <a:ext cx="10285710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5" name="Picture 160" descr="dsc_6556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8001000" cy="506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 Box 161"/>
          <p:cNvSpPr txBox="1">
            <a:spLocks noChangeArrowheads="1"/>
          </p:cNvSpPr>
          <p:nvPr/>
        </p:nvSpPr>
        <p:spPr bwMode="auto">
          <a:xfrm>
            <a:off x="2895600" y="601980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Làng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bản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đồng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bào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thiểu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số</a:t>
            </a:r>
            <a:endParaRPr lang="en-US" altLang="en-US" dirty="0">
              <a:solidFill>
                <a:srgbClr val="0070C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1828800" y="5943600"/>
            <a:ext cx="901448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54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sống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đất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Việt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Nam</a:t>
            </a:r>
          </a:p>
        </p:txBody>
      </p:sp>
      <p:pic>
        <p:nvPicPr>
          <p:cNvPr id="8" name="Picture 135" descr="dan toc dai hoi18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7650"/>
            <a:ext cx="4733873" cy="556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9765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065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5975" y="186611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19800" y="8136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</p:spTree>
    <p:extLst>
      <p:ext uri="{BB962C8B-B14F-4D97-AF65-F5344CB8AC3E}">
        <p14:creationId xmlns:p14="http://schemas.microsoft.com/office/powerpoint/2010/main" val="1040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4"/>
          <p:cNvSpPr>
            <a:spLocks noChangeArrowheads="1"/>
          </p:cNvSpPr>
          <p:nvPr/>
        </p:nvSpPr>
        <p:spPr bwMode="auto">
          <a:xfrm>
            <a:off x="3352800" y="267617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</a:rPr>
              <a:t>phía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Bắc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5" descr="Dan toc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292225"/>
            <a:ext cx="1531937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dan_toc_nu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427163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1430338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M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3843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D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5"/>
            <a:ext cx="1676400" cy="193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Hmo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0"/>
            <a:ext cx="14478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1" descr="Giá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2" descr="DT ho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19780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Tày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37306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Nùng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101850" y="61023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Dao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8518525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Hmông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8580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Mường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52578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</a:p>
        </p:txBody>
      </p:sp>
      <p:sp>
        <p:nvSpPr>
          <p:cNvPr id="24" name="AutoShape 169" descr="Divot"/>
          <p:cNvSpPr>
            <a:spLocks noChangeArrowheads="1"/>
          </p:cNvSpPr>
          <p:nvPr/>
        </p:nvSpPr>
        <p:spPr bwMode="auto">
          <a:xfrm>
            <a:off x="4251325" y="60833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Giáy</a:t>
            </a:r>
          </a:p>
        </p:txBody>
      </p:sp>
      <p:sp>
        <p:nvSpPr>
          <p:cNvPr id="25" name="AutoShape 170" descr="Divot"/>
          <p:cNvSpPr>
            <a:spLocks noChangeArrowheads="1"/>
          </p:cNvSpPr>
          <p:nvPr/>
        </p:nvSpPr>
        <p:spPr bwMode="auto">
          <a:xfrm>
            <a:off x="6248400" y="61150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 ôi</a:t>
            </a:r>
          </a:p>
        </p:txBody>
      </p:sp>
      <p:sp>
        <p:nvSpPr>
          <p:cNvPr id="26" name="AutoShape 171" descr="Divot"/>
          <p:cNvSpPr>
            <a:spLocks noChangeArrowheads="1"/>
          </p:cNvSpPr>
          <p:nvPr/>
        </p:nvSpPr>
        <p:spPr bwMode="auto">
          <a:xfrm>
            <a:off x="8321675" y="6099175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27" name="Picture 172" descr="Tà ô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483197404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21955&quot;&gt;&lt;property id=&quot;20148&quot; value=&quot;5&quot;/&gt;&lt;property id=&quot;20300&quot; value=&quot;Slide 2 - &amp;quot;DU LỊCH CÙNG DORAEMON&amp;quot;&quot;/&gt;&lt;property id=&quot;20307&quot; value=&quot;264&quot;/&gt;&lt;/object&gt;&lt;object type=&quot;3&quot; unique_id=&quot;22061&quot;&gt;&lt;property id=&quot;20148&quot; value=&quot;5&quot;/&gt;&lt;property id=&quot;20300&quot; value=&quot;Slide 8&quot;/&gt;&lt;property id=&quot;20307&quot; value=&quot;382&quot;/&gt;&lt;/object&gt;&lt;object type=&quot;3&quot; unique_id=&quot;22062&quot;&gt;&lt;property id=&quot;20148&quot; value=&quot;5&quot;/&gt;&lt;property id=&quot;20300&quot; value=&quot;Slide 9&quot;/&gt;&lt;property id=&quot;20307&quot; value=&quot;283&quot;/&gt;&lt;/object&gt;&lt;object type=&quot;3&quot; unique_id=&quot;22063&quot;&gt;&lt;property id=&quot;20148&quot; value=&quot;5&quot;/&gt;&lt;property id=&quot;20300&quot; value=&quot;Slide 10&quot;/&gt;&lt;property id=&quot;20307&quot; value=&quot;285&quot;/&gt;&lt;/object&gt;&lt;object type=&quot;3&quot; unique_id=&quot;22064&quot;&gt;&lt;property id=&quot;20148&quot; value=&quot;5&quot;/&gt;&lt;property id=&quot;20300&quot; value=&quot;Slide 11&quot;/&gt;&lt;property id=&quot;20307&quot; value=&quot;284&quot;/&gt;&lt;/object&gt;&lt;object type=&quot;3&quot; unique_id=&quot;22065&quot;&gt;&lt;property id=&quot;20148&quot; value=&quot;5&quot;/&gt;&lt;property id=&quot;20300&quot; value=&quot;Slide 12&quot;/&gt;&lt;property id=&quot;20307&quot; value=&quot;286&quot;/&gt;&lt;/object&gt;&lt;object type=&quot;3&quot; unique_id=&quot;22066&quot;&gt;&lt;property id=&quot;20148&quot; value=&quot;5&quot;/&gt;&lt;property id=&quot;20300&quot; value=&quot;Slide 13&quot;/&gt;&lt;property id=&quot;20307&quot; value=&quot;287&quot;/&gt;&lt;/object&gt;&lt;object type=&quot;3&quot; unique_id=&quot;22068&quot;&gt;&lt;property id=&quot;20148&quot; value=&quot;5&quot;/&gt;&lt;property id=&quot;20300&quot; value=&quot;Slide 15&quot;/&gt;&lt;property id=&quot;20307&quot; value=&quot;291&quot;/&gt;&lt;/object&gt;&lt;object type=&quot;3&quot; unique_id=&quot;22069&quot;&gt;&lt;property id=&quot;20148&quot; value=&quot;5&quot;/&gt;&lt;property id=&quot;20300&quot; value=&quot;Slide 16&quot;/&gt;&lt;property id=&quot;20307&quot; value=&quot;292&quot;/&gt;&lt;/object&gt;&lt;object type=&quot;3&quot; unique_id=&quot;22070&quot;&gt;&lt;property id=&quot;20148&quot; value=&quot;5&quot;/&gt;&lt;property id=&quot;20300&quot; value=&quot;Slide 17&quot;/&gt;&lt;property id=&quot;20307&quot; value=&quot;293&quot;/&gt;&lt;/object&gt;&lt;object type=&quot;3&quot; unique_id=&quot;22071&quot;&gt;&lt;property id=&quot;20148&quot; value=&quot;5&quot;/&gt;&lt;property id=&quot;20300&quot; value=&quot;Slide 18&quot;/&gt;&lt;property id=&quot;20307&quot; value=&quot;294&quot;/&gt;&lt;/object&gt;&lt;object type=&quot;3&quot; unique_id=&quot;22072&quot;&gt;&lt;property id=&quot;20148&quot; value=&quot;5&quot;/&gt;&lt;property id=&quot;20300&quot; value=&quot;Slide 19&quot;/&gt;&lt;property id=&quot;20307&quot; value=&quot;337&quot;/&gt;&lt;/object&gt;&lt;object type=&quot;3&quot; unique_id=&quot;22301&quot;&gt;&lt;property id=&quot;20148&quot; value=&quot;5&quot;/&gt;&lt;property id=&quot;20300&quot; value=&quot;Slide 1 - &amp;quot;TOÁN ÔN TẬP TỔNG HỢP&amp;quot;&quot;/&gt;&lt;property id=&quot;20307&quot; value=&quot;383&quot;/&gt;&lt;/object&gt;&lt;object type=&quot;3&quot; unique_id=&quot;22302&quot;&gt;&lt;property id=&quot;20148&quot; value=&quot;5&quot;/&gt;&lt;property id=&quot;20300&quot; value=&quot;Slide 20&quot;/&gt;&lt;property id=&quot;20307&quot; value=&quot;384&quot;/&gt;&lt;/object&gt;&lt;object type=&quot;3&quot; unique_id=&quot;22367&quot;&gt;&lt;property id=&quot;20148&quot; value=&quot;5&quot;/&gt;&lt;property id=&quot;20300&quot; value=&quot;Slide 7&quot;/&gt;&lt;property id=&quot;20307&quot; value=&quot;385&quot;/&gt;&lt;/object&gt;&lt;object type=&quot;3&quot; unique_id=&quot;22434&quot;&gt;&lt;property id=&quot;20148&quot; value=&quot;5&quot;/&gt;&lt;property id=&quot;20300&quot; value=&quot;Slide 14&quot;/&gt;&lt;property id=&quot;20307&quot; value=&quot;289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658</Words>
  <Application>Microsoft Office PowerPoint</Application>
  <PresentationFormat>Widescreen</PresentationFormat>
  <Paragraphs>86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Cambria</vt:lpstr>
      <vt:lpstr>#9Slide03 Arima Madurai Black</vt:lpstr>
      <vt:lpstr>VNI-Times</vt:lpstr>
      <vt:lpstr>SVN-Lobster</vt:lpstr>
      <vt:lpstr>Comfortaa</vt:lpstr>
      <vt:lpstr>Arial</vt:lpstr>
      <vt:lpstr>Times New Roman</vt:lpstr>
      <vt:lpstr>Office Theme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Ruộng bậc thang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87</cp:revision>
  <dcterms:created xsi:type="dcterms:W3CDTF">2018-03-08T16:49:35Z</dcterms:created>
  <dcterms:modified xsi:type="dcterms:W3CDTF">2021-12-09T09:27:03Z</dcterms:modified>
</cp:coreProperties>
</file>