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4" r:id="rId3"/>
    <p:sldId id="257" r:id="rId4"/>
    <p:sldId id="258" r:id="rId5"/>
    <p:sldId id="286" r:id="rId6"/>
    <p:sldId id="266" r:id="rId7"/>
    <p:sldId id="303" r:id="rId8"/>
    <p:sldId id="293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CC"/>
    <a:srgbClr val="FFE305"/>
    <a:srgbClr val="FFDE05"/>
    <a:srgbClr val="66FF33"/>
    <a:srgbClr val="0000FF"/>
    <a:srgbClr val="9900CC"/>
    <a:srgbClr val="6666FF"/>
    <a:srgbClr val="6FA068"/>
    <a:srgbClr val="2E7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" y="3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0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13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01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8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BDD0C3-1E3D-483B-A65C-A4EAD72A18F9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17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BDD0C3-1E3D-483B-A65C-A4EAD72A18F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301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4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A301-88B4-4958-880C-6900DE57D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73846">
            <a:off x="1923161" y="85476"/>
            <a:ext cx="7858760" cy="53229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3674" y="2484309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b="1" spc="180" dirty="0">
                <a:solidFill>
                  <a:srgbClr val="FF66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80000"/>
              </a:lnSpc>
            </a:pPr>
            <a:r>
              <a:rPr lang="en-US" altLang="zh-CN" sz="4800" b="1" spc="18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b="1" spc="18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800" b="1" spc="180" dirty="0">
                <a:solidFill>
                  <a:srgbClr val="FFC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NHÂN 7</a:t>
            </a:r>
            <a:r>
              <a:rPr lang="en-US" altLang="zh-CN" sz="4800" b="1" spc="180" dirty="0">
                <a:solidFill>
                  <a:srgbClr val="FF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zh-CN" altLang="en-US" sz="4800" b="1" spc="180" dirty="0">
              <a:solidFill>
                <a:srgbClr val="FF0000"/>
              </a:solidFill>
              <a:uFillTx/>
              <a:latin typeface="Cambria" panose="020405030504060302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68" y="2853959"/>
            <a:ext cx="3884578" cy="44435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592">
        <p:circle/>
      </p:transition>
    </mc:Choice>
    <mc:Fallback xmlns="">
      <p:transition spd="slow" advTm="2959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34128" y="1529361"/>
            <a:ext cx="2864358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14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21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28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x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35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42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49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56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63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 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34128" y="755718"/>
            <a:ext cx="263652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34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718"/>
            <a:ext cx="4317216" cy="446608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795067" y="1331468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FF0000"/>
                  </a:solidFill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5" name="文本框 9"/>
          <p:cNvSpPr txBox="1"/>
          <p:nvPr/>
        </p:nvSpPr>
        <p:spPr>
          <a:xfrm>
            <a:off x="1456732" y="2206704"/>
            <a:ext cx="927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72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7200" b="1" spc="300" dirty="0" err="1">
                <a:solidFill>
                  <a:schemeClr val="accent4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ập</a:t>
            </a:r>
            <a:endParaRPr lang="zh-CN" altLang="en-US" sz="7200" b="1" spc="300" dirty="0">
              <a:solidFill>
                <a:schemeClr val="accent4"/>
              </a:solidFill>
              <a:uFillTx/>
              <a:latin typeface="Cambria" panose="02040503050406030204" pitchFamily="18" charset="0"/>
              <a:ea typeface="字体管家天蝎座" panose="00020600040101010101" charset="-122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29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  <p:extLst mod="1">
    <p:ext uri="{E180D4A7-C9FB-4DFB-919C-405C955672EB}">
      <p14:showEvtLst xmlns:p14="http://schemas.microsoft.com/office/powerpoint/2010/main">
        <p14:playEvt time="4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8"/>
          <p:cNvSpPr>
            <a:spLocks noChangeArrowheads="1"/>
          </p:cNvSpPr>
          <p:nvPr/>
        </p:nvSpPr>
        <p:spPr bwMode="auto">
          <a:xfrm>
            <a:off x="1383792" y="372901"/>
            <a:ext cx="1432560" cy="8382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72768" y="4329207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7 =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1581912" y="3091718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5 =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1581912" y="1967006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3 =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2862072" y="1967006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2856970" y="3079526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2816352" y="4317015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3959352" y="1967006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8 =</a:t>
            </a: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5175504" y="1947153"/>
            <a:ext cx="752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3959352" y="3096850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6 =</a:t>
            </a:r>
          </a:p>
        </p:txBody>
      </p:sp>
      <p:sp>
        <p:nvSpPr>
          <p:cNvPr id="73" name="Rectangle 18"/>
          <p:cNvSpPr>
            <a:spLocks noChangeArrowheads="1"/>
          </p:cNvSpPr>
          <p:nvPr/>
        </p:nvSpPr>
        <p:spPr bwMode="auto">
          <a:xfrm>
            <a:off x="5175504" y="3079525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3959352" y="4317015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4 =</a:t>
            </a:r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5178552" y="4317015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9"/>
          <p:cNvSpPr>
            <a:spLocks noChangeArrowheads="1"/>
          </p:cNvSpPr>
          <p:nvPr/>
        </p:nvSpPr>
        <p:spPr bwMode="auto">
          <a:xfrm>
            <a:off x="9137142" y="1890806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1 =</a:t>
            </a:r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10429494" y="1890806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>
            <a:off x="9213342" y="3146583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x 7 =</a:t>
            </a:r>
          </a:p>
        </p:txBody>
      </p:sp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10495079" y="3146582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9208580" y="4317015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0 =</a:t>
            </a:r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10462832" y="4297965"/>
            <a:ext cx="38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" name="Rectangle 36"/>
          <p:cNvSpPr>
            <a:spLocks noChangeArrowheads="1"/>
          </p:cNvSpPr>
          <p:nvPr/>
        </p:nvSpPr>
        <p:spPr bwMode="auto">
          <a:xfrm>
            <a:off x="6382402" y="3151130"/>
            <a:ext cx="1544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10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3" name="Rectangle 37"/>
          <p:cNvSpPr>
            <a:spLocks noChangeArrowheads="1"/>
          </p:cNvSpPr>
          <p:nvPr/>
        </p:nvSpPr>
        <p:spPr bwMode="auto">
          <a:xfrm>
            <a:off x="6576822" y="4317015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9 =</a:t>
            </a:r>
          </a:p>
        </p:txBody>
      </p:sp>
      <p:sp>
        <p:nvSpPr>
          <p:cNvPr id="84" name="Rectangle 39"/>
          <p:cNvSpPr>
            <a:spLocks noChangeArrowheads="1"/>
          </p:cNvSpPr>
          <p:nvPr/>
        </p:nvSpPr>
        <p:spPr bwMode="auto">
          <a:xfrm>
            <a:off x="6500622" y="1967006"/>
            <a:ext cx="13388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2 =</a:t>
            </a:r>
          </a:p>
        </p:txBody>
      </p:sp>
      <p:sp>
        <p:nvSpPr>
          <p:cNvPr id="85" name="Rectangle 43"/>
          <p:cNvSpPr>
            <a:spLocks noChangeArrowheads="1"/>
          </p:cNvSpPr>
          <p:nvPr/>
        </p:nvSpPr>
        <p:spPr bwMode="auto">
          <a:xfrm>
            <a:off x="7847838" y="4317015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44"/>
          <p:cNvSpPr>
            <a:spLocks noChangeArrowheads="1"/>
          </p:cNvSpPr>
          <p:nvPr/>
        </p:nvSpPr>
        <p:spPr bwMode="auto">
          <a:xfrm>
            <a:off x="7802118" y="3146582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45"/>
          <p:cNvSpPr>
            <a:spLocks noChangeArrowheads="1"/>
          </p:cNvSpPr>
          <p:nvPr/>
        </p:nvSpPr>
        <p:spPr bwMode="auto">
          <a:xfrm>
            <a:off x="7802118" y="1967006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4F666B0-9E06-41E8-B53A-44D2DDF5D501}"/>
              </a:ext>
            </a:extLst>
          </p:cNvPr>
          <p:cNvSpPr txBox="1"/>
          <p:nvPr/>
        </p:nvSpPr>
        <p:spPr>
          <a:xfrm>
            <a:off x="2647760" y="49961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12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/>
      <p:bldP spid="56" grpId="0"/>
      <p:bldP spid="58" grpId="0"/>
      <p:bldP spid="59" grpId="0"/>
      <p:bldP spid="61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501389" y="135669"/>
            <a:ext cx="1405885" cy="748169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03832" y="248144"/>
            <a:ext cx="9728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59967" y="1898518"/>
            <a:ext cx="294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83032" y="2469518"/>
            <a:ext cx="325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594176" y="2494978"/>
            <a:ext cx="294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83032" y="3040518"/>
            <a:ext cx="345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438686" y="3044450"/>
            <a:ext cx="284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276848" y="1849411"/>
            <a:ext cx="254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764280" y="2433423"/>
            <a:ext cx="711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6020027" y="3041615"/>
            <a:ext cx="1743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4 =  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171944" y="3041615"/>
            <a:ext cx="142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7744066" y="3002061"/>
            <a:ext cx="233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5539232" y="3639678"/>
            <a:ext cx="487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28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E44CEDE-1C8D-4493-BD59-248DA37A80FC}"/>
              </a:ext>
            </a:extLst>
          </p:cNvPr>
          <p:cNvCxnSpPr/>
          <p:nvPr/>
        </p:nvCxnSpPr>
        <p:spPr>
          <a:xfrm>
            <a:off x="1760447" y="734218"/>
            <a:ext cx="329184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E766D77-EC20-47CA-9110-ADA688109A99}"/>
              </a:ext>
            </a:extLst>
          </p:cNvPr>
          <p:cNvCxnSpPr>
            <a:cxnSpLocks/>
          </p:cNvCxnSpPr>
          <p:nvPr/>
        </p:nvCxnSpPr>
        <p:spPr>
          <a:xfrm>
            <a:off x="5847080" y="734218"/>
            <a:ext cx="50292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789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4" grpId="0"/>
      <p:bldP spid="11275" grpId="0"/>
      <p:bldP spid="11276" grpId="0"/>
      <p:bldP spid="11277" grpId="0"/>
      <p:bldP spid="1127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781181" y="-6761"/>
            <a:ext cx="2429869" cy="1816257"/>
          </a:xfrm>
          <a:prstGeom prst="rect">
            <a:avLst/>
          </a:prstGeom>
        </p:spPr>
      </p:pic>
      <p:sp>
        <p:nvSpPr>
          <p:cNvPr id="107" name="AutoShape 7"/>
          <p:cNvSpPr>
            <a:spLocks noChangeArrowheads="1"/>
          </p:cNvSpPr>
          <p:nvPr/>
        </p:nvSpPr>
        <p:spPr bwMode="auto">
          <a:xfrm>
            <a:off x="1617289" y="287802"/>
            <a:ext cx="1522661" cy="666946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2852928" y="359665"/>
            <a:ext cx="7604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1" name="Group 19"/>
          <p:cNvGrpSpPr>
            <a:grpSpLocks/>
          </p:cNvGrpSpPr>
          <p:nvPr/>
        </p:nvGrpSpPr>
        <p:grpSpPr bwMode="auto">
          <a:xfrm>
            <a:off x="1953715" y="2654322"/>
            <a:ext cx="9042400" cy="609600"/>
            <a:chOff x="720" y="2208"/>
            <a:chExt cx="3840" cy="384"/>
          </a:xfrm>
        </p:grpSpPr>
        <p:sp>
          <p:nvSpPr>
            <p:cNvPr id="112" name="Rectangle 9"/>
            <p:cNvSpPr>
              <a:spLocks noChangeArrowheads="1"/>
            </p:cNvSpPr>
            <p:nvPr/>
          </p:nvSpPr>
          <p:spPr bwMode="auto">
            <a:xfrm>
              <a:off x="72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13" name="Rectangle 10"/>
            <p:cNvSpPr>
              <a:spLocks noChangeArrowheads="1"/>
            </p:cNvSpPr>
            <p:nvPr/>
          </p:nvSpPr>
          <p:spPr bwMode="auto">
            <a:xfrm>
              <a:off x="110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14" name="Rectangle 11"/>
            <p:cNvSpPr>
              <a:spLocks noChangeArrowheads="1"/>
            </p:cNvSpPr>
            <p:nvPr/>
          </p:nvSpPr>
          <p:spPr bwMode="auto">
            <a:xfrm>
              <a:off x="148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15" name="Rectangle 12"/>
            <p:cNvSpPr>
              <a:spLocks noChangeArrowheads="1"/>
            </p:cNvSpPr>
            <p:nvPr/>
          </p:nvSpPr>
          <p:spPr bwMode="auto">
            <a:xfrm>
              <a:off x="187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225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264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02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40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379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17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/>
            </a:p>
          </p:txBody>
        </p:sp>
      </p:grpSp>
      <p:sp>
        <p:nvSpPr>
          <p:cNvPr id="124" name="Text Box 21"/>
          <p:cNvSpPr txBox="1">
            <a:spLocks noChangeArrowheads="1"/>
          </p:cNvSpPr>
          <p:nvPr/>
        </p:nvSpPr>
        <p:spPr bwMode="auto">
          <a:xfrm>
            <a:off x="1826885" y="2638447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/>
              <a:t>  </a:t>
            </a:r>
            <a:r>
              <a:rPr lang="en-US" sz="32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25" name="Text Box 22"/>
          <p:cNvSpPr txBox="1">
            <a:spLocks noChangeArrowheads="1"/>
          </p:cNvSpPr>
          <p:nvPr/>
        </p:nvSpPr>
        <p:spPr bwMode="auto">
          <a:xfrm>
            <a:off x="2783530" y="2627139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/>
              <a:t>  </a:t>
            </a:r>
            <a:r>
              <a:rPr lang="en-US" sz="3200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26" name="Text Box 23"/>
          <p:cNvSpPr txBox="1">
            <a:spLocks noChangeArrowheads="1"/>
          </p:cNvSpPr>
          <p:nvPr/>
        </p:nvSpPr>
        <p:spPr bwMode="auto">
          <a:xfrm>
            <a:off x="3640975" y="2707001"/>
            <a:ext cx="121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127" name="Text Box 24"/>
          <p:cNvSpPr txBox="1">
            <a:spLocks noChangeArrowheads="1"/>
          </p:cNvSpPr>
          <p:nvPr/>
        </p:nvSpPr>
        <p:spPr bwMode="auto">
          <a:xfrm>
            <a:off x="9231076" y="2665762"/>
            <a:ext cx="1098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63</a:t>
            </a:r>
          </a:p>
        </p:txBody>
      </p:sp>
      <p:sp>
        <p:nvSpPr>
          <p:cNvPr id="128" name="Text Box 25"/>
          <p:cNvSpPr txBox="1">
            <a:spLocks noChangeArrowheads="1"/>
          </p:cNvSpPr>
          <p:nvPr/>
        </p:nvSpPr>
        <p:spPr bwMode="auto">
          <a:xfrm>
            <a:off x="7537645" y="2674339"/>
            <a:ext cx="101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129" name="Text Box 26"/>
          <p:cNvSpPr txBox="1">
            <a:spLocks noChangeArrowheads="1"/>
          </p:cNvSpPr>
          <p:nvPr/>
        </p:nvSpPr>
        <p:spPr bwMode="auto">
          <a:xfrm>
            <a:off x="4822262" y="2686984"/>
            <a:ext cx="132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28</a:t>
            </a:r>
          </a:p>
        </p:txBody>
      </p:sp>
      <p:sp>
        <p:nvSpPr>
          <p:cNvPr id="130" name="Text Box 27"/>
          <p:cNvSpPr txBox="1">
            <a:spLocks noChangeArrowheads="1"/>
          </p:cNvSpPr>
          <p:nvPr/>
        </p:nvSpPr>
        <p:spPr bwMode="auto">
          <a:xfrm>
            <a:off x="5736610" y="2694822"/>
            <a:ext cx="101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35</a:t>
            </a:r>
          </a:p>
        </p:txBody>
      </p:sp>
      <p:sp>
        <p:nvSpPr>
          <p:cNvPr id="131" name="Text Box 28"/>
          <p:cNvSpPr txBox="1">
            <a:spLocks noChangeArrowheads="1"/>
          </p:cNvSpPr>
          <p:nvPr/>
        </p:nvSpPr>
        <p:spPr bwMode="auto">
          <a:xfrm>
            <a:off x="6627927" y="2686022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42</a:t>
            </a:r>
          </a:p>
        </p:txBody>
      </p:sp>
      <p:sp>
        <p:nvSpPr>
          <p:cNvPr id="132" name="Text Box 29"/>
          <p:cNvSpPr txBox="1">
            <a:spLocks noChangeArrowheads="1"/>
          </p:cNvSpPr>
          <p:nvPr/>
        </p:nvSpPr>
        <p:spPr bwMode="auto">
          <a:xfrm>
            <a:off x="8403126" y="2700742"/>
            <a:ext cx="101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56</a:t>
            </a:r>
          </a:p>
        </p:txBody>
      </p:sp>
      <p:sp>
        <p:nvSpPr>
          <p:cNvPr id="133" name="Text Box 30"/>
          <p:cNvSpPr txBox="1">
            <a:spLocks noChangeArrowheads="1"/>
          </p:cNvSpPr>
          <p:nvPr/>
        </p:nvSpPr>
        <p:spPr bwMode="auto">
          <a:xfrm>
            <a:off x="10200593" y="2666524"/>
            <a:ext cx="111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70</a:t>
            </a:r>
          </a:p>
        </p:txBody>
      </p:sp>
      <p:sp>
        <p:nvSpPr>
          <p:cNvPr id="13" name="Curved Up Arrow 12"/>
          <p:cNvSpPr/>
          <p:nvPr/>
        </p:nvSpPr>
        <p:spPr>
          <a:xfrm>
            <a:off x="2349626" y="3273055"/>
            <a:ext cx="837525" cy="283464"/>
          </a:xfrm>
          <a:prstGeom prst="curved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9" name="Text Box 21"/>
          <p:cNvSpPr txBox="1">
            <a:spLocks noChangeArrowheads="1"/>
          </p:cNvSpPr>
          <p:nvPr/>
        </p:nvSpPr>
        <p:spPr bwMode="auto">
          <a:xfrm>
            <a:off x="2378620" y="3581303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  + 7</a:t>
            </a:r>
          </a:p>
        </p:txBody>
      </p:sp>
      <p:sp>
        <p:nvSpPr>
          <p:cNvPr id="150" name="Curved Up Arrow 149"/>
          <p:cNvSpPr/>
          <p:nvPr/>
        </p:nvSpPr>
        <p:spPr>
          <a:xfrm>
            <a:off x="3403547" y="3262302"/>
            <a:ext cx="837525" cy="283464"/>
          </a:xfrm>
          <a:prstGeom prst="curved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Text Box 21"/>
          <p:cNvSpPr txBox="1">
            <a:spLocks noChangeArrowheads="1"/>
          </p:cNvSpPr>
          <p:nvPr/>
        </p:nvSpPr>
        <p:spPr bwMode="auto">
          <a:xfrm>
            <a:off x="3326672" y="3558824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  + 7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51640" y="777353"/>
            <a:ext cx="1828800" cy="1870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57323" y="786707"/>
            <a:ext cx="2670041" cy="15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2908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" grpId="0" animBg="1"/>
      <p:bldP spid="13" grpId="1" animBg="1"/>
      <p:bldP spid="149" grpId="0"/>
      <p:bldP spid="149" grpId="1"/>
      <p:bldP spid="150" grpId="0" animBg="1"/>
      <p:bldP spid="150" grpId="1" animBg="1"/>
      <p:bldP spid="151" grpId="0"/>
      <p:bldP spid="151" grpId="1"/>
    </p:bldLst>
  </p:timing>
  <p:extLst mod="1">
    <p:ext uri="{E180D4A7-C9FB-4DFB-919C-405C955672EB}">
      <p14:showEvtLst xmlns:p14="http://schemas.microsoft.com/office/powerpoint/2010/main">
        <p14:playEvt time="68244" objId="12"/>
        <p14:stopEvt time="71050" objId="1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7" y="1998630"/>
            <a:ext cx="4771390" cy="4935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706503" y="760016"/>
            <a:ext cx="3059720" cy="264466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215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rgbClr val="FF0000"/>
                  </a:solidFill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5" name="文本框 9"/>
          <p:cNvSpPr txBox="1"/>
          <p:nvPr/>
        </p:nvSpPr>
        <p:spPr>
          <a:xfrm>
            <a:off x="3815856" y="3782801"/>
            <a:ext cx="9961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</a:t>
            </a:r>
            <a:r>
              <a:rPr lang="en-US" altLang="zh-CN" sz="8000" b="1" dirty="0">
                <a:solidFill>
                  <a:schemeClr val="accent6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spc="300" dirty="0" err="1">
                <a:solidFill>
                  <a:schemeClr val="accent6"/>
                </a:solidFill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dụng</a:t>
            </a:r>
            <a:endParaRPr lang="zh-CN" altLang="en-US" sz="8000" b="1" spc="300" dirty="0">
              <a:solidFill>
                <a:schemeClr val="accent6"/>
              </a:solidFill>
              <a:uFillTx/>
              <a:latin typeface="Times New Roman" pitchFamily="18" charset="0"/>
              <a:ea typeface="字体管家天蝎座" panose="00020600040101010101" charset="-122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80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41" name="图片 40" descr="f840fcf99964247a73e0d4aba59271d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69" y="3806649"/>
            <a:ext cx="2179320" cy="32581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A748261-9001-48B7-B906-50A3BDCEFCA5}"/>
              </a:ext>
            </a:extLst>
          </p:cNvPr>
          <p:cNvSpPr/>
          <p:nvPr/>
        </p:nvSpPr>
        <p:spPr>
          <a:xfrm>
            <a:off x="10934065" y="1095305"/>
            <a:ext cx="816249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Chăm</a:t>
            </a:r>
            <a:r>
              <a:rPr lang="en-US" sz="1200" b="1" cap="none" spc="0" dirty="0">
                <a:ln/>
                <a:solidFill>
                  <a:schemeClr val="tx1"/>
                </a:solidFill>
                <a:effectLst/>
              </a:rPr>
              <a:t> </a:t>
            </a:r>
            <a:r>
              <a:rPr lang="en-US" sz="1200" b="1" cap="none" spc="0" dirty="0" err="1">
                <a:ln/>
                <a:solidFill>
                  <a:schemeClr val="tx1"/>
                </a:solidFill>
                <a:effectLst/>
              </a:rPr>
              <a:t>học</a:t>
            </a:r>
            <a:endParaRPr lang="en-US" sz="1200" b="1" cap="none" spc="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1489" y="1233804"/>
            <a:ext cx="745255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A592D38-8E12-4C81-A3BE-497FF0765FB6}"/>
              </a:ext>
            </a:extLst>
          </p:cNvPr>
          <p:cNvSpPr txBox="1"/>
          <p:nvPr/>
        </p:nvSpPr>
        <p:spPr>
          <a:xfrm>
            <a:off x="2800263" y="3283429"/>
            <a:ext cx="1975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35</a:t>
            </a:r>
            <a:endParaRPr lang="zh-CN" altLang="en-US" sz="2800" spc="300" dirty="0">
              <a:solidFill>
                <a:srgbClr val="00206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592D38-8E12-4C81-A3BE-497FF0765FB6}"/>
              </a:ext>
            </a:extLst>
          </p:cNvPr>
          <p:cNvSpPr txBox="1"/>
          <p:nvPr/>
        </p:nvSpPr>
        <p:spPr>
          <a:xfrm>
            <a:off x="5458724" y="3304796"/>
            <a:ext cx="1770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</a:t>
            </a:r>
            <a:endParaRPr lang="zh-CN" altLang="en-US" sz="2800" spc="300" dirty="0"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592D38-8E12-4C81-A3BE-497FF0765FB6}"/>
              </a:ext>
            </a:extLst>
          </p:cNvPr>
          <p:cNvSpPr txBox="1"/>
          <p:nvPr/>
        </p:nvSpPr>
        <p:spPr>
          <a:xfrm>
            <a:off x="8200814" y="3304796"/>
            <a:ext cx="1726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25</a:t>
            </a:r>
            <a:endParaRPr lang="zh-CN" altLang="en-US" sz="2800" spc="300" dirty="0">
              <a:solidFill>
                <a:srgbClr val="00206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39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5" grpId="2"/>
      <p:bldP spid="15" grpId="3"/>
      <p:bldP spid="15" grpId="4"/>
      <p:bldP spid="16" grpId="0"/>
      <p:bldP spid="16" grpId="1"/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3424136" y="1340796"/>
            <a:ext cx="57912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0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Dặn</a:t>
            </a:r>
            <a:r>
              <a:rPr lang="en-US" sz="2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en-US" sz="20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dò</a:t>
            </a:r>
            <a:endParaRPr lang="en-US" sz="20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3109522" y="2626468"/>
            <a:ext cx="7464444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7.</a:t>
            </a:r>
            <a:endParaRPr lang="vi-VN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Hoàn thành bài tập: Bảng nhân 7 trong Sách bài tập in. 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32)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54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  <p:bldP spid="164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78963" y="87549"/>
            <a:ext cx="7858760" cy="45485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831271" y="1914327"/>
            <a:ext cx="68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Hẹn</a:t>
            </a:r>
            <a:r>
              <a:rPr lang="en-US" altLang="zh-CN" sz="9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altLang="zh-CN" sz="9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vi-VN" altLang="zh-CN" sz="9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en-US" altLang="zh-CN" sz="9000" b="1" spc="180" dirty="0">
              <a:solidFill>
                <a:schemeClr val="accent2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67">
        <p:circle/>
      </p:transition>
    </mc:Choice>
    <mc:Fallback xmlns="">
      <p:transition spd="slow" advTm="1836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  <p14:stopEvt time="1836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96552" y="3415766"/>
            <a:ext cx="1464181" cy="3367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 flipH="1">
            <a:off x="233017" y="339216"/>
            <a:ext cx="905566" cy="6931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80052"/>
          <a:stretch>
            <a:fillRect/>
          </a:stretch>
        </p:blipFill>
        <p:spPr>
          <a:xfrm>
            <a:off x="34678" y="5966563"/>
            <a:ext cx="12306151" cy="89003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38583" y="1734286"/>
            <a:ext cx="4538604" cy="1482426"/>
            <a:chOff x="0" y="0"/>
            <a:chExt cx="1895845" cy="654047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1872985" cy="626107"/>
            </a:xfrm>
            <a:custGeom>
              <a:avLst/>
              <a:gdLst/>
              <a:ahLst/>
              <a:cxnLst/>
              <a:rect l="l" t="t" r="r" b="b"/>
              <a:pathLst>
                <a:path w="1872985" h="626107">
                  <a:moveTo>
                    <a:pt x="1872985" y="626107"/>
                  </a:moveTo>
                  <a:lnTo>
                    <a:pt x="0" y="618487"/>
                  </a:lnTo>
                  <a:lnTo>
                    <a:pt x="0" y="230377"/>
                  </a:lnTo>
                  <a:lnTo>
                    <a:pt x="17780" y="19050"/>
                  </a:lnTo>
                  <a:lnTo>
                    <a:pt x="931806" y="0"/>
                  </a:lnTo>
                  <a:lnTo>
                    <a:pt x="185393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3810" y="0"/>
              <a:ext cx="1902195" cy="652777"/>
            </a:xfrm>
            <a:custGeom>
              <a:avLst/>
              <a:gdLst/>
              <a:ahLst/>
              <a:cxnLst/>
              <a:rect l="l" t="t" r="r" b="b"/>
              <a:pathLst>
                <a:path w="1902195" h="652777">
                  <a:moveTo>
                    <a:pt x="1867905" y="21590"/>
                  </a:moveTo>
                  <a:cubicBezTo>
                    <a:pt x="1869175" y="34290"/>
                    <a:pt x="1869175" y="44450"/>
                    <a:pt x="1870445" y="54610"/>
                  </a:cubicBezTo>
                  <a:cubicBezTo>
                    <a:pt x="1872985" y="72492"/>
                    <a:pt x="1874255" y="84287"/>
                    <a:pt x="1876795" y="95660"/>
                  </a:cubicBezTo>
                  <a:cubicBezTo>
                    <a:pt x="1876795" y="112089"/>
                    <a:pt x="1889495" y="436026"/>
                    <a:pt x="1895845" y="452455"/>
                  </a:cubicBezTo>
                  <a:cubicBezTo>
                    <a:pt x="1902195" y="477308"/>
                    <a:pt x="1898385" y="502583"/>
                    <a:pt x="1898385" y="527436"/>
                  </a:cubicBezTo>
                  <a:cubicBezTo>
                    <a:pt x="1898385" y="549341"/>
                    <a:pt x="1899655" y="569561"/>
                    <a:pt x="1900925" y="591817"/>
                  </a:cubicBezTo>
                  <a:cubicBezTo>
                    <a:pt x="1900925" y="613407"/>
                    <a:pt x="1900925" y="627377"/>
                    <a:pt x="1900925" y="651507"/>
                  </a:cubicBezTo>
                  <a:cubicBezTo>
                    <a:pt x="1878065" y="651507"/>
                    <a:pt x="1857745" y="652777"/>
                    <a:pt x="1836816" y="651507"/>
                  </a:cubicBezTo>
                  <a:cubicBezTo>
                    <a:pt x="1744591" y="646427"/>
                    <a:pt x="1650946" y="652777"/>
                    <a:pt x="1558721" y="647697"/>
                  </a:cubicBezTo>
                  <a:cubicBezTo>
                    <a:pt x="1503386" y="643887"/>
                    <a:pt x="1449469" y="646427"/>
                    <a:pt x="1394134" y="643887"/>
                  </a:cubicBezTo>
                  <a:cubicBezTo>
                    <a:pt x="1368595" y="642617"/>
                    <a:pt x="1343055" y="641347"/>
                    <a:pt x="1317516" y="640077"/>
                  </a:cubicBezTo>
                  <a:cubicBezTo>
                    <a:pt x="1301908" y="640077"/>
                    <a:pt x="1287720" y="641347"/>
                    <a:pt x="1272113" y="641347"/>
                  </a:cubicBezTo>
                  <a:cubicBezTo>
                    <a:pt x="1232385" y="640077"/>
                    <a:pt x="1123133" y="641347"/>
                    <a:pt x="1083405" y="640077"/>
                  </a:cubicBezTo>
                  <a:cubicBezTo>
                    <a:pt x="1055028" y="638807"/>
                    <a:pt x="487486" y="647697"/>
                    <a:pt x="459109" y="646427"/>
                  </a:cubicBezTo>
                  <a:cubicBezTo>
                    <a:pt x="452015" y="646427"/>
                    <a:pt x="443502" y="647697"/>
                    <a:pt x="436408" y="647697"/>
                  </a:cubicBezTo>
                  <a:cubicBezTo>
                    <a:pt x="419382" y="647697"/>
                    <a:pt x="403774" y="648967"/>
                    <a:pt x="386748" y="648967"/>
                  </a:cubicBezTo>
                  <a:cubicBezTo>
                    <a:pt x="344182" y="648967"/>
                    <a:pt x="303036" y="647697"/>
                    <a:pt x="260470" y="646427"/>
                  </a:cubicBezTo>
                  <a:cubicBezTo>
                    <a:pt x="234931" y="645157"/>
                    <a:pt x="209391" y="643887"/>
                    <a:pt x="185271" y="642617"/>
                  </a:cubicBezTo>
                  <a:cubicBezTo>
                    <a:pt x="139867" y="641347"/>
                    <a:pt x="94464" y="640077"/>
                    <a:pt x="48260" y="640077"/>
                  </a:cubicBezTo>
                  <a:cubicBezTo>
                    <a:pt x="38100" y="640077"/>
                    <a:pt x="29210" y="640077"/>
                    <a:pt x="19050" y="638807"/>
                  </a:cubicBezTo>
                  <a:cubicBezTo>
                    <a:pt x="10160" y="637537"/>
                    <a:pt x="5080" y="631187"/>
                    <a:pt x="7620" y="622297"/>
                  </a:cubicBezTo>
                  <a:cubicBezTo>
                    <a:pt x="16510" y="590623"/>
                    <a:pt x="12700" y="580092"/>
                    <a:pt x="11430" y="569139"/>
                  </a:cubicBezTo>
                  <a:cubicBezTo>
                    <a:pt x="10160" y="546813"/>
                    <a:pt x="6350" y="524909"/>
                    <a:pt x="7620" y="502583"/>
                  </a:cubicBezTo>
                  <a:cubicBezTo>
                    <a:pt x="5080" y="474781"/>
                    <a:pt x="0" y="130623"/>
                    <a:pt x="7620" y="102400"/>
                  </a:cubicBezTo>
                  <a:cubicBezTo>
                    <a:pt x="8890" y="96924"/>
                    <a:pt x="7620" y="91026"/>
                    <a:pt x="8890" y="85550"/>
                  </a:cubicBezTo>
                  <a:cubicBezTo>
                    <a:pt x="10160" y="76704"/>
                    <a:pt x="12700" y="6701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993" y="30480"/>
                    <a:pt x="81694" y="29210"/>
                  </a:cubicBezTo>
                  <a:cubicBezTo>
                    <a:pt x="120003" y="25400"/>
                    <a:pt x="158312" y="22860"/>
                    <a:pt x="198040" y="20320"/>
                  </a:cubicBezTo>
                  <a:cubicBezTo>
                    <a:pt x="224999" y="17780"/>
                    <a:pt x="251957" y="16510"/>
                    <a:pt x="277496" y="13970"/>
                  </a:cubicBezTo>
                  <a:cubicBezTo>
                    <a:pt x="303036" y="11430"/>
                    <a:pt x="329994" y="8890"/>
                    <a:pt x="355533" y="8890"/>
                  </a:cubicBezTo>
                  <a:cubicBezTo>
                    <a:pt x="383910" y="7620"/>
                    <a:pt x="412287" y="10160"/>
                    <a:pt x="440664" y="8890"/>
                  </a:cubicBezTo>
                  <a:cubicBezTo>
                    <a:pt x="476136" y="8890"/>
                    <a:pt x="1118876" y="6350"/>
                    <a:pt x="1154348" y="5080"/>
                  </a:cubicBezTo>
                  <a:cubicBezTo>
                    <a:pt x="1188400" y="3810"/>
                    <a:pt x="1222453" y="2540"/>
                    <a:pt x="1257924" y="2540"/>
                  </a:cubicBezTo>
                  <a:cubicBezTo>
                    <a:pt x="1316097" y="1270"/>
                    <a:pt x="1372851" y="0"/>
                    <a:pt x="1431024" y="0"/>
                  </a:cubicBezTo>
                  <a:cubicBezTo>
                    <a:pt x="1455145" y="0"/>
                    <a:pt x="1480684" y="2540"/>
                    <a:pt x="1504805" y="2540"/>
                  </a:cubicBezTo>
                  <a:cubicBezTo>
                    <a:pt x="1571491" y="3810"/>
                    <a:pt x="1639596" y="5080"/>
                    <a:pt x="1706282" y="7620"/>
                  </a:cubicBezTo>
                  <a:cubicBezTo>
                    <a:pt x="1741753" y="8890"/>
                    <a:pt x="1777224" y="12700"/>
                    <a:pt x="1812696" y="16510"/>
                  </a:cubicBezTo>
                  <a:cubicBezTo>
                    <a:pt x="1821209" y="16510"/>
                    <a:pt x="1829722" y="16510"/>
                    <a:pt x="1836816" y="16510"/>
                  </a:cubicBezTo>
                  <a:cubicBezTo>
                    <a:pt x="1848855" y="17780"/>
                    <a:pt x="1857745" y="20320"/>
                    <a:pt x="1867905" y="21590"/>
                  </a:cubicBezTo>
                  <a:close/>
                  <a:moveTo>
                    <a:pt x="1878065" y="634997"/>
                  </a:moveTo>
                  <a:cubicBezTo>
                    <a:pt x="1879335" y="618487"/>
                    <a:pt x="1880605" y="605787"/>
                    <a:pt x="1880605" y="593087"/>
                  </a:cubicBezTo>
                  <a:cubicBezTo>
                    <a:pt x="1879335" y="567454"/>
                    <a:pt x="1878065" y="545128"/>
                    <a:pt x="1878065" y="521118"/>
                  </a:cubicBezTo>
                  <a:cubicBezTo>
                    <a:pt x="1878065" y="510165"/>
                    <a:pt x="1880605" y="499213"/>
                    <a:pt x="1879335" y="488260"/>
                  </a:cubicBezTo>
                  <a:cubicBezTo>
                    <a:pt x="1879335" y="478151"/>
                    <a:pt x="1878065" y="467619"/>
                    <a:pt x="1876795" y="457510"/>
                  </a:cubicBezTo>
                  <a:cubicBezTo>
                    <a:pt x="1871715" y="441924"/>
                    <a:pt x="1860285" y="119250"/>
                    <a:pt x="1860285" y="103664"/>
                  </a:cubicBezTo>
                  <a:cubicBezTo>
                    <a:pt x="1857745" y="90605"/>
                    <a:pt x="1855205" y="77125"/>
                    <a:pt x="1852665" y="63500"/>
                  </a:cubicBezTo>
                  <a:cubicBezTo>
                    <a:pt x="1851395" y="44450"/>
                    <a:pt x="1850125" y="43180"/>
                    <a:pt x="1832560" y="41910"/>
                  </a:cubicBezTo>
                  <a:cubicBezTo>
                    <a:pt x="1828303" y="41910"/>
                    <a:pt x="1825465" y="41910"/>
                    <a:pt x="1821209" y="40640"/>
                  </a:cubicBezTo>
                  <a:cubicBezTo>
                    <a:pt x="1785737" y="36830"/>
                    <a:pt x="1748847" y="31750"/>
                    <a:pt x="1713376" y="30480"/>
                  </a:cubicBezTo>
                  <a:cubicBezTo>
                    <a:pt x="1626826" y="26670"/>
                    <a:pt x="1538857" y="25400"/>
                    <a:pt x="1452307" y="22860"/>
                  </a:cubicBezTo>
                  <a:cubicBezTo>
                    <a:pt x="1439537" y="22860"/>
                    <a:pt x="1425349" y="22860"/>
                    <a:pt x="1412579" y="22860"/>
                  </a:cubicBezTo>
                  <a:cubicBezTo>
                    <a:pt x="1391296" y="22860"/>
                    <a:pt x="1370013" y="22860"/>
                    <a:pt x="1350150" y="22860"/>
                  </a:cubicBezTo>
                  <a:cubicBezTo>
                    <a:pt x="1304746" y="22860"/>
                    <a:pt x="1259343" y="22860"/>
                    <a:pt x="1215358" y="24130"/>
                  </a:cubicBezTo>
                  <a:cubicBezTo>
                    <a:pt x="1177049" y="25400"/>
                    <a:pt x="531471" y="29210"/>
                    <a:pt x="493162" y="29210"/>
                  </a:cubicBezTo>
                  <a:cubicBezTo>
                    <a:pt x="430732" y="29210"/>
                    <a:pt x="368303" y="26670"/>
                    <a:pt x="305873" y="33020"/>
                  </a:cubicBezTo>
                  <a:cubicBezTo>
                    <a:pt x="273240" y="36830"/>
                    <a:pt x="242025" y="36830"/>
                    <a:pt x="210810" y="38100"/>
                  </a:cubicBezTo>
                  <a:cubicBezTo>
                    <a:pt x="156894" y="41910"/>
                    <a:pt x="102977" y="45720"/>
                    <a:pt x="49530" y="50800"/>
                  </a:cubicBezTo>
                  <a:cubicBezTo>
                    <a:pt x="36830" y="50800"/>
                    <a:pt x="34290" y="53340"/>
                    <a:pt x="33020" y="65752"/>
                  </a:cubicBezTo>
                  <a:cubicBezTo>
                    <a:pt x="31750" y="73334"/>
                    <a:pt x="31750" y="80917"/>
                    <a:pt x="30480" y="88499"/>
                  </a:cubicBezTo>
                  <a:cubicBezTo>
                    <a:pt x="29210" y="101136"/>
                    <a:pt x="26670" y="113352"/>
                    <a:pt x="25400" y="125990"/>
                  </a:cubicBezTo>
                  <a:cubicBezTo>
                    <a:pt x="20320" y="139470"/>
                    <a:pt x="26670" y="468883"/>
                    <a:pt x="29210" y="482363"/>
                  </a:cubicBezTo>
                  <a:cubicBezTo>
                    <a:pt x="29210" y="496685"/>
                    <a:pt x="29210" y="511429"/>
                    <a:pt x="30480" y="525751"/>
                  </a:cubicBezTo>
                  <a:cubicBezTo>
                    <a:pt x="30480" y="536282"/>
                    <a:pt x="33020" y="546813"/>
                    <a:pt x="33020" y="557345"/>
                  </a:cubicBezTo>
                  <a:cubicBezTo>
                    <a:pt x="33020" y="568718"/>
                    <a:pt x="33020" y="580092"/>
                    <a:pt x="31750" y="593087"/>
                  </a:cubicBezTo>
                  <a:cubicBezTo>
                    <a:pt x="31750" y="596897"/>
                    <a:pt x="31750" y="599437"/>
                    <a:pt x="31750" y="603247"/>
                  </a:cubicBezTo>
                  <a:cubicBezTo>
                    <a:pt x="31750" y="613407"/>
                    <a:pt x="35560" y="617217"/>
                    <a:pt x="44450" y="617217"/>
                  </a:cubicBezTo>
                  <a:cubicBezTo>
                    <a:pt x="61830" y="617217"/>
                    <a:pt x="81694" y="618487"/>
                    <a:pt x="100139" y="618487"/>
                  </a:cubicBezTo>
                  <a:cubicBezTo>
                    <a:pt x="127098" y="618487"/>
                    <a:pt x="155475" y="615947"/>
                    <a:pt x="182433" y="618487"/>
                  </a:cubicBezTo>
                  <a:cubicBezTo>
                    <a:pt x="226417" y="622297"/>
                    <a:pt x="270402" y="624837"/>
                    <a:pt x="314386" y="623567"/>
                  </a:cubicBezTo>
                  <a:cubicBezTo>
                    <a:pt x="342763" y="622297"/>
                    <a:pt x="369722" y="624837"/>
                    <a:pt x="398099" y="624837"/>
                  </a:cubicBezTo>
                  <a:cubicBezTo>
                    <a:pt x="439245" y="624837"/>
                    <a:pt x="480392" y="623567"/>
                    <a:pt x="521539" y="624837"/>
                  </a:cubicBezTo>
                  <a:cubicBezTo>
                    <a:pt x="582550" y="626107"/>
                    <a:pt x="1252249" y="615947"/>
                    <a:pt x="1314678" y="618487"/>
                  </a:cubicBezTo>
                  <a:cubicBezTo>
                    <a:pt x="1341636" y="619757"/>
                    <a:pt x="1368595" y="621027"/>
                    <a:pt x="1394134" y="621027"/>
                  </a:cubicBezTo>
                  <a:cubicBezTo>
                    <a:pt x="1440956" y="623567"/>
                    <a:pt x="1486359" y="619757"/>
                    <a:pt x="1533182" y="623567"/>
                  </a:cubicBezTo>
                  <a:cubicBezTo>
                    <a:pt x="1571491" y="626107"/>
                    <a:pt x="1609800" y="626107"/>
                    <a:pt x="1648109" y="628647"/>
                  </a:cubicBezTo>
                  <a:cubicBezTo>
                    <a:pt x="1704863" y="632457"/>
                    <a:pt x="1761617" y="634997"/>
                    <a:pt x="1818371" y="636267"/>
                  </a:cubicBezTo>
                  <a:cubicBezTo>
                    <a:pt x="1839654" y="636267"/>
                    <a:pt x="1857745" y="634997"/>
                    <a:pt x="1878065" y="6349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139478" y="1639694"/>
            <a:ext cx="4802923" cy="1721277"/>
            <a:chOff x="0" y="0"/>
            <a:chExt cx="1764733" cy="658212"/>
          </a:xfrm>
        </p:grpSpPr>
        <p:sp>
          <p:nvSpPr>
            <p:cNvPr id="14" name="Freeform 14"/>
            <p:cNvSpPr/>
            <p:nvPr/>
          </p:nvSpPr>
          <p:spPr>
            <a:xfrm>
              <a:off x="10160" y="16510"/>
              <a:ext cx="1741873" cy="630272"/>
            </a:xfrm>
            <a:custGeom>
              <a:avLst/>
              <a:gdLst/>
              <a:ahLst/>
              <a:cxnLst/>
              <a:rect l="l" t="t" r="r" b="b"/>
              <a:pathLst>
                <a:path w="1741873" h="630272">
                  <a:moveTo>
                    <a:pt x="1741873" y="630272"/>
                  </a:moveTo>
                  <a:lnTo>
                    <a:pt x="0" y="622652"/>
                  </a:lnTo>
                  <a:lnTo>
                    <a:pt x="0" y="231822"/>
                  </a:lnTo>
                  <a:lnTo>
                    <a:pt x="17780" y="19050"/>
                  </a:lnTo>
                  <a:lnTo>
                    <a:pt x="866419" y="0"/>
                  </a:lnTo>
                  <a:lnTo>
                    <a:pt x="172282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-3810" y="0"/>
              <a:ext cx="1771083" cy="656942"/>
            </a:xfrm>
            <a:custGeom>
              <a:avLst/>
              <a:gdLst/>
              <a:ahLst/>
              <a:cxnLst/>
              <a:rect l="l" t="t" r="r" b="b"/>
              <a:pathLst>
                <a:path w="1771083" h="656942">
                  <a:moveTo>
                    <a:pt x="1736793" y="21590"/>
                  </a:moveTo>
                  <a:cubicBezTo>
                    <a:pt x="1738063" y="34290"/>
                    <a:pt x="1738063" y="44450"/>
                    <a:pt x="1739333" y="54610"/>
                  </a:cubicBezTo>
                  <a:cubicBezTo>
                    <a:pt x="1741873" y="72556"/>
                    <a:pt x="1743143" y="84444"/>
                    <a:pt x="1745683" y="95908"/>
                  </a:cubicBezTo>
                  <a:cubicBezTo>
                    <a:pt x="1745683" y="112467"/>
                    <a:pt x="1758383" y="438967"/>
                    <a:pt x="1764733" y="455526"/>
                  </a:cubicBezTo>
                  <a:cubicBezTo>
                    <a:pt x="1771083" y="480576"/>
                    <a:pt x="1767273" y="506051"/>
                    <a:pt x="1767273" y="531101"/>
                  </a:cubicBezTo>
                  <a:cubicBezTo>
                    <a:pt x="1767273" y="553179"/>
                    <a:pt x="1768543" y="573559"/>
                    <a:pt x="1769813" y="595982"/>
                  </a:cubicBezTo>
                  <a:cubicBezTo>
                    <a:pt x="1769813" y="617572"/>
                    <a:pt x="1769813" y="631542"/>
                    <a:pt x="1769813" y="655672"/>
                  </a:cubicBezTo>
                  <a:cubicBezTo>
                    <a:pt x="1746953" y="655672"/>
                    <a:pt x="1726633" y="656942"/>
                    <a:pt x="1706129" y="655672"/>
                  </a:cubicBezTo>
                  <a:cubicBezTo>
                    <a:pt x="1620663" y="650592"/>
                    <a:pt x="1533881" y="656942"/>
                    <a:pt x="1448414" y="651862"/>
                  </a:cubicBezTo>
                  <a:cubicBezTo>
                    <a:pt x="1397134" y="648052"/>
                    <a:pt x="1347169" y="650592"/>
                    <a:pt x="1295889" y="648052"/>
                  </a:cubicBezTo>
                  <a:cubicBezTo>
                    <a:pt x="1272221" y="646782"/>
                    <a:pt x="1248553" y="645512"/>
                    <a:pt x="1224886" y="644242"/>
                  </a:cubicBezTo>
                  <a:cubicBezTo>
                    <a:pt x="1210422" y="644242"/>
                    <a:pt x="1197273" y="645512"/>
                    <a:pt x="1182810" y="645512"/>
                  </a:cubicBezTo>
                  <a:cubicBezTo>
                    <a:pt x="1145993" y="644242"/>
                    <a:pt x="1044748" y="645512"/>
                    <a:pt x="1007931" y="644242"/>
                  </a:cubicBezTo>
                  <a:cubicBezTo>
                    <a:pt x="981634" y="642972"/>
                    <a:pt x="455685" y="651862"/>
                    <a:pt x="429387" y="650592"/>
                  </a:cubicBezTo>
                  <a:cubicBezTo>
                    <a:pt x="422813" y="650592"/>
                    <a:pt x="414923" y="651862"/>
                    <a:pt x="408349" y="651862"/>
                  </a:cubicBezTo>
                  <a:cubicBezTo>
                    <a:pt x="392571" y="651862"/>
                    <a:pt x="378107" y="653132"/>
                    <a:pt x="362328" y="653132"/>
                  </a:cubicBezTo>
                  <a:cubicBezTo>
                    <a:pt x="322882" y="653132"/>
                    <a:pt x="284751" y="651862"/>
                    <a:pt x="245305" y="650592"/>
                  </a:cubicBezTo>
                  <a:cubicBezTo>
                    <a:pt x="221637" y="649322"/>
                    <a:pt x="197969" y="648052"/>
                    <a:pt x="175616" y="646782"/>
                  </a:cubicBezTo>
                  <a:cubicBezTo>
                    <a:pt x="133540" y="645512"/>
                    <a:pt x="91464" y="644242"/>
                    <a:pt x="48260" y="644242"/>
                  </a:cubicBezTo>
                  <a:cubicBezTo>
                    <a:pt x="38100" y="644242"/>
                    <a:pt x="29210" y="644242"/>
                    <a:pt x="19050" y="642972"/>
                  </a:cubicBezTo>
                  <a:cubicBezTo>
                    <a:pt x="10160" y="641702"/>
                    <a:pt x="5080" y="635352"/>
                    <a:pt x="7620" y="626462"/>
                  </a:cubicBezTo>
                  <a:cubicBezTo>
                    <a:pt x="16510" y="594788"/>
                    <a:pt x="12700" y="584173"/>
                    <a:pt x="11430" y="573134"/>
                  </a:cubicBezTo>
                  <a:cubicBezTo>
                    <a:pt x="10160" y="550632"/>
                    <a:pt x="6350" y="528553"/>
                    <a:pt x="7620" y="506051"/>
                  </a:cubicBezTo>
                  <a:cubicBezTo>
                    <a:pt x="5080" y="478029"/>
                    <a:pt x="0" y="131148"/>
                    <a:pt x="7620" y="102701"/>
                  </a:cubicBezTo>
                  <a:cubicBezTo>
                    <a:pt x="8890" y="97182"/>
                    <a:pt x="7620" y="91238"/>
                    <a:pt x="8890" y="85718"/>
                  </a:cubicBezTo>
                  <a:cubicBezTo>
                    <a:pt x="10160" y="76802"/>
                    <a:pt x="12700" y="670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593" y="30480"/>
                    <a:pt x="79631" y="29210"/>
                  </a:cubicBezTo>
                  <a:cubicBezTo>
                    <a:pt x="115132" y="25400"/>
                    <a:pt x="150634" y="22860"/>
                    <a:pt x="187450" y="20320"/>
                  </a:cubicBezTo>
                  <a:cubicBezTo>
                    <a:pt x="212433" y="17780"/>
                    <a:pt x="237415" y="16510"/>
                    <a:pt x="261083" y="13970"/>
                  </a:cubicBezTo>
                  <a:cubicBezTo>
                    <a:pt x="284751" y="11430"/>
                    <a:pt x="309734" y="8890"/>
                    <a:pt x="333401" y="8890"/>
                  </a:cubicBezTo>
                  <a:cubicBezTo>
                    <a:pt x="359699" y="7620"/>
                    <a:pt x="385996" y="10160"/>
                    <a:pt x="412294" y="8890"/>
                  </a:cubicBezTo>
                  <a:cubicBezTo>
                    <a:pt x="445166" y="8890"/>
                    <a:pt x="1040803" y="6350"/>
                    <a:pt x="1073675" y="5080"/>
                  </a:cubicBezTo>
                  <a:cubicBezTo>
                    <a:pt x="1105232" y="3810"/>
                    <a:pt x="1136789" y="2540"/>
                    <a:pt x="1169661" y="2540"/>
                  </a:cubicBezTo>
                  <a:cubicBezTo>
                    <a:pt x="1223571" y="1270"/>
                    <a:pt x="1276166" y="0"/>
                    <a:pt x="1330076" y="0"/>
                  </a:cubicBezTo>
                  <a:cubicBezTo>
                    <a:pt x="1352428" y="0"/>
                    <a:pt x="1376096" y="2540"/>
                    <a:pt x="1398449" y="2540"/>
                  </a:cubicBezTo>
                  <a:cubicBezTo>
                    <a:pt x="1460248" y="3810"/>
                    <a:pt x="1523362" y="5080"/>
                    <a:pt x="1585161" y="7620"/>
                  </a:cubicBezTo>
                  <a:cubicBezTo>
                    <a:pt x="1618033" y="8890"/>
                    <a:pt x="1650905" y="12700"/>
                    <a:pt x="1683776" y="16510"/>
                  </a:cubicBezTo>
                  <a:cubicBezTo>
                    <a:pt x="1691666" y="16510"/>
                    <a:pt x="1699555" y="16510"/>
                    <a:pt x="1706129" y="16510"/>
                  </a:cubicBezTo>
                  <a:cubicBezTo>
                    <a:pt x="1717743" y="17780"/>
                    <a:pt x="1726633" y="20320"/>
                    <a:pt x="1736793" y="21590"/>
                  </a:cubicBezTo>
                  <a:close/>
                  <a:moveTo>
                    <a:pt x="1746953" y="639162"/>
                  </a:moveTo>
                  <a:cubicBezTo>
                    <a:pt x="1748223" y="622652"/>
                    <a:pt x="1749493" y="609952"/>
                    <a:pt x="1749493" y="597252"/>
                  </a:cubicBezTo>
                  <a:cubicBezTo>
                    <a:pt x="1748223" y="571436"/>
                    <a:pt x="1746953" y="548933"/>
                    <a:pt x="1746953" y="524732"/>
                  </a:cubicBezTo>
                  <a:cubicBezTo>
                    <a:pt x="1746953" y="513693"/>
                    <a:pt x="1749493" y="502654"/>
                    <a:pt x="1748223" y="491615"/>
                  </a:cubicBezTo>
                  <a:cubicBezTo>
                    <a:pt x="1748223" y="481425"/>
                    <a:pt x="1746953" y="470811"/>
                    <a:pt x="1745683" y="460621"/>
                  </a:cubicBezTo>
                  <a:cubicBezTo>
                    <a:pt x="1740603" y="444912"/>
                    <a:pt x="1729173" y="119684"/>
                    <a:pt x="1729173" y="103975"/>
                  </a:cubicBezTo>
                  <a:cubicBezTo>
                    <a:pt x="1726633" y="90813"/>
                    <a:pt x="1724093" y="77227"/>
                    <a:pt x="1721553" y="63500"/>
                  </a:cubicBezTo>
                  <a:cubicBezTo>
                    <a:pt x="1720283" y="44450"/>
                    <a:pt x="1719013" y="43180"/>
                    <a:pt x="1702185" y="41910"/>
                  </a:cubicBezTo>
                  <a:cubicBezTo>
                    <a:pt x="1698240" y="41910"/>
                    <a:pt x="1695610" y="41910"/>
                    <a:pt x="1691666" y="40640"/>
                  </a:cubicBezTo>
                  <a:cubicBezTo>
                    <a:pt x="1658794" y="36830"/>
                    <a:pt x="1624607" y="31750"/>
                    <a:pt x="1591735" y="30480"/>
                  </a:cubicBezTo>
                  <a:cubicBezTo>
                    <a:pt x="1511528" y="26670"/>
                    <a:pt x="1430006" y="25400"/>
                    <a:pt x="1349799" y="22860"/>
                  </a:cubicBezTo>
                  <a:cubicBezTo>
                    <a:pt x="1337965" y="22860"/>
                    <a:pt x="1324816" y="22860"/>
                    <a:pt x="1312982" y="22860"/>
                  </a:cubicBezTo>
                  <a:cubicBezTo>
                    <a:pt x="1293259" y="22860"/>
                    <a:pt x="1273536" y="22860"/>
                    <a:pt x="1255128" y="22860"/>
                  </a:cubicBezTo>
                  <a:cubicBezTo>
                    <a:pt x="1213052" y="22860"/>
                    <a:pt x="1170976" y="22860"/>
                    <a:pt x="1130215" y="24130"/>
                  </a:cubicBezTo>
                  <a:cubicBezTo>
                    <a:pt x="1094713" y="25400"/>
                    <a:pt x="496446" y="29210"/>
                    <a:pt x="460944" y="29210"/>
                  </a:cubicBezTo>
                  <a:cubicBezTo>
                    <a:pt x="403090" y="29210"/>
                    <a:pt x="345235" y="26670"/>
                    <a:pt x="287381" y="33020"/>
                  </a:cubicBezTo>
                  <a:cubicBezTo>
                    <a:pt x="257139" y="36830"/>
                    <a:pt x="228211" y="36830"/>
                    <a:pt x="199284" y="38100"/>
                  </a:cubicBezTo>
                  <a:cubicBezTo>
                    <a:pt x="149319" y="41910"/>
                    <a:pt x="99354" y="45720"/>
                    <a:pt x="49530" y="50800"/>
                  </a:cubicBezTo>
                  <a:cubicBezTo>
                    <a:pt x="36830" y="50800"/>
                    <a:pt x="34290" y="53340"/>
                    <a:pt x="33020" y="65763"/>
                  </a:cubicBezTo>
                  <a:cubicBezTo>
                    <a:pt x="31750" y="73405"/>
                    <a:pt x="31750" y="81048"/>
                    <a:pt x="30480" y="88690"/>
                  </a:cubicBezTo>
                  <a:cubicBezTo>
                    <a:pt x="29210" y="101427"/>
                    <a:pt x="26670" y="113740"/>
                    <a:pt x="25400" y="126478"/>
                  </a:cubicBezTo>
                  <a:cubicBezTo>
                    <a:pt x="20320" y="140064"/>
                    <a:pt x="26670" y="472085"/>
                    <a:pt x="29210" y="485671"/>
                  </a:cubicBezTo>
                  <a:cubicBezTo>
                    <a:pt x="29210" y="500107"/>
                    <a:pt x="29210" y="514967"/>
                    <a:pt x="30480" y="529403"/>
                  </a:cubicBezTo>
                  <a:cubicBezTo>
                    <a:pt x="30480" y="540017"/>
                    <a:pt x="33020" y="550632"/>
                    <a:pt x="33020" y="561246"/>
                  </a:cubicBezTo>
                  <a:cubicBezTo>
                    <a:pt x="33020" y="572710"/>
                    <a:pt x="33020" y="584173"/>
                    <a:pt x="31750" y="597252"/>
                  </a:cubicBezTo>
                  <a:cubicBezTo>
                    <a:pt x="31750" y="601062"/>
                    <a:pt x="31750" y="603602"/>
                    <a:pt x="31750" y="607412"/>
                  </a:cubicBezTo>
                  <a:cubicBezTo>
                    <a:pt x="31750" y="617572"/>
                    <a:pt x="35560" y="621382"/>
                    <a:pt x="44450" y="621382"/>
                  </a:cubicBezTo>
                  <a:cubicBezTo>
                    <a:pt x="61222" y="621382"/>
                    <a:pt x="79631" y="622652"/>
                    <a:pt x="96724" y="622652"/>
                  </a:cubicBezTo>
                  <a:cubicBezTo>
                    <a:pt x="121707" y="622652"/>
                    <a:pt x="148004" y="620112"/>
                    <a:pt x="172987" y="622652"/>
                  </a:cubicBezTo>
                  <a:cubicBezTo>
                    <a:pt x="213748" y="626462"/>
                    <a:pt x="254509" y="629002"/>
                    <a:pt x="295270" y="627732"/>
                  </a:cubicBezTo>
                  <a:cubicBezTo>
                    <a:pt x="321567" y="626462"/>
                    <a:pt x="346550" y="629002"/>
                    <a:pt x="372847" y="629002"/>
                  </a:cubicBezTo>
                  <a:cubicBezTo>
                    <a:pt x="410979" y="629002"/>
                    <a:pt x="449110" y="627732"/>
                    <a:pt x="487241" y="629002"/>
                  </a:cubicBezTo>
                  <a:cubicBezTo>
                    <a:pt x="543781" y="630272"/>
                    <a:pt x="1164401" y="620112"/>
                    <a:pt x="1222256" y="622652"/>
                  </a:cubicBezTo>
                  <a:cubicBezTo>
                    <a:pt x="1247238" y="623922"/>
                    <a:pt x="1272221" y="625192"/>
                    <a:pt x="1295889" y="625192"/>
                  </a:cubicBezTo>
                  <a:cubicBezTo>
                    <a:pt x="1339280" y="627732"/>
                    <a:pt x="1381356" y="623922"/>
                    <a:pt x="1424746" y="627732"/>
                  </a:cubicBezTo>
                  <a:cubicBezTo>
                    <a:pt x="1460248" y="630272"/>
                    <a:pt x="1495750" y="630272"/>
                    <a:pt x="1531251" y="632812"/>
                  </a:cubicBezTo>
                  <a:cubicBezTo>
                    <a:pt x="1583846" y="636622"/>
                    <a:pt x="1636441" y="639162"/>
                    <a:pt x="1689036" y="640432"/>
                  </a:cubicBezTo>
                  <a:cubicBezTo>
                    <a:pt x="1708759" y="640432"/>
                    <a:pt x="1726633" y="639162"/>
                    <a:pt x="1746953" y="6391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257473" y="97543"/>
            <a:ext cx="3677055" cy="876724"/>
            <a:chOff x="692125" y="-593114"/>
            <a:chExt cx="1408300" cy="291350"/>
          </a:xfrm>
          <a:solidFill>
            <a:srgbClr val="ABDEE6"/>
          </a:solidFill>
        </p:grpSpPr>
        <p:sp>
          <p:nvSpPr>
            <p:cNvPr id="17" name="Freeform 17"/>
            <p:cNvSpPr/>
            <p:nvPr/>
          </p:nvSpPr>
          <p:spPr>
            <a:xfrm>
              <a:off x="706095" y="-593114"/>
              <a:ext cx="1394330" cy="291350"/>
            </a:xfrm>
            <a:custGeom>
              <a:avLst/>
              <a:gdLst/>
              <a:ahLst/>
              <a:cxnLst/>
              <a:rect l="l" t="t" r="r" b="b"/>
              <a:pathLst>
                <a:path w="1127639" h="348937">
                  <a:moveTo>
                    <a:pt x="1127639" y="348937"/>
                  </a:moveTo>
                  <a:lnTo>
                    <a:pt x="0" y="341317"/>
                  </a:lnTo>
                  <a:lnTo>
                    <a:pt x="0" y="134248"/>
                  </a:lnTo>
                  <a:lnTo>
                    <a:pt x="17780" y="19050"/>
                  </a:lnTo>
                  <a:lnTo>
                    <a:pt x="560092" y="0"/>
                  </a:lnTo>
                  <a:lnTo>
                    <a:pt x="1108589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                                 </a:t>
              </a:r>
              <a:endParaRPr lang="en-US" sz="6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692125" y="-593114"/>
              <a:ext cx="1408300" cy="291350"/>
            </a:xfrm>
            <a:custGeom>
              <a:avLst/>
              <a:gdLst/>
              <a:ahLst/>
              <a:cxnLst/>
              <a:rect l="l" t="t" r="r" b="b"/>
              <a:pathLst>
                <a:path w="1156849" h="375607">
                  <a:moveTo>
                    <a:pt x="1122559" y="21590"/>
                  </a:moveTo>
                  <a:cubicBezTo>
                    <a:pt x="1123829" y="34290"/>
                    <a:pt x="1123829" y="44450"/>
                    <a:pt x="1125099" y="54610"/>
                  </a:cubicBezTo>
                  <a:cubicBezTo>
                    <a:pt x="1127639" y="68203"/>
                    <a:pt x="1128909" y="73786"/>
                    <a:pt x="1131449" y="79170"/>
                  </a:cubicBezTo>
                  <a:cubicBezTo>
                    <a:pt x="1131449" y="86947"/>
                    <a:pt x="1144149" y="240291"/>
                    <a:pt x="1150499" y="248068"/>
                  </a:cubicBezTo>
                  <a:cubicBezTo>
                    <a:pt x="1156849" y="259833"/>
                    <a:pt x="1153039" y="271798"/>
                    <a:pt x="1153039" y="283563"/>
                  </a:cubicBezTo>
                  <a:cubicBezTo>
                    <a:pt x="1153039" y="293932"/>
                    <a:pt x="1154309" y="303503"/>
                    <a:pt x="1155579" y="314647"/>
                  </a:cubicBezTo>
                  <a:cubicBezTo>
                    <a:pt x="1155579" y="336237"/>
                    <a:pt x="1155579" y="350207"/>
                    <a:pt x="1155579" y="374337"/>
                  </a:cubicBezTo>
                  <a:cubicBezTo>
                    <a:pt x="1132719" y="374337"/>
                    <a:pt x="1112399" y="375607"/>
                    <a:pt x="1093888" y="374337"/>
                  </a:cubicBezTo>
                  <a:cubicBezTo>
                    <a:pt x="1040085" y="369257"/>
                    <a:pt x="985453" y="375607"/>
                    <a:pt x="931649" y="370527"/>
                  </a:cubicBezTo>
                  <a:cubicBezTo>
                    <a:pt x="899367" y="366717"/>
                    <a:pt x="867913" y="369257"/>
                    <a:pt x="835630" y="366717"/>
                  </a:cubicBezTo>
                  <a:cubicBezTo>
                    <a:pt x="820731" y="365447"/>
                    <a:pt x="805831" y="364177"/>
                    <a:pt x="790932" y="362907"/>
                  </a:cubicBezTo>
                  <a:cubicBezTo>
                    <a:pt x="781827" y="362907"/>
                    <a:pt x="773549" y="364177"/>
                    <a:pt x="764444" y="364177"/>
                  </a:cubicBezTo>
                  <a:cubicBezTo>
                    <a:pt x="741267" y="362907"/>
                    <a:pt x="677530" y="364177"/>
                    <a:pt x="654353" y="362907"/>
                  </a:cubicBezTo>
                  <a:cubicBezTo>
                    <a:pt x="637798" y="361637"/>
                    <a:pt x="306699" y="370527"/>
                    <a:pt x="290144" y="369257"/>
                  </a:cubicBezTo>
                  <a:cubicBezTo>
                    <a:pt x="286005" y="369257"/>
                    <a:pt x="281038" y="370527"/>
                    <a:pt x="276900" y="370527"/>
                  </a:cubicBezTo>
                  <a:cubicBezTo>
                    <a:pt x="266967" y="370527"/>
                    <a:pt x="257861" y="371797"/>
                    <a:pt x="247928" y="371797"/>
                  </a:cubicBezTo>
                  <a:cubicBezTo>
                    <a:pt x="223096" y="371797"/>
                    <a:pt x="199091" y="370527"/>
                    <a:pt x="174259" y="369257"/>
                  </a:cubicBezTo>
                  <a:cubicBezTo>
                    <a:pt x="159359" y="367987"/>
                    <a:pt x="144460" y="366717"/>
                    <a:pt x="130388" y="365447"/>
                  </a:cubicBezTo>
                  <a:cubicBezTo>
                    <a:pt x="103900" y="364177"/>
                    <a:pt x="77412" y="362907"/>
                    <a:pt x="48260" y="362907"/>
                  </a:cubicBezTo>
                  <a:cubicBezTo>
                    <a:pt x="38100" y="362907"/>
                    <a:pt x="29210" y="362907"/>
                    <a:pt x="19050" y="361637"/>
                  </a:cubicBezTo>
                  <a:cubicBezTo>
                    <a:pt x="10160" y="360367"/>
                    <a:pt x="5080" y="354017"/>
                    <a:pt x="7620" y="345127"/>
                  </a:cubicBezTo>
                  <a:cubicBezTo>
                    <a:pt x="16510" y="313474"/>
                    <a:pt x="12700" y="308488"/>
                    <a:pt x="11430" y="303304"/>
                  </a:cubicBezTo>
                  <a:cubicBezTo>
                    <a:pt x="10160" y="292735"/>
                    <a:pt x="6350" y="282366"/>
                    <a:pt x="7620" y="271798"/>
                  </a:cubicBezTo>
                  <a:cubicBezTo>
                    <a:pt x="5080" y="258637"/>
                    <a:pt x="0" y="95721"/>
                    <a:pt x="7620" y="82361"/>
                  </a:cubicBezTo>
                  <a:cubicBezTo>
                    <a:pt x="8890" y="79769"/>
                    <a:pt x="7620" y="76977"/>
                    <a:pt x="8890" y="74385"/>
                  </a:cubicBezTo>
                  <a:cubicBezTo>
                    <a:pt x="10160" y="70197"/>
                    <a:pt x="12700" y="6561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18" y="30480"/>
                    <a:pt x="69962" y="29210"/>
                  </a:cubicBezTo>
                  <a:cubicBezTo>
                    <a:pt x="92312" y="25400"/>
                    <a:pt x="114661" y="22860"/>
                    <a:pt x="137838" y="20320"/>
                  </a:cubicBezTo>
                  <a:cubicBezTo>
                    <a:pt x="153565" y="17780"/>
                    <a:pt x="169292" y="16510"/>
                    <a:pt x="184192" y="13970"/>
                  </a:cubicBezTo>
                  <a:cubicBezTo>
                    <a:pt x="199091" y="11430"/>
                    <a:pt x="214819" y="8890"/>
                    <a:pt x="229718" y="8890"/>
                  </a:cubicBezTo>
                  <a:cubicBezTo>
                    <a:pt x="246273" y="7620"/>
                    <a:pt x="262828" y="10160"/>
                    <a:pt x="279383" y="8890"/>
                  </a:cubicBezTo>
                  <a:cubicBezTo>
                    <a:pt x="300077" y="8890"/>
                    <a:pt x="675047" y="6350"/>
                    <a:pt x="695741" y="5080"/>
                  </a:cubicBezTo>
                  <a:cubicBezTo>
                    <a:pt x="715607" y="3810"/>
                    <a:pt x="735473" y="2540"/>
                    <a:pt x="756166" y="2540"/>
                  </a:cubicBezTo>
                  <a:cubicBezTo>
                    <a:pt x="790104" y="1270"/>
                    <a:pt x="823214" y="0"/>
                    <a:pt x="857152" y="0"/>
                  </a:cubicBezTo>
                  <a:cubicBezTo>
                    <a:pt x="871224" y="0"/>
                    <a:pt x="886123" y="2540"/>
                    <a:pt x="900195" y="2540"/>
                  </a:cubicBezTo>
                  <a:cubicBezTo>
                    <a:pt x="939099" y="3810"/>
                    <a:pt x="978831" y="5080"/>
                    <a:pt x="1017735" y="7620"/>
                  </a:cubicBezTo>
                  <a:cubicBezTo>
                    <a:pt x="1038429" y="8890"/>
                    <a:pt x="1059123" y="12700"/>
                    <a:pt x="1079816" y="16510"/>
                  </a:cubicBezTo>
                  <a:cubicBezTo>
                    <a:pt x="1084783" y="16510"/>
                    <a:pt x="1089749" y="16510"/>
                    <a:pt x="1093888" y="16510"/>
                  </a:cubicBezTo>
                  <a:cubicBezTo>
                    <a:pt x="1103509" y="17780"/>
                    <a:pt x="1112399" y="20320"/>
                    <a:pt x="1122559" y="21590"/>
                  </a:cubicBezTo>
                  <a:close/>
                  <a:moveTo>
                    <a:pt x="1132719" y="357827"/>
                  </a:moveTo>
                  <a:cubicBezTo>
                    <a:pt x="1133989" y="341317"/>
                    <a:pt x="1135259" y="328617"/>
                    <a:pt x="1135259" y="315917"/>
                  </a:cubicBezTo>
                  <a:cubicBezTo>
                    <a:pt x="1133989" y="302506"/>
                    <a:pt x="1132719" y="291938"/>
                    <a:pt x="1132719" y="280571"/>
                  </a:cubicBezTo>
                  <a:cubicBezTo>
                    <a:pt x="1132719" y="275387"/>
                    <a:pt x="1135259" y="270202"/>
                    <a:pt x="1133989" y="265018"/>
                  </a:cubicBezTo>
                  <a:cubicBezTo>
                    <a:pt x="1133989" y="260232"/>
                    <a:pt x="1132719" y="255247"/>
                    <a:pt x="1131450" y="250461"/>
                  </a:cubicBezTo>
                  <a:cubicBezTo>
                    <a:pt x="1126369" y="243083"/>
                    <a:pt x="1114939" y="90337"/>
                    <a:pt x="1114939" y="82959"/>
                  </a:cubicBezTo>
                  <a:cubicBezTo>
                    <a:pt x="1112400" y="76778"/>
                    <a:pt x="1109859" y="70397"/>
                    <a:pt x="1107319" y="63500"/>
                  </a:cubicBezTo>
                  <a:cubicBezTo>
                    <a:pt x="1106050" y="44450"/>
                    <a:pt x="1104779" y="43180"/>
                    <a:pt x="1091405" y="41910"/>
                  </a:cubicBezTo>
                  <a:cubicBezTo>
                    <a:pt x="1088922" y="41910"/>
                    <a:pt x="1087266" y="41910"/>
                    <a:pt x="1084783" y="40640"/>
                  </a:cubicBezTo>
                  <a:cubicBezTo>
                    <a:pt x="1064089" y="36830"/>
                    <a:pt x="1042568" y="31750"/>
                    <a:pt x="1021874" y="30480"/>
                  </a:cubicBezTo>
                  <a:cubicBezTo>
                    <a:pt x="971381" y="26670"/>
                    <a:pt x="920061" y="25400"/>
                    <a:pt x="869568" y="22860"/>
                  </a:cubicBezTo>
                  <a:cubicBezTo>
                    <a:pt x="862118" y="22860"/>
                    <a:pt x="853841" y="22860"/>
                    <a:pt x="846391" y="22860"/>
                  </a:cubicBezTo>
                  <a:cubicBezTo>
                    <a:pt x="833975" y="22860"/>
                    <a:pt x="821559" y="22860"/>
                    <a:pt x="809970" y="22860"/>
                  </a:cubicBezTo>
                  <a:cubicBezTo>
                    <a:pt x="783482" y="22860"/>
                    <a:pt x="756994" y="22860"/>
                    <a:pt x="731334" y="24130"/>
                  </a:cubicBezTo>
                  <a:cubicBezTo>
                    <a:pt x="708985" y="25400"/>
                    <a:pt x="332359" y="29210"/>
                    <a:pt x="310010" y="29210"/>
                  </a:cubicBezTo>
                  <a:cubicBezTo>
                    <a:pt x="273589" y="29210"/>
                    <a:pt x="237168" y="26670"/>
                    <a:pt x="200747" y="33020"/>
                  </a:cubicBezTo>
                  <a:cubicBezTo>
                    <a:pt x="181709" y="36830"/>
                    <a:pt x="163498" y="36830"/>
                    <a:pt x="145288" y="38100"/>
                  </a:cubicBezTo>
                  <a:cubicBezTo>
                    <a:pt x="113833" y="41910"/>
                    <a:pt x="82379" y="45720"/>
                    <a:pt x="49530" y="50800"/>
                  </a:cubicBezTo>
                  <a:cubicBezTo>
                    <a:pt x="36830" y="50800"/>
                    <a:pt x="34290" y="53340"/>
                    <a:pt x="33020" y="65013"/>
                  </a:cubicBezTo>
                  <a:cubicBezTo>
                    <a:pt x="31750" y="68602"/>
                    <a:pt x="31750" y="72191"/>
                    <a:pt x="30480" y="75781"/>
                  </a:cubicBezTo>
                  <a:cubicBezTo>
                    <a:pt x="29210" y="81763"/>
                    <a:pt x="26670" y="87546"/>
                    <a:pt x="25400" y="93528"/>
                  </a:cubicBezTo>
                  <a:cubicBezTo>
                    <a:pt x="20320" y="99909"/>
                    <a:pt x="26670" y="255845"/>
                    <a:pt x="29210" y="262226"/>
                  </a:cubicBezTo>
                  <a:cubicBezTo>
                    <a:pt x="29210" y="269006"/>
                    <a:pt x="29210" y="275985"/>
                    <a:pt x="30480" y="282765"/>
                  </a:cubicBezTo>
                  <a:cubicBezTo>
                    <a:pt x="30480" y="287750"/>
                    <a:pt x="33020" y="292735"/>
                    <a:pt x="33020" y="297720"/>
                  </a:cubicBezTo>
                  <a:cubicBezTo>
                    <a:pt x="33020" y="303104"/>
                    <a:pt x="33020" y="308488"/>
                    <a:pt x="31750" y="315917"/>
                  </a:cubicBezTo>
                  <a:cubicBezTo>
                    <a:pt x="31750" y="319727"/>
                    <a:pt x="31750" y="322267"/>
                    <a:pt x="31750" y="326077"/>
                  </a:cubicBezTo>
                  <a:cubicBezTo>
                    <a:pt x="31750" y="336237"/>
                    <a:pt x="35560" y="340047"/>
                    <a:pt x="44450" y="340047"/>
                  </a:cubicBezTo>
                  <a:cubicBezTo>
                    <a:pt x="58374" y="340047"/>
                    <a:pt x="69962" y="341317"/>
                    <a:pt x="80723" y="341317"/>
                  </a:cubicBezTo>
                  <a:cubicBezTo>
                    <a:pt x="96450" y="341317"/>
                    <a:pt x="113005" y="338777"/>
                    <a:pt x="128733" y="341317"/>
                  </a:cubicBezTo>
                  <a:cubicBezTo>
                    <a:pt x="154393" y="345127"/>
                    <a:pt x="180053" y="347667"/>
                    <a:pt x="205713" y="346397"/>
                  </a:cubicBezTo>
                  <a:cubicBezTo>
                    <a:pt x="222268" y="345127"/>
                    <a:pt x="237995" y="347667"/>
                    <a:pt x="254550" y="347667"/>
                  </a:cubicBezTo>
                  <a:cubicBezTo>
                    <a:pt x="278555" y="347667"/>
                    <a:pt x="302560" y="346397"/>
                    <a:pt x="326565" y="347667"/>
                  </a:cubicBezTo>
                  <a:cubicBezTo>
                    <a:pt x="362158" y="348937"/>
                    <a:pt x="752856" y="338777"/>
                    <a:pt x="789276" y="341317"/>
                  </a:cubicBezTo>
                  <a:cubicBezTo>
                    <a:pt x="805004" y="342587"/>
                    <a:pt x="820731" y="343857"/>
                    <a:pt x="835630" y="343857"/>
                  </a:cubicBezTo>
                  <a:cubicBezTo>
                    <a:pt x="862946" y="346397"/>
                    <a:pt x="889434" y="342587"/>
                    <a:pt x="916750" y="346397"/>
                  </a:cubicBezTo>
                  <a:cubicBezTo>
                    <a:pt x="939099" y="348937"/>
                    <a:pt x="961448" y="348937"/>
                    <a:pt x="983798" y="351477"/>
                  </a:cubicBezTo>
                  <a:cubicBezTo>
                    <a:pt x="1016908" y="355287"/>
                    <a:pt x="1050017" y="357827"/>
                    <a:pt x="1083127" y="359097"/>
                  </a:cubicBezTo>
                  <a:cubicBezTo>
                    <a:pt x="1095544" y="359097"/>
                    <a:pt x="1112399" y="357827"/>
                    <a:pt x="1132719" y="357827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9"/>
          <p:cNvGrpSpPr/>
          <p:nvPr/>
        </p:nvGrpSpPr>
        <p:grpSpPr>
          <a:xfrm>
            <a:off x="1117490" y="4209958"/>
            <a:ext cx="4517322" cy="1499963"/>
            <a:chOff x="0" y="0"/>
            <a:chExt cx="1767619" cy="658212"/>
          </a:xfrm>
        </p:grpSpPr>
        <p:sp>
          <p:nvSpPr>
            <p:cNvPr id="20" name="Freeform 20"/>
            <p:cNvSpPr/>
            <p:nvPr/>
          </p:nvSpPr>
          <p:spPr>
            <a:xfrm>
              <a:off x="10160" y="16510"/>
              <a:ext cx="1744759" cy="630272"/>
            </a:xfrm>
            <a:custGeom>
              <a:avLst/>
              <a:gdLst/>
              <a:ahLst/>
              <a:cxnLst/>
              <a:rect l="l" t="t" r="r" b="b"/>
              <a:pathLst>
                <a:path w="1744759" h="630272">
                  <a:moveTo>
                    <a:pt x="1744759" y="630272"/>
                  </a:moveTo>
                  <a:lnTo>
                    <a:pt x="0" y="622652"/>
                  </a:lnTo>
                  <a:lnTo>
                    <a:pt x="0" y="231822"/>
                  </a:lnTo>
                  <a:lnTo>
                    <a:pt x="17780" y="19050"/>
                  </a:lnTo>
                  <a:lnTo>
                    <a:pt x="867858" y="0"/>
                  </a:lnTo>
                  <a:lnTo>
                    <a:pt x="172570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-3810" y="0"/>
              <a:ext cx="1773969" cy="656942"/>
            </a:xfrm>
            <a:custGeom>
              <a:avLst/>
              <a:gdLst/>
              <a:ahLst/>
              <a:cxnLst/>
              <a:rect l="l" t="t" r="r" b="b"/>
              <a:pathLst>
                <a:path w="1773969" h="656942">
                  <a:moveTo>
                    <a:pt x="1739679" y="21590"/>
                  </a:moveTo>
                  <a:cubicBezTo>
                    <a:pt x="1740949" y="34290"/>
                    <a:pt x="1740949" y="44450"/>
                    <a:pt x="1742219" y="54610"/>
                  </a:cubicBezTo>
                  <a:cubicBezTo>
                    <a:pt x="1744759" y="72556"/>
                    <a:pt x="1746029" y="84444"/>
                    <a:pt x="1748569" y="95908"/>
                  </a:cubicBezTo>
                  <a:cubicBezTo>
                    <a:pt x="1748569" y="112467"/>
                    <a:pt x="1761269" y="438967"/>
                    <a:pt x="1767619" y="455526"/>
                  </a:cubicBezTo>
                  <a:cubicBezTo>
                    <a:pt x="1773969" y="480576"/>
                    <a:pt x="1770159" y="506051"/>
                    <a:pt x="1770159" y="531101"/>
                  </a:cubicBezTo>
                  <a:cubicBezTo>
                    <a:pt x="1770159" y="553179"/>
                    <a:pt x="1771429" y="573559"/>
                    <a:pt x="1772699" y="595982"/>
                  </a:cubicBezTo>
                  <a:cubicBezTo>
                    <a:pt x="1772699" y="617572"/>
                    <a:pt x="1772699" y="631542"/>
                    <a:pt x="1772699" y="655672"/>
                  </a:cubicBezTo>
                  <a:cubicBezTo>
                    <a:pt x="1749839" y="655672"/>
                    <a:pt x="1729519" y="656942"/>
                    <a:pt x="1709006" y="655672"/>
                  </a:cubicBezTo>
                  <a:cubicBezTo>
                    <a:pt x="1623391" y="650592"/>
                    <a:pt x="1536458" y="656942"/>
                    <a:pt x="1450843" y="651862"/>
                  </a:cubicBezTo>
                  <a:cubicBezTo>
                    <a:pt x="1399473" y="648052"/>
                    <a:pt x="1349421" y="650592"/>
                    <a:pt x="1298052" y="648052"/>
                  </a:cubicBezTo>
                  <a:cubicBezTo>
                    <a:pt x="1274343" y="646782"/>
                    <a:pt x="1250634" y="645512"/>
                    <a:pt x="1226925" y="644242"/>
                  </a:cubicBezTo>
                  <a:cubicBezTo>
                    <a:pt x="1212436" y="644242"/>
                    <a:pt x="1199264" y="645512"/>
                    <a:pt x="1184776" y="645512"/>
                  </a:cubicBezTo>
                  <a:cubicBezTo>
                    <a:pt x="1147895" y="644242"/>
                    <a:pt x="1046473" y="645512"/>
                    <a:pt x="1009593" y="644242"/>
                  </a:cubicBezTo>
                  <a:cubicBezTo>
                    <a:pt x="983250" y="642972"/>
                    <a:pt x="456385" y="651862"/>
                    <a:pt x="430041" y="650592"/>
                  </a:cubicBezTo>
                  <a:cubicBezTo>
                    <a:pt x="423456" y="650592"/>
                    <a:pt x="415553" y="651862"/>
                    <a:pt x="408967" y="651862"/>
                  </a:cubicBezTo>
                  <a:cubicBezTo>
                    <a:pt x="393161" y="651862"/>
                    <a:pt x="378672" y="653132"/>
                    <a:pt x="362866" y="653132"/>
                  </a:cubicBezTo>
                  <a:cubicBezTo>
                    <a:pt x="323351" y="653132"/>
                    <a:pt x="285153" y="651862"/>
                    <a:pt x="245639" y="650592"/>
                  </a:cubicBezTo>
                  <a:cubicBezTo>
                    <a:pt x="221930" y="649322"/>
                    <a:pt x="198221" y="648052"/>
                    <a:pt x="175829" y="646782"/>
                  </a:cubicBezTo>
                  <a:cubicBezTo>
                    <a:pt x="133680" y="645512"/>
                    <a:pt x="91531" y="644242"/>
                    <a:pt x="48260" y="644242"/>
                  </a:cubicBezTo>
                  <a:cubicBezTo>
                    <a:pt x="38100" y="644242"/>
                    <a:pt x="29210" y="644242"/>
                    <a:pt x="19050" y="642972"/>
                  </a:cubicBezTo>
                  <a:cubicBezTo>
                    <a:pt x="10160" y="641702"/>
                    <a:pt x="5080" y="635352"/>
                    <a:pt x="7620" y="626462"/>
                  </a:cubicBezTo>
                  <a:cubicBezTo>
                    <a:pt x="16510" y="594788"/>
                    <a:pt x="12700" y="584173"/>
                    <a:pt x="11430" y="573134"/>
                  </a:cubicBezTo>
                  <a:cubicBezTo>
                    <a:pt x="10160" y="550632"/>
                    <a:pt x="6350" y="528553"/>
                    <a:pt x="7620" y="506051"/>
                  </a:cubicBezTo>
                  <a:cubicBezTo>
                    <a:pt x="5080" y="478029"/>
                    <a:pt x="0" y="131148"/>
                    <a:pt x="7620" y="102701"/>
                  </a:cubicBezTo>
                  <a:cubicBezTo>
                    <a:pt x="8890" y="97182"/>
                    <a:pt x="7620" y="91238"/>
                    <a:pt x="8890" y="85718"/>
                  </a:cubicBezTo>
                  <a:cubicBezTo>
                    <a:pt x="10160" y="76802"/>
                    <a:pt x="12700" y="670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01" y="30480"/>
                    <a:pt x="79676" y="29210"/>
                  </a:cubicBezTo>
                  <a:cubicBezTo>
                    <a:pt x="115239" y="25400"/>
                    <a:pt x="150803" y="22860"/>
                    <a:pt x="187683" y="20320"/>
                  </a:cubicBezTo>
                  <a:cubicBezTo>
                    <a:pt x="212710" y="17780"/>
                    <a:pt x="237736" y="16510"/>
                    <a:pt x="261445" y="13970"/>
                  </a:cubicBezTo>
                  <a:cubicBezTo>
                    <a:pt x="285153" y="11430"/>
                    <a:pt x="310180" y="8890"/>
                    <a:pt x="333888" y="8890"/>
                  </a:cubicBezTo>
                  <a:cubicBezTo>
                    <a:pt x="360232" y="7620"/>
                    <a:pt x="386575" y="10160"/>
                    <a:pt x="412918" y="8890"/>
                  </a:cubicBezTo>
                  <a:cubicBezTo>
                    <a:pt x="445847" y="8890"/>
                    <a:pt x="1042522" y="6350"/>
                    <a:pt x="1075451" y="5080"/>
                  </a:cubicBezTo>
                  <a:cubicBezTo>
                    <a:pt x="1107063" y="3810"/>
                    <a:pt x="1138675" y="2540"/>
                    <a:pt x="1171604" y="2540"/>
                  </a:cubicBezTo>
                  <a:cubicBezTo>
                    <a:pt x="1225608" y="1270"/>
                    <a:pt x="1278294" y="0"/>
                    <a:pt x="1332298" y="0"/>
                  </a:cubicBezTo>
                  <a:cubicBezTo>
                    <a:pt x="1354690" y="0"/>
                    <a:pt x="1378399" y="2540"/>
                    <a:pt x="1400790" y="2540"/>
                  </a:cubicBezTo>
                  <a:cubicBezTo>
                    <a:pt x="1462697" y="3810"/>
                    <a:pt x="1525921" y="5080"/>
                    <a:pt x="1587827" y="7620"/>
                  </a:cubicBezTo>
                  <a:cubicBezTo>
                    <a:pt x="1620756" y="8890"/>
                    <a:pt x="1653686" y="12700"/>
                    <a:pt x="1686615" y="16510"/>
                  </a:cubicBezTo>
                  <a:cubicBezTo>
                    <a:pt x="1694518" y="16510"/>
                    <a:pt x="1702421" y="16510"/>
                    <a:pt x="1709006" y="16510"/>
                  </a:cubicBezTo>
                  <a:cubicBezTo>
                    <a:pt x="1720629" y="17780"/>
                    <a:pt x="1729519" y="20320"/>
                    <a:pt x="1739679" y="21590"/>
                  </a:cubicBezTo>
                  <a:close/>
                  <a:moveTo>
                    <a:pt x="1749839" y="639162"/>
                  </a:moveTo>
                  <a:cubicBezTo>
                    <a:pt x="1751109" y="622652"/>
                    <a:pt x="1752379" y="609952"/>
                    <a:pt x="1752379" y="597252"/>
                  </a:cubicBezTo>
                  <a:cubicBezTo>
                    <a:pt x="1751109" y="571436"/>
                    <a:pt x="1749839" y="548933"/>
                    <a:pt x="1749839" y="524732"/>
                  </a:cubicBezTo>
                  <a:cubicBezTo>
                    <a:pt x="1749839" y="513693"/>
                    <a:pt x="1752379" y="502654"/>
                    <a:pt x="1751109" y="491615"/>
                  </a:cubicBezTo>
                  <a:cubicBezTo>
                    <a:pt x="1751109" y="481425"/>
                    <a:pt x="1749839" y="470811"/>
                    <a:pt x="1748569" y="460621"/>
                  </a:cubicBezTo>
                  <a:cubicBezTo>
                    <a:pt x="1743489" y="444912"/>
                    <a:pt x="1732059" y="119684"/>
                    <a:pt x="1732059" y="103975"/>
                  </a:cubicBezTo>
                  <a:cubicBezTo>
                    <a:pt x="1729519" y="90813"/>
                    <a:pt x="1726979" y="77227"/>
                    <a:pt x="1724439" y="63500"/>
                  </a:cubicBezTo>
                  <a:cubicBezTo>
                    <a:pt x="1723169" y="44450"/>
                    <a:pt x="1721899" y="43180"/>
                    <a:pt x="1705055" y="41910"/>
                  </a:cubicBezTo>
                  <a:cubicBezTo>
                    <a:pt x="1701103" y="41910"/>
                    <a:pt x="1698469" y="41910"/>
                    <a:pt x="1694518" y="40640"/>
                  </a:cubicBezTo>
                  <a:cubicBezTo>
                    <a:pt x="1661589" y="36830"/>
                    <a:pt x="1627342" y="31750"/>
                    <a:pt x="1594413" y="30480"/>
                  </a:cubicBezTo>
                  <a:cubicBezTo>
                    <a:pt x="1514066" y="26670"/>
                    <a:pt x="1432402" y="25400"/>
                    <a:pt x="1352055" y="22860"/>
                  </a:cubicBezTo>
                  <a:cubicBezTo>
                    <a:pt x="1340201" y="22860"/>
                    <a:pt x="1327029" y="22860"/>
                    <a:pt x="1315175" y="22860"/>
                  </a:cubicBezTo>
                  <a:cubicBezTo>
                    <a:pt x="1295417" y="22860"/>
                    <a:pt x="1275660" y="22860"/>
                    <a:pt x="1257220" y="22860"/>
                  </a:cubicBezTo>
                  <a:cubicBezTo>
                    <a:pt x="1215070" y="22860"/>
                    <a:pt x="1172921" y="22860"/>
                    <a:pt x="1132089" y="24130"/>
                  </a:cubicBezTo>
                  <a:cubicBezTo>
                    <a:pt x="1096526" y="25400"/>
                    <a:pt x="497217" y="29210"/>
                    <a:pt x="461653" y="29210"/>
                  </a:cubicBezTo>
                  <a:cubicBezTo>
                    <a:pt x="403698" y="29210"/>
                    <a:pt x="345743" y="26670"/>
                    <a:pt x="287788" y="33020"/>
                  </a:cubicBezTo>
                  <a:cubicBezTo>
                    <a:pt x="257493" y="36830"/>
                    <a:pt x="228515" y="36830"/>
                    <a:pt x="199538" y="38100"/>
                  </a:cubicBezTo>
                  <a:cubicBezTo>
                    <a:pt x="149486" y="41910"/>
                    <a:pt x="99434" y="45720"/>
                    <a:pt x="49530" y="50800"/>
                  </a:cubicBezTo>
                  <a:cubicBezTo>
                    <a:pt x="36830" y="50800"/>
                    <a:pt x="34290" y="53340"/>
                    <a:pt x="33020" y="65763"/>
                  </a:cubicBezTo>
                  <a:cubicBezTo>
                    <a:pt x="31750" y="73405"/>
                    <a:pt x="31750" y="81048"/>
                    <a:pt x="30480" y="88690"/>
                  </a:cubicBezTo>
                  <a:cubicBezTo>
                    <a:pt x="29210" y="101427"/>
                    <a:pt x="26670" y="113740"/>
                    <a:pt x="25400" y="126478"/>
                  </a:cubicBezTo>
                  <a:cubicBezTo>
                    <a:pt x="20320" y="140064"/>
                    <a:pt x="26670" y="472085"/>
                    <a:pt x="29210" y="485671"/>
                  </a:cubicBezTo>
                  <a:cubicBezTo>
                    <a:pt x="29210" y="500107"/>
                    <a:pt x="29210" y="514967"/>
                    <a:pt x="30480" y="529403"/>
                  </a:cubicBezTo>
                  <a:cubicBezTo>
                    <a:pt x="30480" y="540017"/>
                    <a:pt x="33020" y="550632"/>
                    <a:pt x="33020" y="561246"/>
                  </a:cubicBezTo>
                  <a:cubicBezTo>
                    <a:pt x="33020" y="572710"/>
                    <a:pt x="33020" y="584173"/>
                    <a:pt x="31750" y="597252"/>
                  </a:cubicBezTo>
                  <a:cubicBezTo>
                    <a:pt x="31750" y="601062"/>
                    <a:pt x="31750" y="603602"/>
                    <a:pt x="31750" y="607412"/>
                  </a:cubicBezTo>
                  <a:cubicBezTo>
                    <a:pt x="31750" y="617572"/>
                    <a:pt x="35560" y="621382"/>
                    <a:pt x="44450" y="621382"/>
                  </a:cubicBezTo>
                  <a:cubicBezTo>
                    <a:pt x="61236" y="621382"/>
                    <a:pt x="79676" y="622652"/>
                    <a:pt x="96799" y="622652"/>
                  </a:cubicBezTo>
                  <a:cubicBezTo>
                    <a:pt x="121825" y="622652"/>
                    <a:pt x="148169" y="620112"/>
                    <a:pt x="173195" y="622652"/>
                  </a:cubicBezTo>
                  <a:cubicBezTo>
                    <a:pt x="214027" y="626462"/>
                    <a:pt x="254859" y="629002"/>
                    <a:pt x="295691" y="627732"/>
                  </a:cubicBezTo>
                  <a:cubicBezTo>
                    <a:pt x="322034" y="626462"/>
                    <a:pt x="347060" y="629002"/>
                    <a:pt x="373403" y="629002"/>
                  </a:cubicBezTo>
                  <a:cubicBezTo>
                    <a:pt x="411601" y="629002"/>
                    <a:pt x="449799" y="627732"/>
                    <a:pt x="487997" y="629002"/>
                  </a:cubicBezTo>
                  <a:cubicBezTo>
                    <a:pt x="544635" y="630272"/>
                    <a:pt x="1166335" y="620112"/>
                    <a:pt x="1224291" y="622652"/>
                  </a:cubicBezTo>
                  <a:cubicBezTo>
                    <a:pt x="1249317" y="623922"/>
                    <a:pt x="1274343" y="625192"/>
                    <a:pt x="1298052" y="625192"/>
                  </a:cubicBezTo>
                  <a:cubicBezTo>
                    <a:pt x="1341518" y="627732"/>
                    <a:pt x="1383667" y="623922"/>
                    <a:pt x="1427134" y="627732"/>
                  </a:cubicBezTo>
                  <a:cubicBezTo>
                    <a:pt x="1462697" y="630272"/>
                    <a:pt x="1498260" y="630272"/>
                    <a:pt x="1533824" y="632812"/>
                  </a:cubicBezTo>
                  <a:cubicBezTo>
                    <a:pt x="1586510" y="636622"/>
                    <a:pt x="1639197" y="639162"/>
                    <a:pt x="1691883" y="640432"/>
                  </a:cubicBezTo>
                  <a:cubicBezTo>
                    <a:pt x="1711641" y="640432"/>
                    <a:pt x="1729519" y="639162"/>
                    <a:pt x="1749839" y="6391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275217" y="-656465"/>
            <a:ext cx="1038860" cy="2077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8322" y="2008728"/>
            <a:ext cx="51051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CBAA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CBAA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 smtClean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tự </a:t>
            </a:r>
            <a:r>
              <a:rPr lang="it-IT" sz="2400" b="1" dirty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 được </a:t>
            </a:r>
            <a:r>
              <a:rPr lang="it-IT" sz="2400" b="1" dirty="0" smtClean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</a:p>
          <a:p>
            <a:pPr indent="360045" algn="just"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 thuộc lòng </a:t>
            </a:r>
            <a:r>
              <a:rPr lang="it-IT" sz="2400" b="1" dirty="0" smtClean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</a:t>
            </a:r>
            <a:r>
              <a:rPr lang="it-IT" sz="2400" b="1" dirty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 7.</a:t>
            </a:r>
            <a:endParaRPr lang="en-US" sz="2400" b="1" dirty="0">
              <a:solidFill>
                <a:srgbClr val="91599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9032" y="4659516"/>
            <a:ext cx="5447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spcBef>
                <a:spcPts val="600"/>
              </a:spcBef>
              <a:spcAft>
                <a:spcPts val="600"/>
              </a:spcAft>
            </a:pPr>
            <a:r>
              <a:rPr lang="it-IT" sz="24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</a:t>
            </a:r>
            <a:r>
              <a:rPr lang="it-IT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 năng </a:t>
            </a:r>
            <a:r>
              <a:rPr lang="it-IT" sz="24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đếm </a:t>
            </a:r>
            <a:r>
              <a:rPr lang="it-IT" sz="2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 </a:t>
            </a:r>
            <a:r>
              <a:rPr lang="it-IT" sz="24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7.</a:t>
            </a:r>
            <a:endParaRPr lang="en-US" sz="24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19"/>
          <p:cNvGrpSpPr/>
          <p:nvPr/>
        </p:nvGrpSpPr>
        <p:grpSpPr>
          <a:xfrm>
            <a:off x="7169695" y="4209959"/>
            <a:ext cx="4624952" cy="1502863"/>
            <a:chOff x="0" y="0"/>
            <a:chExt cx="1767619" cy="658212"/>
          </a:xfrm>
        </p:grpSpPr>
        <p:sp>
          <p:nvSpPr>
            <p:cNvPr id="28" name="Freeform 20"/>
            <p:cNvSpPr/>
            <p:nvPr/>
          </p:nvSpPr>
          <p:spPr>
            <a:xfrm>
              <a:off x="10160" y="16510"/>
              <a:ext cx="1744759" cy="630272"/>
            </a:xfrm>
            <a:custGeom>
              <a:avLst/>
              <a:gdLst/>
              <a:ahLst/>
              <a:cxnLst/>
              <a:rect l="l" t="t" r="r" b="b"/>
              <a:pathLst>
                <a:path w="1744759" h="630272">
                  <a:moveTo>
                    <a:pt x="1744759" y="630272"/>
                  </a:moveTo>
                  <a:lnTo>
                    <a:pt x="0" y="622652"/>
                  </a:lnTo>
                  <a:lnTo>
                    <a:pt x="0" y="231822"/>
                  </a:lnTo>
                  <a:lnTo>
                    <a:pt x="17780" y="19050"/>
                  </a:lnTo>
                  <a:lnTo>
                    <a:pt x="867858" y="0"/>
                  </a:lnTo>
                  <a:lnTo>
                    <a:pt x="172570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21"/>
            <p:cNvSpPr/>
            <p:nvPr/>
          </p:nvSpPr>
          <p:spPr>
            <a:xfrm>
              <a:off x="-3810" y="0"/>
              <a:ext cx="1773969" cy="656942"/>
            </a:xfrm>
            <a:custGeom>
              <a:avLst/>
              <a:gdLst/>
              <a:ahLst/>
              <a:cxnLst/>
              <a:rect l="l" t="t" r="r" b="b"/>
              <a:pathLst>
                <a:path w="1773969" h="656942">
                  <a:moveTo>
                    <a:pt x="1739679" y="21590"/>
                  </a:moveTo>
                  <a:cubicBezTo>
                    <a:pt x="1740949" y="34290"/>
                    <a:pt x="1740949" y="44450"/>
                    <a:pt x="1742219" y="54610"/>
                  </a:cubicBezTo>
                  <a:cubicBezTo>
                    <a:pt x="1744759" y="72556"/>
                    <a:pt x="1746029" y="84444"/>
                    <a:pt x="1748569" y="95908"/>
                  </a:cubicBezTo>
                  <a:cubicBezTo>
                    <a:pt x="1748569" y="112467"/>
                    <a:pt x="1761269" y="438967"/>
                    <a:pt x="1767619" y="455526"/>
                  </a:cubicBezTo>
                  <a:cubicBezTo>
                    <a:pt x="1773969" y="480576"/>
                    <a:pt x="1770159" y="506051"/>
                    <a:pt x="1770159" y="531101"/>
                  </a:cubicBezTo>
                  <a:cubicBezTo>
                    <a:pt x="1770159" y="553179"/>
                    <a:pt x="1771429" y="573559"/>
                    <a:pt x="1772699" y="595982"/>
                  </a:cubicBezTo>
                  <a:cubicBezTo>
                    <a:pt x="1772699" y="617572"/>
                    <a:pt x="1772699" y="631542"/>
                    <a:pt x="1772699" y="655672"/>
                  </a:cubicBezTo>
                  <a:cubicBezTo>
                    <a:pt x="1749839" y="655672"/>
                    <a:pt x="1729519" y="656942"/>
                    <a:pt x="1709006" y="655672"/>
                  </a:cubicBezTo>
                  <a:cubicBezTo>
                    <a:pt x="1623391" y="650592"/>
                    <a:pt x="1536458" y="656942"/>
                    <a:pt x="1450843" y="651862"/>
                  </a:cubicBezTo>
                  <a:cubicBezTo>
                    <a:pt x="1399473" y="648052"/>
                    <a:pt x="1349421" y="650592"/>
                    <a:pt x="1298052" y="648052"/>
                  </a:cubicBezTo>
                  <a:cubicBezTo>
                    <a:pt x="1274343" y="646782"/>
                    <a:pt x="1250634" y="645512"/>
                    <a:pt x="1226925" y="644242"/>
                  </a:cubicBezTo>
                  <a:cubicBezTo>
                    <a:pt x="1212436" y="644242"/>
                    <a:pt x="1199264" y="645512"/>
                    <a:pt x="1184776" y="645512"/>
                  </a:cubicBezTo>
                  <a:cubicBezTo>
                    <a:pt x="1147895" y="644242"/>
                    <a:pt x="1046473" y="645512"/>
                    <a:pt x="1009593" y="644242"/>
                  </a:cubicBezTo>
                  <a:cubicBezTo>
                    <a:pt x="983250" y="642972"/>
                    <a:pt x="456385" y="651862"/>
                    <a:pt x="430041" y="650592"/>
                  </a:cubicBezTo>
                  <a:cubicBezTo>
                    <a:pt x="423456" y="650592"/>
                    <a:pt x="415553" y="651862"/>
                    <a:pt x="408967" y="651862"/>
                  </a:cubicBezTo>
                  <a:cubicBezTo>
                    <a:pt x="393161" y="651862"/>
                    <a:pt x="378672" y="653132"/>
                    <a:pt x="362866" y="653132"/>
                  </a:cubicBezTo>
                  <a:cubicBezTo>
                    <a:pt x="323351" y="653132"/>
                    <a:pt x="285153" y="651862"/>
                    <a:pt x="245639" y="650592"/>
                  </a:cubicBezTo>
                  <a:cubicBezTo>
                    <a:pt x="221930" y="649322"/>
                    <a:pt x="198221" y="648052"/>
                    <a:pt x="175829" y="646782"/>
                  </a:cubicBezTo>
                  <a:cubicBezTo>
                    <a:pt x="133680" y="645512"/>
                    <a:pt x="91531" y="644242"/>
                    <a:pt x="48260" y="644242"/>
                  </a:cubicBezTo>
                  <a:cubicBezTo>
                    <a:pt x="38100" y="644242"/>
                    <a:pt x="29210" y="644242"/>
                    <a:pt x="19050" y="642972"/>
                  </a:cubicBezTo>
                  <a:cubicBezTo>
                    <a:pt x="10160" y="641702"/>
                    <a:pt x="5080" y="635352"/>
                    <a:pt x="7620" y="626462"/>
                  </a:cubicBezTo>
                  <a:cubicBezTo>
                    <a:pt x="16510" y="594788"/>
                    <a:pt x="12700" y="584173"/>
                    <a:pt x="11430" y="573134"/>
                  </a:cubicBezTo>
                  <a:cubicBezTo>
                    <a:pt x="10160" y="550632"/>
                    <a:pt x="6350" y="528553"/>
                    <a:pt x="7620" y="506051"/>
                  </a:cubicBezTo>
                  <a:cubicBezTo>
                    <a:pt x="5080" y="478029"/>
                    <a:pt x="0" y="131148"/>
                    <a:pt x="7620" y="102701"/>
                  </a:cubicBezTo>
                  <a:cubicBezTo>
                    <a:pt x="8890" y="97182"/>
                    <a:pt x="7620" y="91238"/>
                    <a:pt x="8890" y="85718"/>
                  </a:cubicBezTo>
                  <a:cubicBezTo>
                    <a:pt x="10160" y="76802"/>
                    <a:pt x="12700" y="670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01" y="30480"/>
                    <a:pt x="79676" y="29210"/>
                  </a:cubicBezTo>
                  <a:cubicBezTo>
                    <a:pt x="115239" y="25400"/>
                    <a:pt x="150803" y="22860"/>
                    <a:pt x="187683" y="20320"/>
                  </a:cubicBezTo>
                  <a:cubicBezTo>
                    <a:pt x="212710" y="17780"/>
                    <a:pt x="237736" y="16510"/>
                    <a:pt x="261445" y="13970"/>
                  </a:cubicBezTo>
                  <a:cubicBezTo>
                    <a:pt x="285153" y="11430"/>
                    <a:pt x="310180" y="8890"/>
                    <a:pt x="333888" y="8890"/>
                  </a:cubicBezTo>
                  <a:cubicBezTo>
                    <a:pt x="360232" y="7620"/>
                    <a:pt x="386575" y="10160"/>
                    <a:pt x="412918" y="8890"/>
                  </a:cubicBezTo>
                  <a:cubicBezTo>
                    <a:pt x="445847" y="8890"/>
                    <a:pt x="1042522" y="6350"/>
                    <a:pt x="1075451" y="5080"/>
                  </a:cubicBezTo>
                  <a:cubicBezTo>
                    <a:pt x="1107063" y="3810"/>
                    <a:pt x="1138675" y="2540"/>
                    <a:pt x="1171604" y="2540"/>
                  </a:cubicBezTo>
                  <a:cubicBezTo>
                    <a:pt x="1225608" y="1270"/>
                    <a:pt x="1278294" y="0"/>
                    <a:pt x="1332298" y="0"/>
                  </a:cubicBezTo>
                  <a:cubicBezTo>
                    <a:pt x="1354690" y="0"/>
                    <a:pt x="1378399" y="2540"/>
                    <a:pt x="1400790" y="2540"/>
                  </a:cubicBezTo>
                  <a:cubicBezTo>
                    <a:pt x="1462697" y="3810"/>
                    <a:pt x="1525921" y="5080"/>
                    <a:pt x="1587827" y="7620"/>
                  </a:cubicBezTo>
                  <a:cubicBezTo>
                    <a:pt x="1620756" y="8890"/>
                    <a:pt x="1653686" y="12700"/>
                    <a:pt x="1686615" y="16510"/>
                  </a:cubicBezTo>
                  <a:cubicBezTo>
                    <a:pt x="1694518" y="16510"/>
                    <a:pt x="1702421" y="16510"/>
                    <a:pt x="1709006" y="16510"/>
                  </a:cubicBezTo>
                  <a:cubicBezTo>
                    <a:pt x="1720629" y="17780"/>
                    <a:pt x="1729519" y="20320"/>
                    <a:pt x="1739679" y="21590"/>
                  </a:cubicBezTo>
                  <a:close/>
                  <a:moveTo>
                    <a:pt x="1749839" y="639162"/>
                  </a:moveTo>
                  <a:cubicBezTo>
                    <a:pt x="1751109" y="622652"/>
                    <a:pt x="1752379" y="609952"/>
                    <a:pt x="1752379" y="597252"/>
                  </a:cubicBezTo>
                  <a:cubicBezTo>
                    <a:pt x="1751109" y="571436"/>
                    <a:pt x="1749839" y="548933"/>
                    <a:pt x="1749839" y="524732"/>
                  </a:cubicBezTo>
                  <a:cubicBezTo>
                    <a:pt x="1749839" y="513693"/>
                    <a:pt x="1752379" y="502654"/>
                    <a:pt x="1751109" y="491615"/>
                  </a:cubicBezTo>
                  <a:cubicBezTo>
                    <a:pt x="1751109" y="481425"/>
                    <a:pt x="1749839" y="470811"/>
                    <a:pt x="1748569" y="460621"/>
                  </a:cubicBezTo>
                  <a:cubicBezTo>
                    <a:pt x="1743489" y="444912"/>
                    <a:pt x="1732059" y="119684"/>
                    <a:pt x="1732059" y="103975"/>
                  </a:cubicBezTo>
                  <a:cubicBezTo>
                    <a:pt x="1729519" y="90813"/>
                    <a:pt x="1726979" y="77227"/>
                    <a:pt x="1724439" y="63500"/>
                  </a:cubicBezTo>
                  <a:cubicBezTo>
                    <a:pt x="1723169" y="44450"/>
                    <a:pt x="1721899" y="43180"/>
                    <a:pt x="1705055" y="41910"/>
                  </a:cubicBezTo>
                  <a:cubicBezTo>
                    <a:pt x="1701103" y="41910"/>
                    <a:pt x="1698469" y="41910"/>
                    <a:pt x="1694518" y="40640"/>
                  </a:cubicBezTo>
                  <a:cubicBezTo>
                    <a:pt x="1661589" y="36830"/>
                    <a:pt x="1627342" y="31750"/>
                    <a:pt x="1594413" y="30480"/>
                  </a:cubicBezTo>
                  <a:cubicBezTo>
                    <a:pt x="1514066" y="26670"/>
                    <a:pt x="1432402" y="25400"/>
                    <a:pt x="1352055" y="22860"/>
                  </a:cubicBezTo>
                  <a:cubicBezTo>
                    <a:pt x="1340201" y="22860"/>
                    <a:pt x="1327029" y="22860"/>
                    <a:pt x="1315175" y="22860"/>
                  </a:cubicBezTo>
                  <a:cubicBezTo>
                    <a:pt x="1295417" y="22860"/>
                    <a:pt x="1275660" y="22860"/>
                    <a:pt x="1257220" y="22860"/>
                  </a:cubicBezTo>
                  <a:cubicBezTo>
                    <a:pt x="1215070" y="22860"/>
                    <a:pt x="1172921" y="22860"/>
                    <a:pt x="1132089" y="24130"/>
                  </a:cubicBezTo>
                  <a:cubicBezTo>
                    <a:pt x="1096526" y="25400"/>
                    <a:pt x="497217" y="29210"/>
                    <a:pt x="461653" y="29210"/>
                  </a:cubicBezTo>
                  <a:cubicBezTo>
                    <a:pt x="403698" y="29210"/>
                    <a:pt x="345743" y="26670"/>
                    <a:pt x="287788" y="33020"/>
                  </a:cubicBezTo>
                  <a:cubicBezTo>
                    <a:pt x="257493" y="36830"/>
                    <a:pt x="228515" y="36830"/>
                    <a:pt x="199538" y="38100"/>
                  </a:cubicBezTo>
                  <a:cubicBezTo>
                    <a:pt x="149486" y="41910"/>
                    <a:pt x="99434" y="45720"/>
                    <a:pt x="49530" y="50800"/>
                  </a:cubicBezTo>
                  <a:cubicBezTo>
                    <a:pt x="36830" y="50800"/>
                    <a:pt x="34290" y="53340"/>
                    <a:pt x="33020" y="65763"/>
                  </a:cubicBezTo>
                  <a:cubicBezTo>
                    <a:pt x="31750" y="73405"/>
                    <a:pt x="31750" y="81048"/>
                    <a:pt x="30480" y="88690"/>
                  </a:cubicBezTo>
                  <a:cubicBezTo>
                    <a:pt x="29210" y="101427"/>
                    <a:pt x="26670" y="113740"/>
                    <a:pt x="25400" y="126478"/>
                  </a:cubicBezTo>
                  <a:cubicBezTo>
                    <a:pt x="20320" y="140064"/>
                    <a:pt x="26670" y="472085"/>
                    <a:pt x="29210" y="485671"/>
                  </a:cubicBezTo>
                  <a:cubicBezTo>
                    <a:pt x="29210" y="500107"/>
                    <a:pt x="29210" y="514967"/>
                    <a:pt x="30480" y="529403"/>
                  </a:cubicBezTo>
                  <a:cubicBezTo>
                    <a:pt x="30480" y="540017"/>
                    <a:pt x="33020" y="550632"/>
                    <a:pt x="33020" y="561246"/>
                  </a:cubicBezTo>
                  <a:cubicBezTo>
                    <a:pt x="33020" y="572710"/>
                    <a:pt x="33020" y="584173"/>
                    <a:pt x="31750" y="597252"/>
                  </a:cubicBezTo>
                  <a:cubicBezTo>
                    <a:pt x="31750" y="601062"/>
                    <a:pt x="31750" y="603602"/>
                    <a:pt x="31750" y="607412"/>
                  </a:cubicBezTo>
                  <a:cubicBezTo>
                    <a:pt x="31750" y="617572"/>
                    <a:pt x="35560" y="621382"/>
                    <a:pt x="44450" y="621382"/>
                  </a:cubicBezTo>
                  <a:cubicBezTo>
                    <a:pt x="61236" y="621382"/>
                    <a:pt x="79676" y="622652"/>
                    <a:pt x="96799" y="622652"/>
                  </a:cubicBezTo>
                  <a:cubicBezTo>
                    <a:pt x="121825" y="622652"/>
                    <a:pt x="148169" y="620112"/>
                    <a:pt x="173195" y="622652"/>
                  </a:cubicBezTo>
                  <a:cubicBezTo>
                    <a:pt x="214027" y="626462"/>
                    <a:pt x="254859" y="629002"/>
                    <a:pt x="295691" y="627732"/>
                  </a:cubicBezTo>
                  <a:cubicBezTo>
                    <a:pt x="322034" y="626462"/>
                    <a:pt x="347060" y="629002"/>
                    <a:pt x="373403" y="629002"/>
                  </a:cubicBezTo>
                  <a:cubicBezTo>
                    <a:pt x="411601" y="629002"/>
                    <a:pt x="449799" y="627732"/>
                    <a:pt x="487997" y="629002"/>
                  </a:cubicBezTo>
                  <a:cubicBezTo>
                    <a:pt x="544635" y="630272"/>
                    <a:pt x="1166335" y="620112"/>
                    <a:pt x="1224291" y="622652"/>
                  </a:cubicBezTo>
                  <a:cubicBezTo>
                    <a:pt x="1249317" y="623922"/>
                    <a:pt x="1274343" y="625192"/>
                    <a:pt x="1298052" y="625192"/>
                  </a:cubicBezTo>
                  <a:cubicBezTo>
                    <a:pt x="1341518" y="627732"/>
                    <a:pt x="1383667" y="623922"/>
                    <a:pt x="1427134" y="627732"/>
                  </a:cubicBezTo>
                  <a:cubicBezTo>
                    <a:pt x="1462697" y="630272"/>
                    <a:pt x="1498260" y="630272"/>
                    <a:pt x="1533824" y="632812"/>
                  </a:cubicBezTo>
                  <a:cubicBezTo>
                    <a:pt x="1586510" y="636622"/>
                    <a:pt x="1639197" y="639162"/>
                    <a:pt x="1691883" y="640432"/>
                  </a:cubicBezTo>
                  <a:cubicBezTo>
                    <a:pt x="1711641" y="640432"/>
                    <a:pt x="1729519" y="639162"/>
                    <a:pt x="1749839" y="6391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4325566" y="228333"/>
            <a:ext cx="354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42043" y="1595428"/>
            <a:ext cx="4652604" cy="168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27C3D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 smtClean="0">
                <a:solidFill>
                  <a:srgbClr val="27C3D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ận </a:t>
            </a:r>
            <a:r>
              <a:rPr lang="vi-VN" sz="2400" b="1" dirty="0">
                <a:solidFill>
                  <a:srgbClr val="27C3D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 được </a:t>
            </a:r>
            <a:r>
              <a:rPr lang="it-IT" sz="2400" b="1" dirty="0">
                <a:solidFill>
                  <a:srgbClr val="27C3D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nhân 7 vào giải toán có lời văn bằng một phép tính nhân. </a:t>
            </a:r>
            <a:endParaRPr lang="en-US" sz="2400" b="1" dirty="0">
              <a:solidFill>
                <a:srgbClr val="27C3D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9321" y="2030420"/>
            <a:ext cx="76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1599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800" b="1" dirty="0">
              <a:solidFill>
                <a:srgbClr val="91599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91967" y="4367024"/>
            <a:ext cx="4373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vi-VN" sz="2400" b="1" dirty="0">
                <a:solidFill>
                  <a:srgbClr val="EB799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Say mê toán học, chủ động, </a:t>
            </a:r>
            <a:endParaRPr lang="en-US" sz="2400" b="1" dirty="0" smtClean="0">
              <a:solidFill>
                <a:srgbClr val="EB799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360045" algn="just">
              <a:lnSpc>
                <a:spcPct val="150000"/>
              </a:lnSpc>
            </a:pPr>
            <a:r>
              <a:rPr lang="vi-VN" sz="2400" b="1" dirty="0" smtClean="0">
                <a:solidFill>
                  <a:srgbClr val="EB799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 </a:t>
            </a:r>
            <a:r>
              <a:rPr lang="vi-VN" sz="2400" b="1" dirty="0">
                <a:solidFill>
                  <a:srgbClr val="EB799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 học </a:t>
            </a:r>
            <a:r>
              <a:rPr lang="vi-VN" sz="2400" b="1" dirty="0" smtClean="0">
                <a:solidFill>
                  <a:srgbClr val="EB799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EB799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EB799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5625" y="1993507"/>
            <a:ext cx="76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27C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3166" y="4433666"/>
            <a:ext cx="76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5625" y="4534333"/>
            <a:ext cx="76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B79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1096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30" grpId="0"/>
      <p:bldP spid="34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331986" y="0"/>
            <a:ext cx="2535555" cy="2363470"/>
            <a:chOff x="13633" y="617"/>
            <a:chExt cx="3993" cy="3722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08" y="1864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923" y="842"/>
              <a:ext cx="3189" cy="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zh-CN" altLang="en-US" sz="6000" dirty="0">
                  <a:latin typeface="Times New Roman" pitchFamily="18" charset="0"/>
                  <a:ea typeface="字体管家棉花糖" panose="00020600040101010101" charset="-122"/>
                  <a:cs typeface="Times New Roman" pitchFamily="18" charset="0"/>
                </a:rPr>
                <a:t>目</a:t>
              </a:r>
              <a:endParaRPr lang="en-US" altLang="zh-CN" sz="6000" dirty="0"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endParaRPr>
            </a:p>
            <a:p>
              <a:pPr algn="ctr">
                <a:lnSpc>
                  <a:spcPct val="50000"/>
                </a:lnSpc>
              </a:pPr>
              <a:endParaRPr lang="en-US" altLang="zh-CN" sz="2000" b="1" spc="200" dirty="0">
                <a:solidFill>
                  <a:srgbClr val="FF0000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endParaRPr>
            </a:p>
            <a:p>
              <a:pPr algn="ctr">
                <a:lnSpc>
                  <a:spcPct val="50000"/>
                </a:lnSpc>
              </a:pPr>
              <a:r>
                <a:rPr lang="en-US" altLang="zh-CN" sz="2000" b="1" spc="200" dirty="0">
                  <a:solidFill>
                    <a:srgbClr val="FF0000"/>
                  </a:solidFill>
                  <a:latin typeface="Times New Roman" pitchFamily="18" charset="0"/>
                  <a:ea typeface="字体管家棉花糖" panose="00020600040101010101" charset="-122"/>
                  <a:cs typeface="Times New Roman" pitchFamily="18" charset="0"/>
                </a:rPr>
                <a:t>HOẠT ĐỘNG</a:t>
              </a:r>
              <a:endParaRPr lang="en-US" altLang="zh-CN" sz="2000" b="1" spc="200" dirty="0">
                <a:solidFill>
                  <a:srgbClr val="FF0000"/>
                </a:solidFill>
                <a:uFillTx/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11395" y="1903730"/>
            <a:ext cx="5319395" cy="1017905"/>
            <a:chOff x="7770" y="3574"/>
            <a:chExt cx="8377" cy="1603"/>
          </a:xfrm>
        </p:grpSpPr>
        <p:grpSp>
          <p:nvGrpSpPr>
            <p:cNvPr id="11" name="组合 10"/>
            <p:cNvGrpSpPr/>
            <p:nvPr/>
          </p:nvGrpSpPr>
          <p:grpSpPr>
            <a:xfrm>
              <a:off x="7770" y="3574"/>
              <a:ext cx="8249" cy="1603"/>
              <a:chOff x="7770" y="3574"/>
              <a:chExt cx="8249" cy="1603"/>
            </a:xfrm>
          </p:grpSpPr>
          <p:sp>
            <p:nvSpPr>
              <p:cNvPr id="9" name="云形 8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770" y="3815"/>
                <a:ext cx="7620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Khởi</a:t>
                </a:r>
                <a:r>
                  <a:rPr lang="en-US" altLang="zh-CN" sz="36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động</a:t>
                </a:r>
                <a:endParaRPr lang="zh-CN" altLang="en-US" sz="3600" b="1" spc="300" dirty="0">
                  <a:solidFill>
                    <a:schemeClr val="accent6">
                      <a:lumMod val="75000"/>
                    </a:schemeClr>
                  </a:solidFill>
                  <a:uFillTx/>
                  <a:latin typeface="Cambria" panose="020405030504060302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2" name=" 212"/>
            <p:cNvSpPr/>
            <p:nvPr/>
          </p:nvSpPr>
          <p:spPr>
            <a:xfrm rot="20940000">
              <a:off x="14978" y="3676"/>
              <a:ext cx="1169" cy="1045"/>
            </a:xfrm>
            <a:prstGeom prst="hear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93945" y="3076575"/>
            <a:ext cx="5319395" cy="1017905"/>
            <a:chOff x="7770" y="3574"/>
            <a:chExt cx="8377" cy="1603"/>
          </a:xfrm>
        </p:grpSpPr>
        <p:grpSp>
          <p:nvGrpSpPr>
            <p:cNvPr id="15" name="组合 14"/>
            <p:cNvGrpSpPr/>
            <p:nvPr/>
          </p:nvGrpSpPr>
          <p:grpSpPr>
            <a:xfrm>
              <a:off x="7770" y="3574"/>
              <a:ext cx="8249" cy="1603"/>
              <a:chOff x="7770" y="3574"/>
              <a:chExt cx="8249" cy="1603"/>
            </a:xfrm>
          </p:grpSpPr>
          <p:sp>
            <p:nvSpPr>
              <p:cNvPr id="16" name="云形 15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770" y="3815"/>
                <a:ext cx="7620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err="1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Khám</a:t>
                </a:r>
                <a:r>
                  <a:rPr lang="en-US" altLang="zh-CN" sz="3600" b="1" dirty="0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phá</a:t>
                </a:r>
                <a:endParaRPr lang="zh-CN" altLang="en-US" sz="3600" b="1" spc="300" dirty="0">
                  <a:solidFill>
                    <a:schemeClr val="accent4"/>
                  </a:solidFill>
                  <a:uFillTx/>
                  <a:latin typeface="Cambria" panose="020405030504060302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 212"/>
            <p:cNvSpPr/>
            <p:nvPr/>
          </p:nvSpPr>
          <p:spPr>
            <a:xfrm rot="20940000">
              <a:off x="14978" y="3676"/>
              <a:ext cx="1169" cy="1045"/>
            </a:xfrm>
            <a:prstGeom prst="heart">
              <a:avLst/>
            </a:prstGeom>
            <a:solidFill>
              <a:srgbClr val="FFD05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67910" y="4030345"/>
            <a:ext cx="5374005" cy="1236980"/>
            <a:chOff x="7556" y="3229"/>
            <a:chExt cx="8463" cy="1948"/>
          </a:xfrm>
        </p:grpSpPr>
        <p:grpSp>
          <p:nvGrpSpPr>
            <p:cNvPr id="20" name="组合 19"/>
            <p:cNvGrpSpPr/>
            <p:nvPr/>
          </p:nvGrpSpPr>
          <p:grpSpPr>
            <a:xfrm>
              <a:off x="7770" y="3574"/>
              <a:ext cx="8249" cy="1603"/>
              <a:chOff x="7770" y="3574"/>
              <a:chExt cx="8249" cy="1603"/>
            </a:xfrm>
          </p:grpSpPr>
          <p:sp>
            <p:nvSpPr>
              <p:cNvPr id="21" name="云形 20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770" y="3815"/>
                <a:ext cx="7620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36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tập</a:t>
                </a:r>
                <a:endParaRPr lang="zh-CN" altLang="en-US" sz="3600" b="1" spc="300" dirty="0">
                  <a:solidFill>
                    <a:schemeClr val="accent6">
                      <a:lumMod val="75000"/>
                    </a:schemeClr>
                  </a:solidFill>
                  <a:uFillTx/>
                  <a:latin typeface="Cambria" panose="020405030504060302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 212"/>
            <p:cNvSpPr/>
            <p:nvPr/>
          </p:nvSpPr>
          <p:spPr>
            <a:xfrm rot="20940000">
              <a:off x="7556" y="3229"/>
              <a:ext cx="1169" cy="1045"/>
            </a:xfrm>
            <a:prstGeom prst="heart">
              <a:avLst/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68240" y="5407660"/>
            <a:ext cx="5363845" cy="1032510"/>
            <a:chOff x="7572" y="3551"/>
            <a:chExt cx="8447" cy="1626"/>
          </a:xfrm>
        </p:grpSpPr>
        <p:grpSp>
          <p:nvGrpSpPr>
            <p:cNvPr id="25" name="组合 24"/>
            <p:cNvGrpSpPr/>
            <p:nvPr/>
          </p:nvGrpSpPr>
          <p:grpSpPr>
            <a:xfrm>
              <a:off x="7639" y="3574"/>
              <a:ext cx="8380" cy="1603"/>
              <a:chOff x="7639" y="3574"/>
              <a:chExt cx="8380" cy="1603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639" y="3878"/>
                <a:ext cx="7620" cy="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err="1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zh-CN" sz="3600" b="1" dirty="0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 err="1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dụng</a:t>
                </a:r>
                <a:endParaRPr lang="zh-CN" altLang="en-US" sz="3600" b="1" spc="300" dirty="0">
                  <a:solidFill>
                    <a:schemeClr val="accent4"/>
                  </a:solidFill>
                  <a:uFillTx/>
                  <a:latin typeface="Cambria" panose="020405030504060302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 212"/>
            <p:cNvSpPr/>
            <p:nvPr/>
          </p:nvSpPr>
          <p:spPr>
            <a:xfrm rot="20940000">
              <a:off x="7572" y="3551"/>
              <a:ext cx="1169" cy="1045"/>
            </a:xfrm>
            <a:prstGeom prst="heart">
              <a:avLst/>
            </a:prstGeom>
            <a:solidFill>
              <a:srgbClr val="FFD05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 dirty="0">
                  <a:solidFill>
                    <a:srgbClr val="2E7E38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35" y="364490"/>
            <a:ext cx="4719320" cy="2864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888573-AA4B-4710-A685-9810E0C07FCF}"/>
              </a:ext>
            </a:extLst>
          </p:cNvPr>
          <p:cNvSpPr/>
          <p:nvPr/>
        </p:nvSpPr>
        <p:spPr>
          <a:xfrm>
            <a:off x="757505" y="1794827"/>
            <a:ext cx="130356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err="1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cap="none" spc="0" dirty="0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cap="none" spc="0" dirty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000">
        <p:circle/>
      </p:transition>
    </mc:Choice>
    <mc:Fallback xmlns="">
      <p:transition spd="slow" advTm="2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196"/>
            <a:ext cx="4771390" cy="49359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47013" y="168927"/>
            <a:ext cx="627908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altLang="zh-CN" sz="8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8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zh-CN" altLang="en-US" sz="8800" b="1" spc="300" dirty="0">
              <a:solidFill>
                <a:schemeClr val="accent6">
                  <a:lumMod val="75000"/>
                </a:schemeClr>
              </a:solidFill>
              <a:uFillTx/>
              <a:latin typeface="Cambria" panose="02040503050406030204" pitchFamily="18" charset="0"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75055" y="86258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C00000"/>
                  </a:solidFill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7" name="五角星 16"/>
          <p:cNvSpPr/>
          <p:nvPr/>
        </p:nvSpPr>
        <p:spPr>
          <a:xfrm>
            <a:off x="3835773" y="3698448"/>
            <a:ext cx="318680" cy="407100"/>
          </a:xfrm>
          <a:prstGeom prst="star5">
            <a:avLst/>
          </a:prstGeom>
          <a:solidFill>
            <a:srgbClr val="2E7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67">
        <p:circle/>
      </p:transition>
    </mc:Choice>
    <mc:Fallback xmlns="">
      <p:transition spd="slow" advTm="806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6212332" y="4902332"/>
            <a:ext cx="1422400" cy="1600200"/>
            <a:chOff x="1219200" y="4038600"/>
            <a:chExt cx="1066800" cy="1447800"/>
          </a:xfrm>
        </p:grpSpPr>
        <p:sp>
          <p:nvSpPr>
            <p:cNvPr id="57" name="Bevel 56"/>
            <p:cNvSpPr/>
            <p:nvPr/>
          </p:nvSpPr>
          <p:spPr>
            <a:xfrm>
              <a:off x="1219200" y="4571471"/>
              <a:ext cx="1066800" cy="914929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48</a:t>
              </a:r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1219200" y="4038600"/>
              <a:ext cx="1066800" cy="532871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8138503" y="4902332"/>
            <a:ext cx="1422400" cy="1600200"/>
            <a:chOff x="2734101" y="4024952"/>
            <a:chExt cx="1075899" cy="1461448"/>
          </a:xfrm>
        </p:grpSpPr>
        <p:sp>
          <p:nvSpPr>
            <p:cNvPr id="61" name="Bevel 60"/>
            <p:cNvSpPr/>
            <p:nvPr/>
          </p:nvSpPr>
          <p:spPr>
            <a:xfrm>
              <a:off x="2743707" y="4571546"/>
              <a:ext cx="1066293" cy="9148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734101" y="4024952"/>
              <a:ext cx="1066293" cy="533545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4196199" y="4913125"/>
            <a:ext cx="1428751" cy="1614488"/>
            <a:chOff x="4262651" y="4024952"/>
            <a:chExt cx="1071349" cy="1461448"/>
          </a:xfrm>
        </p:grpSpPr>
        <p:sp>
          <p:nvSpPr>
            <p:cNvPr id="59" name="Bevel 58"/>
            <p:cNvSpPr/>
            <p:nvPr/>
          </p:nvSpPr>
          <p:spPr>
            <a:xfrm>
              <a:off x="4267413" y="4572456"/>
              <a:ext cx="1066587" cy="91394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4262651" y="4024952"/>
              <a:ext cx="1066587" cy="533134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317245" y="5094288"/>
            <a:ext cx="1441451" cy="1447800"/>
            <a:chOff x="5777552" y="4038600"/>
            <a:chExt cx="1080448" cy="1447800"/>
          </a:xfrm>
        </p:grpSpPr>
        <p:sp>
          <p:nvSpPr>
            <p:cNvPr id="60" name="Bevel 59"/>
            <p:cNvSpPr/>
            <p:nvPr/>
          </p:nvSpPr>
          <p:spPr>
            <a:xfrm>
              <a:off x="5791832" y="4572000"/>
              <a:ext cx="1066168" cy="914400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54</a:t>
              </a:r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5777552" y="4038600"/>
              <a:ext cx="1066168" cy="533400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2203891" y="5022596"/>
            <a:ext cx="1424517" cy="1524000"/>
            <a:chOff x="7237863" y="4038600"/>
            <a:chExt cx="1067937" cy="1447800"/>
          </a:xfrm>
        </p:grpSpPr>
        <p:sp>
          <p:nvSpPr>
            <p:cNvPr id="62" name="Bevel 61"/>
            <p:cNvSpPr/>
            <p:nvPr/>
          </p:nvSpPr>
          <p:spPr>
            <a:xfrm>
              <a:off x="7239450" y="4572476"/>
              <a:ext cx="1066350" cy="91392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42</a:t>
              </a: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237863" y="4038600"/>
              <a:ext cx="1066350" cy="533876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83185" y="1371600"/>
            <a:ext cx="1758951" cy="914400"/>
            <a:chOff x="2636293" y="4893859"/>
            <a:chExt cx="1676400" cy="914400"/>
          </a:xfrm>
        </p:grpSpPr>
        <p:sp>
          <p:nvSpPr>
            <p:cNvPr id="10271" name="TextBox 12"/>
            <p:cNvSpPr txBox="1">
              <a:spLocks noChangeArrowheads="1"/>
            </p:cNvSpPr>
            <p:nvPr/>
          </p:nvSpPr>
          <p:spPr bwMode="auto">
            <a:xfrm>
              <a:off x="2788217" y="5122459"/>
              <a:ext cx="1372552" cy="457200"/>
            </a:xfrm>
            <a:prstGeom prst="rect">
              <a:avLst/>
            </a:prstGeom>
            <a:noFill/>
            <a:ln w="25400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 x 9  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636293" y="4893859"/>
              <a:ext cx="1676400" cy="914400"/>
            </a:xfrm>
            <a:prstGeom prst="cloud">
              <a:avLst/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538835" y="1143000"/>
            <a:ext cx="1930400" cy="914400"/>
            <a:chOff x="6867100" y="458337"/>
            <a:chExt cx="1676400" cy="914400"/>
          </a:xfrm>
        </p:grpSpPr>
        <p:sp>
          <p:nvSpPr>
            <p:cNvPr id="10269" name="TextBox 9"/>
            <p:cNvSpPr txBox="1">
              <a:spLocks noChangeArrowheads="1"/>
            </p:cNvSpPr>
            <p:nvPr/>
          </p:nvSpPr>
          <p:spPr bwMode="auto">
            <a:xfrm>
              <a:off x="6942464" y="686937"/>
              <a:ext cx="1373104" cy="457200"/>
            </a:xfrm>
            <a:prstGeom prst="rect">
              <a:avLst/>
            </a:prstGeom>
            <a:noFill/>
            <a:ln w="31750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 x 7</a:t>
              </a:r>
            </a:p>
          </p:txBody>
        </p:sp>
        <p:sp>
          <p:nvSpPr>
            <p:cNvPr id="36" name="Cloud 35"/>
            <p:cNvSpPr/>
            <p:nvPr/>
          </p:nvSpPr>
          <p:spPr>
            <a:xfrm>
              <a:off x="6867100" y="458337"/>
              <a:ext cx="1676400" cy="914400"/>
            </a:xfrm>
            <a:prstGeom prst="cloud">
              <a:avLst/>
            </a:prstGeom>
            <a:noFill/>
            <a:ln w="31750">
              <a:solidFill>
                <a:srgbClr val="FF33C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610856" y="1036320"/>
            <a:ext cx="1661584" cy="914400"/>
            <a:chOff x="7017225" y="2137011"/>
            <a:chExt cx="1676400" cy="914400"/>
          </a:xfrm>
        </p:grpSpPr>
        <p:sp>
          <p:nvSpPr>
            <p:cNvPr id="10267" name="TextBox 13"/>
            <p:cNvSpPr txBox="1">
              <a:spLocks noChangeArrowheads="1"/>
            </p:cNvSpPr>
            <p:nvPr/>
          </p:nvSpPr>
          <p:spPr bwMode="auto">
            <a:xfrm>
              <a:off x="7170507" y="2365611"/>
              <a:ext cx="1369836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 x 8</a:t>
              </a:r>
            </a:p>
          </p:txBody>
        </p:sp>
        <p:sp>
          <p:nvSpPr>
            <p:cNvPr id="37" name="Cloud 36"/>
            <p:cNvSpPr/>
            <p:nvPr/>
          </p:nvSpPr>
          <p:spPr>
            <a:xfrm>
              <a:off x="7017225" y="2137011"/>
              <a:ext cx="1676400" cy="914400"/>
            </a:xfrm>
            <a:prstGeom prst="cloud">
              <a:avLst/>
            </a:prstGeom>
            <a:noFill/>
            <a:ln w="38100">
              <a:solidFill>
                <a:srgbClr val="0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224025" y="2286000"/>
            <a:ext cx="1680633" cy="914400"/>
            <a:chOff x="6867100" y="3283423"/>
            <a:chExt cx="1676400" cy="914400"/>
          </a:xfrm>
        </p:grpSpPr>
        <p:sp>
          <p:nvSpPr>
            <p:cNvPr id="10265" name="TextBox 8"/>
            <p:cNvSpPr txBox="1">
              <a:spLocks noChangeArrowheads="1"/>
            </p:cNvSpPr>
            <p:nvPr/>
          </p:nvSpPr>
          <p:spPr bwMode="auto">
            <a:xfrm>
              <a:off x="7010293" y="3505673"/>
              <a:ext cx="1372552" cy="457200"/>
            </a:xfrm>
            <a:prstGeom prst="rect">
              <a:avLst/>
            </a:prstGeom>
            <a:noFill/>
            <a:ln w="25400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 x 4 </a:t>
              </a:r>
            </a:p>
          </p:txBody>
        </p:sp>
        <p:sp>
          <p:nvSpPr>
            <p:cNvPr id="38" name="Cloud 37"/>
            <p:cNvSpPr/>
            <p:nvPr/>
          </p:nvSpPr>
          <p:spPr>
            <a:xfrm>
              <a:off x="6867100" y="3283423"/>
              <a:ext cx="1676400" cy="914400"/>
            </a:xfrm>
            <a:prstGeom prst="cloud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749801" y="2438401"/>
            <a:ext cx="1792817" cy="796925"/>
            <a:chOff x="479947" y="2055125"/>
            <a:chExt cx="1676400" cy="914400"/>
          </a:xfrm>
        </p:grpSpPr>
        <p:sp>
          <p:nvSpPr>
            <p:cNvPr id="10263" name="TextBox 7"/>
            <p:cNvSpPr txBox="1">
              <a:spLocks noChangeArrowheads="1"/>
            </p:cNvSpPr>
            <p:nvPr/>
          </p:nvSpPr>
          <p:spPr bwMode="auto">
            <a:xfrm>
              <a:off x="533386" y="2284636"/>
              <a:ext cx="1371600" cy="524596"/>
            </a:xfrm>
            <a:prstGeom prst="rect">
              <a:avLst/>
            </a:prstGeom>
            <a:noFill/>
            <a:ln w="31750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6 x 2</a:t>
              </a:r>
            </a:p>
          </p:txBody>
        </p:sp>
        <p:sp>
          <p:nvSpPr>
            <p:cNvPr id="10264" name="Cloud 18"/>
            <p:cNvSpPr>
              <a:spLocks noChangeArrowheads="1"/>
            </p:cNvSpPr>
            <p:nvPr/>
          </p:nvSpPr>
          <p:spPr bwMode="auto">
            <a:xfrm>
              <a:off x="479947" y="2055125"/>
              <a:ext cx="1676400" cy="914400"/>
            </a:xfrm>
            <a:custGeom>
              <a:avLst/>
              <a:gdLst>
                <a:gd name="T0" fmla="*/ 64999422 w 43200"/>
                <a:gd name="T1" fmla="*/ 9677400 h 43200"/>
                <a:gd name="T2" fmla="*/ 32526817 w 43200"/>
                <a:gd name="T3" fmla="*/ 19334184 h 43200"/>
                <a:gd name="T4" fmla="*/ 201789 w 43200"/>
                <a:gd name="T5" fmla="*/ 9677400 h 43200"/>
                <a:gd name="T6" fmla="*/ 32526817 w 43200"/>
                <a:gd name="T7" fmla="*/ 1106636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lnTo>
                    <a:pt x="3900" y="14370"/>
                  </a:ln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noFill/>
            <a:ln w="31750" algn="ctr">
              <a:solidFill>
                <a:schemeClr val="accent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825438" y="5254308"/>
            <a:ext cx="444115" cy="3162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2690724" y="5169918"/>
            <a:ext cx="493776" cy="4095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4665083" y="5056668"/>
            <a:ext cx="484632" cy="420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6705600" y="5046797"/>
            <a:ext cx="435864" cy="4444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8644725" y="5020667"/>
            <a:ext cx="422656" cy="4405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261" name="WordArt 46"/>
          <p:cNvSpPr>
            <a:spLocks noChangeArrowheads="1" noChangeShapeType="1" noTextEdit="1"/>
          </p:cNvSpPr>
          <p:nvPr/>
        </p:nvSpPr>
        <p:spPr bwMode="auto">
          <a:xfrm>
            <a:off x="4289552" y="755905"/>
            <a:ext cx="35560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9" name="WordArt 47"/>
          <p:cNvSpPr>
            <a:spLocks noChangeArrowheads="1" noChangeShapeType="1" noTextEdit="1"/>
          </p:cNvSpPr>
          <p:nvPr/>
        </p:nvSpPr>
        <p:spPr bwMode="auto">
          <a:xfrm>
            <a:off x="2236456" y="3286124"/>
            <a:ext cx="81280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3600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sz="3600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3600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mây</a:t>
            </a:r>
            <a:endParaRPr lang="en-US" sz="3600" kern="10" dirty="0">
              <a:solidFill>
                <a:srgbClr val="C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Tieng-vo-tay-su-kien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04BA2FD-6290-4E78-96FC-4E2F6F20D9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68510" y="-4064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1000">
        <p:circle/>
      </p:transition>
    </mc:Choice>
    <mc:Fallback xmlns="">
      <p:transition spd="slow" advTm="12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13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3.33333E-6 L -0.04375 0.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1.85185E-6 L -0.20508 0.4942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14701 0.2650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1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1667 0.4405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2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5456 0.2479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6122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353" grpId="0" animBg="1"/>
      <p:bldP spid="13353" grpId="1" animBg="1"/>
      <p:bldP spid="13354" grpId="1" animBg="1"/>
      <p:bldP spid="13355" grpId="1" animBg="1"/>
      <p:bldP spid="13356" grpId="1" animBg="1"/>
      <p:bldP spid="13357" grpId="1" animBg="1"/>
      <p:bldP spid="10261" grpId="0"/>
      <p:bldP spid="13359" grpId="0"/>
      <p:bldP spid="13359" grpId="1"/>
    </p:bldLst>
  </p:timing>
  <p:extLst>
    <p:ext uri="{3A86A75C-4F4B-4683-9AE1-C65F6400EC91}">
      <p14:laserTraceLst xmlns:p14="http://schemas.microsoft.com/office/powerpoint/2010/main">
        <p14:tracePtLst>
          <p14:tracePt t="41878" x="3187700" y="6216650"/>
          <p14:tracePt t="42325" x="7334250" y="5478463"/>
          <p14:tracePt t="42415" x="7780338" y="4565650"/>
          <p14:tracePt t="42498" x="8383588" y="3662363"/>
          <p14:tracePt t="42587" x="9123363" y="2520950"/>
          <p14:tracePt t="42675" x="9361488" y="1762125"/>
          <p14:tracePt t="42776" x="9507538" y="1077913"/>
          <p14:tracePt t="42877" x="9113838" y="858838"/>
          <p14:tracePt t="42966" x="8666163" y="903288"/>
          <p14:tracePt t="43059" x="8320088" y="1123950"/>
          <p14:tracePt t="43148" x="8220075" y="1343025"/>
          <p14:tracePt t="43229" x="8301038" y="1589088"/>
          <p14:tracePt t="43313" x="8520113" y="1798638"/>
          <p14:tracePt t="43315" x="8539163" y="1808163"/>
          <p14:tracePt t="43400" x="8739188" y="1835150"/>
          <p14:tracePt t="43487" x="8775700" y="1798638"/>
          <p14:tracePt t="43570" x="8775700" y="1781175"/>
          <p14:tracePt t="43654" x="8748713" y="1781175"/>
          <p14:tracePt t="43742" x="8748713" y="1771650"/>
          <p14:tracePt t="44265" x="8621713" y="1973263"/>
          <p14:tracePt t="44358" x="8337550" y="2747963"/>
          <p14:tracePt t="44453" x="7962900" y="3606800"/>
          <p14:tracePt t="44548" x="7743825" y="3944938"/>
          <p14:tracePt t="44653" x="7470775" y="4365625"/>
          <p14:tracePt t="44753" x="6967538" y="4894263"/>
          <p14:tracePt t="44850" x="5935663" y="5634038"/>
          <p14:tracePt t="44956" x="4456113" y="6602413"/>
          <p14:tracePt t="45867" x="0" y="0"/>
        </p14:tracePtLst>
        <p14:tracePtLst>
          <p14:tracePt t="57122" x="3302000" y="6057900"/>
          <p14:tracePt t="57565" x="3306763" y="6337300"/>
          <p14:tracePt t="57650" x="3944938" y="5122863"/>
          <p14:tracePt t="57734" x="4192588" y="3927475"/>
          <p14:tracePt t="57823" x="4283075" y="3178175"/>
          <p14:tracePt t="57907" x="4090988" y="2419350"/>
          <p14:tracePt t="58001" x="3725863" y="2173288"/>
          <p14:tracePt t="58089" x="3379788" y="2082800"/>
          <p14:tracePt t="58180" x="2886075" y="2282825"/>
          <p14:tracePt t="58275" x="2620963" y="2484438"/>
          <p14:tracePt t="58368" x="2438400" y="2730500"/>
          <p14:tracePt t="58455" x="2419350" y="2986088"/>
          <p14:tracePt t="58547" x="2603500" y="3159125"/>
          <p14:tracePt t="58636" x="3333750" y="3132138"/>
          <p14:tracePt t="58724" x="3516313" y="3068638"/>
          <p14:tracePt t="58809" x="3625850" y="2903538"/>
          <p14:tracePt t="58898" x="3625850" y="2830513"/>
          <p14:tracePt t="58983" x="3625850" y="2820988"/>
          <p14:tracePt t="59336" x="3625850" y="3543300"/>
          <p14:tracePt t="59424" x="3333750" y="5807075"/>
          <p14:tracePt t="59511" x="3022600" y="6729413"/>
          <p14:tracePt t="60137" x="0" y="0"/>
        </p14:tracePtLst>
        <p14:tracePtLst>
          <p14:tracePt t="70549" x="3232150" y="6076950"/>
          <p14:tracePt t="71085" x="2163763" y="6456363"/>
          <p14:tracePt t="71170" x="2209800" y="6091238"/>
          <p14:tracePt t="71263" x="2182813" y="5726113"/>
          <p14:tracePt t="71353" x="2511425" y="4821238"/>
          <p14:tracePt t="71446" x="2840038" y="3990975"/>
          <p14:tracePt t="71536" x="2986088" y="3479800"/>
          <p14:tracePt t="71539" x="2995613" y="3397250"/>
          <p14:tracePt t="71629" x="3241675" y="2620963"/>
          <p14:tracePt t="71722" x="3752850" y="2073275"/>
          <p14:tracePt t="71810" x="4237038" y="1835150"/>
          <p14:tracePt t="71903" x="4575175" y="1908175"/>
          <p14:tracePt t="71998" x="5214938" y="1973263"/>
          <p14:tracePt t="72090" x="6310313" y="2063750"/>
          <p14:tracePt t="72176" x="6923088" y="1817688"/>
          <p14:tracePt t="72266" x="7215188" y="1406525"/>
          <p14:tracePt t="72354" x="7050088" y="712788"/>
          <p14:tracePt t="72441" x="6310313" y="384175"/>
          <p14:tracePt t="72529" x="5397500" y="493713"/>
          <p14:tracePt t="72623" x="4784725" y="730250"/>
          <p14:tracePt t="72711" x="4548188" y="895350"/>
          <p14:tracePt t="72802" x="4456113" y="1104900"/>
          <p14:tracePt t="72894" x="4675188" y="1343025"/>
          <p14:tracePt t="72986" x="4959350" y="1489075"/>
          <p14:tracePt t="73078" x="5178425" y="1406525"/>
          <p14:tracePt t="73166" x="5187950" y="1397000"/>
          <p14:tracePt t="73504" x="5141913" y="1817688"/>
          <p14:tracePt t="73592" x="4657725" y="4037013"/>
          <p14:tracePt t="73681" x="3990975" y="5068888"/>
          <p14:tracePt t="73770" x="3460750" y="6054725"/>
          <p14:tracePt t="73866" x="2903538" y="6729413"/>
          <p14:tracePt t="74571" x="0" y="0"/>
        </p14:tracePtLst>
        <p14:tracePtLst>
          <p14:tracePt t="84500" x="3282950" y="6146800"/>
          <p14:tracePt t="84858" x="4602163" y="5770563"/>
          <p14:tracePt t="84964" x="5470525" y="4611688"/>
          <p14:tracePt t="85053" x="5716588" y="3908425"/>
          <p14:tracePt t="85148" x="5872163" y="3633788"/>
          <p14:tracePt t="85243" x="6173788" y="3351213"/>
          <p14:tracePt t="85333" x="6475413" y="3095625"/>
          <p14:tracePt t="85420" x="6675438" y="2876550"/>
          <p14:tracePt t="85511" x="6611938" y="2630488"/>
          <p14:tracePt t="85596" x="6008688" y="2382838"/>
          <p14:tracePt t="85687" x="5414963" y="2338388"/>
          <p14:tracePt t="85776" x="4886325" y="2438400"/>
          <p14:tracePt t="85865" x="4565650" y="2593975"/>
          <p14:tracePt t="85953" x="4419600" y="2813050"/>
          <p14:tracePt t="86043" x="4429125" y="3022600"/>
          <p14:tracePt t="86133" x="4630738" y="3287713"/>
          <p14:tracePt t="86222" x="5178425" y="3506788"/>
          <p14:tracePt t="86314" x="5918200" y="3497263"/>
          <p14:tracePt t="86406" x="6502400" y="3414713"/>
          <p14:tracePt t="86492" x="6621463" y="3260725"/>
          <p14:tracePt t="86582" x="6757988" y="3049588"/>
          <p14:tracePt t="86668" x="6813550" y="2913063"/>
          <p14:tracePt t="86758" x="6813550" y="2776538"/>
          <p14:tracePt t="86851" x="6804025" y="2711450"/>
          <p14:tracePt t="86943" x="6784975" y="2693988"/>
          <p14:tracePt t="87033" x="6784975" y="2684463"/>
          <p14:tracePt t="87295" x="6777038" y="2684463"/>
          <p14:tracePt t="87382" x="6721475" y="2667000"/>
          <p14:tracePt t="87477" x="6711950" y="2667000"/>
          <p14:tracePt t="87821" x="6667500" y="2747963"/>
          <p14:tracePt t="87910" x="5845175" y="3944938"/>
          <p14:tracePt t="87999" x="4183063" y="5514975"/>
          <p14:tracePt t="88092" x="3379788" y="6181725"/>
          <p14:tracePt t="88185" x="2713038" y="6602413"/>
          <p14:tracePt t="88278" x="2428875" y="6775450"/>
          <p14:tracePt t="88815" x="0" y="0"/>
        </p14:tracePtLst>
        <p14:tracePtLst>
          <p14:tracePt t="98721" x="3225800" y="6108700"/>
          <p14:tracePt t="98899" x="2173288" y="6765925"/>
          <p14:tracePt t="98992" x="2511425" y="3789363"/>
          <p14:tracePt t="99081" x="2392363" y="2803525"/>
          <p14:tracePt t="99171" x="2640013" y="2301875"/>
          <p14:tracePt t="99260" x="2730500" y="1470025"/>
          <p14:tracePt t="99354" x="2255838" y="976313"/>
          <p14:tracePt t="99444" x="1423988" y="793750"/>
          <p14:tracePt t="99530" x="666750" y="1104900"/>
          <p14:tracePt t="99623" x="501650" y="1296988"/>
          <p14:tracePt t="99709" x="374650" y="1570038"/>
          <p14:tracePt t="99802" x="530225" y="1898650"/>
          <p14:tracePt t="99889" x="739775" y="2063750"/>
          <p14:tracePt t="99976" x="868363" y="2127250"/>
          <p14:tracePt t="100067" x="977900" y="2282825"/>
          <p14:tracePt t="100161" x="958850" y="2565400"/>
          <p14:tracePt t="100253" x="666750" y="3735388"/>
          <p14:tracePt t="100346" x="630238" y="5095875"/>
          <p14:tracePt t="100436" x="912813" y="5918200"/>
          <p14:tracePt t="100526" x="1150938" y="6437313"/>
          <p14:tracePt t="101369" x="0" y="0"/>
        </p14:tracePtLst>
      </p14:laserTraceLst>
    </p:ext>
    <p:ext uri="{E180D4A7-C9FB-4DFB-919C-405C955672EB}">
      <p14:showEvtLst xmlns:p14="http://schemas.microsoft.com/office/powerpoint/2010/main">
        <p14:triggerEvt type="onClick" time="46919" objId="6"/>
        <p14:triggerEvt type="onClick" time="61113" objId="7"/>
        <p14:triggerEvt type="onClick" time="75972" objId="5"/>
        <p14:triggerEvt type="onClick" time="89700" objId="8"/>
        <p14:triggerEvt type="onClick" time="103312" objId="4"/>
        <p14:playEvt time="120481" objId="15"/>
        <p14:stopEvt time="123909" objId="1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3" y="2360519"/>
            <a:ext cx="4771390" cy="4935920"/>
          </a:xfrm>
          <a:prstGeom prst="rect">
            <a:avLst/>
          </a:prstGeom>
        </p:spPr>
      </p:pic>
      <p:sp>
        <p:nvSpPr>
          <p:cNvPr id="58" name="文本框 9"/>
          <p:cNvSpPr txBox="1"/>
          <p:nvPr/>
        </p:nvSpPr>
        <p:spPr>
          <a:xfrm>
            <a:off x="857794" y="2058310"/>
            <a:ext cx="1047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Khám</a:t>
            </a:r>
            <a:r>
              <a:rPr lang="vi-VN" altLang="zh-CN" sz="6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</a:t>
            </a:r>
            <a:endParaRPr lang="zh-CN" altLang="en-US" sz="6600" b="1" spc="300" dirty="0">
              <a:solidFill>
                <a:schemeClr val="accent4"/>
              </a:solidFill>
              <a:uFillTx/>
              <a:latin typeface="Cambria" panose="02040503050406030204" pitchFamily="18" charset="0"/>
              <a:ea typeface="字体管家天蝎座" panose="00020600040101010101" charset="-122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302312" y="3442081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FF0000"/>
                  </a:solidFill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187">
        <p:circle/>
      </p:transition>
    </mc:Choice>
    <mc:Fallback xmlns="">
      <p:transition spd="slow" advTm="818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39312" y="1001268"/>
            <a:ext cx="436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3550412" y="983807"/>
            <a:ext cx="101600" cy="606425"/>
          </a:xfrm>
          <a:prstGeom prst="rightBrace">
            <a:avLst>
              <a:gd name="adj1" fmla="val 663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3575813" y="2161731"/>
            <a:ext cx="107951" cy="1188720"/>
          </a:xfrm>
          <a:prstGeom prst="rightBrace">
            <a:avLst>
              <a:gd name="adj1" fmla="val 110784"/>
              <a:gd name="adj2" fmla="val 50000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3732445" y="4154044"/>
            <a:ext cx="110067" cy="1685925"/>
          </a:xfrm>
          <a:prstGeom prst="rightBrace">
            <a:avLst>
              <a:gd name="adj1" fmla="val 170192"/>
              <a:gd name="adj2" fmla="val 50000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601712" y="1191768"/>
            <a:ext cx="2117" cy="4648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787480" y="1444182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x 1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740912" y="2209357"/>
            <a:ext cx="436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40913" y="2650681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2 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764197" y="3126931"/>
            <a:ext cx="3837516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Vậy: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874516" y="4247704"/>
            <a:ext cx="436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887217" y="4765232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3 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944112" y="5223990"/>
            <a:ext cx="416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7906512" y="1102552"/>
            <a:ext cx="162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496139" y="1454469"/>
            <a:ext cx="5565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898045" y="1621917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7898045" y="21252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7898045" y="2591943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7898045" y="305866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898045" y="3525393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7898045" y="39921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  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898045" y="44493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7898045" y="492556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4611878" y="2672461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7 + 7 = 14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4636516" y="4773168"/>
            <a:ext cx="284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7 + 7 + 7 = 21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898045" y="538276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8923910" y="1075628"/>
            <a:ext cx="82761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7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8923910" y="1610868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8923910" y="211416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9690142" y="1269556"/>
            <a:ext cx="203200" cy="601662"/>
          </a:xfrm>
          <a:custGeom>
            <a:avLst/>
            <a:gdLst>
              <a:gd name="T0" fmla="*/ 0 w 144"/>
              <a:gd name="T1" fmla="*/ 0 h 384"/>
              <a:gd name="T2" fmla="*/ 152400 w 144"/>
              <a:gd name="T3" fmla="*/ 225623 h 384"/>
              <a:gd name="T4" fmla="*/ 0 w 144"/>
              <a:gd name="T5" fmla="*/ 601662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9939434" y="1269557"/>
            <a:ext cx="82761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+ 7</a:t>
            </a:r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9690142" y="1953768"/>
            <a:ext cx="203200" cy="533400"/>
          </a:xfrm>
          <a:custGeom>
            <a:avLst/>
            <a:gdLst>
              <a:gd name="T0" fmla="*/ 0 w 144"/>
              <a:gd name="T1" fmla="*/ 0 h 384"/>
              <a:gd name="T2" fmla="*/ 152400 w 144"/>
              <a:gd name="T3" fmla="*/ 200025 h 384"/>
              <a:gd name="T4" fmla="*/ 0 w 144"/>
              <a:gd name="T5" fmla="*/ 53340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9939434" y="1993457"/>
            <a:ext cx="82761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+ 7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4739810" y="3102674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7 x 2 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448131" y="3107436"/>
            <a:ext cx="6976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= 14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4783837" y="5211318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7 x 3 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479881" y="5201793"/>
            <a:ext cx="6976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= 21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83311" y="1015228"/>
            <a:ext cx="3390900" cy="541117"/>
            <a:chOff x="228600" y="304800"/>
            <a:chExt cx="3276600" cy="533400"/>
          </a:xfrm>
        </p:grpSpPr>
        <p:sp>
          <p:nvSpPr>
            <p:cNvPr id="2" name="Rectangle 1"/>
            <p:cNvSpPr/>
            <p:nvPr/>
          </p:nvSpPr>
          <p:spPr>
            <a:xfrm>
              <a:off x="228600" y="304800"/>
              <a:ext cx="32766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676685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132792" y="380382"/>
              <a:ext cx="382474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62429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18534" y="380382"/>
              <a:ext cx="382475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90943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04277" y="380382"/>
              <a:ext cx="382474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47049" y="380382"/>
              <a:ext cx="382475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3027" y="2179249"/>
            <a:ext cx="3471333" cy="1144024"/>
            <a:chOff x="228600" y="1529686"/>
            <a:chExt cx="3276600" cy="1270379"/>
          </a:xfrm>
        </p:grpSpPr>
        <p:grpSp>
          <p:nvGrpSpPr>
            <p:cNvPr id="4172" name="Group 24"/>
            <p:cNvGrpSpPr>
              <a:grpSpLocks/>
            </p:cNvGrpSpPr>
            <p:nvPr/>
          </p:nvGrpSpPr>
          <p:grpSpPr bwMode="auto">
            <a:xfrm>
              <a:off x="228600" y="1529686"/>
              <a:ext cx="3276600" cy="533400"/>
              <a:chOff x="228600" y="304800"/>
              <a:chExt cx="3276600" cy="5334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8600" y="304800"/>
                <a:ext cx="3276600" cy="5332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77096" y="381257"/>
                <a:ext cx="379606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32624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62046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219572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90150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04521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47674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73" name="Group 33"/>
            <p:cNvGrpSpPr>
              <a:grpSpLocks/>
            </p:cNvGrpSpPr>
            <p:nvPr/>
          </p:nvGrpSpPr>
          <p:grpSpPr bwMode="auto">
            <a:xfrm>
              <a:off x="228600" y="2266665"/>
              <a:ext cx="3276600" cy="533400"/>
              <a:chOff x="228600" y="304800"/>
              <a:chExt cx="3276600" cy="5334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8600" y="304954"/>
                <a:ext cx="3276600" cy="5332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77096" y="381412"/>
                <a:ext cx="379606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32624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62046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19572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90150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4521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47674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65917" y="4173588"/>
            <a:ext cx="3606800" cy="1698115"/>
            <a:chOff x="228600" y="3505200"/>
            <a:chExt cx="3276600" cy="1828800"/>
          </a:xfrm>
        </p:grpSpPr>
        <p:grpSp>
          <p:nvGrpSpPr>
            <p:cNvPr id="4145" name="Group 42"/>
            <p:cNvGrpSpPr>
              <a:grpSpLocks/>
            </p:cNvGrpSpPr>
            <p:nvPr/>
          </p:nvGrpSpPr>
          <p:grpSpPr bwMode="auto">
            <a:xfrm>
              <a:off x="228600" y="3505200"/>
              <a:ext cx="3276600" cy="533400"/>
              <a:chOff x="228600" y="304800"/>
              <a:chExt cx="3276600" cy="5334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8600" y="304800"/>
                <a:ext cx="3276600" cy="5362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7653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34182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61240" y="381941"/>
                <a:ext cx="382654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18888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589906" y="381941"/>
                <a:ext cx="382655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0551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047553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46" name="Group 51"/>
            <p:cNvGrpSpPr>
              <a:grpSpLocks/>
            </p:cNvGrpSpPr>
            <p:nvPr/>
          </p:nvGrpSpPr>
          <p:grpSpPr bwMode="auto">
            <a:xfrm>
              <a:off x="228600" y="4191000"/>
              <a:ext cx="3276600" cy="533400"/>
              <a:chOff x="228600" y="304800"/>
              <a:chExt cx="3276600" cy="5334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47" name="Group 60"/>
            <p:cNvGrpSpPr>
              <a:grpSpLocks/>
            </p:cNvGrpSpPr>
            <p:nvPr/>
          </p:nvGrpSpPr>
          <p:grpSpPr bwMode="auto">
            <a:xfrm>
              <a:off x="228600" y="4800600"/>
              <a:ext cx="3276600" cy="533400"/>
              <a:chOff x="228600" y="304800"/>
              <a:chExt cx="3276600" cy="5334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2" name="组合 11"/>
          <p:cNvGrpSpPr/>
          <p:nvPr/>
        </p:nvGrpSpPr>
        <p:grpSpPr>
          <a:xfrm>
            <a:off x="-83947" y="-52578"/>
            <a:ext cx="965200" cy="1009015"/>
            <a:chOff x="11295" y="1307"/>
            <a:chExt cx="3874" cy="4046"/>
          </a:xfrm>
        </p:grpSpPr>
        <p:pic>
          <p:nvPicPr>
            <p:cNvPr id="10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0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107" name="Rectangle 35"/>
          <p:cNvSpPr>
            <a:spLocks noChangeArrowheads="1"/>
          </p:cNvSpPr>
          <p:nvPr/>
        </p:nvSpPr>
        <p:spPr bwMode="auto">
          <a:xfrm>
            <a:off x="1677163" y="165120"/>
            <a:ext cx="9125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8" name="Rectangle 35"/>
          <p:cNvSpPr>
            <a:spLocks noChangeArrowheads="1"/>
          </p:cNvSpPr>
          <p:nvPr/>
        </p:nvSpPr>
        <p:spPr bwMode="auto">
          <a:xfrm>
            <a:off x="1783153" y="5963795"/>
            <a:ext cx="9232475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4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7748">
        <p:circle/>
      </p:transition>
    </mc:Choice>
    <mc:Fallback xmlns="">
      <p:transition spd="slow" advTm="18774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 animBg="1"/>
      <p:bldP spid="7175" grpId="0" animBg="1"/>
      <p:bldP spid="7176" grpId="0" animBg="1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204" grpId="0"/>
      <p:bldP spid="7205" grpId="0"/>
      <p:bldP spid="7206" grpId="0"/>
      <p:bldP spid="7207" grpId="0" animBg="1"/>
      <p:bldP spid="7208" grpId="0"/>
      <p:bldP spid="7209" grpId="0" animBg="1"/>
      <p:bldP spid="7210" grpId="0"/>
      <p:bldP spid="7215" grpId="0"/>
      <p:bldP spid="7216" grpId="0"/>
      <p:bldP spid="7217" grpId="0"/>
      <p:bldP spid="7218" grpId="0"/>
      <p:bldP spid="107" grpId="0"/>
      <p:bldP spid="107" grpId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639312" y="1001268"/>
            <a:ext cx="436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3550412" y="983807"/>
            <a:ext cx="101600" cy="606425"/>
          </a:xfrm>
          <a:prstGeom prst="rightBrace">
            <a:avLst>
              <a:gd name="adj1" fmla="val 663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3575813" y="2161732"/>
            <a:ext cx="107951" cy="1076325"/>
          </a:xfrm>
          <a:prstGeom prst="rightBrace">
            <a:avLst>
              <a:gd name="adj1" fmla="val 110784"/>
              <a:gd name="adj2" fmla="val 50000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3732445" y="4154044"/>
            <a:ext cx="110067" cy="1685925"/>
          </a:xfrm>
          <a:prstGeom prst="rightBrace">
            <a:avLst>
              <a:gd name="adj1" fmla="val 170192"/>
              <a:gd name="adj2" fmla="val 50000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601712" y="1191768"/>
            <a:ext cx="2117" cy="4648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787480" y="1444182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x 1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740912" y="2209357"/>
            <a:ext cx="436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40913" y="2650681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2 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764197" y="3126931"/>
            <a:ext cx="3837516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Vậy: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874516" y="4218092"/>
            <a:ext cx="436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887217" y="4765232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3 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832352" y="5208143"/>
            <a:ext cx="416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7906512" y="1102552"/>
            <a:ext cx="162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689179" y="1454469"/>
            <a:ext cx="5565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898045" y="1621917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7898045" y="21252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7898045" y="2591943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7898045" y="305866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898045" y="3525393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7898045" y="39921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898045" y="4449318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7906512" y="4924774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4611878" y="2672461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7 + 7 = 14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4636516" y="4773168"/>
            <a:ext cx="284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7 + 7 + 7 = 21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7893952" y="5383625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x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3E26E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9036644" y="257771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9036644" y="3050794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9036644" y="351751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9036644" y="399376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9036644" y="445096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9036644" y="4903343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9036644" y="5370068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9036644" y="1075628"/>
            <a:ext cx="82761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7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9036644" y="1610868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9036644" y="2114169"/>
            <a:ext cx="82761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9802876" y="1269556"/>
            <a:ext cx="203200" cy="601662"/>
          </a:xfrm>
          <a:custGeom>
            <a:avLst/>
            <a:gdLst>
              <a:gd name="T0" fmla="*/ 0 w 144"/>
              <a:gd name="T1" fmla="*/ 0 h 384"/>
              <a:gd name="T2" fmla="*/ 152400 w 144"/>
              <a:gd name="T3" fmla="*/ 225623 h 384"/>
              <a:gd name="T4" fmla="*/ 0 w 144"/>
              <a:gd name="T5" fmla="*/ 601662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10139850" y="1269557"/>
            <a:ext cx="82761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+ 7</a:t>
            </a:r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9802876" y="1953768"/>
            <a:ext cx="203200" cy="533400"/>
          </a:xfrm>
          <a:custGeom>
            <a:avLst/>
            <a:gdLst>
              <a:gd name="T0" fmla="*/ 0 w 144"/>
              <a:gd name="T1" fmla="*/ 0 h 384"/>
              <a:gd name="T2" fmla="*/ 152400 w 144"/>
              <a:gd name="T3" fmla="*/ 200025 h 384"/>
              <a:gd name="T4" fmla="*/ 0 w 144"/>
              <a:gd name="T5" fmla="*/ 53340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10139850" y="1993457"/>
            <a:ext cx="82761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+ 7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4739810" y="3102674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7 x 2 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610691" y="3107436"/>
            <a:ext cx="6976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= 14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4783837" y="5211318"/>
            <a:ext cx="8194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7 x 3 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642441" y="5201793"/>
            <a:ext cx="6976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FF0000"/>
                </a:solidFill>
                <a:cs typeface="Times New Roman" pitchFamily="18" charset="0"/>
              </a:rPr>
              <a:t>= 21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83313" y="1091756"/>
            <a:ext cx="3390900" cy="392112"/>
            <a:chOff x="228600" y="304800"/>
            <a:chExt cx="3276600" cy="533400"/>
          </a:xfrm>
        </p:grpSpPr>
        <p:sp>
          <p:nvSpPr>
            <p:cNvPr id="2" name="Rectangle 1"/>
            <p:cNvSpPr/>
            <p:nvPr/>
          </p:nvSpPr>
          <p:spPr>
            <a:xfrm>
              <a:off x="228600" y="304800"/>
              <a:ext cx="32766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676685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132792" y="380382"/>
              <a:ext cx="382474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62429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18534" y="380382"/>
              <a:ext cx="382475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90943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04277" y="380382"/>
              <a:ext cx="382474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47049" y="380382"/>
              <a:ext cx="382475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3096" y="2206181"/>
            <a:ext cx="3471333" cy="1028700"/>
            <a:chOff x="228600" y="1529686"/>
            <a:chExt cx="3276600" cy="1270379"/>
          </a:xfrm>
        </p:grpSpPr>
        <p:grpSp>
          <p:nvGrpSpPr>
            <p:cNvPr id="4172" name="Group 24"/>
            <p:cNvGrpSpPr>
              <a:grpSpLocks/>
            </p:cNvGrpSpPr>
            <p:nvPr/>
          </p:nvGrpSpPr>
          <p:grpSpPr bwMode="auto">
            <a:xfrm>
              <a:off x="228600" y="1529686"/>
              <a:ext cx="3276600" cy="533400"/>
              <a:chOff x="228600" y="304800"/>
              <a:chExt cx="3276600" cy="5334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8600" y="304800"/>
                <a:ext cx="3276600" cy="53324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77096" y="381257"/>
                <a:ext cx="379606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32624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62046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219572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90150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04521" y="381257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47674" y="381257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73" name="Group 33"/>
            <p:cNvGrpSpPr>
              <a:grpSpLocks/>
            </p:cNvGrpSpPr>
            <p:nvPr/>
          </p:nvGrpSpPr>
          <p:grpSpPr bwMode="auto">
            <a:xfrm>
              <a:off x="228600" y="2266665"/>
              <a:ext cx="3276600" cy="533400"/>
              <a:chOff x="228600" y="304800"/>
              <a:chExt cx="3276600" cy="5334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8600" y="304954"/>
                <a:ext cx="3276600" cy="533246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77096" y="381412"/>
                <a:ext cx="379606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32624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62046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19572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90150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4521" y="381412"/>
                <a:ext cx="381603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47674" y="381412"/>
                <a:ext cx="381605" cy="38033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83312" y="4223893"/>
            <a:ext cx="3606800" cy="1543050"/>
            <a:chOff x="228600" y="3505200"/>
            <a:chExt cx="3276600" cy="1828800"/>
          </a:xfrm>
        </p:grpSpPr>
        <p:grpSp>
          <p:nvGrpSpPr>
            <p:cNvPr id="4145" name="Group 42"/>
            <p:cNvGrpSpPr>
              <a:grpSpLocks/>
            </p:cNvGrpSpPr>
            <p:nvPr/>
          </p:nvGrpSpPr>
          <p:grpSpPr bwMode="auto">
            <a:xfrm>
              <a:off x="228600" y="3505200"/>
              <a:ext cx="3276600" cy="533400"/>
              <a:chOff x="228600" y="304800"/>
              <a:chExt cx="3276600" cy="5334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8600" y="304800"/>
                <a:ext cx="3276600" cy="536223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7653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34182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61240" y="381941"/>
                <a:ext cx="382654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18888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589906" y="381941"/>
                <a:ext cx="382655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0551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047553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46" name="Group 51"/>
            <p:cNvGrpSpPr>
              <a:grpSpLocks/>
            </p:cNvGrpSpPr>
            <p:nvPr/>
          </p:nvGrpSpPr>
          <p:grpSpPr bwMode="auto">
            <a:xfrm>
              <a:off x="228600" y="4191000"/>
              <a:ext cx="3276600" cy="533400"/>
              <a:chOff x="228600" y="304800"/>
              <a:chExt cx="3276600" cy="5334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47" name="Group 60"/>
            <p:cNvGrpSpPr>
              <a:grpSpLocks/>
            </p:cNvGrpSpPr>
            <p:nvPr/>
          </p:nvGrpSpPr>
          <p:grpSpPr bwMode="auto">
            <a:xfrm>
              <a:off x="228600" y="4800600"/>
              <a:ext cx="3276600" cy="533400"/>
              <a:chOff x="228600" y="304800"/>
              <a:chExt cx="3276600" cy="5334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2" name="组合 11"/>
          <p:cNvGrpSpPr/>
          <p:nvPr/>
        </p:nvGrpSpPr>
        <p:grpSpPr>
          <a:xfrm>
            <a:off x="-83947" y="-52578"/>
            <a:ext cx="965200" cy="1009015"/>
            <a:chOff x="11295" y="1307"/>
            <a:chExt cx="3874" cy="4046"/>
          </a:xfrm>
        </p:grpSpPr>
        <p:pic>
          <p:nvPicPr>
            <p:cNvPr id="10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0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108" name="Rectangle 35"/>
          <p:cNvSpPr>
            <a:spLocks noChangeArrowheads="1"/>
          </p:cNvSpPr>
          <p:nvPr/>
        </p:nvSpPr>
        <p:spPr bwMode="auto">
          <a:xfrm>
            <a:off x="1636871" y="6089533"/>
            <a:ext cx="9232475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9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7479">
        <p:circle/>
      </p:transition>
    </mc:Choice>
    <mc:Fallback xmlns="">
      <p:transition spd="slow" advTm="2747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/>
      <p:bldP spid="7198" grpId="0"/>
      <p:bldP spid="7199" grpId="0"/>
      <p:bldP spid="7200" grpId="0"/>
      <p:bldP spid="7201" grpId="0"/>
      <p:bldP spid="7202" grpId="0"/>
      <p:bldP spid="7203" grpId="0"/>
      <p:bldP spid="7207" grpId="1" animBg="1"/>
      <p:bldP spid="7208" grpId="1"/>
      <p:bldP spid="7209" grpId="1" animBg="1"/>
      <p:bldP spid="7210" grpId="1"/>
    </p:bldLst>
  </p:timing>
  <p:extLst mod="1">
    <p:ext uri="{E180D4A7-C9FB-4DFB-919C-405C955672EB}">
      <p14:showEvtLst xmlns:p14="http://schemas.microsoft.com/office/powerpoint/2010/main">
        <p14:playEvt time="25081" objId="16"/>
        <p14:stopEvt time="27441" objId="1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34128" y="945702"/>
            <a:ext cx="2864358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14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21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28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x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35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42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49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56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63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 =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834128" y="37434"/>
            <a:ext cx="263652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0228CD-39C0-412E-8EB1-E5BEFC66919D}"/>
              </a:ext>
            </a:extLst>
          </p:cNvPr>
          <p:cNvSpPr/>
          <p:nvPr/>
        </p:nvSpPr>
        <p:spPr>
          <a:xfrm>
            <a:off x="5660517" y="945702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4FDB2E-999F-4A69-B1C6-3294EF40AC55}"/>
              </a:ext>
            </a:extLst>
          </p:cNvPr>
          <p:cNvSpPr/>
          <p:nvPr/>
        </p:nvSpPr>
        <p:spPr>
          <a:xfrm>
            <a:off x="4717542" y="1473913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24987A1-3AC2-4D55-8C36-4E5EA3276AAA}"/>
              </a:ext>
            </a:extLst>
          </p:cNvPr>
          <p:cNvSpPr/>
          <p:nvPr/>
        </p:nvSpPr>
        <p:spPr>
          <a:xfrm>
            <a:off x="5660517" y="2444173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2E3FD58-DBD7-4CB8-8A20-A82217038E92}"/>
              </a:ext>
            </a:extLst>
          </p:cNvPr>
          <p:cNvSpPr/>
          <p:nvPr/>
        </p:nvSpPr>
        <p:spPr>
          <a:xfrm>
            <a:off x="6576441" y="1993763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1AFB227-94FE-4F3D-B48F-8410F5E7B138}"/>
              </a:ext>
            </a:extLst>
          </p:cNvPr>
          <p:cNvSpPr/>
          <p:nvPr/>
        </p:nvSpPr>
        <p:spPr>
          <a:xfrm>
            <a:off x="6576441" y="2994008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73EA9A-5D6C-439A-9B0F-490D6A44BC61}"/>
              </a:ext>
            </a:extLst>
          </p:cNvPr>
          <p:cNvSpPr/>
          <p:nvPr/>
        </p:nvSpPr>
        <p:spPr>
          <a:xfrm>
            <a:off x="4718507" y="3934460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47F87A6-D5AB-4CCA-AF1F-31DE0A9F499A}"/>
              </a:ext>
            </a:extLst>
          </p:cNvPr>
          <p:cNvSpPr/>
          <p:nvPr/>
        </p:nvSpPr>
        <p:spPr>
          <a:xfrm>
            <a:off x="6645872" y="4558256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A6A754-12D3-4A3F-A48F-EA3071BBAFEB}"/>
              </a:ext>
            </a:extLst>
          </p:cNvPr>
          <p:cNvSpPr/>
          <p:nvPr/>
        </p:nvSpPr>
        <p:spPr>
          <a:xfrm>
            <a:off x="5660517" y="5080291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D003F10-6288-4DDF-9E15-1D2261E87FFD}"/>
              </a:ext>
            </a:extLst>
          </p:cNvPr>
          <p:cNvSpPr/>
          <p:nvPr/>
        </p:nvSpPr>
        <p:spPr>
          <a:xfrm>
            <a:off x="6645872" y="5080291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9FFE351-57AE-47E1-8894-54CF33C1EE30}"/>
              </a:ext>
            </a:extLst>
          </p:cNvPr>
          <p:cNvSpPr/>
          <p:nvPr/>
        </p:nvSpPr>
        <p:spPr>
          <a:xfrm>
            <a:off x="4717542" y="5582306"/>
            <a:ext cx="605790" cy="540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25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 animBg="1"/>
      <p:bldP spid="4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5" grpId="0" animBg="1"/>
      <p:bldP spid="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2|14.4|0.8|16.6|0.9|14|14.9|67.5|10.6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1.1|0.9|0.9|5.6|6.2|4|1.6|4.5|1.6|2.1|2|2.6|1.8|2.6|2.8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3|8.8|21.6|8.4|7|6.3|2.5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2.4|4.1|2.2|2.3|2.8|10.4|5.1|2.3|1.4|1.2|1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5|1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6|2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7|2.3|12.5|7.6|5.3|8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7.1|2.5|0.9|1.9|6.8|12.7|3.4|11.8|5|0.9|0.9|1.9|5.9|11.6|2.3|10.1|5.2|1.6|0.8|1.2|12.9|16.7|3|17.4|4.5|4.3|8.5|1.6|0.7|0.8|0.6|0.5|1.4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|3|2.7|1.6|3|3|2.6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2|14.4|0.8|16.6|0.9|14|14.9|67.5|10.6|10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756</Words>
  <Application>Microsoft Office PowerPoint</Application>
  <PresentationFormat>Widescreen</PresentationFormat>
  <Paragraphs>220</Paragraphs>
  <Slides>18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Cambria</vt:lpstr>
      <vt:lpstr>Cambria Math</vt:lpstr>
      <vt:lpstr>Times New Roman</vt:lpstr>
      <vt:lpstr>字体管家天蝎座</vt:lpstr>
      <vt:lpstr>字体管家棉花糖</vt:lpstr>
      <vt:lpstr>方正胖娃简体</vt:lpstr>
      <vt:lpstr>锐字工房洪荒之光中黑简1.0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224</cp:revision>
  <dcterms:created xsi:type="dcterms:W3CDTF">2015-05-05T08:02:00Z</dcterms:created>
  <dcterms:modified xsi:type="dcterms:W3CDTF">2021-10-18T02:49:09Z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