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4"/>
  </p:notesMasterIdLst>
  <p:sldIdLst>
    <p:sldId id="256" r:id="rId2"/>
    <p:sldId id="272" r:id="rId3"/>
    <p:sldId id="274" r:id="rId4"/>
    <p:sldId id="275" r:id="rId5"/>
    <p:sldId id="276" r:id="rId6"/>
    <p:sldId id="315" r:id="rId7"/>
    <p:sldId id="316" r:id="rId8"/>
    <p:sldId id="317" r:id="rId9"/>
    <p:sldId id="318" r:id="rId10"/>
    <p:sldId id="319" r:id="rId11"/>
    <p:sldId id="320" r:id="rId12"/>
    <p:sldId id="321" r:id="rId13"/>
    <p:sldId id="322" r:id="rId14"/>
    <p:sldId id="323" r:id="rId15"/>
    <p:sldId id="324" r:id="rId16"/>
    <p:sldId id="325" r:id="rId17"/>
    <p:sldId id="326" r:id="rId18"/>
    <p:sldId id="327" r:id="rId19"/>
    <p:sldId id="328" r:id="rId20"/>
    <p:sldId id="277" r:id="rId21"/>
    <p:sldId id="278" r:id="rId22"/>
    <p:sldId id="279" r:id="rId23"/>
  </p:sldIdLst>
  <p:sldSz cx="12192000" cy="6858000"/>
  <p:notesSz cx="6858000" cy="9144000"/>
  <p:embeddedFontLst>
    <p:embeddedFont>
      <p:font typeface="Arial Black" pitchFamily="34" charset="0"/>
      <p:bold r:id="rId25"/>
    </p:embeddedFont>
    <p:embeddedFont>
      <p:font typeface="Gill Sans Ultra Bold" pitchFamily="34" charset="0"/>
      <p:regular r:id="rId26"/>
    </p:embeddedFont>
    <p:embeddedFont>
      <p:font typeface="宋体" pitchFamily="2" charset="-122"/>
      <p:regular r:id="rId27"/>
    </p:embeddedFont>
    <p:embeddedFont>
      <p:font typeface="Bookman Old Style" pitchFamily="18" charset="0"/>
      <p:regular r:id="rId28"/>
      <p:bold r:id="rId29"/>
      <p:italic r:id="rId30"/>
      <p:boldItalic r:id="rId31"/>
    </p:embeddedFont>
    <p:embeddedFont>
      <p:font typeface="Tahoma" pitchFamily="34" charset="0"/>
      <p:regular r:id="rId32"/>
      <p:bold r:id="rId33"/>
    </p:embeddedFont>
    <p:embeddedFont>
      <p:font typeface="Calibri" pitchFamily="34" charset="0"/>
      <p:regular r:id="rId34"/>
      <p:bold r:id="rId35"/>
      <p:italic r:id="rId36"/>
      <p:boldItalic r:id="rId37"/>
    </p:embeddedFont>
    <p:embeddedFont>
      <p:font typeface="Calibri Light" pitchFamily="34" charset="0"/>
      <p:regular r:id="rId38"/>
      <p:italic r:id="rId3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92FD3"/>
    <a:srgbClr val="FFFFFF"/>
    <a:srgbClr val="DAF3FF"/>
    <a:srgbClr val="00AEEF"/>
    <a:srgbClr val="FFF6DD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76" d="100"/>
          <a:sy n="76" d="100"/>
        </p:scale>
        <p:origin x="-296" y="3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9" Type="http://schemas.openxmlformats.org/officeDocument/2006/relationships/font" Target="fonts/font15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0.fntdata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font" Target="fonts/font14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font" Target="fonts/font13.fntdata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650342-F7DC-47D0-BBC9-71DEF3E759AC}" type="datetimeFigureOut">
              <a:rPr lang="en-US" smtClean="0"/>
              <a:t>8/24/2021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52BD84-D108-4A4C-BC1F-A2BACEAD2E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05656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258716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928496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11462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43620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340578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40671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31650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43530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04489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89582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75035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18573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06902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276257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CBE99F-B5F6-48F8-AA38-F0C92AF9E76A}" type="datetimeFigureOut">
              <a:rPr lang="en-US" smtClean="0"/>
              <a:t>8/24/2021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C8F011C-174C-4BBA-81D0-C1F4CF152A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52460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CBE99F-B5F6-48F8-AA38-F0C92AF9E76A}" type="datetimeFigureOut">
              <a:rPr lang="en-US" smtClean="0"/>
              <a:t>8/24/2021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C8F011C-174C-4BBA-81D0-C1F4CF152A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3208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CBE99F-B5F6-48F8-AA38-F0C92AF9E76A}" type="datetimeFigureOut">
              <a:rPr lang="en-US" smtClean="0"/>
              <a:t>8/24/2021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C8F011C-174C-4BBA-81D0-C1F4CF152A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99547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44151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FBAAAF83-29E8-403F-8C93-73C421A275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0DD0F4-FFDB-47E3-BA89-CC68418D1609}" type="datetimeFigureOut">
              <a:rPr lang="zh-CN" altLang="en-US" smtClean="0"/>
              <a:t>2021/8/24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24291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CBE99F-B5F6-48F8-AA38-F0C92AF9E76A}" type="datetimeFigureOut">
              <a:rPr lang="en-US" smtClean="0"/>
              <a:t>8/24/2021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C8F011C-174C-4BBA-81D0-C1F4CF152A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42610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CBE99F-B5F6-48F8-AA38-F0C92AF9E76A}" type="datetimeFigureOut">
              <a:rPr lang="en-US" smtClean="0"/>
              <a:t>8/24/2021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C8F011C-174C-4BBA-81D0-C1F4CF152A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9829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CBE99F-B5F6-48F8-AA38-F0C92AF9E76A}" type="datetimeFigureOut">
              <a:rPr lang="en-US" smtClean="0"/>
              <a:t>8/24/2021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C8F011C-174C-4BBA-81D0-C1F4CF152A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2887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CBE99F-B5F6-48F8-AA38-F0C92AF9E76A}" type="datetimeFigureOut">
              <a:rPr lang="en-US" smtClean="0"/>
              <a:t>8/24/2021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C8F011C-174C-4BBA-81D0-C1F4CF152A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69489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CBE99F-B5F6-48F8-AA38-F0C92AF9E76A}" type="datetimeFigureOut">
              <a:rPr lang="en-US" smtClean="0"/>
              <a:t>8/24/2021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C8F011C-174C-4BBA-81D0-C1F4CF152A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67113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CBE99F-B5F6-48F8-AA38-F0C92AF9E76A}" type="datetimeFigureOut">
              <a:rPr lang="en-US" smtClean="0"/>
              <a:t>8/24/2021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C8F011C-174C-4BBA-81D0-C1F4CF152A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898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CBE99F-B5F6-48F8-AA38-F0C92AF9E76A}" type="datetimeFigureOut">
              <a:rPr lang="en-US" smtClean="0"/>
              <a:t>8/24/2021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C8F011C-174C-4BBA-81D0-C1F4CF152A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71257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CBE99F-B5F6-48F8-AA38-F0C92AF9E76A}" type="datetimeFigureOut">
              <a:rPr lang="en-US" smtClean="0"/>
              <a:t>8/24/2021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C8F011C-174C-4BBA-81D0-C1F4CF152A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8001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-98073" y="-594"/>
            <a:ext cx="12388146" cy="6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6993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2" r:id="rId12"/>
    <p:sldLayoutId id="2147483678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4.png"/><Relationship Id="rId3" Type="http://schemas.openxmlformats.org/officeDocument/2006/relationships/audio" Target="../media/audio2.wav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8.png"/><Relationship Id="rId10" Type="http://schemas.openxmlformats.org/officeDocument/2006/relationships/image" Target="../media/image17.png"/><Relationship Id="rId4" Type="http://schemas.openxmlformats.org/officeDocument/2006/relationships/audio" Target="../media/audio1.wav"/><Relationship Id="rId9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6.png"/><Relationship Id="rId3" Type="http://schemas.openxmlformats.org/officeDocument/2006/relationships/audio" Target="../media/audio1.wav"/><Relationship Id="rId7" Type="http://schemas.openxmlformats.org/officeDocument/2006/relationships/image" Target="../media/image21.png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0.png"/><Relationship Id="rId11" Type="http://schemas.openxmlformats.org/officeDocument/2006/relationships/image" Target="../media/image24.png"/><Relationship Id="rId5" Type="http://schemas.openxmlformats.org/officeDocument/2006/relationships/image" Target="../media/image8.png"/><Relationship Id="rId10" Type="http://schemas.openxmlformats.org/officeDocument/2006/relationships/image" Target="../media/image17.png"/><Relationship Id="rId4" Type="http://schemas.openxmlformats.org/officeDocument/2006/relationships/audio" Target="../media/audio2.wav"/><Relationship Id="rId9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audio" Target="../media/audio2.wav"/><Relationship Id="rId7" Type="http://schemas.openxmlformats.org/officeDocument/2006/relationships/image" Target="../media/image21.pn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0.png"/><Relationship Id="rId11" Type="http://schemas.openxmlformats.org/officeDocument/2006/relationships/image" Target="../media/image26.png"/><Relationship Id="rId5" Type="http://schemas.openxmlformats.org/officeDocument/2006/relationships/image" Target="../media/image8.png"/><Relationship Id="rId10" Type="http://schemas.openxmlformats.org/officeDocument/2006/relationships/image" Target="../media/image25.png"/><Relationship Id="rId4" Type="http://schemas.openxmlformats.org/officeDocument/2006/relationships/audio" Target="../media/audio1.wav"/><Relationship Id="rId9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audio" Target="../media/audio2.wav"/><Relationship Id="rId7" Type="http://schemas.openxmlformats.org/officeDocument/2006/relationships/image" Target="../media/image21.pn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0.png"/><Relationship Id="rId11" Type="http://schemas.openxmlformats.org/officeDocument/2006/relationships/image" Target="../media/image26.png"/><Relationship Id="rId5" Type="http://schemas.openxmlformats.org/officeDocument/2006/relationships/image" Target="../media/image8.png"/><Relationship Id="rId10" Type="http://schemas.openxmlformats.org/officeDocument/2006/relationships/image" Target="../media/image25.png"/><Relationship Id="rId4" Type="http://schemas.openxmlformats.org/officeDocument/2006/relationships/audio" Target="../media/audio1.wav"/><Relationship Id="rId9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audio" Target="../media/audio2.wav"/><Relationship Id="rId7" Type="http://schemas.openxmlformats.org/officeDocument/2006/relationships/image" Target="../media/image21.pn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0.png"/><Relationship Id="rId11" Type="http://schemas.openxmlformats.org/officeDocument/2006/relationships/image" Target="../media/image26.png"/><Relationship Id="rId5" Type="http://schemas.openxmlformats.org/officeDocument/2006/relationships/image" Target="../media/image8.png"/><Relationship Id="rId10" Type="http://schemas.openxmlformats.org/officeDocument/2006/relationships/image" Target="../media/image25.png"/><Relationship Id="rId4" Type="http://schemas.openxmlformats.org/officeDocument/2006/relationships/audio" Target="../media/audio1.wav"/><Relationship Id="rId9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audio" Target="../media/audio1.wav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0.png"/><Relationship Id="rId11" Type="http://schemas.openxmlformats.org/officeDocument/2006/relationships/image" Target="../media/image17.png"/><Relationship Id="rId5" Type="http://schemas.openxmlformats.org/officeDocument/2006/relationships/image" Target="../media/image8.png"/><Relationship Id="rId10" Type="http://schemas.openxmlformats.org/officeDocument/2006/relationships/image" Target="../media/image25.png"/><Relationship Id="rId4" Type="http://schemas.openxmlformats.org/officeDocument/2006/relationships/audio" Target="../media/audio2.wav"/><Relationship Id="rId9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audio" Target="../media/audio2.wav"/><Relationship Id="rId7" Type="http://schemas.openxmlformats.org/officeDocument/2006/relationships/image" Target="../media/image21.pn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0.png"/><Relationship Id="rId11" Type="http://schemas.openxmlformats.org/officeDocument/2006/relationships/image" Target="../media/image26.png"/><Relationship Id="rId5" Type="http://schemas.openxmlformats.org/officeDocument/2006/relationships/image" Target="../media/image8.png"/><Relationship Id="rId10" Type="http://schemas.openxmlformats.org/officeDocument/2006/relationships/image" Target="../media/image25.png"/><Relationship Id="rId4" Type="http://schemas.openxmlformats.org/officeDocument/2006/relationships/audio" Target="../media/audio1.wav"/><Relationship Id="rId9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4.png"/><Relationship Id="rId3" Type="http://schemas.openxmlformats.org/officeDocument/2006/relationships/audio" Target="../media/audio2.wav"/><Relationship Id="rId7" Type="http://schemas.openxmlformats.org/officeDocument/2006/relationships/image" Target="../media/image21.pn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0.png"/><Relationship Id="rId11" Type="http://schemas.openxmlformats.org/officeDocument/2006/relationships/image" Target="../media/image26.png"/><Relationship Id="rId5" Type="http://schemas.openxmlformats.org/officeDocument/2006/relationships/image" Target="../media/image8.png"/><Relationship Id="rId10" Type="http://schemas.openxmlformats.org/officeDocument/2006/relationships/image" Target="../media/image25.png"/><Relationship Id="rId4" Type="http://schemas.openxmlformats.org/officeDocument/2006/relationships/audio" Target="../media/audio1.wav"/><Relationship Id="rId9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4.png"/><Relationship Id="rId3" Type="http://schemas.openxmlformats.org/officeDocument/2006/relationships/audio" Target="../media/audio2.wav"/><Relationship Id="rId7" Type="http://schemas.openxmlformats.org/officeDocument/2006/relationships/image" Target="../media/image21.pn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0.png"/><Relationship Id="rId11" Type="http://schemas.openxmlformats.org/officeDocument/2006/relationships/image" Target="../media/image26.png"/><Relationship Id="rId5" Type="http://schemas.openxmlformats.org/officeDocument/2006/relationships/image" Target="../media/image8.png"/><Relationship Id="rId10" Type="http://schemas.openxmlformats.org/officeDocument/2006/relationships/image" Target="../media/image25.png"/><Relationship Id="rId4" Type="http://schemas.openxmlformats.org/officeDocument/2006/relationships/audio" Target="../media/audio1.wav"/><Relationship Id="rId9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7.png"/><Relationship Id="rId3" Type="http://schemas.openxmlformats.org/officeDocument/2006/relationships/image" Target="../media/image8.png"/><Relationship Id="rId7" Type="http://schemas.openxmlformats.org/officeDocument/2006/relationships/image" Target="../media/image30.png"/><Relationship Id="rId12" Type="http://schemas.openxmlformats.org/officeDocument/2006/relationships/image" Target="../media/image3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9.png"/><Relationship Id="rId11" Type="http://schemas.openxmlformats.org/officeDocument/2006/relationships/image" Target="../media/image33.png"/><Relationship Id="rId5" Type="http://schemas.openxmlformats.org/officeDocument/2006/relationships/image" Target="../media/image28.png"/><Relationship Id="rId10" Type="http://schemas.openxmlformats.org/officeDocument/2006/relationships/image" Target="../media/image32.png"/><Relationship Id="rId4" Type="http://schemas.openxmlformats.org/officeDocument/2006/relationships/image" Target="../media/image27.png"/><Relationship Id="rId9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audio" Target="../media/audio4.wav"/><Relationship Id="rId7" Type="http://schemas.openxmlformats.org/officeDocument/2006/relationships/image" Target="../media/image35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7.wav"/><Relationship Id="rId5" Type="http://schemas.openxmlformats.org/officeDocument/2006/relationships/audio" Target="../media/audio6.wav"/><Relationship Id="rId4" Type="http://schemas.openxmlformats.org/officeDocument/2006/relationships/audio" Target="../media/audio5.wav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7" Type="http://schemas.openxmlformats.org/officeDocument/2006/relationships/image" Target="../media/image43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5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0.png"/><Relationship Id="rId12" Type="http://schemas.openxmlformats.org/officeDocument/2006/relationships/image" Target="../media/image14.png"/><Relationship Id="rId17" Type="http://schemas.openxmlformats.org/officeDocument/2006/relationships/image" Target="../media/image19.png"/><Relationship Id="rId2" Type="http://schemas.openxmlformats.org/officeDocument/2006/relationships/audio" Target="../media/media1.mp3"/><Relationship Id="rId16" Type="http://schemas.openxmlformats.org/officeDocument/2006/relationships/image" Target="../media/image18.png"/><Relationship Id="rId1" Type="http://schemas.microsoft.com/office/2007/relationships/media" Target="../media/media1.mp3"/><Relationship Id="rId6" Type="http://schemas.openxmlformats.org/officeDocument/2006/relationships/image" Target="../media/image9.png"/><Relationship Id="rId11" Type="http://schemas.openxmlformats.org/officeDocument/2006/relationships/image" Target="../media/image13.png"/><Relationship Id="rId5" Type="http://schemas.openxmlformats.org/officeDocument/2006/relationships/image" Target="../media/image8.png"/><Relationship Id="rId15" Type="http://schemas.openxmlformats.org/officeDocument/2006/relationships/image" Target="../media/image17.png"/><Relationship Id="rId10" Type="http://schemas.microsoft.com/office/2007/relationships/hdphoto" Target="../media/hdphoto1.wdp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2.png"/><Relationship Id="rId1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6.png"/><Relationship Id="rId3" Type="http://schemas.openxmlformats.org/officeDocument/2006/relationships/audio" Target="../media/audio1.wav"/><Relationship Id="rId7" Type="http://schemas.openxmlformats.org/officeDocument/2006/relationships/image" Target="../media/image21.png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0.png"/><Relationship Id="rId11" Type="http://schemas.openxmlformats.org/officeDocument/2006/relationships/image" Target="../media/image24.png"/><Relationship Id="rId5" Type="http://schemas.openxmlformats.org/officeDocument/2006/relationships/image" Target="../media/image8.png"/><Relationship Id="rId10" Type="http://schemas.openxmlformats.org/officeDocument/2006/relationships/image" Target="../media/image17.png"/><Relationship Id="rId4" Type="http://schemas.openxmlformats.org/officeDocument/2006/relationships/audio" Target="../media/audio2.wav"/><Relationship Id="rId9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6.png"/><Relationship Id="rId3" Type="http://schemas.openxmlformats.org/officeDocument/2006/relationships/audio" Target="../media/audio2.wav"/><Relationship Id="rId7" Type="http://schemas.openxmlformats.org/officeDocument/2006/relationships/image" Target="../media/image21.png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0.png"/><Relationship Id="rId11" Type="http://schemas.openxmlformats.org/officeDocument/2006/relationships/image" Target="../media/image24.png"/><Relationship Id="rId5" Type="http://schemas.openxmlformats.org/officeDocument/2006/relationships/image" Target="../media/image8.png"/><Relationship Id="rId10" Type="http://schemas.openxmlformats.org/officeDocument/2006/relationships/image" Target="../media/image17.png"/><Relationship Id="rId4" Type="http://schemas.openxmlformats.org/officeDocument/2006/relationships/audio" Target="../media/audio1.wav"/><Relationship Id="rId9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4.png"/><Relationship Id="rId3" Type="http://schemas.openxmlformats.org/officeDocument/2006/relationships/audio" Target="../media/audio2.wav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8.png"/><Relationship Id="rId10" Type="http://schemas.openxmlformats.org/officeDocument/2006/relationships/image" Target="../media/image17.png"/><Relationship Id="rId4" Type="http://schemas.openxmlformats.org/officeDocument/2006/relationships/audio" Target="../media/audio1.wav"/><Relationship Id="rId9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spham-0936082789"/>
          <p:cNvSpPr txBox="1"/>
          <p:nvPr/>
        </p:nvSpPr>
        <p:spPr>
          <a:xfrm>
            <a:off x="5089956" y="1294195"/>
            <a:ext cx="201208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>
                <a:ln w="0"/>
                <a:solidFill>
                  <a:srgbClr val="FF66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man Old Style" panose="02050604050505020204" pitchFamily="18" charset="0"/>
              </a:rPr>
              <a:t>Unit 8</a:t>
            </a:r>
          </a:p>
        </p:txBody>
      </p:sp>
      <p:sp>
        <p:nvSpPr>
          <p:cNvPr id="8" name="Mspham-0936082789"/>
          <p:cNvSpPr txBox="1"/>
          <p:nvPr/>
        </p:nvSpPr>
        <p:spPr>
          <a:xfrm>
            <a:off x="7944676" y="5258567"/>
            <a:ext cx="275588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>
                <a:ln w="0"/>
                <a:solidFill>
                  <a:srgbClr val="FF66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man Old Style" panose="02050604050505020204" pitchFamily="18" charset="0"/>
              </a:rPr>
              <a:t>Lesson 2</a:t>
            </a:r>
          </a:p>
        </p:txBody>
      </p:sp>
      <p:sp>
        <p:nvSpPr>
          <p:cNvPr id="9" name="Mspham-0936082789"/>
          <p:cNvSpPr txBox="1"/>
          <p:nvPr/>
        </p:nvSpPr>
        <p:spPr>
          <a:xfrm>
            <a:off x="826858" y="2392051"/>
            <a:ext cx="10538285" cy="2606467"/>
          </a:xfrm>
          <a:prstGeom prst="rect">
            <a:avLst/>
          </a:prstGeom>
          <a:noFill/>
        </p:spPr>
        <p:txBody>
          <a:bodyPr wrap="none" rtlCol="0">
            <a:prstTxWarp prst="textPlain">
              <a:avLst/>
            </a:prstTxWarp>
            <a:spAutoFit/>
          </a:bodyPr>
          <a:lstStyle/>
          <a:p>
            <a:pPr algn="ctr"/>
            <a:r>
              <a:rPr lang="en-US" sz="4800" b="1">
                <a:ln w="12700" cmpd="sng">
                  <a:solidFill>
                    <a:srgbClr val="0070C0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Gill Sans Ultra Bold" panose="020B0A02020104020203" pitchFamily="34" charset="0"/>
              </a:rPr>
              <a:t>What subjects do you </a:t>
            </a:r>
          </a:p>
          <a:p>
            <a:pPr algn="ctr"/>
            <a:r>
              <a:rPr lang="en-US" sz="4800" b="1">
                <a:ln w="12700" cmpd="sng">
                  <a:solidFill>
                    <a:srgbClr val="0070C0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Gill Sans Ultra Bold" panose="020B0A02020104020203" pitchFamily="34" charset="0"/>
              </a:rPr>
              <a:t>have today?</a:t>
            </a:r>
          </a:p>
        </p:txBody>
      </p:sp>
    </p:spTree>
    <p:extLst>
      <p:ext uri="{BB962C8B-B14F-4D97-AF65-F5344CB8AC3E}">
        <p14:creationId xmlns:p14="http://schemas.microsoft.com/office/powerpoint/2010/main" val="2819833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MsPham093608278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15" name="Rounded Rectangle 14"/>
          <p:cNvSpPr/>
          <p:nvPr/>
        </p:nvSpPr>
        <p:spPr>
          <a:xfrm>
            <a:off x="6349413" y="4874128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have it on Fridays.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3523131" y="4945029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have it on Wednesdays.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696849" y="4928826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have it on Tuesdays.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9175696" y="4884148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have it on Thursdays.</a:t>
            </a:r>
          </a:p>
        </p:txBody>
      </p:sp>
      <p:pic>
        <p:nvPicPr>
          <p:cNvPr id="20" name="ahuyen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0330" y="5406396"/>
            <a:ext cx="759094" cy="1026723"/>
          </a:xfrm>
          <a:prstGeom prst="rect">
            <a:avLst/>
          </a:prstGeom>
        </p:spPr>
      </p:pic>
      <p:pic>
        <p:nvPicPr>
          <p:cNvPr id="21" name="bhuyen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89353" y="5649810"/>
            <a:ext cx="793156" cy="995797"/>
          </a:xfrm>
          <a:prstGeom prst="rect">
            <a:avLst/>
          </a:prstGeom>
        </p:spPr>
      </p:pic>
      <p:pic>
        <p:nvPicPr>
          <p:cNvPr id="22" name="chuyen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02637" y="5649810"/>
            <a:ext cx="788291" cy="1012126"/>
          </a:xfrm>
          <a:prstGeom prst="rect">
            <a:avLst/>
          </a:prstGeom>
        </p:spPr>
      </p:pic>
      <p:pic>
        <p:nvPicPr>
          <p:cNvPr id="23" name="dhuyen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826435" y="5406396"/>
            <a:ext cx="759094" cy="1012126"/>
          </a:xfrm>
          <a:prstGeom prst="rect">
            <a:avLst/>
          </a:prstGeom>
        </p:spPr>
      </p:pic>
      <p:sp>
        <p:nvSpPr>
          <p:cNvPr id="25" name="Double Wave 24">
            <a:hlinkClick r:id="" action="ppaction://hlinkshowjump?jump=nextslide"/>
          </p:cNvPr>
          <p:cNvSpPr/>
          <p:nvPr/>
        </p:nvSpPr>
        <p:spPr>
          <a:xfrm>
            <a:off x="9899465" y="2817574"/>
            <a:ext cx="1492560" cy="743826"/>
          </a:xfrm>
          <a:prstGeom prst="doubleWav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Next </a:t>
            </a:r>
          </a:p>
        </p:txBody>
      </p:sp>
      <p:pic>
        <p:nvPicPr>
          <p:cNvPr id="27" name="huyen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264" t="-42386" r="-6989" b="-36838"/>
          <a:stretch/>
        </p:blipFill>
        <p:spPr>
          <a:xfrm flipH="1">
            <a:off x="9166989" y="-42086"/>
            <a:ext cx="2569027" cy="1349829"/>
          </a:xfrm>
          <a:prstGeom prst="ellipse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3189353" y="1758944"/>
            <a:ext cx="5776906" cy="198177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When do you have ____________?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19" b="926"/>
          <a:stretch/>
        </p:blipFill>
        <p:spPr>
          <a:xfrm flipH="1">
            <a:off x="449993" y="954686"/>
            <a:ext cx="1376302" cy="1462233"/>
          </a:xfrm>
          <a:prstGeom prst="rect">
            <a:avLst/>
          </a:prstGeom>
        </p:spPr>
      </p:pic>
      <p:pic>
        <p:nvPicPr>
          <p:cNvPr id="26" name="Picture 25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9007" flipH="1">
            <a:off x="2856227" y="4712611"/>
            <a:ext cx="1557288" cy="1510497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266029" y="2702858"/>
            <a:ext cx="5578323" cy="2188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1567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20481 0.55162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30" y="263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42" presetClass="path" presetSubtype="0" accel="50000" decel="5000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3.125E-6 -2.22222E-6 L 0.63633 -0.43125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810" y="-215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42435 0.50671 " pathEditMode="relative" rAng="0" ptsTypes="AA">
                                      <p:cBhvr>
                                        <p:cTn id="2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11" y="253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65937 0.4713 " pathEditMode="relative" rAng="0" ptsTypes="AA">
                                      <p:cBhvr>
                                        <p:cTn id="27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969" y="2356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-0.03607 0.47546 " pathEditMode="relative" rAng="0" ptsTypes="AA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10" y="237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MsPham093608278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15" name="Rounded Rectangle 14"/>
          <p:cNvSpPr/>
          <p:nvPr/>
        </p:nvSpPr>
        <p:spPr>
          <a:xfrm>
            <a:off x="6349413" y="4874128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have it on Mondays and Thursdays.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3523131" y="4945029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have it on Mondays and Fridays.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696849" y="4928826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have it Tuesdays and Fridays.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9175696" y="4884148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have it on Tuesdays and Fridays.</a:t>
            </a:r>
          </a:p>
        </p:txBody>
      </p:sp>
      <p:pic>
        <p:nvPicPr>
          <p:cNvPr id="20" name="ahuyen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6679" y="5409815"/>
            <a:ext cx="759094" cy="1026723"/>
          </a:xfrm>
          <a:prstGeom prst="rect">
            <a:avLst/>
          </a:prstGeom>
        </p:spPr>
      </p:pic>
      <p:pic>
        <p:nvPicPr>
          <p:cNvPr id="21" name="bhuyen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70552" y="5570248"/>
            <a:ext cx="793156" cy="997527"/>
          </a:xfrm>
          <a:prstGeom prst="rect">
            <a:avLst/>
          </a:prstGeom>
        </p:spPr>
      </p:pic>
      <p:pic>
        <p:nvPicPr>
          <p:cNvPr id="22" name="chuyen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15346" y="5662508"/>
            <a:ext cx="788291" cy="1012126"/>
          </a:xfrm>
          <a:prstGeom prst="rect">
            <a:avLst/>
          </a:prstGeom>
        </p:spPr>
      </p:pic>
      <p:pic>
        <p:nvPicPr>
          <p:cNvPr id="23" name="dhuyen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96149" y="5393668"/>
            <a:ext cx="759094" cy="1012126"/>
          </a:xfrm>
          <a:prstGeom prst="rect">
            <a:avLst/>
          </a:prstGeom>
        </p:spPr>
      </p:pic>
      <p:pic>
        <p:nvPicPr>
          <p:cNvPr id="25" name="huyen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264" t="-42386" r="-6989" b="-36838"/>
          <a:stretch/>
        </p:blipFill>
        <p:spPr>
          <a:xfrm flipH="1">
            <a:off x="9166989" y="-42086"/>
            <a:ext cx="2569027" cy="1349829"/>
          </a:xfrm>
          <a:prstGeom prst="ellipse">
            <a:avLst/>
          </a:prstGeom>
        </p:spPr>
      </p:pic>
      <p:sp>
        <p:nvSpPr>
          <p:cNvPr id="26" name="Double Wave 25">
            <a:hlinkClick r:id="" action="ppaction://hlinkshowjump?jump=nextslide"/>
          </p:cNvPr>
          <p:cNvSpPr/>
          <p:nvPr/>
        </p:nvSpPr>
        <p:spPr>
          <a:xfrm>
            <a:off x="9899465" y="2817574"/>
            <a:ext cx="1492560" cy="743826"/>
          </a:xfrm>
          <a:prstGeom prst="doubleWav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Next </a:t>
            </a:r>
          </a:p>
        </p:txBody>
      </p:sp>
      <p:sp>
        <p:nvSpPr>
          <p:cNvPr id="28" name="Rectangle 27"/>
          <p:cNvSpPr/>
          <p:nvPr/>
        </p:nvSpPr>
        <p:spPr>
          <a:xfrm>
            <a:off x="3194998" y="1986979"/>
            <a:ext cx="5776906" cy="258574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When do you have Maths?</a:t>
            </a: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270600" y="2529180"/>
            <a:ext cx="5578323" cy="2188654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19" b="926"/>
          <a:stretch/>
        </p:blipFill>
        <p:spPr>
          <a:xfrm flipH="1">
            <a:off x="449993" y="954686"/>
            <a:ext cx="1376302" cy="1462233"/>
          </a:xfrm>
          <a:prstGeom prst="rect">
            <a:avLst/>
          </a:prstGeom>
        </p:spPr>
      </p:pic>
      <p:pic>
        <p:nvPicPr>
          <p:cNvPr id="27" name="Picture 2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9007" flipH="1">
            <a:off x="8510750" y="4565625"/>
            <a:ext cx="1557288" cy="1510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926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42435 0.50671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11" y="253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65937 0.50509 " pathEditMode="relative" rAng="0" ptsTypes="AA">
                                      <p:cBhvr>
                                        <p:cTn id="1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969" y="25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"/>
                            </p:stCondLst>
                            <p:childTnLst>
                              <p:par>
                                <p:cTn id="1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50"/>
                            </p:stCondLst>
                            <p:childTnLst>
                              <p:par>
                                <p:cTn id="18" presetID="42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1.04167E-6 -4.44444E-6 L 0.17435 -0.40833 " pathEditMode="relative" rAng="0" ptsTypes="AA">
                                      <p:cBhvr>
                                        <p:cTn id="1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11" y="-20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25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-0.0276 0.47546 " pathEditMode="relative" rAng="0" ptsTypes="AA">
                                      <p:cBhvr>
                                        <p:cTn id="27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0" y="237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20286 0.47546 " pathEditMode="relative" rAng="0" ptsTypes="AA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43" y="237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MsPham093608278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15" name="Rounded Rectangle 14"/>
          <p:cNvSpPr/>
          <p:nvPr/>
        </p:nvSpPr>
        <p:spPr>
          <a:xfrm>
            <a:off x="6349413" y="4874128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C00000"/>
                </a:solidFill>
              </a:rPr>
              <a:t>I have it on Mondays.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3523131" y="4945029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C00000"/>
                </a:solidFill>
              </a:rPr>
              <a:t>It’s Miss Hien.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696849" y="4928826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C00000"/>
                </a:solidFill>
              </a:rPr>
              <a:t>It’s on Mondays.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9175696" y="4884148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C00000"/>
                </a:solidFill>
              </a:rPr>
              <a:t>It’s Mondays.</a:t>
            </a:r>
            <a:endParaRPr lang="en-US" sz="2800" dirty="0">
              <a:solidFill>
                <a:srgbClr val="C00000"/>
              </a:solidFill>
            </a:endParaRPr>
          </a:p>
        </p:txBody>
      </p:sp>
      <p:pic>
        <p:nvPicPr>
          <p:cNvPr id="20" name="ahuyen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0330" y="5406396"/>
            <a:ext cx="759094" cy="1026723"/>
          </a:xfrm>
          <a:prstGeom prst="rect">
            <a:avLst/>
          </a:prstGeom>
        </p:spPr>
      </p:pic>
      <p:pic>
        <p:nvPicPr>
          <p:cNvPr id="21" name="bhuyen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89353" y="5649810"/>
            <a:ext cx="793156" cy="995797"/>
          </a:xfrm>
          <a:prstGeom prst="rect">
            <a:avLst/>
          </a:prstGeom>
        </p:spPr>
      </p:pic>
      <p:pic>
        <p:nvPicPr>
          <p:cNvPr id="22" name="chuyen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02637" y="5649810"/>
            <a:ext cx="788291" cy="1012126"/>
          </a:xfrm>
          <a:prstGeom prst="rect">
            <a:avLst/>
          </a:prstGeom>
        </p:spPr>
      </p:pic>
      <p:pic>
        <p:nvPicPr>
          <p:cNvPr id="23" name="dhuyen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826435" y="5406396"/>
            <a:ext cx="759094" cy="101212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19" b="926"/>
          <a:stretch/>
        </p:blipFill>
        <p:spPr>
          <a:xfrm flipH="1">
            <a:off x="449993" y="954686"/>
            <a:ext cx="1376302" cy="1462233"/>
          </a:xfrm>
          <a:prstGeom prst="rect">
            <a:avLst/>
          </a:prstGeom>
        </p:spPr>
      </p:pic>
      <p:sp>
        <p:nvSpPr>
          <p:cNvPr id="25" name="Double Wave 24">
            <a:hlinkClick r:id="" action="ppaction://hlinkshowjump?jump=nextslide"/>
          </p:cNvPr>
          <p:cNvSpPr/>
          <p:nvPr/>
        </p:nvSpPr>
        <p:spPr>
          <a:xfrm>
            <a:off x="9899465" y="2817574"/>
            <a:ext cx="1492560" cy="743826"/>
          </a:xfrm>
          <a:prstGeom prst="doubleWav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Next </a:t>
            </a:r>
          </a:p>
        </p:txBody>
      </p:sp>
      <p:pic>
        <p:nvPicPr>
          <p:cNvPr id="26" name="Picture 25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9007" flipH="1">
            <a:off x="2856227" y="4712611"/>
            <a:ext cx="1557288" cy="1510497"/>
          </a:xfrm>
          <a:prstGeom prst="rect">
            <a:avLst/>
          </a:prstGeom>
        </p:spPr>
      </p:pic>
      <p:pic>
        <p:nvPicPr>
          <p:cNvPr id="27" name="huyen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264" t="-42386" r="-6989" b="-36838"/>
          <a:stretch/>
        </p:blipFill>
        <p:spPr>
          <a:xfrm flipH="1">
            <a:off x="9166989" y="-42086"/>
            <a:ext cx="2569027" cy="1349829"/>
          </a:xfrm>
          <a:prstGeom prst="ellipse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3132827" y="2535381"/>
            <a:ext cx="5776906" cy="2064897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Who is your English teacher?</a:t>
            </a:r>
          </a:p>
        </p:txBody>
      </p:sp>
    </p:spTree>
    <p:extLst>
      <p:ext uri="{BB962C8B-B14F-4D97-AF65-F5344CB8AC3E}">
        <p14:creationId xmlns:p14="http://schemas.microsoft.com/office/powerpoint/2010/main" val="3081756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20481 0.55162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30" y="263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42" presetClass="path" presetSubtype="0" accel="50000" decel="5000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3.125E-6 -2.22222E-6 L 0.63633 -0.43125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810" y="-215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42435 0.50671 " pathEditMode="relative" rAng="0" ptsTypes="AA">
                                      <p:cBhvr>
                                        <p:cTn id="2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11" y="253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65937 0.4713 " pathEditMode="relative" rAng="0" ptsTypes="AA">
                                      <p:cBhvr>
                                        <p:cTn id="27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969" y="2356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-0.03607 0.47546 " pathEditMode="relative" rAng="0" ptsTypes="AA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10" y="237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MsPham093608278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132827" y="2646217"/>
            <a:ext cx="5776906" cy="1954061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Who is your Sciences _____?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6349413" y="4909578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C00000"/>
                </a:solidFill>
              </a:rPr>
              <a:t>teacher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3523131" y="4909578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C00000"/>
                </a:solidFill>
              </a:rPr>
              <a:t>subject 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696849" y="4909578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C00000"/>
                </a:solidFill>
              </a:rPr>
              <a:t>today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9175696" y="4909578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C00000"/>
                </a:solidFill>
              </a:rPr>
              <a:t>have</a:t>
            </a:r>
            <a:endParaRPr lang="en-US" sz="2800" dirty="0">
              <a:solidFill>
                <a:srgbClr val="C00000"/>
              </a:solidFill>
            </a:endParaRPr>
          </a:p>
        </p:txBody>
      </p:sp>
      <p:pic>
        <p:nvPicPr>
          <p:cNvPr id="21" name="ahuyen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8582" y="5240712"/>
            <a:ext cx="759094" cy="1026723"/>
          </a:xfrm>
          <a:prstGeom prst="rect">
            <a:avLst/>
          </a:prstGeom>
        </p:spPr>
      </p:pic>
      <p:pic>
        <p:nvPicPr>
          <p:cNvPr id="22" name="bhuyen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71004" y="5573407"/>
            <a:ext cx="793156" cy="997527"/>
          </a:xfrm>
          <a:prstGeom prst="rect">
            <a:avLst/>
          </a:prstGeom>
        </p:spPr>
      </p:pic>
      <p:pic>
        <p:nvPicPr>
          <p:cNvPr id="23" name="chuyen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07775" y="5571635"/>
            <a:ext cx="854801" cy="1097521"/>
          </a:xfrm>
          <a:prstGeom prst="rect">
            <a:avLst/>
          </a:prstGeom>
        </p:spPr>
      </p:pic>
      <p:pic>
        <p:nvPicPr>
          <p:cNvPr id="24" name="dhuyen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67624" y="5353045"/>
            <a:ext cx="759094" cy="101212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19" b="926"/>
          <a:stretch/>
        </p:blipFill>
        <p:spPr>
          <a:xfrm flipH="1">
            <a:off x="449993" y="954686"/>
            <a:ext cx="1376302" cy="1462233"/>
          </a:xfrm>
          <a:prstGeom prst="rect">
            <a:avLst/>
          </a:prstGeom>
        </p:spPr>
      </p:pic>
      <p:sp>
        <p:nvSpPr>
          <p:cNvPr id="26" name="Double Wave 25">
            <a:hlinkClick r:id="" action="ppaction://hlinkshowjump?jump=nextslide"/>
          </p:cNvPr>
          <p:cNvSpPr/>
          <p:nvPr/>
        </p:nvSpPr>
        <p:spPr>
          <a:xfrm>
            <a:off x="9899465" y="2817574"/>
            <a:ext cx="1492560" cy="743826"/>
          </a:xfrm>
          <a:prstGeom prst="doubleWav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Next </a:t>
            </a:r>
          </a:p>
        </p:txBody>
      </p:sp>
      <p:pic>
        <p:nvPicPr>
          <p:cNvPr id="27" name="Picture 2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9007" flipH="1">
            <a:off x="5589687" y="4613903"/>
            <a:ext cx="1557288" cy="1510497"/>
          </a:xfrm>
          <a:prstGeom prst="rect">
            <a:avLst/>
          </a:prstGeom>
        </p:spPr>
      </p:pic>
      <p:pic>
        <p:nvPicPr>
          <p:cNvPr id="28" name="huyen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264" t="-42386" r="-6989" b="-36838"/>
          <a:stretch/>
        </p:blipFill>
        <p:spPr>
          <a:xfrm flipH="1">
            <a:off x="9166989" y="-42086"/>
            <a:ext cx="2569027" cy="1349829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170661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42435 0.50671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11" y="25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"/>
                            </p:stCondLst>
                            <p:childTnLst>
                              <p:par>
                                <p:cTn id="13" presetID="42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4.375E-6 -3.7037E-7 L 0.41211 -0.41111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599" y="-20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25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67096 0.47315 " pathEditMode="relative" rAng="0" ptsTypes="AA">
                                      <p:cBhvr>
                                        <p:cTn id="2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542" y="236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-0.03607 0.47546 " pathEditMode="relative" rAng="0" ptsTypes="AA">
                                      <p:cBhvr>
                                        <p:cTn id="2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10" y="237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20286 0.49468 " pathEditMode="relative" rAng="0" ptsTypes="AA">
                                      <p:cBhvr>
                                        <p:cTn id="3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43" y="2472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MsPham093608278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3523131" y="3016011"/>
            <a:ext cx="5032806" cy="1183929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 is your Maths teacher?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6349413" y="4909578"/>
            <a:ext cx="2560320" cy="1250438"/>
          </a:xfrm>
          <a:prstGeom prst="roundRect">
            <a:avLst/>
          </a:prstGeom>
          <a:ln w="28575" cmpd="thickThin">
            <a:solidFill>
              <a:srgbClr val="70C60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C00000"/>
                </a:solidFill>
              </a:rPr>
              <a:t>when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3523131" y="4909578"/>
            <a:ext cx="2560320" cy="1250438"/>
          </a:xfrm>
          <a:prstGeom prst="roundRect">
            <a:avLst/>
          </a:prstGeom>
          <a:ln w="28575" cmpd="thickThin">
            <a:solidFill>
              <a:srgbClr val="70C60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C00000"/>
                </a:solidFill>
              </a:rPr>
              <a:t>what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696849" y="4909578"/>
            <a:ext cx="2560320" cy="1250438"/>
          </a:xfrm>
          <a:prstGeom prst="roundRect">
            <a:avLst/>
          </a:prstGeom>
          <a:ln w="28575" cmpd="thickThin">
            <a:solidFill>
              <a:srgbClr val="70C60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C00000"/>
                </a:solidFill>
              </a:rPr>
              <a:t>Who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9175696" y="4909578"/>
            <a:ext cx="2560320" cy="1250438"/>
          </a:xfrm>
          <a:prstGeom prst="roundRect">
            <a:avLst/>
          </a:prstGeom>
          <a:ln w="28575" cmpd="thickThin">
            <a:solidFill>
              <a:srgbClr val="70C60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C00000"/>
                </a:solidFill>
              </a:rPr>
              <a:t>What sujects</a:t>
            </a:r>
            <a:endParaRPr lang="en-US" sz="2800" dirty="0">
              <a:solidFill>
                <a:srgbClr val="C00000"/>
              </a:solidFill>
            </a:endParaRPr>
          </a:p>
        </p:txBody>
      </p:sp>
      <p:pic>
        <p:nvPicPr>
          <p:cNvPr id="34" name="ahuyen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7302" y="5413551"/>
            <a:ext cx="759094" cy="1026723"/>
          </a:xfrm>
          <a:prstGeom prst="rect">
            <a:avLst/>
          </a:prstGeom>
        </p:spPr>
      </p:pic>
      <p:pic>
        <p:nvPicPr>
          <p:cNvPr id="35" name="bhuyen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68312" y="5624601"/>
            <a:ext cx="793156" cy="997527"/>
          </a:xfrm>
          <a:prstGeom prst="rect">
            <a:avLst/>
          </a:prstGeom>
        </p:spPr>
      </p:pic>
      <p:pic>
        <p:nvPicPr>
          <p:cNvPr id="36" name="chuyen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21054" y="5662849"/>
            <a:ext cx="788291" cy="1012126"/>
          </a:xfrm>
          <a:prstGeom prst="rect">
            <a:avLst/>
          </a:prstGeom>
        </p:spPr>
      </p:pic>
      <p:pic>
        <p:nvPicPr>
          <p:cNvPr id="37" name="dhuyen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830688" y="5413551"/>
            <a:ext cx="759094" cy="1012126"/>
          </a:xfrm>
          <a:prstGeom prst="rect">
            <a:avLst/>
          </a:prstGeom>
        </p:spPr>
      </p:pic>
      <p:sp>
        <p:nvSpPr>
          <p:cNvPr id="38" name="Double Wave 37">
            <a:hlinkClick r:id="" action="ppaction://hlinkshowjump?jump=nextslide"/>
          </p:cNvPr>
          <p:cNvSpPr/>
          <p:nvPr/>
        </p:nvSpPr>
        <p:spPr>
          <a:xfrm>
            <a:off x="9899465" y="2817574"/>
            <a:ext cx="1492560" cy="743826"/>
          </a:xfrm>
          <a:prstGeom prst="doubleWav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Next </a:t>
            </a: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19" b="926"/>
          <a:stretch/>
        </p:blipFill>
        <p:spPr>
          <a:xfrm flipH="1">
            <a:off x="449993" y="954686"/>
            <a:ext cx="1376302" cy="1462233"/>
          </a:xfrm>
          <a:prstGeom prst="rect">
            <a:avLst/>
          </a:prstGeom>
        </p:spPr>
      </p:pic>
      <p:pic>
        <p:nvPicPr>
          <p:cNvPr id="40" name="Picture 39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9007" flipH="1">
            <a:off x="-20047" y="4509726"/>
            <a:ext cx="1557288" cy="1510497"/>
          </a:xfrm>
          <a:prstGeom prst="rect">
            <a:avLst/>
          </a:prstGeom>
        </p:spPr>
      </p:pic>
      <p:pic>
        <p:nvPicPr>
          <p:cNvPr id="41" name="huyen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264" t="-42386" r="-6989" b="-36838"/>
          <a:stretch/>
        </p:blipFill>
        <p:spPr>
          <a:xfrm flipH="1">
            <a:off x="9166989" y="-42086"/>
            <a:ext cx="2569027" cy="1349829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718679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-0.03216 0.50579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15" y="25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42" presetClass="path" presetSubtype="0" accel="50000" decel="5000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6.25E-7 -2.59259E-6 L 0.87227 -0.38935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607" y="-194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2112 0.47315 " pathEditMode="relative" rAng="0" ptsTypes="AA">
                                      <p:cBhvr>
                                        <p:cTn id="22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60" y="236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42435 0.50671 " pathEditMode="relative" rAng="0" ptsTypes="AA">
                                      <p:cBhvr>
                                        <p:cTn id="27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11" y="253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65937 0.50509 " pathEditMode="relative" rAng="0" ptsTypes="AA">
                                      <p:cBhvr>
                                        <p:cTn id="32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969" y="2525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3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MsPham093608278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15" name="Rounded Rectangle 14"/>
          <p:cNvSpPr/>
          <p:nvPr/>
        </p:nvSpPr>
        <p:spPr>
          <a:xfrm>
            <a:off x="6349413" y="4874128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C00000"/>
                </a:solidFill>
              </a:rPr>
              <a:t>England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3523131" y="4945029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C00000"/>
                </a:solidFill>
              </a:rPr>
              <a:t>Vietnam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696849" y="4928826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C00000"/>
                </a:solidFill>
              </a:rPr>
              <a:t>have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9175696" y="4884148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C00000"/>
                </a:solidFill>
              </a:rPr>
              <a:t>Art</a:t>
            </a:r>
            <a:endParaRPr lang="en-US" sz="2800" dirty="0">
              <a:solidFill>
                <a:srgbClr val="C00000"/>
              </a:solidFill>
            </a:endParaRPr>
          </a:p>
        </p:txBody>
      </p:sp>
      <p:pic>
        <p:nvPicPr>
          <p:cNvPr id="20" name="ahuyen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6679" y="5409815"/>
            <a:ext cx="759094" cy="1026723"/>
          </a:xfrm>
          <a:prstGeom prst="rect">
            <a:avLst/>
          </a:prstGeom>
        </p:spPr>
      </p:pic>
      <p:pic>
        <p:nvPicPr>
          <p:cNvPr id="21" name="bhuyen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70552" y="5570248"/>
            <a:ext cx="793156" cy="997527"/>
          </a:xfrm>
          <a:prstGeom prst="rect">
            <a:avLst/>
          </a:prstGeom>
        </p:spPr>
      </p:pic>
      <p:pic>
        <p:nvPicPr>
          <p:cNvPr id="22" name="chuyen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15346" y="5662508"/>
            <a:ext cx="788291" cy="1012126"/>
          </a:xfrm>
          <a:prstGeom prst="rect">
            <a:avLst/>
          </a:prstGeom>
        </p:spPr>
      </p:pic>
      <p:pic>
        <p:nvPicPr>
          <p:cNvPr id="23" name="dhuyen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96149" y="5393668"/>
            <a:ext cx="759094" cy="101212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19" b="926"/>
          <a:stretch/>
        </p:blipFill>
        <p:spPr>
          <a:xfrm flipH="1">
            <a:off x="449993" y="954686"/>
            <a:ext cx="1376302" cy="1462233"/>
          </a:xfrm>
          <a:prstGeom prst="rect">
            <a:avLst/>
          </a:prstGeom>
        </p:spPr>
      </p:pic>
      <p:pic>
        <p:nvPicPr>
          <p:cNvPr id="25" name="huyen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264" t="-42386" r="-6989" b="-36838"/>
          <a:stretch/>
        </p:blipFill>
        <p:spPr>
          <a:xfrm flipH="1">
            <a:off x="9166989" y="-42086"/>
            <a:ext cx="2569027" cy="1349829"/>
          </a:xfrm>
          <a:prstGeom prst="ellipse">
            <a:avLst/>
          </a:prstGeom>
        </p:spPr>
      </p:pic>
      <p:sp>
        <p:nvSpPr>
          <p:cNvPr id="26" name="Double Wave 25">
            <a:hlinkClick r:id="" action="ppaction://hlinkshowjump?jump=nextslide"/>
          </p:cNvPr>
          <p:cNvSpPr/>
          <p:nvPr/>
        </p:nvSpPr>
        <p:spPr>
          <a:xfrm>
            <a:off x="9899465" y="2817574"/>
            <a:ext cx="1492560" cy="743826"/>
          </a:xfrm>
          <a:prstGeom prst="doubleWav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Next </a:t>
            </a:r>
          </a:p>
        </p:txBody>
      </p:sp>
      <p:pic>
        <p:nvPicPr>
          <p:cNvPr id="27" name="Picture 2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9007" flipH="1">
            <a:off x="8510750" y="4565625"/>
            <a:ext cx="1557288" cy="1510497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3132827" y="2604655"/>
            <a:ext cx="5776906" cy="1995624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Who is your ______ teacher?</a:t>
            </a:r>
          </a:p>
        </p:txBody>
      </p:sp>
    </p:spTree>
    <p:extLst>
      <p:ext uri="{BB962C8B-B14F-4D97-AF65-F5344CB8AC3E}">
        <p14:creationId xmlns:p14="http://schemas.microsoft.com/office/powerpoint/2010/main" val="3500012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42435 0.50671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11" y="253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65937 0.50509 " pathEditMode="relative" rAng="0" ptsTypes="AA">
                                      <p:cBhvr>
                                        <p:cTn id="1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969" y="25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"/>
                            </p:stCondLst>
                            <p:childTnLst>
                              <p:par>
                                <p:cTn id="1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50"/>
                            </p:stCondLst>
                            <p:childTnLst>
                              <p:par>
                                <p:cTn id="18" presetID="42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1.04167E-6 -4.44444E-6 L 0.17435 -0.40833 " pathEditMode="relative" rAng="0" ptsTypes="AA">
                                      <p:cBhvr>
                                        <p:cTn id="1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11" y="-20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25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-0.0276 0.47546 " pathEditMode="relative" rAng="0" ptsTypes="AA">
                                      <p:cBhvr>
                                        <p:cTn id="27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0" y="237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20286 0.47546 " pathEditMode="relative" rAng="0" ptsTypes="AA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43" y="237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MsPham093608278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132827" y="2549235"/>
            <a:ext cx="5776906" cy="205104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Who is your ______ teacher?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6349413" y="4909578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C00000"/>
                </a:solidFill>
              </a:rPr>
              <a:t>He’s 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3523131" y="4909578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C00000"/>
                </a:solidFill>
              </a:rPr>
              <a:t>She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696849" y="4909578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C00000"/>
                </a:solidFill>
              </a:rPr>
              <a:t>She’s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9175696" y="4909578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C00000"/>
                </a:solidFill>
              </a:rPr>
              <a:t>He </a:t>
            </a:r>
          </a:p>
        </p:txBody>
      </p:sp>
      <p:pic>
        <p:nvPicPr>
          <p:cNvPr id="21" name="ahuyen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8582" y="5240712"/>
            <a:ext cx="759094" cy="1026723"/>
          </a:xfrm>
          <a:prstGeom prst="rect">
            <a:avLst/>
          </a:prstGeom>
        </p:spPr>
      </p:pic>
      <p:pic>
        <p:nvPicPr>
          <p:cNvPr id="22" name="bhuyen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71004" y="5573407"/>
            <a:ext cx="793156" cy="997527"/>
          </a:xfrm>
          <a:prstGeom prst="rect">
            <a:avLst/>
          </a:prstGeom>
        </p:spPr>
      </p:pic>
      <p:pic>
        <p:nvPicPr>
          <p:cNvPr id="23" name="chuyen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07775" y="5571635"/>
            <a:ext cx="854801" cy="1097521"/>
          </a:xfrm>
          <a:prstGeom prst="rect">
            <a:avLst/>
          </a:prstGeom>
        </p:spPr>
      </p:pic>
      <p:pic>
        <p:nvPicPr>
          <p:cNvPr id="24" name="dhuyen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67624" y="5353045"/>
            <a:ext cx="759094" cy="101212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19" b="926"/>
          <a:stretch/>
        </p:blipFill>
        <p:spPr>
          <a:xfrm flipH="1">
            <a:off x="449993" y="954686"/>
            <a:ext cx="1376302" cy="1462233"/>
          </a:xfrm>
          <a:prstGeom prst="rect">
            <a:avLst/>
          </a:prstGeom>
        </p:spPr>
      </p:pic>
      <p:sp>
        <p:nvSpPr>
          <p:cNvPr id="26" name="Double Wave 25">
            <a:hlinkClick r:id="" action="ppaction://hlinkshowjump?jump=nextslide"/>
          </p:cNvPr>
          <p:cNvSpPr/>
          <p:nvPr/>
        </p:nvSpPr>
        <p:spPr>
          <a:xfrm>
            <a:off x="9899465" y="2817574"/>
            <a:ext cx="1492560" cy="743826"/>
          </a:xfrm>
          <a:prstGeom prst="doubleWav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Next </a:t>
            </a:r>
          </a:p>
        </p:txBody>
      </p:sp>
      <p:pic>
        <p:nvPicPr>
          <p:cNvPr id="27" name="Picture 2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9007" flipH="1">
            <a:off x="5589687" y="4613903"/>
            <a:ext cx="1557288" cy="1510497"/>
          </a:xfrm>
          <a:prstGeom prst="rect">
            <a:avLst/>
          </a:prstGeom>
        </p:spPr>
      </p:pic>
      <p:pic>
        <p:nvPicPr>
          <p:cNvPr id="28" name="huyen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264" t="-42386" r="-6989" b="-36838"/>
          <a:stretch/>
        </p:blipFill>
        <p:spPr>
          <a:xfrm flipH="1">
            <a:off x="9166989" y="-42086"/>
            <a:ext cx="2569027" cy="1349829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769358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42435 0.50671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11" y="25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"/>
                            </p:stCondLst>
                            <p:childTnLst>
                              <p:par>
                                <p:cTn id="13" presetID="42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4.375E-6 -3.7037E-7 L 0.41211 -0.41111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599" y="-20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25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67096 0.47315 " pathEditMode="relative" rAng="0" ptsTypes="AA">
                                      <p:cBhvr>
                                        <p:cTn id="2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542" y="236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-0.03607 0.47546 " pathEditMode="relative" rAng="0" ptsTypes="AA">
                                      <p:cBhvr>
                                        <p:cTn id="2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10" y="237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20286 0.49468 " pathEditMode="relative" rAng="0" ptsTypes="AA">
                                      <p:cBhvr>
                                        <p:cTn id="3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43" y="2472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MsPham093608278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3523131" y="1717974"/>
            <a:ext cx="5032806" cy="1183929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 IT?</a:t>
            </a:r>
          </a:p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have it on Wednesday.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6349413" y="4909578"/>
            <a:ext cx="2560320" cy="1250438"/>
          </a:xfrm>
          <a:prstGeom prst="roundRect">
            <a:avLst/>
          </a:prstGeom>
          <a:ln w="28575" cmpd="thickThin">
            <a:solidFill>
              <a:srgbClr val="70C60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Who do you have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3523131" y="4909578"/>
            <a:ext cx="2560320" cy="1250438"/>
          </a:xfrm>
          <a:prstGeom prst="roundRect">
            <a:avLst/>
          </a:prstGeom>
          <a:ln w="28575" cmpd="thickThin">
            <a:solidFill>
              <a:srgbClr val="70C60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do you have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696849" y="4909578"/>
            <a:ext cx="2560320" cy="1250438"/>
          </a:xfrm>
          <a:prstGeom prst="roundRect">
            <a:avLst/>
          </a:prstGeom>
          <a:ln w="28575" cmpd="thickThin">
            <a:solidFill>
              <a:srgbClr val="70C60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When do you have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9175696" y="4909578"/>
            <a:ext cx="2560320" cy="1250438"/>
          </a:xfrm>
          <a:prstGeom prst="roundRect">
            <a:avLst/>
          </a:prstGeom>
          <a:ln w="28575" cmpd="thickThin">
            <a:solidFill>
              <a:srgbClr val="70C60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do you have</a:t>
            </a:r>
            <a:endParaRPr lang="en-US" sz="2800" dirty="0">
              <a:solidFill>
                <a:srgbClr val="C00000"/>
              </a:solidFill>
            </a:endParaRPr>
          </a:p>
        </p:txBody>
      </p:sp>
      <p:pic>
        <p:nvPicPr>
          <p:cNvPr id="34" name="ahuyen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7302" y="5413551"/>
            <a:ext cx="759094" cy="1026723"/>
          </a:xfrm>
          <a:prstGeom prst="rect">
            <a:avLst/>
          </a:prstGeom>
        </p:spPr>
      </p:pic>
      <p:pic>
        <p:nvPicPr>
          <p:cNvPr id="35" name="bhuyen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68312" y="5624601"/>
            <a:ext cx="793156" cy="997527"/>
          </a:xfrm>
          <a:prstGeom prst="rect">
            <a:avLst/>
          </a:prstGeom>
        </p:spPr>
      </p:pic>
      <p:pic>
        <p:nvPicPr>
          <p:cNvPr id="36" name="chuyen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21054" y="5662849"/>
            <a:ext cx="788291" cy="1012126"/>
          </a:xfrm>
          <a:prstGeom prst="rect">
            <a:avLst/>
          </a:prstGeom>
        </p:spPr>
      </p:pic>
      <p:pic>
        <p:nvPicPr>
          <p:cNvPr id="37" name="dhuyen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830688" y="5413551"/>
            <a:ext cx="759094" cy="1012126"/>
          </a:xfrm>
          <a:prstGeom prst="rect">
            <a:avLst/>
          </a:prstGeom>
        </p:spPr>
      </p:pic>
      <p:sp>
        <p:nvSpPr>
          <p:cNvPr id="38" name="Double Wave 37">
            <a:hlinkClick r:id="" action="ppaction://hlinkshowjump?jump=nextslide"/>
          </p:cNvPr>
          <p:cNvSpPr/>
          <p:nvPr/>
        </p:nvSpPr>
        <p:spPr>
          <a:xfrm>
            <a:off x="9899465" y="2817574"/>
            <a:ext cx="1492560" cy="743826"/>
          </a:xfrm>
          <a:prstGeom prst="doubleWav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Next </a:t>
            </a: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19" b="926"/>
          <a:stretch/>
        </p:blipFill>
        <p:spPr>
          <a:xfrm flipH="1">
            <a:off x="449993" y="954686"/>
            <a:ext cx="1376302" cy="1462233"/>
          </a:xfrm>
          <a:prstGeom prst="rect">
            <a:avLst/>
          </a:prstGeom>
        </p:spPr>
      </p:pic>
      <p:pic>
        <p:nvPicPr>
          <p:cNvPr id="40" name="Picture 39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9007" flipH="1">
            <a:off x="-20047" y="4509726"/>
            <a:ext cx="1557288" cy="1510497"/>
          </a:xfrm>
          <a:prstGeom prst="rect">
            <a:avLst/>
          </a:prstGeom>
        </p:spPr>
      </p:pic>
      <p:pic>
        <p:nvPicPr>
          <p:cNvPr id="41" name="huyen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264" t="-42386" r="-6989" b="-36838"/>
          <a:stretch/>
        </p:blipFill>
        <p:spPr>
          <a:xfrm flipH="1">
            <a:off x="9166989" y="-42086"/>
            <a:ext cx="2569027" cy="1349829"/>
          </a:xfrm>
          <a:prstGeom prst="ellipse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294289" y="2667450"/>
            <a:ext cx="5578323" cy="2188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372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-0.03216 0.50579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15" y="25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42" presetClass="path" presetSubtype="0" accel="50000" decel="5000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6.25E-7 -2.59259E-6 L 0.87227 -0.38935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607" y="-194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2112 0.47315 " pathEditMode="relative" rAng="0" ptsTypes="AA">
                                      <p:cBhvr>
                                        <p:cTn id="22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60" y="236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42435 0.50671 " pathEditMode="relative" rAng="0" ptsTypes="AA">
                                      <p:cBhvr>
                                        <p:cTn id="27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11" y="253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65937 0.50509 " pathEditMode="relative" rAng="0" ptsTypes="AA">
                                      <p:cBhvr>
                                        <p:cTn id="32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969" y="2525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3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MsPham093608278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15" name="Rounded Rectangle 14"/>
          <p:cNvSpPr/>
          <p:nvPr/>
        </p:nvSpPr>
        <p:spPr>
          <a:xfrm>
            <a:off x="6349413" y="4874128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C00000"/>
                </a:solidFill>
              </a:rPr>
              <a:t>I have on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3523131" y="4945029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C00000"/>
                </a:solidFill>
              </a:rPr>
              <a:t>I have it on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696849" y="4928826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C00000"/>
                </a:solidFill>
              </a:rPr>
              <a:t>I have it 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9175696" y="4884148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C00000"/>
                </a:solidFill>
              </a:rPr>
              <a:t>It’s</a:t>
            </a:r>
            <a:endParaRPr lang="en-US" sz="2800" dirty="0">
              <a:solidFill>
                <a:srgbClr val="C00000"/>
              </a:solidFill>
            </a:endParaRPr>
          </a:p>
        </p:txBody>
      </p:sp>
      <p:pic>
        <p:nvPicPr>
          <p:cNvPr id="20" name="ahuyen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0330" y="5406396"/>
            <a:ext cx="759094" cy="1026723"/>
          </a:xfrm>
          <a:prstGeom prst="rect">
            <a:avLst/>
          </a:prstGeom>
        </p:spPr>
      </p:pic>
      <p:pic>
        <p:nvPicPr>
          <p:cNvPr id="21" name="bhuyen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89353" y="5649810"/>
            <a:ext cx="793156" cy="995797"/>
          </a:xfrm>
          <a:prstGeom prst="rect">
            <a:avLst/>
          </a:prstGeom>
        </p:spPr>
      </p:pic>
      <p:pic>
        <p:nvPicPr>
          <p:cNvPr id="22" name="chuyen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02637" y="5649810"/>
            <a:ext cx="788291" cy="1012126"/>
          </a:xfrm>
          <a:prstGeom prst="rect">
            <a:avLst/>
          </a:prstGeom>
        </p:spPr>
      </p:pic>
      <p:pic>
        <p:nvPicPr>
          <p:cNvPr id="23" name="dhuyen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826435" y="5406396"/>
            <a:ext cx="759094" cy="101212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19" b="926"/>
          <a:stretch/>
        </p:blipFill>
        <p:spPr>
          <a:xfrm flipH="1">
            <a:off x="449993" y="954686"/>
            <a:ext cx="1376302" cy="1462233"/>
          </a:xfrm>
          <a:prstGeom prst="rect">
            <a:avLst/>
          </a:prstGeom>
        </p:spPr>
      </p:pic>
      <p:sp>
        <p:nvSpPr>
          <p:cNvPr id="25" name="Double Wave 24">
            <a:hlinkClick r:id="" action="ppaction://hlinkshowjump?jump=nextslide"/>
          </p:cNvPr>
          <p:cNvSpPr/>
          <p:nvPr/>
        </p:nvSpPr>
        <p:spPr>
          <a:xfrm>
            <a:off x="9899465" y="2817574"/>
            <a:ext cx="1492560" cy="743826"/>
          </a:xfrm>
          <a:prstGeom prst="doubleWav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Next </a:t>
            </a:r>
          </a:p>
        </p:txBody>
      </p:sp>
      <p:pic>
        <p:nvPicPr>
          <p:cNvPr id="26" name="Picture 25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9007" flipH="1">
            <a:off x="2856227" y="4712611"/>
            <a:ext cx="1557288" cy="1510497"/>
          </a:xfrm>
          <a:prstGeom prst="rect">
            <a:avLst/>
          </a:prstGeom>
        </p:spPr>
      </p:pic>
      <p:pic>
        <p:nvPicPr>
          <p:cNvPr id="27" name="huyen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264" t="-42386" r="-6989" b="-36838"/>
          <a:stretch/>
        </p:blipFill>
        <p:spPr>
          <a:xfrm flipH="1">
            <a:off x="9166989" y="-42086"/>
            <a:ext cx="2569027" cy="1349829"/>
          </a:xfrm>
          <a:prstGeom prst="ellipse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3126654" y="1820062"/>
            <a:ext cx="5776906" cy="2009479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2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When do you have English?</a:t>
            </a:r>
          </a:p>
          <a:p>
            <a:pPr algn="ctr"/>
            <a:r>
              <a:rPr lang="en-US" sz="2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_______ Wednesdays and Fridays.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266029" y="2702858"/>
            <a:ext cx="5578323" cy="2188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705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20481 0.55162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30" y="263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42" presetClass="path" presetSubtype="0" accel="50000" decel="5000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3.125E-6 -2.22222E-6 L 0.63633 -0.43125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810" y="-215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42435 0.50671 " pathEditMode="relative" rAng="0" ptsTypes="AA">
                                      <p:cBhvr>
                                        <p:cTn id="2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11" y="253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65937 0.4713 " pathEditMode="relative" rAng="0" ptsTypes="AA">
                                      <p:cBhvr>
                                        <p:cTn id="27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969" y="2356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-0.03607 0.47546 " pathEditMode="relative" rAng="0" ptsTypes="AA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10" y="237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MsPham093608278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pic>
        <p:nvPicPr>
          <p:cNvPr id="15" name="huy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8770" y="3693258"/>
            <a:ext cx="645886" cy="56008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63224" y="2928070"/>
            <a:ext cx="5364945" cy="1310754"/>
          </a:xfrm>
          <a:prstGeom prst="rect">
            <a:avLst/>
          </a:prstGeom>
        </p:spPr>
      </p:pic>
      <p:pic>
        <p:nvPicPr>
          <p:cNvPr id="18" name="Picture 6" descr="Library of bee on flower vector transparent stock png files ...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9169" y="2411826"/>
            <a:ext cx="841887" cy="1072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8" descr="2 Bee Clipart, Bee Cards, Bee Pictures, Bee - Cartoon Bee - Png ...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689" b="96927" l="11932" r="89205">
                        <a14:foregroundMark x1="33182" y1="21255" x2="54659" y2="23431"/>
                        <a14:foregroundMark x1="37045" y1="30602" x2="54659" y2="16773"/>
                        <a14:foregroundMark x1="37727" y1="19078" x2="56818" y2="31754"/>
                        <a14:foregroundMark x1="38977" y1="31754" x2="56818" y2="24200"/>
                        <a14:foregroundMark x1="40455" y1="19078" x2="46705" y2="211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937" t="2536" r="11699" b="2445"/>
          <a:stretch/>
        </p:blipFill>
        <p:spPr bwMode="auto">
          <a:xfrm>
            <a:off x="7541295" y="2176433"/>
            <a:ext cx="921390" cy="976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" name="Group 19"/>
          <p:cNvGrpSpPr/>
          <p:nvPr/>
        </p:nvGrpSpPr>
        <p:grpSpPr>
          <a:xfrm>
            <a:off x="2675189" y="2601633"/>
            <a:ext cx="6428872" cy="1566576"/>
            <a:chOff x="1263639" y="-5092745"/>
            <a:chExt cx="13189063" cy="3213888"/>
          </a:xfrm>
        </p:grpSpPr>
        <p:pic>
          <p:nvPicPr>
            <p:cNvPr id="21" name="huyen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31467" y="-3547255"/>
              <a:ext cx="1501306" cy="1301858"/>
            </a:xfrm>
            <a:prstGeom prst="rect">
              <a:avLst/>
            </a:prstGeom>
          </p:spPr>
        </p:pic>
        <p:pic>
          <p:nvPicPr>
            <p:cNvPr id="22" name="huyen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951396" y="-5092745"/>
              <a:ext cx="1501306" cy="1301858"/>
            </a:xfrm>
            <a:prstGeom prst="rect">
              <a:avLst/>
            </a:prstGeom>
          </p:spPr>
        </p:pic>
        <p:pic>
          <p:nvPicPr>
            <p:cNvPr id="23" name="huyen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59999">
              <a:off x="1263639" y="-3283846"/>
              <a:ext cx="1429500" cy="1404989"/>
            </a:xfrm>
            <a:prstGeom prst="rect">
              <a:avLst/>
            </a:prstGeom>
          </p:spPr>
        </p:pic>
      </p:grpSp>
      <p:pic>
        <p:nvPicPr>
          <p:cNvPr id="24" name="Picture 2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9007" flipH="1">
            <a:off x="2450256" y="2817472"/>
            <a:ext cx="863417" cy="837474"/>
          </a:xfrm>
          <a:prstGeom prst="rect">
            <a:avLst/>
          </a:prstGeom>
        </p:spPr>
      </p:pic>
      <p:pic>
        <p:nvPicPr>
          <p:cNvPr id="25" name="Picture 24">
            <a:hlinkClick r:id="" action="ppaction://hlinkshowjump?jump=endshow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130800" y="4057243"/>
            <a:ext cx="2377646" cy="2286198"/>
          </a:xfrm>
          <a:prstGeom prst="rect">
            <a:avLst/>
          </a:prstGeom>
        </p:spPr>
      </p:pic>
      <p:pic>
        <p:nvPicPr>
          <p:cNvPr id="26" name="huyen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264" t="-42386" r="-6989" b="-36838"/>
          <a:stretch/>
        </p:blipFill>
        <p:spPr>
          <a:xfrm flipH="1">
            <a:off x="9166989" y="-42086"/>
            <a:ext cx="2569027" cy="1349829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944276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spham-0936082789"/>
          <p:cNvSpPr/>
          <p:nvPr/>
        </p:nvSpPr>
        <p:spPr>
          <a:xfrm>
            <a:off x="813955" y="409880"/>
            <a:ext cx="332975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1. Look, listen and repeat.</a:t>
            </a: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Msphamsound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89481" y="5697049"/>
            <a:ext cx="371888" cy="36579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0641" y="763247"/>
            <a:ext cx="9280507" cy="5888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62498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1565499" y="369411"/>
            <a:ext cx="8594609" cy="6115097"/>
            <a:chOff x="1525712" y="1583704"/>
            <a:chExt cx="4601538" cy="3274012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7"/>
            <a:srcRect l="50571"/>
            <a:stretch/>
          </p:blipFill>
          <p:spPr>
            <a:xfrm>
              <a:off x="1731395" y="3188791"/>
              <a:ext cx="4395855" cy="1668925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7"/>
            <a:srcRect r="49429"/>
            <a:stretch/>
          </p:blipFill>
          <p:spPr>
            <a:xfrm>
              <a:off x="1525712" y="1583704"/>
              <a:ext cx="4497456" cy="1668925"/>
            </a:xfrm>
            <a:prstGeom prst="rect">
              <a:avLst/>
            </a:prstGeom>
          </p:spPr>
        </p:pic>
      </p:grpSp>
      <p:sp>
        <p:nvSpPr>
          <p:cNvPr id="3" name="Mspham-0936082789"/>
          <p:cNvSpPr/>
          <p:nvPr/>
        </p:nvSpPr>
        <p:spPr>
          <a:xfrm>
            <a:off x="642476" y="369411"/>
            <a:ext cx="276229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4. Listen and number</a:t>
            </a: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Msphamsound-093608278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90293" y="403761"/>
            <a:ext cx="359764" cy="365760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9" name="Mspham-0936082789"/>
          <p:cNvSpPr/>
          <p:nvPr/>
        </p:nvSpPr>
        <p:spPr>
          <a:xfrm>
            <a:off x="9242810" y="403761"/>
            <a:ext cx="365760" cy="365760"/>
          </a:xfrm>
          <a:prstGeom prst="star16">
            <a:avLst/>
          </a:prstGeom>
          <a:solidFill>
            <a:srgbClr val="FF0066"/>
          </a:solidFill>
          <a:ln>
            <a:solidFill>
              <a:schemeClr val="bg1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bg1"/>
                </a:solidFill>
                <a:latin typeface="Arial Black" panose="020B0A04020102020204" pitchFamily="34" charset="0"/>
              </a:rPr>
              <a:t>1</a:t>
            </a:r>
          </a:p>
        </p:txBody>
      </p:sp>
      <p:sp>
        <p:nvSpPr>
          <p:cNvPr id="10" name="Mspham-0936082789"/>
          <p:cNvSpPr/>
          <p:nvPr/>
        </p:nvSpPr>
        <p:spPr>
          <a:xfrm>
            <a:off x="9791450" y="403761"/>
            <a:ext cx="365760" cy="365760"/>
          </a:xfrm>
          <a:prstGeom prst="star16">
            <a:avLst/>
          </a:prstGeom>
          <a:solidFill>
            <a:srgbClr val="FF0066"/>
          </a:solidFill>
          <a:ln>
            <a:solidFill>
              <a:schemeClr val="bg1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bg1"/>
                </a:solidFill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11" name="Mspham-0936082789"/>
          <p:cNvSpPr/>
          <p:nvPr/>
        </p:nvSpPr>
        <p:spPr>
          <a:xfrm>
            <a:off x="10340090" y="403761"/>
            <a:ext cx="365760" cy="365760"/>
          </a:xfrm>
          <a:prstGeom prst="star16">
            <a:avLst/>
          </a:prstGeom>
          <a:solidFill>
            <a:srgbClr val="FF0066"/>
          </a:solidFill>
          <a:ln>
            <a:solidFill>
              <a:schemeClr val="bg1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bg1"/>
                </a:solidFill>
                <a:latin typeface="Arial Black" panose="020B0A04020102020204" pitchFamily="34" charset="0"/>
              </a:rPr>
              <a:t>3</a:t>
            </a:r>
          </a:p>
        </p:txBody>
      </p:sp>
      <p:sp>
        <p:nvSpPr>
          <p:cNvPr id="12" name="Mspham-0936082789"/>
          <p:cNvSpPr/>
          <p:nvPr/>
        </p:nvSpPr>
        <p:spPr>
          <a:xfrm>
            <a:off x="10888730" y="403761"/>
            <a:ext cx="365760" cy="365760"/>
          </a:xfrm>
          <a:prstGeom prst="star16">
            <a:avLst/>
          </a:prstGeom>
          <a:solidFill>
            <a:srgbClr val="FF0066"/>
          </a:solidFill>
          <a:ln>
            <a:solidFill>
              <a:schemeClr val="bg1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bg1"/>
                </a:solidFill>
                <a:latin typeface="Arial Black" panose="020B0A04020102020204" pitchFamily="34" charset="0"/>
              </a:rPr>
              <a:t>4</a:t>
            </a:r>
          </a:p>
        </p:txBody>
      </p:sp>
      <p:sp>
        <p:nvSpPr>
          <p:cNvPr id="13" name="Mspham-0936082789"/>
          <p:cNvSpPr/>
          <p:nvPr/>
        </p:nvSpPr>
        <p:spPr>
          <a:xfrm>
            <a:off x="4133446" y="5675619"/>
            <a:ext cx="548640" cy="548640"/>
          </a:xfrm>
          <a:prstGeom prst="star16">
            <a:avLst/>
          </a:prstGeom>
          <a:noFill/>
          <a:ln>
            <a:noFill/>
          </a:ln>
          <a:effectLst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2060"/>
                </a:solidFill>
                <a:latin typeface="Arial Black" panose="020B0A04020102020204" pitchFamily="34" charset="0"/>
              </a:rPr>
              <a:t>1</a:t>
            </a:r>
          </a:p>
        </p:txBody>
      </p:sp>
      <p:sp>
        <p:nvSpPr>
          <p:cNvPr id="14" name="Mspham-0936082789"/>
          <p:cNvSpPr/>
          <p:nvPr/>
        </p:nvSpPr>
        <p:spPr>
          <a:xfrm>
            <a:off x="8155655" y="5675619"/>
            <a:ext cx="548640" cy="548640"/>
          </a:xfrm>
          <a:prstGeom prst="star16">
            <a:avLst/>
          </a:prstGeom>
          <a:noFill/>
          <a:ln>
            <a:noFill/>
          </a:ln>
          <a:effectLst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2060"/>
                </a:solidFill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15" name="Mspham-0936082789"/>
          <p:cNvSpPr/>
          <p:nvPr/>
        </p:nvSpPr>
        <p:spPr>
          <a:xfrm>
            <a:off x="4040151" y="2663619"/>
            <a:ext cx="548640" cy="548640"/>
          </a:xfrm>
          <a:prstGeom prst="star16">
            <a:avLst/>
          </a:prstGeom>
          <a:noFill/>
          <a:ln>
            <a:noFill/>
          </a:ln>
          <a:effectLst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2060"/>
                </a:solidFill>
                <a:latin typeface="Arial Black" panose="020B0A04020102020204" pitchFamily="34" charset="0"/>
              </a:rPr>
              <a:t>3</a:t>
            </a:r>
          </a:p>
        </p:txBody>
      </p:sp>
      <p:sp>
        <p:nvSpPr>
          <p:cNvPr id="16" name="Mspham-0936082789"/>
          <p:cNvSpPr/>
          <p:nvPr/>
        </p:nvSpPr>
        <p:spPr>
          <a:xfrm>
            <a:off x="8075475" y="2663619"/>
            <a:ext cx="548640" cy="548640"/>
          </a:xfrm>
          <a:prstGeom prst="star16">
            <a:avLst/>
          </a:prstGeom>
          <a:noFill/>
          <a:ln>
            <a:noFill/>
          </a:ln>
          <a:effectLst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2060"/>
                </a:solidFill>
                <a:latin typeface="Arial Black" panose="020B0A04020102020204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4211718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4 Tập 1 - Unit 8 What subjects do you have today- - Lesson 2 - 4 Listen and number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4 Tập 1 - Unit 8 What subjects do you have today- - Lesson 2 - 4 Listen and number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4 Tập 1 - Unit 8 What subjects do you have today- - Lesson 2 - 4 Listen and number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Anh 4 Tập 1 - Unit 8 What subjects do you have today- - Lesson 2 - 4 Listen and number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ếng Anh 4 Tập 1 - Unit 8 What subjects do you have today- - Lesson 2 - 4 Listen and number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/>
      <p:bldP spid="14" grpId="0"/>
      <p:bldP spid="15" grpId="0"/>
      <p:bldP spid="1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spham0936082789"/>
          <p:cNvSpPr/>
          <p:nvPr/>
        </p:nvSpPr>
        <p:spPr>
          <a:xfrm>
            <a:off x="842502" y="332594"/>
            <a:ext cx="227658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5. Look and write</a:t>
            </a:r>
          </a:p>
        </p:txBody>
      </p:sp>
      <p:pic>
        <p:nvPicPr>
          <p:cNvPr id="6" name="Mspham093608278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180" y="1353132"/>
            <a:ext cx="11345639" cy="4151736"/>
          </a:xfrm>
          <a:prstGeom prst="rect">
            <a:avLst/>
          </a:prstGeom>
        </p:spPr>
      </p:pic>
      <p:sp>
        <p:nvSpPr>
          <p:cNvPr id="2" name="Mspham0936082789"/>
          <p:cNvSpPr/>
          <p:nvPr/>
        </p:nvSpPr>
        <p:spPr>
          <a:xfrm>
            <a:off x="5984240" y="2367280"/>
            <a:ext cx="1635760" cy="609600"/>
          </a:xfrm>
          <a:prstGeom prst="roundRect">
            <a:avLst/>
          </a:prstGeom>
          <a:solidFill>
            <a:srgbClr val="DAF3FF"/>
          </a:solidFill>
          <a:ln>
            <a:solidFill>
              <a:srgbClr val="DAF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rgbClr val="002060"/>
                </a:solidFill>
              </a:rPr>
              <a:t>____________</a:t>
            </a:r>
          </a:p>
        </p:txBody>
      </p:sp>
      <p:sp>
        <p:nvSpPr>
          <p:cNvPr id="5" name="Mspham0936082789"/>
          <p:cNvSpPr/>
          <p:nvPr/>
        </p:nvSpPr>
        <p:spPr>
          <a:xfrm>
            <a:off x="7091680" y="2987708"/>
            <a:ext cx="2489200" cy="609600"/>
          </a:xfrm>
          <a:prstGeom prst="roundRect">
            <a:avLst/>
          </a:prstGeom>
          <a:solidFill>
            <a:srgbClr val="DAF3FF"/>
          </a:solidFill>
          <a:ln>
            <a:solidFill>
              <a:srgbClr val="DAF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rgbClr val="002060"/>
                </a:solidFill>
              </a:rPr>
              <a:t>_________________</a:t>
            </a:r>
          </a:p>
        </p:txBody>
      </p:sp>
      <p:sp>
        <p:nvSpPr>
          <p:cNvPr id="7" name="Mspham0936082789"/>
          <p:cNvSpPr/>
          <p:nvPr/>
        </p:nvSpPr>
        <p:spPr>
          <a:xfrm>
            <a:off x="8006080" y="3597308"/>
            <a:ext cx="2489200" cy="609600"/>
          </a:xfrm>
          <a:prstGeom prst="roundRect">
            <a:avLst/>
          </a:prstGeom>
          <a:solidFill>
            <a:srgbClr val="DAF3FF"/>
          </a:solidFill>
          <a:ln>
            <a:solidFill>
              <a:srgbClr val="DAF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rgbClr val="002060"/>
                </a:solidFill>
              </a:rPr>
              <a:t>_________________</a:t>
            </a:r>
          </a:p>
        </p:txBody>
      </p:sp>
    </p:spTree>
    <p:extLst>
      <p:ext uri="{BB962C8B-B14F-4D97-AF65-F5344CB8AC3E}">
        <p14:creationId xmlns:p14="http://schemas.microsoft.com/office/powerpoint/2010/main" val="1404189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5653" y="1031240"/>
            <a:ext cx="7731342" cy="5311317"/>
          </a:xfrm>
          <a:prstGeom prst="rect">
            <a:avLst/>
          </a:prstGeom>
        </p:spPr>
      </p:pic>
      <p:sp>
        <p:nvSpPr>
          <p:cNvPr id="4" name="Mspham-0936082789"/>
          <p:cNvSpPr/>
          <p:nvPr/>
        </p:nvSpPr>
        <p:spPr>
          <a:xfrm>
            <a:off x="871567" y="368733"/>
            <a:ext cx="164032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6. Let’s play</a:t>
            </a:r>
          </a:p>
        </p:txBody>
      </p:sp>
      <p:pic>
        <p:nvPicPr>
          <p:cNvPr id="5121" name="Picture 1" descr="https://s.sachmem.vn/public/images/TA4T1SHS/U8-L2-6-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721" y="4343832"/>
            <a:ext cx="1635887" cy="197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https://s.sachmem.vn/public/images/TA4T1SHS/U8-L2-6-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5055" y="1105142"/>
            <a:ext cx="1635887" cy="197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s://s.sachmem.vn/public/images/TA4T1SHS/U8-L2-6-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9264" y="826441"/>
            <a:ext cx="1631940" cy="197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https://s.sachmem.vn/public/images/TA4T1SHS/U8-L2-6-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083" y="1768990"/>
            <a:ext cx="1637860" cy="197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s://s.sachmem.vn/public/images/TA4T1SHS/U8-L2-6-5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3648" y="3357169"/>
            <a:ext cx="1635887" cy="197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Mspham0936082789"/>
          <p:cNvSpPr/>
          <p:nvPr/>
        </p:nvSpPr>
        <p:spPr>
          <a:xfrm>
            <a:off x="7670044" y="1229360"/>
            <a:ext cx="417316" cy="45720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Mspham0936082789"/>
          <p:cNvSpPr/>
          <p:nvPr/>
        </p:nvSpPr>
        <p:spPr>
          <a:xfrm>
            <a:off x="8271809" y="1229360"/>
            <a:ext cx="417316" cy="45720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Mspham0936082789"/>
          <p:cNvSpPr/>
          <p:nvPr/>
        </p:nvSpPr>
        <p:spPr>
          <a:xfrm>
            <a:off x="8932049" y="1229360"/>
            <a:ext cx="417316" cy="45720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Mspham0936082789"/>
          <p:cNvSpPr/>
          <p:nvPr/>
        </p:nvSpPr>
        <p:spPr>
          <a:xfrm>
            <a:off x="9565722" y="1248768"/>
            <a:ext cx="417316" cy="45720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Mspham0936082789"/>
          <p:cNvSpPr/>
          <p:nvPr/>
        </p:nvSpPr>
        <p:spPr>
          <a:xfrm>
            <a:off x="10184102" y="1248768"/>
            <a:ext cx="417316" cy="45720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Mspham0936082789"/>
          <p:cNvSpPr/>
          <p:nvPr/>
        </p:nvSpPr>
        <p:spPr>
          <a:xfrm>
            <a:off x="10802482" y="1248768"/>
            <a:ext cx="417316" cy="45720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Mspham0936082789"/>
          <p:cNvSpPr/>
          <p:nvPr/>
        </p:nvSpPr>
        <p:spPr>
          <a:xfrm>
            <a:off x="7670044" y="1884680"/>
            <a:ext cx="417316" cy="45720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Mspham0936082789"/>
          <p:cNvSpPr/>
          <p:nvPr/>
        </p:nvSpPr>
        <p:spPr>
          <a:xfrm>
            <a:off x="8271809" y="1884680"/>
            <a:ext cx="417316" cy="45720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Mspham0936082789"/>
          <p:cNvSpPr/>
          <p:nvPr/>
        </p:nvSpPr>
        <p:spPr>
          <a:xfrm>
            <a:off x="8932049" y="1884680"/>
            <a:ext cx="417316" cy="45720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Mspham0936082789"/>
          <p:cNvSpPr/>
          <p:nvPr/>
        </p:nvSpPr>
        <p:spPr>
          <a:xfrm>
            <a:off x="6413068" y="1863204"/>
            <a:ext cx="417316" cy="45720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Mspham0936082789"/>
          <p:cNvSpPr/>
          <p:nvPr/>
        </p:nvSpPr>
        <p:spPr>
          <a:xfrm>
            <a:off x="7670044" y="3722907"/>
            <a:ext cx="417316" cy="45720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Mspham0936082789"/>
          <p:cNvSpPr/>
          <p:nvPr/>
        </p:nvSpPr>
        <p:spPr>
          <a:xfrm>
            <a:off x="8271809" y="3722907"/>
            <a:ext cx="417316" cy="45720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Mspham0936082789"/>
          <p:cNvSpPr/>
          <p:nvPr/>
        </p:nvSpPr>
        <p:spPr>
          <a:xfrm>
            <a:off x="8932049" y="3722907"/>
            <a:ext cx="417316" cy="45720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Mspham0936082789"/>
          <p:cNvSpPr/>
          <p:nvPr/>
        </p:nvSpPr>
        <p:spPr>
          <a:xfrm>
            <a:off x="9565722" y="3742315"/>
            <a:ext cx="417316" cy="45720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Mspham0936082789"/>
          <p:cNvSpPr/>
          <p:nvPr/>
        </p:nvSpPr>
        <p:spPr>
          <a:xfrm>
            <a:off x="10184102" y="3742315"/>
            <a:ext cx="417316" cy="45720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Mspham0936082789"/>
          <p:cNvSpPr/>
          <p:nvPr/>
        </p:nvSpPr>
        <p:spPr>
          <a:xfrm>
            <a:off x="10802482" y="3742315"/>
            <a:ext cx="417316" cy="45720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Mspham0936082789"/>
          <p:cNvSpPr/>
          <p:nvPr/>
        </p:nvSpPr>
        <p:spPr>
          <a:xfrm>
            <a:off x="7670044" y="5013324"/>
            <a:ext cx="417316" cy="45720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Mspham0936082789"/>
          <p:cNvSpPr/>
          <p:nvPr/>
        </p:nvSpPr>
        <p:spPr>
          <a:xfrm>
            <a:off x="8271809" y="5013324"/>
            <a:ext cx="417316" cy="45720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Mspham0936082789"/>
          <p:cNvSpPr/>
          <p:nvPr/>
        </p:nvSpPr>
        <p:spPr>
          <a:xfrm>
            <a:off x="8932049" y="5013324"/>
            <a:ext cx="417316" cy="45720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Mspham0936082789"/>
          <p:cNvSpPr/>
          <p:nvPr/>
        </p:nvSpPr>
        <p:spPr>
          <a:xfrm>
            <a:off x="9565722" y="5032732"/>
            <a:ext cx="417316" cy="45720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Mspham0936082789"/>
          <p:cNvSpPr/>
          <p:nvPr/>
        </p:nvSpPr>
        <p:spPr>
          <a:xfrm>
            <a:off x="10184102" y="5032732"/>
            <a:ext cx="417316" cy="45720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Mspham0936082789"/>
          <p:cNvSpPr/>
          <p:nvPr/>
        </p:nvSpPr>
        <p:spPr>
          <a:xfrm>
            <a:off x="10802482" y="5032732"/>
            <a:ext cx="417316" cy="45720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Mspham0936082789"/>
          <p:cNvSpPr/>
          <p:nvPr/>
        </p:nvSpPr>
        <p:spPr>
          <a:xfrm>
            <a:off x="5193756" y="5013324"/>
            <a:ext cx="417316" cy="45720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Mspham0936082789"/>
          <p:cNvSpPr/>
          <p:nvPr/>
        </p:nvSpPr>
        <p:spPr>
          <a:xfrm>
            <a:off x="5795521" y="5013324"/>
            <a:ext cx="417316" cy="45720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Mspham0936082789"/>
          <p:cNvSpPr/>
          <p:nvPr/>
        </p:nvSpPr>
        <p:spPr>
          <a:xfrm>
            <a:off x="6455761" y="5013324"/>
            <a:ext cx="417316" cy="45720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Mspham0936082789"/>
          <p:cNvSpPr/>
          <p:nvPr/>
        </p:nvSpPr>
        <p:spPr>
          <a:xfrm>
            <a:off x="5160421" y="5597105"/>
            <a:ext cx="417316" cy="45720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Mspham0936082789"/>
          <p:cNvSpPr/>
          <p:nvPr/>
        </p:nvSpPr>
        <p:spPr>
          <a:xfrm>
            <a:off x="5762186" y="5597105"/>
            <a:ext cx="417316" cy="45720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Mspham0936082789"/>
          <p:cNvSpPr/>
          <p:nvPr/>
        </p:nvSpPr>
        <p:spPr>
          <a:xfrm>
            <a:off x="6422426" y="5597105"/>
            <a:ext cx="417316" cy="45720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Mspham0936082789"/>
          <p:cNvSpPr/>
          <p:nvPr/>
        </p:nvSpPr>
        <p:spPr>
          <a:xfrm>
            <a:off x="4600848" y="5597105"/>
            <a:ext cx="417316" cy="45720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4158773" y="429966"/>
            <a:ext cx="569252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>
                <a:solidFill>
                  <a:srgbClr val="2895F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Write the names of the subjects.</a:t>
            </a: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Mspham0936082789"/>
          <p:cNvSpPr/>
          <p:nvPr/>
        </p:nvSpPr>
        <p:spPr>
          <a:xfrm>
            <a:off x="6375126" y="1520496"/>
            <a:ext cx="161270" cy="182260"/>
          </a:xfrm>
          <a:prstGeom prst="star5">
            <a:avLst>
              <a:gd name="adj" fmla="val 27133"/>
              <a:gd name="hf" fmla="val 105146"/>
              <a:gd name="vf" fmla="val 110557"/>
            </a:avLst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Mspham0936082789"/>
          <p:cNvSpPr/>
          <p:nvPr/>
        </p:nvSpPr>
        <p:spPr>
          <a:xfrm>
            <a:off x="6147984" y="2159620"/>
            <a:ext cx="161270" cy="182260"/>
          </a:xfrm>
          <a:prstGeom prst="star5">
            <a:avLst>
              <a:gd name="adj" fmla="val 27133"/>
              <a:gd name="hf" fmla="val 105146"/>
              <a:gd name="vf" fmla="val 110557"/>
            </a:avLst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Mspham0936082789"/>
          <p:cNvSpPr/>
          <p:nvPr/>
        </p:nvSpPr>
        <p:spPr>
          <a:xfrm>
            <a:off x="6769593" y="3970915"/>
            <a:ext cx="161270" cy="182260"/>
          </a:xfrm>
          <a:prstGeom prst="star5">
            <a:avLst>
              <a:gd name="adj" fmla="val 27133"/>
              <a:gd name="hf" fmla="val 105146"/>
              <a:gd name="vf" fmla="val 110557"/>
            </a:avLst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Mspham0936082789"/>
          <p:cNvSpPr/>
          <p:nvPr/>
        </p:nvSpPr>
        <p:spPr>
          <a:xfrm>
            <a:off x="4840663" y="4922194"/>
            <a:ext cx="161270" cy="182260"/>
          </a:xfrm>
          <a:prstGeom prst="star5">
            <a:avLst>
              <a:gd name="adj" fmla="val 27133"/>
              <a:gd name="hf" fmla="val 105146"/>
              <a:gd name="vf" fmla="val 110557"/>
            </a:avLst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Mspham0936082789"/>
          <p:cNvSpPr/>
          <p:nvPr/>
        </p:nvSpPr>
        <p:spPr>
          <a:xfrm>
            <a:off x="4259535" y="5963175"/>
            <a:ext cx="161270" cy="182260"/>
          </a:xfrm>
          <a:prstGeom prst="star5">
            <a:avLst>
              <a:gd name="adj" fmla="val 27133"/>
              <a:gd name="hf" fmla="val 105146"/>
              <a:gd name="vf" fmla="val 110557"/>
            </a:avLst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2143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52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3" fill="hold">
                      <p:stCondLst>
                        <p:cond delay="0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64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5" fill="hold">
                      <p:stCondLst>
                        <p:cond delay="0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70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1" fill="hold">
                      <p:stCondLst>
                        <p:cond delay="0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7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7" fill="hold">
                      <p:stCondLst>
                        <p:cond delay="0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1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00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1" fill="hold">
                      <p:stCondLst>
                        <p:cond delay="0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4" dur="5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5" dur="25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218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9" fill="hold">
                      <p:stCondLst>
                        <p:cond delay="0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2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3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24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3" fill="hold">
                      <p:stCondLst>
                        <p:cond delay="0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6" dur="50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7" dur="250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275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6" fill="hold">
                      <p:stCondLst>
                        <p:cond delay="0"/>
                      </p:stCondLst>
                      <p:childTnLst>
                        <p:par>
                          <p:cTn id="277" fill="hold">
                            <p:stCondLst>
                              <p:cond delay="0"/>
                            </p:stCondLst>
                            <p:childTnLst>
                              <p:par>
                                <p:cTn id="27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9" dur="500" tmFilter="0, 0; .2, .5; .8, .5; 1, 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0" dur="250" autoRev="1" fill="hold"/>
                                        <p:tgtEl>
                                          <p:spTgt spid="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8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6" grpId="0" animBg="1"/>
      <p:bldP spid="47" grpId="0" animBg="1"/>
      <p:bldP spid="48" grpId="0" animBg="1"/>
      <p:bldP spid="49" grpId="0" animBg="1"/>
      <p:bldP spid="5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 descr="https://s.sachmem.vn/public/images/v2/TA4T1SHS/U8-L2-2-4-2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61"/>
          <a:stretch/>
        </p:blipFill>
        <p:spPr bwMode="auto">
          <a:xfrm>
            <a:off x="1220170" y="2078258"/>
            <a:ext cx="9597323" cy="4499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Mspham-0936082789"/>
          <p:cNvSpPr/>
          <p:nvPr/>
        </p:nvSpPr>
        <p:spPr>
          <a:xfrm>
            <a:off x="829888" y="399790"/>
            <a:ext cx="213552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2. Point and say</a:t>
            </a: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ounded Rectangular Callout 15"/>
          <p:cNvSpPr/>
          <p:nvPr/>
        </p:nvSpPr>
        <p:spPr>
          <a:xfrm flipH="1">
            <a:off x="3513763" y="701130"/>
            <a:ext cx="6517130" cy="646986"/>
          </a:xfrm>
          <a:prstGeom prst="wedgeRoundRectCallout">
            <a:avLst>
              <a:gd name="adj1" fmla="val 54563"/>
              <a:gd name="adj2" fmla="val -4832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When do you have Science, ___.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8564" y="848013"/>
            <a:ext cx="660549" cy="660549"/>
          </a:xfrm>
          <a:prstGeom prst="ellipse">
            <a:avLst/>
          </a:prstGeom>
          <a:ln>
            <a:solidFill>
              <a:srgbClr val="C00000"/>
            </a:solidFill>
          </a:ln>
        </p:spPr>
      </p:pic>
      <p:sp>
        <p:nvSpPr>
          <p:cNvPr id="20" name="Rounded Rectangular Callout 19"/>
          <p:cNvSpPr/>
          <p:nvPr/>
        </p:nvSpPr>
        <p:spPr>
          <a:xfrm>
            <a:off x="4106292" y="1436547"/>
            <a:ext cx="5103473" cy="646986"/>
          </a:xfrm>
          <a:prstGeom prst="wedgeRoundRectCallout">
            <a:avLst>
              <a:gd name="adj1" fmla="val -55734"/>
              <a:gd name="adj2" fmla="val 54803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have it on </a:t>
            </a:r>
            <a:r>
              <a:rPr lang="en-US" sz="3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</a:t>
            </a: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28553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MsPham-0936082789"/>
          <p:cNvSpPr/>
          <p:nvPr/>
        </p:nvSpPr>
        <p:spPr>
          <a:xfrm>
            <a:off x="778875" y="310054"/>
            <a:ext cx="210346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Structures:</a:t>
            </a:r>
          </a:p>
        </p:txBody>
      </p:sp>
      <p:sp>
        <p:nvSpPr>
          <p:cNvPr id="20" name="MsPham-0936082789"/>
          <p:cNvSpPr/>
          <p:nvPr/>
        </p:nvSpPr>
        <p:spPr>
          <a:xfrm>
            <a:off x="1104800" y="855516"/>
            <a:ext cx="830708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sz="2800" b="1">
                <a:solidFill>
                  <a:srgbClr val="004AD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 và trả lời hôm nay bạn có những môn gì:</a:t>
            </a:r>
          </a:p>
        </p:txBody>
      </p:sp>
      <p:sp>
        <p:nvSpPr>
          <p:cNvPr id="22" name="MsPham-0936082789"/>
          <p:cNvSpPr/>
          <p:nvPr/>
        </p:nvSpPr>
        <p:spPr>
          <a:xfrm>
            <a:off x="1955826" y="1477844"/>
            <a:ext cx="3683703" cy="1055608"/>
          </a:xfrm>
          <a:prstGeom prst="wedgeRoundRectCallout">
            <a:avLst>
              <a:gd name="adj1" fmla="val 57377"/>
              <a:gd name="adj2" fmla="val -4810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When do you have ____________?</a:t>
            </a:r>
          </a:p>
        </p:txBody>
      </p:sp>
      <p:pic>
        <p:nvPicPr>
          <p:cNvPr id="23" name="MsPham-093608278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83031" y="1844175"/>
            <a:ext cx="583630" cy="583630"/>
          </a:xfrm>
          <a:prstGeom prst="ellipse">
            <a:avLst/>
          </a:prstGeom>
          <a:ln>
            <a:solidFill>
              <a:srgbClr val="C00000"/>
            </a:solidFill>
          </a:ln>
        </p:spPr>
      </p:pic>
      <p:pic>
        <p:nvPicPr>
          <p:cNvPr id="30" name="MsPham-093608278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6597218" y="1895277"/>
            <a:ext cx="532528" cy="532528"/>
          </a:xfrm>
          <a:prstGeom prst="ellipse">
            <a:avLst/>
          </a:prstGeom>
          <a:ln>
            <a:solidFill>
              <a:srgbClr val="C00000"/>
            </a:solidFill>
          </a:ln>
        </p:spPr>
      </p:pic>
      <p:sp>
        <p:nvSpPr>
          <p:cNvPr id="31" name="MsPham-0936082789"/>
          <p:cNvSpPr/>
          <p:nvPr/>
        </p:nvSpPr>
        <p:spPr>
          <a:xfrm>
            <a:off x="1741750" y="4712569"/>
            <a:ext cx="4280301" cy="1055608"/>
          </a:xfrm>
          <a:prstGeom prst="wedgeRoundRectCallout">
            <a:avLst>
              <a:gd name="adj1" fmla="val 54812"/>
              <a:gd name="adj2" fmla="val 4433"/>
              <a:gd name="adj3" fmla="val 16667"/>
            </a:avLst>
          </a:prstGeom>
          <a:ln>
            <a:solidFill>
              <a:srgbClr val="C00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Who is your _________ teacher?</a:t>
            </a:r>
          </a:p>
        </p:txBody>
      </p:sp>
      <p:sp>
        <p:nvSpPr>
          <p:cNvPr id="32" name="MsPham-0936082789"/>
          <p:cNvSpPr/>
          <p:nvPr/>
        </p:nvSpPr>
        <p:spPr>
          <a:xfrm>
            <a:off x="7739115" y="4689655"/>
            <a:ext cx="2843542" cy="1055608"/>
          </a:xfrm>
          <a:prstGeom prst="wedgeRoundRectCallout">
            <a:avLst>
              <a:gd name="adj1" fmla="val -58566"/>
              <a:gd name="adj2" fmla="val -11656"/>
              <a:gd name="adj3" fmla="val 16667"/>
            </a:avLst>
          </a:prstGeom>
          <a:ln>
            <a:solidFill>
              <a:srgbClr val="C00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Mr./Miss </a:t>
            </a:r>
          </a:p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__________.</a:t>
            </a:r>
          </a:p>
        </p:txBody>
      </p:sp>
      <p:sp>
        <p:nvSpPr>
          <p:cNvPr id="33" name="MsPham-0936082789"/>
          <p:cNvSpPr/>
          <p:nvPr/>
        </p:nvSpPr>
        <p:spPr>
          <a:xfrm>
            <a:off x="7319567" y="1901595"/>
            <a:ext cx="3765208" cy="578882"/>
          </a:xfrm>
          <a:prstGeom prst="wedgeRoundRectCallout">
            <a:avLst>
              <a:gd name="adj1" fmla="val -53932"/>
              <a:gd name="adj2" fmla="val -4130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have it on _______.</a:t>
            </a:r>
          </a:p>
        </p:txBody>
      </p:sp>
      <p:sp>
        <p:nvSpPr>
          <p:cNvPr id="34" name="MsPham-0936082789"/>
          <p:cNvSpPr/>
          <p:nvPr/>
        </p:nvSpPr>
        <p:spPr>
          <a:xfrm>
            <a:off x="2343593" y="2610410"/>
            <a:ext cx="2908168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(Khi nào bạn có</a:t>
            </a:r>
          </a:p>
          <a:p>
            <a:pPr algn="ctr"/>
            <a:r>
              <a:rPr lang="en-US" sz="280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môn ________?)</a:t>
            </a:r>
          </a:p>
        </p:txBody>
      </p:sp>
      <p:sp>
        <p:nvSpPr>
          <p:cNvPr id="35" name="MsPham-0936082789"/>
          <p:cNvSpPr/>
          <p:nvPr/>
        </p:nvSpPr>
        <p:spPr>
          <a:xfrm>
            <a:off x="7156414" y="2480477"/>
            <a:ext cx="407996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(Tớ có vào thứ ______.)</a:t>
            </a:r>
          </a:p>
        </p:txBody>
      </p:sp>
      <p:sp>
        <p:nvSpPr>
          <p:cNvPr id="36" name="MsPham-0936082789"/>
          <p:cNvSpPr/>
          <p:nvPr/>
        </p:nvSpPr>
        <p:spPr>
          <a:xfrm>
            <a:off x="2759544" y="1920524"/>
            <a:ext cx="187423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môn học</a:t>
            </a:r>
          </a:p>
        </p:txBody>
      </p:sp>
      <p:sp>
        <p:nvSpPr>
          <p:cNvPr id="37" name="MsPham-0936082789"/>
          <p:cNvSpPr/>
          <p:nvPr/>
        </p:nvSpPr>
        <p:spPr>
          <a:xfrm>
            <a:off x="9548398" y="1912608"/>
            <a:ext cx="103425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thứ</a:t>
            </a:r>
          </a:p>
        </p:txBody>
      </p:sp>
      <p:sp>
        <p:nvSpPr>
          <p:cNvPr id="38" name="MsPham-0936082789"/>
          <p:cNvSpPr/>
          <p:nvPr/>
        </p:nvSpPr>
        <p:spPr>
          <a:xfrm>
            <a:off x="3958229" y="4728508"/>
            <a:ext cx="187423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môn học</a:t>
            </a:r>
          </a:p>
        </p:txBody>
      </p:sp>
      <p:sp>
        <p:nvSpPr>
          <p:cNvPr id="39" name="MsPham-0936082789"/>
          <p:cNvSpPr/>
          <p:nvPr/>
        </p:nvSpPr>
        <p:spPr>
          <a:xfrm>
            <a:off x="933959" y="3848486"/>
            <a:ext cx="768992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sz="2800" b="1">
                <a:solidFill>
                  <a:srgbClr val="004AD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 và trả lời ai dạy bạn môn học nào đó:</a:t>
            </a:r>
          </a:p>
        </p:txBody>
      </p:sp>
      <p:pic>
        <p:nvPicPr>
          <p:cNvPr id="40" name="MsPham-093608278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7581" y="4911457"/>
            <a:ext cx="532528" cy="532528"/>
          </a:xfrm>
          <a:prstGeom prst="ellipse">
            <a:avLst/>
          </a:prstGeom>
          <a:ln>
            <a:solidFill>
              <a:srgbClr val="C00000"/>
            </a:solidFill>
          </a:ln>
        </p:spPr>
      </p:pic>
      <p:pic>
        <p:nvPicPr>
          <p:cNvPr id="41" name="MsPham-093608278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6928869" y="4911457"/>
            <a:ext cx="532528" cy="532528"/>
          </a:xfrm>
          <a:prstGeom prst="ellipse">
            <a:avLst/>
          </a:prstGeom>
          <a:ln>
            <a:solidFill>
              <a:srgbClr val="C00000"/>
            </a:solidFill>
          </a:ln>
        </p:spPr>
      </p:pic>
      <p:sp>
        <p:nvSpPr>
          <p:cNvPr id="42" name="MsPham-0936082789"/>
          <p:cNvSpPr/>
          <p:nvPr/>
        </p:nvSpPr>
        <p:spPr>
          <a:xfrm>
            <a:off x="7739115" y="5180724"/>
            <a:ext cx="264871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tên giáo viên</a:t>
            </a:r>
          </a:p>
        </p:txBody>
      </p:sp>
      <p:sp>
        <p:nvSpPr>
          <p:cNvPr id="43" name="MsPham-0936082789"/>
          <p:cNvSpPr/>
          <p:nvPr/>
        </p:nvSpPr>
        <p:spPr>
          <a:xfrm>
            <a:off x="1408403" y="5792387"/>
            <a:ext cx="494699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(Ai là giáo viên môn ____?)</a:t>
            </a:r>
          </a:p>
        </p:txBody>
      </p:sp>
      <p:sp>
        <p:nvSpPr>
          <p:cNvPr id="44" name="MsPham-0936082789"/>
          <p:cNvSpPr/>
          <p:nvPr/>
        </p:nvSpPr>
        <p:spPr>
          <a:xfrm>
            <a:off x="6722899" y="5832055"/>
            <a:ext cx="494699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(Đó là thầy/cô ____)</a:t>
            </a:r>
          </a:p>
        </p:txBody>
      </p:sp>
    </p:spTree>
    <p:extLst>
      <p:ext uri="{BB962C8B-B14F-4D97-AF65-F5344CB8AC3E}">
        <p14:creationId xmlns:p14="http://schemas.microsoft.com/office/powerpoint/2010/main" val="811927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0" grpId="0"/>
      <p:bldP spid="22" grpId="0" animBg="1"/>
      <p:bldP spid="31" grpId="0" animBg="1"/>
      <p:bldP spid="32" grpId="0" animBg="1"/>
      <p:bldP spid="33" grpId="0" animBg="1"/>
      <p:bldP spid="34" grpId="0"/>
      <p:bldP spid="35" grpId="0"/>
      <p:bldP spid="36" grpId="0"/>
      <p:bldP spid="37" grpId="0"/>
      <p:bldP spid="38" grpId="0"/>
      <p:bldP spid="39" grpId="0"/>
      <p:bldP spid="42" grpId="0"/>
      <p:bldP spid="43" grpId="0"/>
      <p:bldP spid="4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ular Callout 3"/>
          <p:cNvSpPr/>
          <p:nvPr/>
        </p:nvSpPr>
        <p:spPr>
          <a:xfrm>
            <a:off x="803072" y="1131955"/>
            <a:ext cx="4618036" cy="1191816"/>
          </a:xfrm>
          <a:prstGeom prst="wedgeRoundRectCallout">
            <a:avLst>
              <a:gd name="adj1" fmla="val 42788"/>
              <a:gd name="adj2" fmla="val 93998"/>
              <a:gd name="adj3" fmla="val 16667"/>
            </a:avLst>
          </a:prstGeom>
          <a:ln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subjects do you </a:t>
            </a:r>
          </a:p>
          <a:p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have today?</a:t>
            </a:r>
          </a:p>
        </p:txBody>
      </p:sp>
      <p:sp>
        <p:nvSpPr>
          <p:cNvPr id="14" name="Mspham-0936082789"/>
          <p:cNvSpPr/>
          <p:nvPr/>
        </p:nvSpPr>
        <p:spPr>
          <a:xfrm>
            <a:off x="826935" y="355360"/>
            <a:ext cx="156818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3. Let’s talk</a:t>
            </a: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ounded Rectangular Callout 14"/>
          <p:cNvSpPr/>
          <p:nvPr/>
        </p:nvSpPr>
        <p:spPr>
          <a:xfrm>
            <a:off x="625432" y="3104568"/>
            <a:ext cx="3683703" cy="1055608"/>
          </a:xfrm>
          <a:prstGeom prst="wedgeRoundRectCallout">
            <a:avLst>
              <a:gd name="adj1" fmla="val 62047"/>
              <a:gd name="adj2" fmla="val 9770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When do you have ________?</a:t>
            </a:r>
          </a:p>
        </p:txBody>
      </p:sp>
      <p:sp>
        <p:nvSpPr>
          <p:cNvPr id="16" name="Rounded Rectangular Callout 15"/>
          <p:cNvSpPr/>
          <p:nvPr/>
        </p:nvSpPr>
        <p:spPr>
          <a:xfrm>
            <a:off x="8004298" y="3450787"/>
            <a:ext cx="3354582" cy="578882"/>
          </a:xfrm>
          <a:prstGeom prst="wedgeRoundRectCallout">
            <a:avLst>
              <a:gd name="adj1" fmla="val -63310"/>
              <a:gd name="adj2" fmla="val -40101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have it on _____.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0278" y="3001542"/>
            <a:ext cx="1261661" cy="1261661"/>
          </a:xfrm>
          <a:prstGeom prst="ellipse">
            <a:avLst/>
          </a:prstGeom>
          <a:ln>
            <a:solidFill>
              <a:srgbClr val="C00000"/>
            </a:solidFill>
          </a:ln>
        </p:spPr>
      </p:pic>
      <p:sp>
        <p:nvSpPr>
          <p:cNvPr id="29" name="Rounded Rectangular Callout 28"/>
          <p:cNvSpPr/>
          <p:nvPr/>
        </p:nvSpPr>
        <p:spPr>
          <a:xfrm>
            <a:off x="7456177" y="1676785"/>
            <a:ext cx="3703466" cy="646986"/>
          </a:xfrm>
          <a:prstGeom prst="wedgeRoundRectCallout">
            <a:avLst>
              <a:gd name="adj1" fmla="val -56507"/>
              <a:gd name="adj2" fmla="val 111571"/>
              <a:gd name="adj3" fmla="val 16667"/>
            </a:avLst>
          </a:prstGeom>
          <a:ln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have _________.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6350212" y="2875191"/>
            <a:ext cx="1151192" cy="1151192"/>
          </a:xfrm>
          <a:prstGeom prst="ellipse">
            <a:avLst/>
          </a:prstGeom>
          <a:ln>
            <a:solidFill>
              <a:srgbClr val="C00000"/>
            </a:solidFill>
          </a:ln>
        </p:spPr>
      </p:pic>
      <p:sp>
        <p:nvSpPr>
          <p:cNvPr id="13" name="Rounded Rectangular Callout 12"/>
          <p:cNvSpPr/>
          <p:nvPr/>
        </p:nvSpPr>
        <p:spPr>
          <a:xfrm>
            <a:off x="1306153" y="4665749"/>
            <a:ext cx="3845164" cy="1055608"/>
          </a:xfrm>
          <a:prstGeom prst="wedgeRoundRectCallout">
            <a:avLst>
              <a:gd name="adj1" fmla="val 46986"/>
              <a:gd name="adj2" fmla="val -86478"/>
              <a:gd name="adj3" fmla="val 16667"/>
            </a:avLst>
          </a:prstGeom>
          <a:ln>
            <a:solidFill>
              <a:srgbClr val="C00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Who is your ______ teacher?</a:t>
            </a:r>
          </a:p>
        </p:txBody>
      </p:sp>
      <p:sp>
        <p:nvSpPr>
          <p:cNvPr id="17" name="Rounded Rectangular Callout 16"/>
          <p:cNvSpPr/>
          <p:nvPr/>
        </p:nvSpPr>
        <p:spPr>
          <a:xfrm>
            <a:off x="7619099" y="4577803"/>
            <a:ext cx="2728783" cy="578882"/>
          </a:xfrm>
          <a:prstGeom prst="wedgeRoundRectCallout">
            <a:avLst>
              <a:gd name="adj1" fmla="val -64706"/>
              <a:gd name="adj2" fmla="val -126066"/>
              <a:gd name="adj3" fmla="val 16667"/>
            </a:avLst>
          </a:prstGeom>
          <a:ln>
            <a:solidFill>
              <a:srgbClr val="C00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________.</a:t>
            </a:r>
          </a:p>
        </p:txBody>
      </p:sp>
    </p:spTree>
    <p:extLst>
      <p:ext uri="{BB962C8B-B14F-4D97-AF65-F5344CB8AC3E}">
        <p14:creationId xmlns:p14="http://schemas.microsoft.com/office/powerpoint/2010/main" val="4282559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5" grpId="0" animBg="1"/>
      <p:bldP spid="16" grpId="0" animBg="1"/>
      <p:bldP spid="29" grpId="0" animBg="1"/>
      <p:bldP spid="13" grpId="0" animBg="1"/>
      <p:bldP spid="1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MsPham093608278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pic>
        <p:nvPicPr>
          <p:cNvPr id="51" name="huyen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7951" y="3234403"/>
            <a:ext cx="505079" cy="43797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31561" y="2334967"/>
            <a:ext cx="6506941" cy="1572904"/>
          </a:xfrm>
          <a:prstGeom prst="rect">
            <a:avLst/>
          </a:prstGeom>
        </p:spPr>
      </p:pic>
      <p:pic>
        <p:nvPicPr>
          <p:cNvPr id="1030" name="Picture 6" descr="Library of bee on flower vector transparent stock png files ...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4126" y="1649215"/>
            <a:ext cx="964089" cy="1228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2 Bee Clipart, Bee Cards, Bee Pictures, Bee - Cartoon Bee - Png ...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689" b="96927" l="11932" r="89205">
                        <a14:foregroundMark x1="33182" y1="21255" x2="54659" y2="23431"/>
                        <a14:foregroundMark x1="37045" y1="30602" x2="54659" y2="16773"/>
                        <a14:foregroundMark x1="37727" y1="19078" x2="56818" y2="31754"/>
                        <a14:foregroundMark x1="38977" y1="31754" x2="56818" y2="24200"/>
                        <a14:foregroundMark x1="40455" y1="19078" x2="46705" y2="211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937" t="2536" r="11699" b="2445"/>
          <a:stretch/>
        </p:blipFill>
        <p:spPr bwMode="auto">
          <a:xfrm>
            <a:off x="8335732" y="1517455"/>
            <a:ext cx="1086433" cy="1199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2780853" y="2805946"/>
            <a:ext cx="4324470" cy="803372"/>
            <a:chOff x="1767321" y="2343898"/>
            <a:chExt cx="5938677" cy="1103249"/>
          </a:xfrm>
        </p:grpSpPr>
        <p:pic>
          <p:nvPicPr>
            <p:cNvPr id="174" name="huyen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9351" y="2812570"/>
              <a:ext cx="731796" cy="634577"/>
            </a:xfrm>
            <a:prstGeom prst="rect">
              <a:avLst/>
            </a:prstGeom>
          </p:spPr>
        </p:pic>
        <p:pic>
          <p:nvPicPr>
            <p:cNvPr id="175" name="huyen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74202" y="2343898"/>
              <a:ext cx="731796" cy="634577"/>
            </a:xfrm>
            <a:prstGeom prst="rect">
              <a:avLst/>
            </a:prstGeom>
          </p:spPr>
        </p:pic>
        <p:pic>
          <p:nvPicPr>
            <p:cNvPr id="176" name="huyen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59999">
              <a:off x="1767321" y="2401228"/>
              <a:ext cx="696795" cy="920250"/>
            </a:xfrm>
            <a:prstGeom prst="rect">
              <a:avLst/>
            </a:prstGeom>
          </p:spPr>
        </p:pic>
      </p:grpSp>
      <p:pic>
        <p:nvPicPr>
          <p:cNvPr id="6" name="Picture 5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641946" y="3798570"/>
            <a:ext cx="2352382" cy="2496256"/>
          </a:xfrm>
          <a:prstGeom prst="rect">
            <a:avLst/>
          </a:prstGeom>
        </p:spPr>
      </p:pic>
      <p:pic>
        <p:nvPicPr>
          <p:cNvPr id="129" name="Picture 12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0993">
            <a:off x="6999355" y="3655230"/>
            <a:ext cx="1523494" cy="1477718"/>
          </a:xfrm>
          <a:prstGeom prst="rect">
            <a:avLst/>
          </a:prstGeom>
        </p:spPr>
      </p:pic>
      <p:pic>
        <p:nvPicPr>
          <p:cNvPr id="53" name="huyen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264" t="-42386" r="-6989" b="-36838"/>
          <a:stretch/>
        </p:blipFill>
        <p:spPr>
          <a:xfrm flipH="1">
            <a:off x="212095" y="334209"/>
            <a:ext cx="2569027" cy="1349829"/>
          </a:xfrm>
          <a:prstGeom prst="ellipse">
            <a:avLst/>
          </a:prstGeom>
        </p:spPr>
      </p:pic>
      <p:pic>
        <p:nvPicPr>
          <p:cNvPr id="14" name="Crazy Arcade Music (크아 BGM) - Cánh đồng tuyết (Snow Field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74625" y="-1254125"/>
            <a:ext cx="609600" cy="60960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16845989" y="4594042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 - 0936.082.789 – YOUTUBE: MsPham.  Facebook: Dạy và học cùng công nghệ.</a:t>
            </a:r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27EF4EE4-346A-4B52-B1EE-9FB59A2E422C}"/>
              </a:ext>
            </a:extLst>
          </p:cNvPr>
          <p:cNvSpPr txBox="1"/>
          <p:nvPr/>
        </p:nvSpPr>
        <p:spPr>
          <a:xfrm>
            <a:off x="-10790271" y="3429000"/>
            <a:ext cx="38287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8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86D3637B-1FDE-4DDF-9132-BFE7AC92FB44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867900" y="1291002"/>
            <a:ext cx="1983962" cy="2023698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27EF4EE4-346A-4B52-B1EE-9FB59A2E422C}"/>
              </a:ext>
            </a:extLst>
          </p:cNvPr>
          <p:cNvSpPr txBox="1"/>
          <p:nvPr/>
        </p:nvSpPr>
        <p:spPr>
          <a:xfrm>
            <a:off x="19153568" y="3429000"/>
            <a:ext cx="38287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8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86D3637B-1FDE-4DDF-9132-BFE7AC92FB44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75939" y="1291002"/>
            <a:ext cx="1983962" cy="2023698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27EF4EE4-346A-4B52-B1EE-9FB59A2E422C}"/>
              </a:ext>
            </a:extLst>
          </p:cNvPr>
          <p:cNvSpPr txBox="1"/>
          <p:nvPr/>
        </p:nvSpPr>
        <p:spPr>
          <a:xfrm>
            <a:off x="4065968" y="-5181600"/>
            <a:ext cx="38287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8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86D3637B-1FDE-4DDF-9132-BFE7AC92FB44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8339" y="-7319598"/>
            <a:ext cx="1983962" cy="2023698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27EF4EE4-346A-4B52-B1EE-9FB59A2E422C}"/>
              </a:ext>
            </a:extLst>
          </p:cNvPr>
          <p:cNvSpPr txBox="1"/>
          <p:nvPr/>
        </p:nvSpPr>
        <p:spPr>
          <a:xfrm>
            <a:off x="4561268" y="13223491"/>
            <a:ext cx="38287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8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86D3637B-1FDE-4DDF-9132-BFE7AC92FB44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3639" y="11085493"/>
            <a:ext cx="1983962" cy="2023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296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035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25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25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80035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6970" showWhenStopped="0">
                <p:cTn id="2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MsPham093608278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15" name="Rounded Rectangle 14"/>
          <p:cNvSpPr/>
          <p:nvPr/>
        </p:nvSpPr>
        <p:spPr>
          <a:xfrm>
            <a:off x="6349413" y="4874128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have it on Mondays and Thursday.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3523131" y="4945029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have it on Monday and Thursdays.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696849" y="4928826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have it on Monday and Thursday.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9175696" y="4884148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have it on Mondays and Thursdays.</a:t>
            </a:r>
          </a:p>
        </p:txBody>
      </p:sp>
      <p:pic>
        <p:nvPicPr>
          <p:cNvPr id="20" name="ahuyen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6679" y="5409815"/>
            <a:ext cx="759094" cy="1026723"/>
          </a:xfrm>
          <a:prstGeom prst="rect">
            <a:avLst/>
          </a:prstGeom>
        </p:spPr>
      </p:pic>
      <p:pic>
        <p:nvPicPr>
          <p:cNvPr id="21" name="bhuyen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70552" y="5570248"/>
            <a:ext cx="793156" cy="997527"/>
          </a:xfrm>
          <a:prstGeom prst="rect">
            <a:avLst/>
          </a:prstGeom>
        </p:spPr>
      </p:pic>
      <p:pic>
        <p:nvPicPr>
          <p:cNvPr id="22" name="chuyen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15346" y="5662508"/>
            <a:ext cx="788291" cy="1012126"/>
          </a:xfrm>
          <a:prstGeom prst="rect">
            <a:avLst/>
          </a:prstGeom>
        </p:spPr>
      </p:pic>
      <p:pic>
        <p:nvPicPr>
          <p:cNvPr id="23" name="dhuyen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96149" y="5393668"/>
            <a:ext cx="759094" cy="1012126"/>
          </a:xfrm>
          <a:prstGeom prst="rect">
            <a:avLst/>
          </a:prstGeom>
        </p:spPr>
      </p:pic>
      <p:pic>
        <p:nvPicPr>
          <p:cNvPr id="25" name="huyen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264" t="-42386" r="-6989" b="-36838"/>
          <a:stretch/>
        </p:blipFill>
        <p:spPr>
          <a:xfrm flipH="1">
            <a:off x="9166989" y="-42086"/>
            <a:ext cx="2569027" cy="1349829"/>
          </a:xfrm>
          <a:prstGeom prst="ellipse">
            <a:avLst/>
          </a:prstGeom>
        </p:spPr>
      </p:pic>
      <p:sp>
        <p:nvSpPr>
          <p:cNvPr id="26" name="Double Wave 25">
            <a:hlinkClick r:id="" action="ppaction://hlinkshowjump?jump=nextslide"/>
          </p:cNvPr>
          <p:cNvSpPr/>
          <p:nvPr/>
        </p:nvSpPr>
        <p:spPr>
          <a:xfrm>
            <a:off x="9899465" y="2817574"/>
            <a:ext cx="1492560" cy="743826"/>
          </a:xfrm>
          <a:prstGeom prst="doubleWav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Next </a:t>
            </a:r>
          </a:p>
        </p:txBody>
      </p:sp>
      <p:sp>
        <p:nvSpPr>
          <p:cNvPr id="28" name="Rectangle 27"/>
          <p:cNvSpPr/>
          <p:nvPr/>
        </p:nvSpPr>
        <p:spPr>
          <a:xfrm>
            <a:off x="3126654" y="1776626"/>
            <a:ext cx="5776906" cy="205104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When do you have </a:t>
            </a:r>
          </a:p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Vietnamese?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266029" y="2662218"/>
            <a:ext cx="5578323" cy="2188654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19" b="926"/>
          <a:stretch/>
        </p:blipFill>
        <p:spPr>
          <a:xfrm flipH="1">
            <a:off x="449993" y="954686"/>
            <a:ext cx="1376302" cy="1462233"/>
          </a:xfrm>
          <a:prstGeom prst="rect">
            <a:avLst/>
          </a:prstGeom>
        </p:spPr>
      </p:pic>
      <p:pic>
        <p:nvPicPr>
          <p:cNvPr id="27" name="Picture 2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9007" flipH="1">
            <a:off x="8510750" y="4565625"/>
            <a:ext cx="1557288" cy="1510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5090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42435 0.50671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11" y="253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65937 0.50509 " pathEditMode="relative" rAng="0" ptsTypes="AA">
                                      <p:cBhvr>
                                        <p:cTn id="1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969" y="25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"/>
                            </p:stCondLst>
                            <p:childTnLst>
                              <p:par>
                                <p:cTn id="1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50"/>
                            </p:stCondLst>
                            <p:childTnLst>
                              <p:par>
                                <p:cTn id="18" presetID="42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1.04167E-6 -4.44444E-6 L 0.17435 -0.40833 " pathEditMode="relative" rAng="0" ptsTypes="AA">
                                      <p:cBhvr>
                                        <p:cTn id="1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11" y="-20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25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-0.0276 0.47546 " pathEditMode="relative" rAng="0" ptsTypes="AA">
                                      <p:cBhvr>
                                        <p:cTn id="27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0" y="237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20286 0.47546 " pathEditMode="relative" rAng="0" ptsTypes="AA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43" y="237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MsPham093608278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119322" y="1986454"/>
            <a:ext cx="5776906" cy="218336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When do you have Music?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6349413" y="4909578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have it on Mondays.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3523131" y="4909578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have it on Tuesdays.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696849" y="4909578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have it on Thursdays.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9175696" y="4909578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have it on Wednesday.</a:t>
            </a:r>
          </a:p>
        </p:txBody>
      </p:sp>
      <p:pic>
        <p:nvPicPr>
          <p:cNvPr id="21" name="ahuyen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8582" y="5240712"/>
            <a:ext cx="759094" cy="1026723"/>
          </a:xfrm>
          <a:prstGeom prst="rect">
            <a:avLst/>
          </a:prstGeom>
        </p:spPr>
      </p:pic>
      <p:pic>
        <p:nvPicPr>
          <p:cNvPr id="22" name="bhuyen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71004" y="5573407"/>
            <a:ext cx="793156" cy="997527"/>
          </a:xfrm>
          <a:prstGeom prst="rect">
            <a:avLst/>
          </a:prstGeom>
        </p:spPr>
      </p:pic>
      <p:pic>
        <p:nvPicPr>
          <p:cNvPr id="23" name="chuyen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07775" y="5571635"/>
            <a:ext cx="854801" cy="1097521"/>
          </a:xfrm>
          <a:prstGeom prst="rect">
            <a:avLst/>
          </a:prstGeom>
        </p:spPr>
      </p:pic>
      <p:pic>
        <p:nvPicPr>
          <p:cNvPr id="24" name="dhuyen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67624" y="5353045"/>
            <a:ext cx="759094" cy="1012126"/>
          </a:xfrm>
          <a:prstGeom prst="rect">
            <a:avLst/>
          </a:prstGeom>
        </p:spPr>
      </p:pic>
      <p:sp>
        <p:nvSpPr>
          <p:cNvPr id="26" name="Double Wave 25">
            <a:hlinkClick r:id="" action="ppaction://hlinkshowjump?jump=nextslide"/>
          </p:cNvPr>
          <p:cNvSpPr/>
          <p:nvPr/>
        </p:nvSpPr>
        <p:spPr>
          <a:xfrm>
            <a:off x="9899465" y="2817574"/>
            <a:ext cx="1492560" cy="743826"/>
          </a:xfrm>
          <a:prstGeom prst="doubleWav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Next </a:t>
            </a:r>
          </a:p>
        </p:txBody>
      </p:sp>
      <p:pic>
        <p:nvPicPr>
          <p:cNvPr id="28" name="huyen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264" t="-42386" r="-6989" b="-36838"/>
          <a:stretch/>
        </p:blipFill>
        <p:spPr>
          <a:xfrm flipH="1">
            <a:off x="9166989" y="-42086"/>
            <a:ext cx="2569027" cy="1349829"/>
          </a:xfrm>
          <a:prstGeom prst="ellipse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257169" y="2515769"/>
            <a:ext cx="5578323" cy="2188654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19" b="926"/>
          <a:stretch/>
        </p:blipFill>
        <p:spPr>
          <a:xfrm flipH="1">
            <a:off x="449993" y="954686"/>
            <a:ext cx="1376302" cy="1462233"/>
          </a:xfrm>
          <a:prstGeom prst="rect">
            <a:avLst/>
          </a:prstGeom>
        </p:spPr>
      </p:pic>
      <p:pic>
        <p:nvPicPr>
          <p:cNvPr id="27" name="Picture 2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9007" flipH="1">
            <a:off x="5589687" y="4613903"/>
            <a:ext cx="1557288" cy="1510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5672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42435 0.50671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11" y="25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"/>
                            </p:stCondLst>
                            <p:childTnLst>
                              <p:par>
                                <p:cTn id="13" presetID="42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4.375E-6 -3.7037E-7 L 0.41211 -0.41111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599" y="-20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25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67096 0.47315 " pathEditMode="relative" rAng="0" ptsTypes="AA">
                                      <p:cBhvr>
                                        <p:cTn id="2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542" y="236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-0.03607 0.47546 " pathEditMode="relative" rAng="0" ptsTypes="AA">
                                      <p:cBhvr>
                                        <p:cTn id="2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10" y="237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20286 0.49468 " pathEditMode="relative" rAng="0" ptsTypes="AA">
                                      <p:cBhvr>
                                        <p:cTn id="3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43" y="2472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MsPham093608278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3564890" y="1647495"/>
            <a:ext cx="5032806" cy="1183929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When do you have Sciences?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6349413" y="4909578"/>
            <a:ext cx="2560320" cy="1250438"/>
          </a:xfrm>
          <a:prstGeom prst="roundRect">
            <a:avLst/>
          </a:prstGeom>
          <a:ln w="28575" cmpd="thickThin">
            <a:solidFill>
              <a:srgbClr val="70C60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have it on Fridays.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3523131" y="4909578"/>
            <a:ext cx="2560320" cy="1250438"/>
          </a:xfrm>
          <a:prstGeom prst="roundRect">
            <a:avLst/>
          </a:prstGeom>
          <a:ln w="28575" cmpd="thickThin">
            <a:solidFill>
              <a:srgbClr val="70C60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have it on Thursdays.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696849" y="4909578"/>
            <a:ext cx="2560320" cy="1250438"/>
          </a:xfrm>
          <a:prstGeom prst="roundRect">
            <a:avLst/>
          </a:prstGeom>
          <a:ln w="28575" cmpd="thickThin">
            <a:solidFill>
              <a:srgbClr val="70C60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have it on Tuesdays.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9175696" y="4909578"/>
            <a:ext cx="2560320" cy="1250438"/>
          </a:xfrm>
          <a:prstGeom prst="roundRect">
            <a:avLst/>
          </a:prstGeom>
          <a:ln w="28575" cmpd="thickThin">
            <a:solidFill>
              <a:srgbClr val="70C60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have it on Mondays and Fridays.</a:t>
            </a:r>
          </a:p>
        </p:txBody>
      </p:sp>
      <p:pic>
        <p:nvPicPr>
          <p:cNvPr id="34" name="ahuyen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7302" y="5413551"/>
            <a:ext cx="759094" cy="1026723"/>
          </a:xfrm>
          <a:prstGeom prst="rect">
            <a:avLst/>
          </a:prstGeom>
        </p:spPr>
      </p:pic>
      <p:pic>
        <p:nvPicPr>
          <p:cNvPr id="35" name="bhuyen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68312" y="5624601"/>
            <a:ext cx="793156" cy="997527"/>
          </a:xfrm>
          <a:prstGeom prst="rect">
            <a:avLst/>
          </a:prstGeom>
        </p:spPr>
      </p:pic>
      <p:pic>
        <p:nvPicPr>
          <p:cNvPr id="36" name="chuyen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21054" y="5662849"/>
            <a:ext cx="788291" cy="1012126"/>
          </a:xfrm>
          <a:prstGeom prst="rect">
            <a:avLst/>
          </a:prstGeom>
        </p:spPr>
      </p:pic>
      <p:pic>
        <p:nvPicPr>
          <p:cNvPr id="37" name="dhuyen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830688" y="5413551"/>
            <a:ext cx="759094" cy="1012126"/>
          </a:xfrm>
          <a:prstGeom prst="rect">
            <a:avLst/>
          </a:prstGeom>
        </p:spPr>
      </p:pic>
      <p:sp>
        <p:nvSpPr>
          <p:cNvPr id="38" name="Double Wave 37">
            <a:hlinkClick r:id="" action="ppaction://hlinkshowjump?jump=nextslide"/>
          </p:cNvPr>
          <p:cNvSpPr/>
          <p:nvPr/>
        </p:nvSpPr>
        <p:spPr>
          <a:xfrm>
            <a:off x="9899465" y="2817574"/>
            <a:ext cx="1492560" cy="743826"/>
          </a:xfrm>
          <a:prstGeom prst="doubleWav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Next </a:t>
            </a:r>
          </a:p>
        </p:txBody>
      </p:sp>
      <p:pic>
        <p:nvPicPr>
          <p:cNvPr id="41" name="huyen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264" t="-42386" r="-6989" b="-36838"/>
          <a:stretch/>
        </p:blipFill>
        <p:spPr>
          <a:xfrm flipH="1">
            <a:off x="9166989" y="-42086"/>
            <a:ext cx="2569027" cy="1349829"/>
          </a:xfrm>
          <a:prstGeom prst="ellipse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19" b="926"/>
          <a:stretch/>
        </p:blipFill>
        <p:spPr>
          <a:xfrm flipH="1">
            <a:off x="449993" y="954686"/>
            <a:ext cx="1376302" cy="1462233"/>
          </a:xfrm>
          <a:prstGeom prst="rect">
            <a:avLst/>
          </a:prstGeom>
        </p:spPr>
      </p:pic>
      <p:pic>
        <p:nvPicPr>
          <p:cNvPr id="40" name="Picture 39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9007" flipH="1">
            <a:off x="-20047" y="4509726"/>
            <a:ext cx="1557288" cy="151049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266029" y="2702858"/>
            <a:ext cx="5578323" cy="2188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9208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-0.03216 0.50579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15" y="25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42" presetClass="path" presetSubtype="0" accel="50000" decel="5000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6.25E-7 -2.59259E-6 L 0.87227 -0.38935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607" y="-194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2112 0.47315 " pathEditMode="relative" rAng="0" ptsTypes="AA">
                                      <p:cBhvr>
                                        <p:cTn id="22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60" y="236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42435 0.50671 " pathEditMode="relative" rAng="0" ptsTypes="AA">
                                      <p:cBhvr>
                                        <p:cTn id="27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11" y="253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65937 0.50509 " pathEditMode="relative" rAng="0" ptsTypes="AA">
                                      <p:cBhvr>
                                        <p:cTn id="32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969" y="2525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3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254</TotalTime>
  <Words>769</Words>
  <Application>Microsoft Office PowerPoint</Application>
  <PresentationFormat>Custom</PresentationFormat>
  <Paragraphs>160</Paragraphs>
  <Slides>22</Slides>
  <Notes>14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2" baseType="lpstr">
      <vt:lpstr>Arial</vt:lpstr>
      <vt:lpstr>Wingdings</vt:lpstr>
      <vt:lpstr>Arial Black</vt:lpstr>
      <vt:lpstr>Gill Sans Ultra Bold</vt:lpstr>
      <vt:lpstr>宋体</vt:lpstr>
      <vt:lpstr>Bookman Old Style</vt:lpstr>
      <vt:lpstr>Tahoma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ismail - [2010]</dc:creator>
  <cp:lastModifiedBy>PC</cp:lastModifiedBy>
  <cp:revision>51</cp:revision>
  <dcterms:created xsi:type="dcterms:W3CDTF">2021-05-23T02:42:57Z</dcterms:created>
  <dcterms:modified xsi:type="dcterms:W3CDTF">2021-08-24T16:30:11Z</dcterms:modified>
</cp:coreProperties>
</file>