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0" r:id="rId2"/>
    <p:sldId id="273" r:id="rId3"/>
    <p:sldId id="275" r:id="rId4"/>
    <p:sldId id="324" r:id="rId5"/>
    <p:sldId id="277" r:id="rId6"/>
    <p:sldId id="300" r:id="rId7"/>
    <p:sldId id="301" r:id="rId8"/>
    <p:sldId id="305" r:id="rId9"/>
    <p:sldId id="308" r:id="rId10"/>
    <p:sldId id="304" r:id="rId11"/>
    <p:sldId id="303" r:id="rId12"/>
    <p:sldId id="306" r:id="rId13"/>
    <p:sldId id="309" r:id="rId14"/>
    <p:sldId id="307" r:id="rId15"/>
    <p:sldId id="302" r:id="rId16"/>
    <p:sldId id="310" r:id="rId17"/>
    <p:sldId id="276" r:id="rId18"/>
    <p:sldId id="278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DE"/>
    <a:srgbClr val="FF0066"/>
    <a:srgbClr val="FFFFFF"/>
    <a:srgbClr val="DAF3FF"/>
    <a:srgbClr val="F7E11A"/>
    <a:srgbClr val="E849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043" autoAdjust="0"/>
    <p:restoredTop sz="94660"/>
  </p:normalViewPr>
  <p:slideViewPr>
    <p:cSldViewPr snapToGrid="0">
      <p:cViewPr>
        <p:scale>
          <a:sx n="76" d="100"/>
          <a:sy n="76" d="100"/>
        </p:scale>
        <p:origin x="-448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4B7A9-1C4D-4AFB-AC47-1B6AE20E7D68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FC7B-F4E8-4B62-B67D-C30BC1138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7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88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6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46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5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980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077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6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8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6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0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8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25638" y="0"/>
            <a:ext cx="12260119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3.wav"/><Relationship Id="rId7" Type="http://schemas.openxmlformats.org/officeDocument/2006/relationships/image" Target="../media/image22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6.wav"/><Relationship Id="rId5" Type="http://schemas.openxmlformats.org/officeDocument/2006/relationships/audio" Target="../media/audio15.wav"/><Relationship Id="rId4" Type="http://schemas.openxmlformats.org/officeDocument/2006/relationships/audio" Target="../media/audio14.wav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0.wav"/><Relationship Id="rId7" Type="http://schemas.openxmlformats.org/officeDocument/2006/relationships/image" Target="../media/image19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audio" Target="../media/audio11.wav"/><Relationship Id="rId9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638543" y="1226874"/>
            <a:ext cx="19597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Unit 6</a:t>
            </a:r>
          </a:p>
        </p:txBody>
      </p:sp>
      <p:sp>
        <p:nvSpPr>
          <p:cNvPr id="5" name="Mspham-0936082789"/>
          <p:cNvSpPr txBox="1"/>
          <p:nvPr/>
        </p:nvSpPr>
        <p:spPr>
          <a:xfrm>
            <a:off x="7957464" y="5151734"/>
            <a:ext cx="25779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ln w="0"/>
                <a:solidFill>
                  <a:srgbClr val="F7E11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oper Black" panose="0208090404030B020404" pitchFamily="18" charset="0"/>
              </a:rPr>
              <a:t>Lesson 1</a:t>
            </a:r>
          </a:p>
        </p:txBody>
      </p:sp>
      <p:sp>
        <p:nvSpPr>
          <p:cNvPr id="6" name="Mspham-0936082789"/>
          <p:cNvSpPr txBox="1"/>
          <p:nvPr/>
        </p:nvSpPr>
        <p:spPr>
          <a:xfrm>
            <a:off x="971739" y="2512196"/>
            <a:ext cx="102485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Where’s </a:t>
            </a:r>
          </a:p>
          <a:p>
            <a:pPr algn="r"/>
            <a:r>
              <a:rPr lang="en-US" sz="6600">
                <a:ln w="19050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your school?</a:t>
            </a:r>
          </a:p>
        </p:txBody>
      </p:sp>
    </p:spTree>
    <p:extLst>
      <p:ext uri="{BB962C8B-B14F-4D97-AF65-F5344CB8AC3E}">
        <p14:creationId xmlns:p14="http://schemas.microsoft.com/office/powerpoint/2010/main" val="1003345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3A.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3A.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3A.</a:t>
            </a:r>
          </a:p>
        </p:txBody>
      </p:sp>
    </p:spTree>
    <p:extLst>
      <p:ext uri="{BB962C8B-B14F-4D97-AF65-F5344CB8AC3E}">
        <p14:creationId xmlns:p14="http://schemas.microsoft.com/office/powerpoint/2010/main" val="249571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1C.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1C.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1C.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4A.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4A.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4A.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92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5A.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5A.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5A.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she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5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3B.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3B.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3B.</a:t>
            </a:r>
          </a:p>
        </p:txBody>
      </p:sp>
    </p:spTree>
    <p:extLst>
      <p:ext uri="{BB962C8B-B14F-4D97-AF65-F5344CB8AC3E}">
        <p14:creationId xmlns:p14="http://schemas.microsoft.com/office/powerpoint/2010/main" val="177834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2H.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2H.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2H.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6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Time’s up!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52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838" y="1863539"/>
            <a:ext cx="11232311" cy="2778180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552507" y="314414"/>
            <a:ext cx="2903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  Listen and number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spham-0936082789"/>
          <p:cNvSpPr/>
          <p:nvPr/>
        </p:nvSpPr>
        <p:spPr>
          <a:xfrm>
            <a:off x="4714681" y="3940064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Mspham-0936082789"/>
          <p:cNvSpPr/>
          <p:nvPr/>
        </p:nvSpPr>
        <p:spPr>
          <a:xfrm>
            <a:off x="10254868" y="3940065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Mspham-0936082789"/>
          <p:cNvSpPr/>
          <p:nvPr/>
        </p:nvSpPr>
        <p:spPr>
          <a:xfrm>
            <a:off x="1907911" y="394006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7219" y="5892095"/>
            <a:ext cx="439947" cy="447279"/>
          </a:xfrm>
          <a:prstGeom prst="rect">
            <a:avLst/>
          </a:prstGeom>
        </p:spPr>
      </p:pic>
      <p:sp>
        <p:nvSpPr>
          <p:cNvPr id="11" name="Mspham-0936082789"/>
          <p:cNvSpPr/>
          <p:nvPr/>
        </p:nvSpPr>
        <p:spPr>
          <a:xfrm>
            <a:off x="7484774" y="3940064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noFill/>
          <a:ln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2" name="Mspham-0936082789"/>
          <p:cNvSpPr/>
          <p:nvPr/>
        </p:nvSpPr>
        <p:spPr>
          <a:xfrm>
            <a:off x="8554280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9220034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Mspham-0936082789"/>
          <p:cNvSpPr/>
          <p:nvPr/>
        </p:nvSpPr>
        <p:spPr>
          <a:xfrm>
            <a:off x="9885788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8" name="Mspham-0936082789"/>
          <p:cNvSpPr/>
          <p:nvPr/>
        </p:nvSpPr>
        <p:spPr>
          <a:xfrm>
            <a:off x="10551541" y="5790734"/>
            <a:ext cx="548640" cy="54864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2687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2 - 4 Listen and number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2 - 4 Listen and number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2 - 4 Listen and number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2 - 4 Listen and number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2 - 4 Listen and number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  <p:bldP spid="11" grpId="0"/>
      <p:bldP spid="12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9434" y="309445"/>
            <a:ext cx="2558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   Look and write.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252" y="709555"/>
            <a:ext cx="8639112" cy="578827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1555" y="2980945"/>
            <a:ext cx="2139351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470475" y="2980945"/>
            <a:ext cx="2587708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52240" y="6192113"/>
            <a:ext cx="1334986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128000" y="6192113"/>
            <a:ext cx="1568666" cy="305720"/>
          </a:xfrm>
          <a:prstGeom prst="roundRect">
            <a:avLst>
              <a:gd name="adj" fmla="val 50000"/>
            </a:avLst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________.</a:t>
            </a:r>
          </a:p>
        </p:txBody>
      </p:sp>
    </p:spTree>
    <p:extLst>
      <p:ext uri="{BB962C8B-B14F-4D97-AF65-F5344CB8AC3E}">
        <p14:creationId xmlns:p14="http://schemas.microsoft.com/office/powerpoint/2010/main" val="6467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605349" y="299285"/>
            <a:ext cx="19224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    Let’s play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145" y="919314"/>
            <a:ext cx="11040813" cy="540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0544" y="911521"/>
            <a:ext cx="11172077" cy="4968418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572184" y="311765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   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8526" y="5966000"/>
            <a:ext cx="493683" cy="485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2734" y="700300"/>
            <a:ext cx="428263" cy="3066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738" y="1361727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9421" y="1974913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8668" y="2448249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16249" y="1852085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20742" y="2511877"/>
            <a:ext cx="278891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2763" y="1636047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5984" y="2193640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6 Where's your school-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6 Where's your school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6 Where's your school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6 Where's your school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6 Where's your school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6 Where's your school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6 Where's your school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6 Where's your school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623080" y="314777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   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78429" y="693442"/>
            <a:ext cx="5048881" cy="646986"/>
          </a:xfrm>
          <a:prstGeom prst="wedgeRoundRectCallout">
            <a:avLst>
              <a:gd name="adj1" fmla="val 54563"/>
              <a:gd name="adj2" fmla="val -483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42653" y="1405862"/>
            <a:ext cx="4769219" cy="646986"/>
          </a:xfrm>
          <a:prstGeom prst="wedgeRoundRectCallout">
            <a:avLst>
              <a:gd name="adj1" fmla="val 59281"/>
              <a:gd name="adj2" fmla="val -46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in Class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2624794" y="2052848"/>
            <a:ext cx="3802469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0" idx="2"/>
          </p:cNvCxnSpPr>
          <p:nvPr/>
        </p:nvCxnSpPr>
        <p:spPr>
          <a:xfrm flipH="1">
            <a:off x="4356958" y="2052848"/>
            <a:ext cx="2070305" cy="2135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  <a:endCxn id="2051" idx="0"/>
          </p:cNvCxnSpPr>
          <p:nvPr/>
        </p:nvCxnSpPr>
        <p:spPr>
          <a:xfrm>
            <a:off x="6427263" y="2052848"/>
            <a:ext cx="1193725" cy="21351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2"/>
          </p:cNvCxnSpPr>
          <p:nvPr/>
        </p:nvCxnSpPr>
        <p:spPr>
          <a:xfrm>
            <a:off x="6427263" y="2052848"/>
            <a:ext cx="2709533" cy="1403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275940" y="1425161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0197" y="999079"/>
            <a:ext cx="608388" cy="608388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049" name="Picture 1" descr="https://s.sachmem.vn/public/images/v2/TA4T1SHS/U6-L2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51" y="2957706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.sachmem.vn/public/images/v2/TA4T1SHS/U6-L2-2-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34" y="4261976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v2/TA4T1SHS/U6-L2-2-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967" y="4188039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v2/TA4T1SHS/U6-L2-2-d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273" y="3036732"/>
            <a:ext cx="1866041" cy="174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0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759" y="230544"/>
            <a:ext cx="27606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  </a:t>
            </a:r>
            <a:r>
              <a:rPr lang="en-US" sz="28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Structures: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740" y="753764"/>
            <a:ext cx="69091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TÊN LỚP của bạn là gì: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1037568" y="1698875"/>
            <a:ext cx="4256010" cy="578882"/>
          </a:xfrm>
          <a:prstGeom prst="wedgeRoundRectCallout">
            <a:avLst>
              <a:gd name="adj1" fmla="val 57478"/>
              <a:gd name="adj2" fmla="val 56066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016" y="2342885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062156" y="2117905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9" name="Rounded Rectangular Callout 8"/>
          <p:cNvSpPr/>
          <p:nvPr/>
        </p:nvSpPr>
        <p:spPr>
          <a:xfrm>
            <a:off x="6878736" y="1734333"/>
            <a:ext cx="4439885" cy="646986"/>
          </a:xfrm>
          <a:prstGeom prst="wedgeRoundRectCallout">
            <a:avLst>
              <a:gd name="adj1" fmla="val -54073"/>
              <a:gd name="adj2" fmla="val 4234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 Class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461881" y="1819015"/>
            <a:ext cx="1630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+Tên lớp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61607" y="2250142"/>
            <a:ext cx="32608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học lớp nào?)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226894" y="2447646"/>
            <a:ext cx="3576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(Tớ học lớp ______.)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37568" y="3390846"/>
            <a:ext cx="84288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4A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 và trả lời TÊN LỚP của cô ấy anh ấy là gì: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937291" y="4326786"/>
            <a:ext cx="4454670" cy="578882"/>
          </a:xfrm>
          <a:prstGeom prst="wedgeRoundRectCallout">
            <a:avLst>
              <a:gd name="adj1" fmla="val 54741"/>
              <a:gd name="adj2" fmla="val 19209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</a:t>
            </a:r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398" y="4249976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254649" y="4218314"/>
            <a:ext cx="623140" cy="623140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4" name="Rounded Rectangular Callout 23"/>
          <p:cNvSpPr/>
          <p:nvPr/>
        </p:nvSpPr>
        <p:spPr>
          <a:xfrm>
            <a:off x="6215538" y="5056993"/>
            <a:ext cx="5228875" cy="646986"/>
          </a:xfrm>
          <a:prstGeom prst="wedgeRoundRectCallout">
            <a:avLst>
              <a:gd name="adj1" fmla="val -39529"/>
              <a:gd name="adj2" fmla="val -81712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in Class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613856" y="5095841"/>
            <a:ext cx="16305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+Tên lớp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780" y="4857266"/>
            <a:ext cx="47404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lớp nào?)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209706" y="5657908"/>
            <a:ext cx="52405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8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học lớp ______.)</a:t>
            </a:r>
          </a:p>
        </p:txBody>
      </p:sp>
    </p:spTree>
    <p:extLst>
      <p:ext uri="{BB962C8B-B14F-4D97-AF65-F5344CB8AC3E}">
        <p14:creationId xmlns:p14="http://schemas.microsoft.com/office/powerpoint/2010/main" val="50493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4" grpId="0"/>
      <p:bldP spid="15" grpId="0"/>
      <p:bldP spid="16" grpId="0"/>
      <p:bldP spid="17" grpId="0"/>
      <p:bldP spid="21" grpId="0" animBg="1"/>
      <p:bldP spid="24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spham-0936082789"/>
          <p:cNvSpPr/>
          <p:nvPr/>
        </p:nvSpPr>
        <p:spPr>
          <a:xfrm>
            <a:off x="602684" y="316939"/>
            <a:ext cx="1779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   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208900" y="1737112"/>
            <a:ext cx="3557699" cy="1055608"/>
          </a:xfrm>
          <a:prstGeom prst="wedgeRoundRectCallout">
            <a:avLst>
              <a:gd name="adj1" fmla="val 58830"/>
              <a:gd name="adj2" fmla="val 4706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the name of your school?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1208900" y="3349648"/>
            <a:ext cx="3053351" cy="578882"/>
          </a:xfrm>
          <a:prstGeom prst="wedgeRoundRectCallout">
            <a:avLst>
              <a:gd name="adj1" fmla="val 62047"/>
              <a:gd name="adj2" fmla="val 977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7953766" y="3112683"/>
            <a:ext cx="3203784" cy="578882"/>
          </a:xfrm>
          <a:prstGeom prst="wedgeRoundRectCallout">
            <a:avLst>
              <a:gd name="adj1" fmla="val -63310"/>
              <a:gd name="adj2" fmla="val 1388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________.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1415624" y="4322396"/>
            <a:ext cx="3098801" cy="1055608"/>
          </a:xfrm>
          <a:prstGeom prst="wedgeRoundRectCallout">
            <a:avLst>
              <a:gd name="adj1" fmla="val 62249"/>
              <a:gd name="adj2" fmla="val -50750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7044119" y="4640368"/>
            <a:ext cx="3627159" cy="578882"/>
          </a:xfrm>
          <a:prstGeom prst="wedgeRoundRectCallout">
            <a:avLst>
              <a:gd name="adj1" fmla="val -48717"/>
              <a:gd name="adj2" fmla="val -146851"/>
              <a:gd name="adj3" fmla="val 16667"/>
            </a:avLst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 Class ____.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599" y="3060735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94516" y="2481852"/>
            <a:ext cx="1261661" cy="1261661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1" name="Rounded Rectangular Callout 10"/>
          <p:cNvSpPr/>
          <p:nvPr/>
        </p:nvSpPr>
        <p:spPr>
          <a:xfrm>
            <a:off x="7124562" y="1596424"/>
            <a:ext cx="4488440" cy="646986"/>
          </a:xfrm>
          <a:prstGeom prst="wedgeRoundRectCallout">
            <a:avLst>
              <a:gd name="adj1" fmla="val -46111"/>
              <a:gd name="adj2" fmla="val 95470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Primary School.</a:t>
            </a:r>
          </a:p>
        </p:txBody>
      </p:sp>
    </p:spTree>
    <p:extLst>
      <p:ext uri="{BB962C8B-B14F-4D97-AF65-F5344CB8AC3E}">
        <p14:creationId xmlns:p14="http://schemas.microsoft.com/office/powerpoint/2010/main" val="300700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61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5B.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5B.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are you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5B.</a:t>
            </a:r>
          </a:p>
        </p:txBody>
      </p:sp>
    </p:spTree>
    <p:extLst>
      <p:ext uri="{BB962C8B-B14F-4D97-AF65-F5344CB8AC3E}">
        <p14:creationId xmlns:p14="http://schemas.microsoft.com/office/powerpoint/2010/main" val="246713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4D.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e’s in Class 4D.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4D.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9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in Class 2E.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in Class 2E.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in Class 2E.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class is she in?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345</Words>
  <Application>Microsoft Office PowerPoint</Application>
  <PresentationFormat>Custom</PresentationFormat>
  <Paragraphs>80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PC</cp:lastModifiedBy>
  <cp:revision>49</cp:revision>
  <dcterms:created xsi:type="dcterms:W3CDTF">2021-05-23T02:01:07Z</dcterms:created>
  <dcterms:modified xsi:type="dcterms:W3CDTF">2021-08-24T16:28:07Z</dcterms:modified>
</cp:coreProperties>
</file>