
<file path=[Content_Types].xml><?xml version="1.0" encoding="utf-8"?>
<Types xmlns="http://schemas.openxmlformats.org/package/2006/content-types">
  <Default Extension="png" ContentType="image/png"/>
  <Default Extension="webm" ContentType="video/webm"/>
  <Default Extension="bin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8" r:id="rId1"/>
    <p:sldMasterId id="2147483710" r:id="rId2"/>
  </p:sldMasterIdLst>
  <p:notesMasterIdLst>
    <p:notesMasterId r:id="rId54"/>
  </p:notesMasterIdLst>
  <p:sldIdLst>
    <p:sldId id="406" r:id="rId3"/>
    <p:sldId id="407" r:id="rId4"/>
    <p:sldId id="408" r:id="rId5"/>
    <p:sldId id="358" r:id="rId6"/>
    <p:sldId id="399" r:id="rId7"/>
    <p:sldId id="400" r:id="rId8"/>
    <p:sldId id="401" r:id="rId9"/>
    <p:sldId id="402" r:id="rId10"/>
    <p:sldId id="403" r:id="rId11"/>
    <p:sldId id="404" r:id="rId12"/>
    <p:sldId id="405" r:id="rId13"/>
    <p:sldId id="409" r:id="rId14"/>
    <p:sldId id="365" r:id="rId15"/>
    <p:sldId id="366" r:id="rId16"/>
    <p:sldId id="363" r:id="rId17"/>
    <p:sldId id="367" r:id="rId18"/>
    <p:sldId id="301" r:id="rId19"/>
    <p:sldId id="303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95" r:id="rId30"/>
    <p:sldId id="396" r:id="rId31"/>
    <p:sldId id="397" r:id="rId32"/>
    <p:sldId id="398" r:id="rId33"/>
    <p:sldId id="377" r:id="rId34"/>
    <p:sldId id="378" r:id="rId35"/>
    <p:sldId id="379" r:id="rId36"/>
    <p:sldId id="380" r:id="rId37"/>
    <p:sldId id="381" r:id="rId38"/>
    <p:sldId id="382" r:id="rId39"/>
    <p:sldId id="410" r:id="rId40"/>
    <p:sldId id="383" r:id="rId41"/>
    <p:sldId id="384" r:id="rId42"/>
    <p:sldId id="385" r:id="rId43"/>
    <p:sldId id="386" r:id="rId44"/>
    <p:sldId id="411" r:id="rId45"/>
    <p:sldId id="387" r:id="rId46"/>
    <p:sldId id="388" r:id="rId47"/>
    <p:sldId id="412" r:id="rId48"/>
    <p:sldId id="389" r:id="rId49"/>
    <p:sldId id="390" r:id="rId50"/>
    <p:sldId id="391" r:id="rId51"/>
    <p:sldId id="393" r:id="rId52"/>
    <p:sldId id="394" r:id="rId53"/>
  </p:sldIdLst>
  <p:sldSz cx="9144000" cy="6858000" type="screen4x3"/>
  <p:notesSz cx="6858000" cy="9144000"/>
  <p:embeddedFontLst>
    <p:embeddedFont>
      <p:font typeface="Jokerman" panose="04090605060D06020702" pitchFamily="82" charset="0"/>
      <p:regular r:id="rId55"/>
    </p:embeddedFont>
    <p:embeddedFont>
      <p:font typeface="Aharoni" panose="020B0604020202020204" charset="-79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Broadway" panose="04040905080B02020502" pitchFamily="82" charset="0"/>
      <p:regular r:id="rId61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FF0000"/>
    <a:srgbClr val="FF9966"/>
    <a:srgbClr val="006666"/>
    <a:srgbClr val="0099CC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52" autoAdjust="0"/>
  </p:normalViewPr>
  <p:slideViewPr>
    <p:cSldViewPr>
      <p:cViewPr varScale="1">
        <p:scale>
          <a:sx n="69" d="100"/>
          <a:sy n="69" d="100"/>
        </p:scale>
        <p:origin x="13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42F08D-699B-49CF-B643-8DA41F9B324B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E429F-8EF9-46F5-80B6-260B7CAE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4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BC5-9AAF-4059-BBFC-75856283DF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91444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35D-14E7-4806-97D9-1B78A19780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7446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4C40-D223-4C33-A1A8-ADD319C0F9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623021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30AC51-844C-4A63-8C68-86278A7B465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42176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AED1B5-9375-402F-BE23-3712B12D235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82265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33767-BA26-4EF5-B9D2-94BC644AF944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86780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DAB70-A811-4BAE-9DA0-752807E030C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39610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02CEB-02F0-4263-8814-1928911ADD8B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14735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26871-F425-45CF-B86E-09416584941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11413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095518-DD4D-4482-97F8-0682325534C4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10082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87EC54-6E39-47EB-A8C6-105924628606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4306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DE47-EFB3-42F1-A158-D7857B63D8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0896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09A179-33DB-4CDA-A046-09617C3E709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366432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8F591B-F5BC-47A4-97DE-8AE5D674F2A3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92107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7B21B6-ADAB-4062-B631-54685BAFD5A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361395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5052-6FDF-4231-B09D-9434F0F08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92628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FDF8-5038-4A41-870F-9AAB9E6FBC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86135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1975-837D-4B99-A9A4-F826FDA827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83729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3F20-0CB6-4FCE-A2A8-E82849D713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61951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E94E-5AC9-471E-BAA2-793F937BA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72516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518-8615-4DA1-BB04-7714550EF0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2282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8B78-5718-45B4-8776-6230BD92CA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571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3AD0A1-A069-4249-A06B-500150B60B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0F09F5-51D6-40DD-84CA-A0F15E58B69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2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8.xml"/><Relationship Id="rId5" Type="http://schemas.openxmlformats.org/officeDocument/2006/relationships/slide" Target="slide8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8.xml"/><Relationship Id="rId5" Type="http://schemas.openxmlformats.org/officeDocument/2006/relationships/slide" Target="slide8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bin"/><Relationship Id="rId7" Type="http://schemas.openxmlformats.org/officeDocument/2006/relationships/slide" Target="slide8.xml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bin"/><Relationship Id="rId7" Type="http://schemas.openxmlformats.org/officeDocument/2006/relationships/slide" Target="slide8.xml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12" Type="http://schemas.openxmlformats.org/officeDocument/2006/relationships/slide" Target="slide8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audio" Target="../media/audio9.bin"/><Relationship Id="rId10" Type="http://schemas.openxmlformats.org/officeDocument/2006/relationships/image" Target="../media/image28.png"/><Relationship Id="rId4" Type="http://schemas.openxmlformats.org/officeDocument/2006/relationships/audio" Target="../media/audio8.bin"/><Relationship Id="rId9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9.xml"/><Relationship Id="rId5" Type="http://schemas.openxmlformats.org/officeDocument/2006/relationships/slide" Target="slide8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9.xml"/><Relationship Id="rId5" Type="http://schemas.openxmlformats.org/officeDocument/2006/relationships/slide" Target="slide8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9.xml"/><Relationship Id="rId4" Type="http://schemas.openxmlformats.org/officeDocument/2006/relationships/slide" Target="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Relationship Id="rId4" Type="http://schemas.openxmlformats.org/officeDocument/2006/relationships/slide" Target="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audio" Target="../media/audio15.wav"/><Relationship Id="rId7" Type="http://schemas.openxmlformats.org/officeDocument/2006/relationships/image" Target="../media/image42.jpg"/><Relationship Id="rId12" Type="http://schemas.openxmlformats.org/officeDocument/2006/relationships/slide" Target="slide8.xml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8.wav"/><Relationship Id="rId11" Type="http://schemas.openxmlformats.org/officeDocument/2006/relationships/image" Target="../media/image46.png"/><Relationship Id="rId5" Type="http://schemas.openxmlformats.org/officeDocument/2006/relationships/audio" Target="../media/audio17.wav"/><Relationship Id="rId10" Type="http://schemas.openxmlformats.org/officeDocument/2006/relationships/image" Target="../media/image45.jpg"/><Relationship Id="rId4" Type="http://schemas.openxmlformats.org/officeDocument/2006/relationships/audio" Target="../media/audio16.wav"/><Relationship Id="rId9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../E3-U2-L3-JESS/Letter%20-p-%20Sound%20-%20Phonics%20by%20TurtleDiary.mp4" TargetMode="External"/><Relationship Id="rId3" Type="http://schemas.openxmlformats.org/officeDocument/2006/relationships/audio" Target="../media/audio20.wav"/><Relationship Id="rId7" Type="http://schemas.openxmlformats.org/officeDocument/2006/relationships/image" Target="../media/image49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3.xml"/><Relationship Id="rId6" Type="http://schemas.openxmlformats.org/officeDocument/2006/relationships/hyperlink" Target="../E3-U2-L3-JESS/Letter%20-m-%20Sound%20-%20Phonics%20by%20TurtleDiary.mp4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image" Target="../media/image47.png"/><Relationship Id="rId4" Type="http://schemas.openxmlformats.org/officeDocument/2006/relationships/audio" Target="../media/audio2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image" Target="../media/image48.png"/><Relationship Id="rId4" Type="http://schemas.openxmlformats.org/officeDocument/2006/relationships/audio" Target="../media/audio2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slide" Target="slide8.xml"/><Relationship Id="rId3" Type="http://schemas.openxmlformats.org/officeDocument/2006/relationships/image" Target="../media/image51.jpe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2" Type="http://schemas.openxmlformats.org/officeDocument/2006/relationships/audio" Target="../media/audio25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11" Type="http://schemas.openxmlformats.org/officeDocument/2006/relationships/image" Target="../media/image58.gif"/><Relationship Id="rId5" Type="http://schemas.openxmlformats.org/officeDocument/2006/relationships/image" Target="../media/image53.png"/><Relationship Id="rId10" Type="http://schemas.openxmlformats.org/officeDocument/2006/relationships/image" Target="../media/image57.jpeg"/><Relationship Id="rId4" Type="http://schemas.openxmlformats.org/officeDocument/2006/relationships/image" Target="../media/image52.png"/><Relationship Id="rId9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6.jpg"/><Relationship Id="rId18" Type="http://schemas.openxmlformats.org/officeDocument/2006/relationships/slide" Target="slide8.xml"/><Relationship Id="rId3" Type="http://schemas.openxmlformats.org/officeDocument/2006/relationships/audio" Target="../media/audio27.bin"/><Relationship Id="rId7" Type="http://schemas.openxmlformats.org/officeDocument/2006/relationships/image" Target="../media/image60.png"/><Relationship Id="rId12" Type="http://schemas.openxmlformats.org/officeDocument/2006/relationships/image" Target="../media/image35.jpg"/><Relationship Id="rId17" Type="http://schemas.openxmlformats.org/officeDocument/2006/relationships/image" Target="../media/image65.jpg"/><Relationship Id="rId2" Type="http://schemas.openxmlformats.org/officeDocument/2006/relationships/audio" Target="../media/audio26.wav"/><Relationship Id="rId16" Type="http://schemas.openxmlformats.org/officeDocument/2006/relationships/image" Target="../media/image5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6.jpg"/><Relationship Id="rId5" Type="http://schemas.openxmlformats.org/officeDocument/2006/relationships/image" Target="../media/image51.jpeg"/><Relationship Id="rId15" Type="http://schemas.openxmlformats.org/officeDocument/2006/relationships/image" Target="../media/image54.jpg"/><Relationship Id="rId10" Type="http://schemas.openxmlformats.org/officeDocument/2006/relationships/image" Target="../media/image63.jpeg"/><Relationship Id="rId4" Type="http://schemas.openxmlformats.org/officeDocument/2006/relationships/audio" Target="../media/audio25.bin"/><Relationship Id="rId9" Type="http://schemas.openxmlformats.org/officeDocument/2006/relationships/image" Target="../media/image62.png"/><Relationship Id="rId1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0.jpg"/><Relationship Id="rId3" Type="http://schemas.openxmlformats.org/officeDocument/2006/relationships/audio" Target="../media/audio27.bin"/><Relationship Id="rId7" Type="http://schemas.openxmlformats.org/officeDocument/2006/relationships/image" Target="../media/image60.png"/><Relationship Id="rId12" Type="http://schemas.openxmlformats.org/officeDocument/2006/relationships/image" Target="../media/image69.jpeg"/><Relationship Id="rId17" Type="http://schemas.openxmlformats.org/officeDocument/2006/relationships/slide" Target="slide8.xml"/><Relationship Id="rId2" Type="http://schemas.openxmlformats.org/officeDocument/2006/relationships/audio" Target="../media/audio26.wav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6.jpg"/><Relationship Id="rId5" Type="http://schemas.openxmlformats.org/officeDocument/2006/relationships/image" Target="../media/image51.jpeg"/><Relationship Id="rId15" Type="http://schemas.openxmlformats.org/officeDocument/2006/relationships/image" Target="../media/image58.gif"/><Relationship Id="rId10" Type="http://schemas.openxmlformats.org/officeDocument/2006/relationships/image" Target="../media/image68.jpeg"/><Relationship Id="rId4" Type="http://schemas.openxmlformats.org/officeDocument/2006/relationships/audio" Target="../media/audio25.bin"/><Relationship Id="rId9" Type="http://schemas.openxmlformats.org/officeDocument/2006/relationships/image" Target="../media/image62.png"/><Relationship Id="rId1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Relationship Id="rId4" Type="http://schemas.openxmlformats.org/officeDocument/2006/relationships/slide" Target="slide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0.jpg"/><Relationship Id="rId18" Type="http://schemas.openxmlformats.org/officeDocument/2006/relationships/slide" Target="slide8.xml"/><Relationship Id="rId3" Type="http://schemas.openxmlformats.org/officeDocument/2006/relationships/audio" Target="../media/audio27.bin"/><Relationship Id="rId7" Type="http://schemas.openxmlformats.org/officeDocument/2006/relationships/image" Target="../media/image60.png"/><Relationship Id="rId12" Type="http://schemas.openxmlformats.org/officeDocument/2006/relationships/image" Target="../media/image36.jpg"/><Relationship Id="rId17" Type="http://schemas.openxmlformats.org/officeDocument/2006/relationships/image" Target="../media/image65.jpg"/><Relationship Id="rId2" Type="http://schemas.openxmlformats.org/officeDocument/2006/relationships/audio" Target="../media/audio26.wav"/><Relationship Id="rId16" Type="http://schemas.openxmlformats.org/officeDocument/2006/relationships/image" Target="../media/image5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71.jpg"/><Relationship Id="rId5" Type="http://schemas.openxmlformats.org/officeDocument/2006/relationships/image" Target="../media/image51.jpeg"/><Relationship Id="rId15" Type="http://schemas.openxmlformats.org/officeDocument/2006/relationships/image" Target="../media/image72.jpeg"/><Relationship Id="rId10" Type="http://schemas.openxmlformats.org/officeDocument/2006/relationships/image" Target="../media/image56.jpg"/><Relationship Id="rId4" Type="http://schemas.openxmlformats.org/officeDocument/2006/relationships/audio" Target="../media/audio25.bin"/><Relationship Id="rId9" Type="http://schemas.openxmlformats.org/officeDocument/2006/relationships/image" Target="../media/image62.png"/><Relationship Id="rId1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jpeg"/><Relationship Id="rId3" Type="http://schemas.openxmlformats.org/officeDocument/2006/relationships/audio" Target="../media/audio27.bin"/><Relationship Id="rId7" Type="http://schemas.openxmlformats.org/officeDocument/2006/relationships/image" Target="../media/image60.png"/><Relationship Id="rId12" Type="http://schemas.openxmlformats.org/officeDocument/2006/relationships/image" Target="../media/image36.jpg"/><Relationship Id="rId17" Type="http://schemas.openxmlformats.org/officeDocument/2006/relationships/slide" Target="slide8.xml"/><Relationship Id="rId2" Type="http://schemas.openxmlformats.org/officeDocument/2006/relationships/audio" Target="../media/audio26.wav"/><Relationship Id="rId16" Type="http://schemas.openxmlformats.org/officeDocument/2006/relationships/image" Target="../media/image5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6.jpg"/><Relationship Id="rId5" Type="http://schemas.openxmlformats.org/officeDocument/2006/relationships/image" Target="../media/image51.jpeg"/><Relationship Id="rId15" Type="http://schemas.openxmlformats.org/officeDocument/2006/relationships/image" Target="../media/image70.jpg"/><Relationship Id="rId10" Type="http://schemas.openxmlformats.org/officeDocument/2006/relationships/image" Target="../media/image59.jpg"/><Relationship Id="rId4" Type="http://schemas.openxmlformats.org/officeDocument/2006/relationships/audio" Target="../media/audio25.bin"/><Relationship Id="rId9" Type="http://schemas.openxmlformats.org/officeDocument/2006/relationships/image" Target="../media/image62.png"/><Relationship Id="rId1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Relationship Id="rId4" Type="http://schemas.openxmlformats.org/officeDocument/2006/relationships/slide" Target="slide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5.jpeg"/><Relationship Id="rId3" Type="http://schemas.openxmlformats.org/officeDocument/2006/relationships/audio" Target="../media/audio27.bin"/><Relationship Id="rId7" Type="http://schemas.openxmlformats.org/officeDocument/2006/relationships/image" Target="../media/image60.png"/><Relationship Id="rId12" Type="http://schemas.openxmlformats.org/officeDocument/2006/relationships/image" Target="../media/image74.jpeg"/><Relationship Id="rId17" Type="http://schemas.openxmlformats.org/officeDocument/2006/relationships/slide" Target="slide8.xml"/><Relationship Id="rId2" Type="http://schemas.openxmlformats.org/officeDocument/2006/relationships/audio" Target="../media/audio26.wav"/><Relationship Id="rId16" Type="http://schemas.openxmlformats.org/officeDocument/2006/relationships/image" Target="../media/image5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65.jpg"/><Relationship Id="rId5" Type="http://schemas.openxmlformats.org/officeDocument/2006/relationships/image" Target="../media/image51.jpeg"/><Relationship Id="rId15" Type="http://schemas.openxmlformats.org/officeDocument/2006/relationships/image" Target="../media/image36.jpg"/><Relationship Id="rId10" Type="http://schemas.openxmlformats.org/officeDocument/2006/relationships/image" Target="../media/image56.jpg"/><Relationship Id="rId4" Type="http://schemas.openxmlformats.org/officeDocument/2006/relationships/audio" Target="../media/audio25.bin"/><Relationship Id="rId9" Type="http://schemas.openxmlformats.org/officeDocument/2006/relationships/image" Target="../media/image62.png"/><Relationship Id="rId14" Type="http://schemas.openxmlformats.org/officeDocument/2006/relationships/image" Target="../media/image7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6.jpeg"/><Relationship Id="rId3" Type="http://schemas.openxmlformats.org/officeDocument/2006/relationships/audio" Target="../media/audio27.bin"/><Relationship Id="rId7" Type="http://schemas.openxmlformats.org/officeDocument/2006/relationships/image" Target="../media/image60.png"/><Relationship Id="rId12" Type="http://schemas.openxmlformats.org/officeDocument/2006/relationships/image" Target="../media/image71.jpg"/><Relationship Id="rId17" Type="http://schemas.openxmlformats.org/officeDocument/2006/relationships/slide" Target="slide8.xml"/><Relationship Id="rId2" Type="http://schemas.openxmlformats.org/officeDocument/2006/relationships/audio" Target="../media/audio26.wav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4.jpg"/><Relationship Id="rId5" Type="http://schemas.openxmlformats.org/officeDocument/2006/relationships/image" Target="../media/image51.jpeg"/><Relationship Id="rId15" Type="http://schemas.openxmlformats.org/officeDocument/2006/relationships/image" Target="../media/image58.gif"/><Relationship Id="rId10" Type="http://schemas.openxmlformats.org/officeDocument/2006/relationships/image" Target="../media/image36.jpg"/><Relationship Id="rId4" Type="http://schemas.openxmlformats.org/officeDocument/2006/relationships/audio" Target="../media/audio25.bin"/><Relationship Id="rId9" Type="http://schemas.openxmlformats.org/officeDocument/2006/relationships/image" Target="../media/image62.png"/><Relationship Id="rId14" Type="http://schemas.openxmlformats.org/officeDocument/2006/relationships/image" Target="../media/image59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jpeg"/><Relationship Id="rId18" Type="http://schemas.openxmlformats.org/officeDocument/2006/relationships/slide" Target="slide8.xml"/><Relationship Id="rId3" Type="http://schemas.openxmlformats.org/officeDocument/2006/relationships/audio" Target="../media/audio27.bin"/><Relationship Id="rId7" Type="http://schemas.openxmlformats.org/officeDocument/2006/relationships/image" Target="../media/image60.png"/><Relationship Id="rId12" Type="http://schemas.openxmlformats.org/officeDocument/2006/relationships/image" Target="../media/image70.jpg"/><Relationship Id="rId17" Type="http://schemas.openxmlformats.org/officeDocument/2006/relationships/image" Target="../media/image59.jpg"/><Relationship Id="rId2" Type="http://schemas.openxmlformats.org/officeDocument/2006/relationships/audio" Target="../media/audio26.wav"/><Relationship Id="rId16" Type="http://schemas.openxmlformats.org/officeDocument/2006/relationships/image" Target="../media/image5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77.jpeg"/><Relationship Id="rId5" Type="http://schemas.openxmlformats.org/officeDocument/2006/relationships/image" Target="../media/image51.jpeg"/><Relationship Id="rId15" Type="http://schemas.openxmlformats.org/officeDocument/2006/relationships/image" Target="../media/image56.jpg"/><Relationship Id="rId10" Type="http://schemas.openxmlformats.org/officeDocument/2006/relationships/image" Target="../media/image71.jpg"/><Relationship Id="rId4" Type="http://schemas.openxmlformats.org/officeDocument/2006/relationships/audio" Target="../media/audio25.bin"/><Relationship Id="rId9" Type="http://schemas.openxmlformats.org/officeDocument/2006/relationships/image" Target="../media/image62.png"/><Relationship Id="rId1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jpeg"/><Relationship Id="rId3" Type="http://schemas.openxmlformats.org/officeDocument/2006/relationships/audio" Target="../media/audio27.bin"/><Relationship Id="rId7" Type="http://schemas.openxmlformats.org/officeDocument/2006/relationships/image" Target="../media/image60.png"/><Relationship Id="rId12" Type="http://schemas.openxmlformats.org/officeDocument/2006/relationships/image" Target="../media/image36.jpg"/><Relationship Id="rId17" Type="http://schemas.openxmlformats.org/officeDocument/2006/relationships/slide" Target="slide8.xml"/><Relationship Id="rId2" Type="http://schemas.openxmlformats.org/officeDocument/2006/relationships/audio" Target="../media/audio26.wav"/><Relationship Id="rId16" Type="http://schemas.openxmlformats.org/officeDocument/2006/relationships/image" Target="../media/image5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6.jpg"/><Relationship Id="rId5" Type="http://schemas.openxmlformats.org/officeDocument/2006/relationships/image" Target="../media/image51.jpeg"/><Relationship Id="rId15" Type="http://schemas.openxmlformats.org/officeDocument/2006/relationships/image" Target="../media/image70.jpg"/><Relationship Id="rId10" Type="http://schemas.openxmlformats.org/officeDocument/2006/relationships/image" Target="../media/image59.jpg"/><Relationship Id="rId4" Type="http://schemas.openxmlformats.org/officeDocument/2006/relationships/audio" Target="../media/audio25.bin"/><Relationship Id="rId9" Type="http://schemas.openxmlformats.org/officeDocument/2006/relationships/image" Target="../media/image62.png"/><Relationship Id="rId1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9.jpg"/><Relationship Id="rId3" Type="http://schemas.openxmlformats.org/officeDocument/2006/relationships/audio" Target="../media/audio27.bin"/><Relationship Id="rId7" Type="http://schemas.openxmlformats.org/officeDocument/2006/relationships/image" Target="../media/image60.png"/><Relationship Id="rId12" Type="http://schemas.openxmlformats.org/officeDocument/2006/relationships/image" Target="../media/image36.jpg"/><Relationship Id="rId2" Type="http://schemas.openxmlformats.org/officeDocument/2006/relationships/audio" Target="../media/audio26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80.jpeg"/><Relationship Id="rId5" Type="http://schemas.openxmlformats.org/officeDocument/2006/relationships/image" Target="../media/image51.jpeg"/><Relationship Id="rId15" Type="http://schemas.openxmlformats.org/officeDocument/2006/relationships/image" Target="../media/image81.jpeg"/><Relationship Id="rId10" Type="http://schemas.openxmlformats.org/officeDocument/2006/relationships/image" Target="../media/image54.jpg"/><Relationship Id="rId4" Type="http://schemas.openxmlformats.org/officeDocument/2006/relationships/audio" Target="../media/audio25.bin"/><Relationship Id="rId9" Type="http://schemas.openxmlformats.org/officeDocument/2006/relationships/image" Target="../media/image62.png"/><Relationship Id="rId14" Type="http://schemas.openxmlformats.org/officeDocument/2006/relationships/image" Target="../media/image5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Relationship Id="rId4" Type="http://schemas.openxmlformats.org/officeDocument/2006/relationships/slide" Target="slide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jpg"/><Relationship Id="rId3" Type="http://schemas.openxmlformats.org/officeDocument/2006/relationships/audio" Target="../media/audio27.bin"/><Relationship Id="rId7" Type="http://schemas.openxmlformats.org/officeDocument/2006/relationships/image" Target="../media/image60.png"/><Relationship Id="rId12" Type="http://schemas.openxmlformats.org/officeDocument/2006/relationships/image" Target="../media/image56.jpg"/><Relationship Id="rId17" Type="http://schemas.openxmlformats.org/officeDocument/2006/relationships/slide" Target="slide8.xml"/><Relationship Id="rId2" Type="http://schemas.openxmlformats.org/officeDocument/2006/relationships/audio" Target="../media/audio26.wav"/><Relationship Id="rId16" Type="http://schemas.openxmlformats.org/officeDocument/2006/relationships/image" Target="../media/image5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4.jpg"/><Relationship Id="rId5" Type="http://schemas.openxmlformats.org/officeDocument/2006/relationships/image" Target="../media/image51.jpeg"/><Relationship Id="rId15" Type="http://schemas.openxmlformats.org/officeDocument/2006/relationships/image" Target="../media/image59.jpg"/><Relationship Id="rId10" Type="http://schemas.openxmlformats.org/officeDocument/2006/relationships/image" Target="../media/image82.jpeg"/><Relationship Id="rId4" Type="http://schemas.openxmlformats.org/officeDocument/2006/relationships/audio" Target="../media/audio25.bin"/><Relationship Id="rId9" Type="http://schemas.openxmlformats.org/officeDocument/2006/relationships/image" Target="../media/image62.png"/><Relationship Id="rId14" Type="http://schemas.openxmlformats.org/officeDocument/2006/relationships/image" Target="../media/image7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6.jpeg"/><Relationship Id="rId3" Type="http://schemas.openxmlformats.org/officeDocument/2006/relationships/audio" Target="../media/audio27.bin"/><Relationship Id="rId7" Type="http://schemas.openxmlformats.org/officeDocument/2006/relationships/image" Target="../media/image60.png"/><Relationship Id="rId12" Type="http://schemas.openxmlformats.org/officeDocument/2006/relationships/image" Target="../media/image71.jpg"/><Relationship Id="rId17" Type="http://schemas.openxmlformats.org/officeDocument/2006/relationships/slide" Target="slide8.xml"/><Relationship Id="rId2" Type="http://schemas.openxmlformats.org/officeDocument/2006/relationships/audio" Target="../media/audio26.wav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4.jpg"/><Relationship Id="rId5" Type="http://schemas.openxmlformats.org/officeDocument/2006/relationships/image" Target="../media/image51.jpeg"/><Relationship Id="rId15" Type="http://schemas.openxmlformats.org/officeDocument/2006/relationships/image" Target="../media/image58.gif"/><Relationship Id="rId10" Type="http://schemas.openxmlformats.org/officeDocument/2006/relationships/image" Target="../media/image36.jpg"/><Relationship Id="rId4" Type="http://schemas.openxmlformats.org/officeDocument/2006/relationships/audio" Target="../media/audio25.bin"/><Relationship Id="rId9" Type="http://schemas.openxmlformats.org/officeDocument/2006/relationships/image" Target="../media/image62.png"/><Relationship Id="rId14" Type="http://schemas.openxmlformats.org/officeDocument/2006/relationships/image" Target="../media/image5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41.xml"/><Relationship Id="rId3" Type="http://schemas.openxmlformats.org/officeDocument/2006/relationships/image" Target="../media/image8.png"/><Relationship Id="rId7" Type="http://schemas.openxmlformats.org/officeDocument/2006/relationships/slide" Target="slide15.xml"/><Relationship Id="rId12" Type="http://schemas.openxmlformats.org/officeDocument/2006/relationships/slide" Target="slide39.xml"/><Relationship Id="rId17" Type="http://schemas.openxmlformats.org/officeDocument/2006/relationships/slide" Target="slide50.xml"/><Relationship Id="rId2" Type="http://schemas.openxmlformats.org/officeDocument/2006/relationships/audio" Target="../media/audio1.wav"/><Relationship Id="rId16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36.xml"/><Relationship Id="rId5" Type="http://schemas.openxmlformats.org/officeDocument/2006/relationships/slide" Target="slide9.xml"/><Relationship Id="rId15" Type="http://schemas.openxmlformats.org/officeDocument/2006/relationships/slide" Target="slide47.xml"/><Relationship Id="rId10" Type="http://schemas.openxmlformats.org/officeDocument/2006/relationships/slide" Target="slide26.xml"/><Relationship Id="rId4" Type="http://schemas.openxmlformats.org/officeDocument/2006/relationships/image" Target="../media/image7.png"/><Relationship Id="rId9" Type="http://schemas.openxmlformats.org/officeDocument/2006/relationships/slide" Target="slide24.xml"/><Relationship Id="rId14" Type="http://schemas.openxmlformats.org/officeDocument/2006/relationships/slide" Target="slide4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6"/>
            <a:ext cx="8640960" cy="4245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936" y="1575908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NGUYỄN THỊ KHÁNH VÂN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2914" y="3308005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TRANG NGÂN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378904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QUỐC THÁI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3168111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NGÔ BẢO NAM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9112" y="269576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VŨ GIA LINH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2296" y="281218"/>
            <a:ext cx="4267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3A3-CUỘC ĐUA KÌ THÚ VÒNG 1</a:t>
            </a:r>
            <a:endParaRPr lang="en-US" sz="2000" b="1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422" y="2283794"/>
            <a:ext cx="1649398" cy="1928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50" y="3712695"/>
            <a:ext cx="1498595" cy="1800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4460922"/>
            <a:ext cx="2154587" cy="119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9552" y="478057"/>
          <a:ext cx="3487688" cy="5522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200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802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76055" y="476671"/>
          <a:ext cx="3706819" cy="552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6819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7315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99067"/>
            <a:ext cx="1057478" cy="1169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02" y="99067"/>
            <a:ext cx="1030866" cy="1169692"/>
          </a:xfrm>
          <a:prstGeom prst="rect">
            <a:avLst/>
          </a:prstGeom>
        </p:spPr>
      </p:pic>
      <p:pic>
        <p:nvPicPr>
          <p:cNvPr id="7" name="Picture 12" descr="Sticker Maker - AMONG 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96" y="6000267"/>
            <a:ext cx="822507" cy="8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uperman Sticker - Superman Png, Transparent Png - 1024x823(#914423) -  PngFi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87" y="6052037"/>
            <a:ext cx="862748" cy="7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UNICORN BIU NGỰA SỪNG THẢ TIM - Sticker transfer hình dán trang trí Xe hơi  Ô tô size 11x11cm - Tem xe máy Thương hiệu Sticker Factory | XeMayTot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025308"/>
            <a:ext cx="725068" cy="72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ảng giá in sticker đẹp giá rẻ - nhanh - theo yêu cầu Tph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131101"/>
            <a:ext cx="787449" cy="5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Amazon.com: cartoon Frozen Elsa Face Car Bumper Sticker Decal 5'' X 5'' : 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41" y="6025308"/>
            <a:ext cx="786674" cy="78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2" y="5580684"/>
            <a:ext cx="1030866" cy="1169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97" y="5653082"/>
            <a:ext cx="1057478" cy="11696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68759"/>
            <a:ext cx="761541" cy="8640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14" y="1257074"/>
            <a:ext cx="761541" cy="864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86" y="1268759"/>
            <a:ext cx="751242" cy="8524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1300638"/>
            <a:ext cx="751242" cy="8524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76" y="2351550"/>
            <a:ext cx="751242" cy="852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905" y="2351550"/>
            <a:ext cx="751242" cy="852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703" y="2386750"/>
            <a:ext cx="751242" cy="8524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2339955"/>
            <a:ext cx="751242" cy="852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422656"/>
            <a:ext cx="751242" cy="852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81" y="3434341"/>
            <a:ext cx="751242" cy="8524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396" y="3434341"/>
            <a:ext cx="751242" cy="8524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64" y="3422656"/>
            <a:ext cx="751242" cy="8524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404369"/>
            <a:ext cx="751242" cy="8524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24" y="4404369"/>
            <a:ext cx="751242" cy="8524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521" y="4404369"/>
            <a:ext cx="751242" cy="852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09" y="4406913"/>
            <a:ext cx="751242" cy="8524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936" y="1257074"/>
            <a:ext cx="931232" cy="1030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611" y="1294795"/>
            <a:ext cx="897130" cy="99232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43" y="1293800"/>
            <a:ext cx="897130" cy="99232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53" y="1275934"/>
            <a:ext cx="897130" cy="9923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591" y="2327404"/>
            <a:ext cx="897130" cy="9923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334" y="2316791"/>
            <a:ext cx="897130" cy="9923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152" y="2263305"/>
            <a:ext cx="897130" cy="9923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95" y="2290048"/>
            <a:ext cx="897130" cy="9923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19" y="3347921"/>
            <a:ext cx="897130" cy="9923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44" y="3374521"/>
            <a:ext cx="897130" cy="9923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8" y="3356936"/>
            <a:ext cx="897130" cy="9923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632" y="3319733"/>
            <a:ext cx="897130" cy="9923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701" y="4332135"/>
            <a:ext cx="897130" cy="9923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95" y="4345315"/>
            <a:ext cx="897130" cy="99232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7" y="4345314"/>
            <a:ext cx="897130" cy="99232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973" y="4345313"/>
            <a:ext cx="897130" cy="99232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2351" y="70561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3A5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43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9552" y="478057"/>
          <a:ext cx="3487688" cy="5522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200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802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76055" y="476671"/>
          <a:ext cx="3706819" cy="552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6819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7315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99067"/>
            <a:ext cx="1057478" cy="1169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02" y="99067"/>
            <a:ext cx="1030866" cy="1169692"/>
          </a:xfrm>
          <a:prstGeom prst="rect">
            <a:avLst/>
          </a:prstGeom>
        </p:spPr>
      </p:pic>
      <p:pic>
        <p:nvPicPr>
          <p:cNvPr id="7" name="Picture 12" descr="Sticker Maker - AMONG 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96" y="6000267"/>
            <a:ext cx="822507" cy="8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uperman Sticker - Superman Png, Transparent Png - 1024x823(#914423) -  PngFi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87" y="6052037"/>
            <a:ext cx="862748" cy="7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UNICORN BIU NGỰA SỪNG THẢ TIM - Sticker transfer hình dán trang trí Xe hơi  Ô tô size 11x11cm - Tem xe máy Thương hiệu Sticker Factory | XeMayTot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025308"/>
            <a:ext cx="725068" cy="72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ảng giá in sticker đẹp giá rẻ - nhanh - theo yêu cầu Tph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131101"/>
            <a:ext cx="787449" cy="5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Amazon.com: cartoon Frozen Elsa Face Car Bumper Sticker Decal 5'' X 5'' : 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41" y="6025308"/>
            <a:ext cx="786674" cy="78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2" y="5580684"/>
            <a:ext cx="1030866" cy="1169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97" y="5653082"/>
            <a:ext cx="1057478" cy="11696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68759"/>
            <a:ext cx="761541" cy="8640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14" y="1257074"/>
            <a:ext cx="761541" cy="864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86" y="1268759"/>
            <a:ext cx="751242" cy="8524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1300638"/>
            <a:ext cx="751242" cy="8524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76" y="2351550"/>
            <a:ext cx="751242" cy="852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905" y="2351550"/>
            <a:ext cx="751242" cy="852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703" y="2386750"/>
            <a:ext cx="751242" cy="8524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2339955"/>
            <a:ext cx="751242" cy="852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422656"/>
            <a:ext cx="751242" cy="852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81" y="3434341"/>
            <a:ext cx="751242" cy="8524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396" y="3434341"/>
            <a:ext cx="751242" cy="8524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64" y="3422656"/>
            <a:ext cx="751242" cy="8524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404369"/>
            <a:ext cx="751242" cy="8524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24" y="4404369"/>
            <a:ext cx="751242" cy="8524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521" y="4404369"/>
            <a:ext cx="751242" cy="852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09" y="4406913"/>
            <a:ext cx="751242" cy="8524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936" y="1257074"/>
            <a:ext cx="931232" cy="1030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611" y="1294795"/>
            <a:ext cx="897130" cy="99232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43" y="1293800"/>
            <a:ext cx="897130" cy="99232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53" y="1275934"/>
            <a:ext cx="897130" cy="9923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591" y="2327404"/>
            <a:ext cx="897130" cy="9923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334" y="2316791"/>
            <a:ext cx="897130" cy="9923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152" y="2263305"/>
            <a:ext cx="897130" cy="9923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95" y="2290048"/>
            <a:ext cx="897130" cy="9923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19" y="3347921"/>
            <a:ext cx="897130" cy="9923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44" y="3374521"/>
            <a:ext cx="897130" cy="9923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8" y="3356936"/>
            <a:ext cx="897130" cy="9923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632" y="3319733"/>
            <a:ext cx="897130" cy="9923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701" y="4332135"/>
            <a:ext cx="897130" cy="9923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95" y="4345315"/>
            <a:ext cx="897130" cy="99232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7" y="4345314"/>
            <a:ext cx="897130" cy="99232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973" y="4345313"/>
            <a:ext cx="897130" cy="99232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2351" y="70561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3A7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2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ur ABC Song _ Faster, faster _ ZEE version _ NurseryTrack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07505" y="77621"/>
            <a:ext cx="3744416" cy="796925"/>
          </a:xfrm>
          <a:prstGeom prst="wedgeRoundRectCallout">
            <a:avLst>
              <a:gd name="adj1" fmla="val 4151"/>
              <a:gd name="adj2" fmla="val 686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Hi, My name’s Peter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355976" y="116632"/>
            <a:ext cx="4680520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Hello, Peter. My name's Nam.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  <p:sp>
        <p:nvSpPr>
          <p:cNvPr id="5" name="5-Point Star 4">
            <a:hlinkClick r:id="rId5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07504" y="77621"/>
            <a:ext cx="5112568" cy="1047123"/>
          </a:xfrm>
          <a:prstGeom prst="wedgeRoundRectCallout">
            <a:avLst>
              <a:gd name="adj1" fmla="val 3390"/>
              <a:gd name="adj2" fmla="val 783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I'm Linda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 What's your 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444208" y="116632"/>
            <a:ext cx="2592288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My name's Mai.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  <p:sp>
        <p:nvSpPr>
          <p:cNvPr id="5" name="5-Point Star 4">
            <a:hlinkClick r:id="rId5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9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3" y="2690678"/>
            <a:ext cx="2887690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89" y="2501900"/>
            <a:ext cx="300264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Phong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5-Point Star 9">
            <a:hlinkClick r:id="rId7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5" y="2690678"/>
            <a:ext cx="2195526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95" y="2501900"/>
            <a:ext cx="2182228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Quan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5-Point Star 9">
            <a:hlinkClick r:id="rId7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4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8" y="94675"/>
            <a:ext cx="9036050" cy="312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Gợi ý hoạt động: </a:t>
            </a:r>
            <a:r>
              <a:rPr lang="en-US"/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  <p:sp>
        <p:nvSpPr>
          <p:cNvPr id="5" name="5-Point Star 4">
            <a:hlinkClick r:id="rId4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31681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24057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179512" y="1340768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8111" y="0"/>
            <a:ext cx="3909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TICK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10" name="10-Point Star 9"/>
          <p:cNvSpPr/>
          <p:nvPr/>
        </p:nvSpPr>
        <p:spPr>
          <a:xfrm>
            <a:off x="155093" y="4005064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797883"/>
            <a:ext cx="2111336" cy="224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733394"/>
            <a:ext cx="2166253" cy="230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1979712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6136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172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911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43" y="3111594"/>
            <a:ext cx="632619" cy="605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79" y="6136359"/>
            <a:ext cx="632619" cy="605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27784" y="3177730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23662" y="6336868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515174" y="3212976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1358" y="6310064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pic>
        <p:nvPicPr>
          <p:cNvPr id="4" name="12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28511" y="92795"/>
            <a:ext cx="609600" cy="609600"/>
          </a:xfrm>
          <a:prstGeom prst="rect">
            <a:avLst/>
          </a:prstGeom>
        </p:spPr>
      </p:pic>
      <p:sp>
        <p:nvSpPr>
          <p:cNvPr id="20" name="5-Point Star 19">
            <a:hlinkClick r:id="rId12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6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1178" y="332656"/>
            <a:ext cx="5211683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 charset="0"/>
              </a:rPr>
              <a:t>UNIT 1. HELLO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 charset="0"/>
              </a:rPr>
              <a:t>LESSON 2</a:t>
            </a:r>
          </a:p>
        </p:txBody>
      </p:sp>
      <p:sp>
        <p:nvSpPr>
          <p:cNvPr id="5" name="5-Point Star 4">
            <a:hlinkClick r:id="rId3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" y="1575908"/>
            <a:ext cx="9032419" cy="4032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5262" y="1966055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NGUYỄN NGỌC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ÁNH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3631" y="3428230"/>
            <a:ext cx="2750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PHẠM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MINH ĐỨC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0386" y="3789040"/>
            <a:ext cx="2902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VŨ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PHƯƠNG TRANG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3168111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NGUYỄN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THÁI 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7903" y="2813455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ĐINH VIỆT KHUÊ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2296" y="281218"/>
            <a:ext cx="4267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3A5-CUỘC ĐUA KÌ THÚ VÒNG 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897" y="2261047"/>
            <a:ext cx="1649398" cy="1928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50" y="3712695"/>
            <a:ext cx="1498595" cy="1800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414" y="4389913"/>
            <a:ext cx="2154587" cy="119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rId3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9263" y="188913"/>
            <a:ext cx="4105275" cy="796925"/>
          </a:xfrm>
          <a:prstGeom prst="wedgeRoundRectCallout">
            <a:avLst>
              <a:gd name="adj1" fmla="val -1407"/>
              <a:gd name="adj2" fmla="val 94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What’s your 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716463" y="482600"/>
            <a:ext cx="4103687" cy="795338"/>
          </a:xfrm>
          <a:prstGeom prst="wedgeRoundRectCallout">
            <a:avLst>
              <a:gd name="adj1" fmla="val 2148"/>
              <a:gd name="adj2" fmla="val 10394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 name’s Linda</a:t>
            </a: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5-Point Star 4">
            <a:hlinkClick r:id="rId5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6480175" y="144463"/>
            <a:ext cx="2052638" cy="796925"/>
          </a:xfrm>
          <a:prstGeom prst="wedgeRoundRectCallout">
            <a:avLst>
              <a:gd name="adj1" fmla="val -37643"/>
              <a:gd name="adj2" fmla="val 10889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L-I-N-D-A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68313" y="144463"/>
            <a:ext cx="5256212" cy="796925"/>
          </a:xfrm>
          <a:prstGeom prst="wedgeRoundRectCallout">
            <a:avLst>
              <a:gd name="adj1" fmla="val 1731"/>
              <a:gd name="adj2" fmla="val 869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do you spell your name?</a:t>
            </a:r>
          </a:p>
        </p:txBody>
      </p:sp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5-Point Star 4">
            <a:hlinkClick r:id="rId5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2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038"/>
            <a:ext cx="11874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6013" y="981075"/>
            <a:ext cx="7212012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Vocabulary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How?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spell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Model sentence</a:t>
            </a:r>
            <a:endParaRPr kumimoji="0" lang="en-US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 you spell your name?</a:t>
            </a:r>
            <a:endParaRPr kumimoji="0" lang="en-US" altLang="en-US" sz="2800" b="1" i="0" u="sng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L-I-N-D-A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sng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1667494" cy="2059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77563"/>
            <a:ext cx="1667494" cy="2059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-Point Star 5">
            <a:hlinkClick r:id="rId6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5576" y="2204864"/>
            <a:ext cx="3421161" cy="4653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9" y="2132856"/>
            <a:ext cx="3965266" cy="464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/>
          <p:cNvSpPr/>
          <p:nvPr/>
        </p:nvSpPr>
        <p:spPr>
          <a:xfrm>
            <a:off x="449263" y="188913"/>
            <a:ext cx="4914900" cy="796925"/>
          </a:xfrm>
          <a:prstGeom prst="wedgeRoundRectCallout">
            <a:avLst>
              <a:gd name="adj1" fmla="val -37897"/>
              <a:gd name="adj2" fmla="val 1357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How do you spell your 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767513" y="992188"/>
            <a:ext cx="2052637" cy="795337"/>
          </a:xfrm>
          <a:prstGeom prst="wedgeRoundRectCallout">
            <a:avLst>
              <a:gd name="adj1" fmla="val 3097"/>
              <a:gd name="adj2" fmla="val 1479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0" name="TextBox 2"/>
          <p:cNvSpPr txBox="1">
            <a:spLocks noChangeArrowheads="1"/>
          </p:cNvSpPr>
          <p:nvPr/>
        </p:nvSpPr>
        <p:spPr bwMode="auto">
          <a:xfrm>
            <a:off x="6875463" y="1127125"/>
            <a:ext cx="1836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L-I-N-D-A</a:t>
            </a:r>
          </a:p>
        </p:txBody>
      </p:sp>
      <p:sp>
        <p:nvSpPr>
          <p:cNvPr id="8" name="5-Point Star 7">
            <a:hlinkClick r:id="rId4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5576" y="2204864"/>
            <a:ext cx="3421161" cy="4653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9" y="2132856"/>
            <a:ext cx="3965266" cy="464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/>
          <p:cNvSpPr/>
          <p:nvPr/>
        </p:nvSpPr>
        <p:spPr>
          <a:xfrm>
            <a:off x="449263" y="188913"/>
            <a:ext cx="4914900" cy="796925"/>
          </a:xfrm>
          <a:prstGeom prst="wedgeRoundRectCallout">
            <a:avLst>
              <a:gd name="adj1" fmla="val -37897"/>
              <a:gd name="adj2" fmla="val 1357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How do you spell your 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767513" y="992188"/>
            <a:ext cx="2052637" cy="795337"/>
          </a:xfrm>
          <a:prstGeom prst="wedgeRoundRectCallout">
            <a:avLst>
              <a:gd name="adj1" fmla="val 3097"/>
              <a:gd name="adj2" fmla="val 1479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23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4" name="TextBox 2"/>
          <p:cNvSpPr txBox="1">
            <a:spLocks noChangeArrowheads="1"/>
          </p:cNvSpPr>
          <p:nvPr/>
        </p:nvSpPr>
        <p:spPr bwMode="auto">
          <a:xfrm>
            <a:off x="6875463" y="1127125"/>
            <a:ext cx="1836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P-E-T-E-R</a:t>
            </a:r>
          </a:p>
        </p:txBody>
      </p:sp>
      <p:sp>
        <p:nvSpPr>
          <p:cNvPr id="8" name="5-Point Star 7">
            <a:hlinkClick r:id="rId4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11113"/>
            <a:ext cx="9036050" cy="333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 ý hoạt động: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  <p:sp>
        <p:nvSpPr>
          <p:cNvPr id="5" name="5-Point Star 4">
            <a:hlinkClick r:id="rId4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67" y="655543"/>
            <a:ext cx="2187950" cy="232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2149" y="770411"/>
            <a:ext cx="2165297" cy="2283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28575" y="123825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4489437" y="0"/>
            <a:ext cx="474982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LISTEN AND NUMBER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0475" y="3841857"/>
            <a:ext cx="2003133" cy="2160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497" y="3761165"/>
            <a:ext cx="2076375" cy="2251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Rectangle 15"/>
          <p:cNvSpPr/>
          <p:nvPr/>
        </p:nvSpPr>
        <p:spPr>
          <a:xfrm>
            <a:off x="1979613" y="6299200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2627313" y="3178175"/>
            <a:ext cx="527050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2724150" y="6337300"/>
            <a:ext cx="525463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</a:p>
        </p:txBody>
      </p:sp>
      <p:sp>
        <p:nvSpPr>
          <p:cNvPr id="29" name="Oval 28"/>
          <p:cNvSpPr/>
          <p:nvPr/>
        </p:nvSpPr>
        <p:spPr>
          <a:xfrm>
            <a:off x="6515100" y="3213100"/>
            <a:ext cx="525463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0825" y="6310313"/>
            <a:ext cx="527050" cy="503237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67400" y="3213100"/>
            <a:ext cx="576263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38838" y="6299200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01838" y="3178175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23" name="10-Point Star 22"/>
          <p:cNvSpPr/>
          <p:nvPr/>
        </p:nvSpPr>
        <p:spPr>
          <a:xfrm>
            <a:off x="28575" y="1341438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24" name="10-Point Star 23"/>
          <p:cNvSpPr/>
          <p:nvPr/>
        </p:nvSpPr>
        <p:spPr>
          <a:xfrm>
            <a:off x="11113" y="2641600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25" name="10-Point Star 24"/>
          <p:cNvSpPr/>
          <p:nvPr/>
        </p:nvSpPr>
        <p:spPr>
          <a:xfrm>
            <a:off x="11113" y="4062413"/>
            <a:ext cx="936625" cy="792162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687388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5-Point Star 25">
            <a:hlinkClick r:id="rId12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0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3414" y="332656"/>
            <a:ext cx="8807219" cy="26215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UNIT 2. WHAT’S YOUR NAME?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LESSON 3</a:t>
            </a:r>
          </a:p>
        </p:txBody>
      </p:sp>
      <p:sp>
        <p:nvSpPr>
          <p:cNvPr id="5" name="5-Point Star 4">
            <a:hlinkClick r:id="rId3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1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81175"/>
            <a:ext cx="3598863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98" y="5405103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rId8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557503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51520" y="476672"/>
            <a:ext cx="461677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repeat</a:t>
            </a:r>
          </a:p>
        </p:txBody>
      </p:sp>
      <p:sp>
        <p:nvSpPr>
          <p:cNvPr id="10" name="5-Point Star 9">
            <a:hlinkClick r:id="rId9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3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" y="1417110"/>
            <a:ext cx="9091761" cy="4179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880" y="1971496"/>
            <a:ext cx="3695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NGUYỄN HUYỀN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TRANG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3621" y="330675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AN KHÁNH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0939" y="371144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NGỌC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DUY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550" y="314451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MINH VÂN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0284" y="2672356"/>
            <a:ext cx="249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LÊ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THU TRANG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2296" y="281218"/>
            <a:ext cx="4267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3A7-CUỘC ĐUA KÌ THÚ VÒNG 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321" y="2342698"/>
            <a:ext cx="1649398" cy="1928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50" y="3712695"/>
            <a:ext cx="1498595" cy="1800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092" y="4329737"/>
            <a:ext cx="2154587" cy="119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7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3913234" y="1052736"/>
            <a:ext cx="4176464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92D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</a:rPr>
              <a:t>M</a:t>
            </a:r>
            <a:r>
              <a:rPr lang="en-US" sz="8000" b="1" dirty="0">
                <a:solidFill>
                  <a:schemeClr val="tx1"/>
                </a:solidFill>
              </a:rPr>
              <a:t>ai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827584" y="3789040"/>
            <a:ext cx="7776864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8000" b="1" dirty="0">
                <a:solidFill>
                  <a:schemeClr val="tx1"/>
                </a:solidFill>
              </a:rPr>
              <a:t> My name’s </a:t>
            </a:r>
            <a:r>
              <a:rPr lang="en-US" sz="8000" b="1" dirty="0">
                <a:solidFill>
                  <a:srgbClr val="FF0000"/>
                </a:solidFill>
              </a:rPr>
              <a:t>M</a:t>
            </a:r>
            <a:r>
              <a:rPr lang="en-US" sz="8000" b="1" dirty="0">
                <a:solidFill>
                  <a:schemeClr val="tx1"/>
                </a:solidFill>
              </a:rPr>
              <a:t>ai</a:t>
            </a:r>
          </a:p>
        </p:txBody>
      </p:sp>
      <p:sp>
        <p:nvSpPr>
          <p:cNvPr id="6" name="5-Point Star 5">
            <a:hlinkClick r:id="rId6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4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3913234" y="1052736"/>
            <a:ext cx="4176464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</a:rPr>
              <a:t>P</a:t>
            </a:r>
            <a:r>
              <a:rPr lang="en-US" sz="8000" b="1" dirty="0">
                <a:solidFill>
                  <a:schemeClr val="tx1"/>
                </a:solidFill>
              </a:rPr>
              <a:t>eter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977402" y="3789040"/>
            <a:ext cx="6194998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Hello,</a:t>
            </a:r>
            <a:r>
              <a:rPr lang="en-US" sz="8000" b="1" dirty="0">
                <a:solidFill>
                  <a:srgbClr val="FF0000"/>
                </a:solidFill>
              </a:rPr>
              <a:t> P</a:t>
            </a:r>
            <a:r>
              <a:rPr lang="en-US" sz="8000" b="1" dirty="0">
                <a:solidFill>
                  <a:schemeClr val="tx1"/>
                </a:solidFill>
              </a:rPr>
              <a:t>eter </a:t>
            </a:r>
          </a:p>
        </p:txBody>
      </p:sp>
      <p:sp>
        <p:nvSpPr>
          <p:cNvPr id="6" name="5-Point Star 5">
            <a:hlinkClick r:id="rId6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7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 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he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2" y="548680"/>
            <a:ext cx="78488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5-Point Star 2">
            <a:hlinkClick r:id="rId3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1763688" y="496347"/>
            <a:ext cx="5616624" cy="561662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2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606330" y="1266748"/>
            <a:ext cx="3690937" cy="345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275" y="260350"/>
            <a:ext cx="1952625" cy="97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1475" y="1864374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2316" y="4322112"/>
            <a:ext cx="990723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191999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5788" y="4839146"/>
            <a:ext cx="1003446" cy="954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640" y="57120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52" y="244568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Elipse"/>
          <p:cNvSpPr/>
          <p:nvPr/>
        </p:nvSpPr>
        <p:spPr>
          <a:xfrm>
            <a:off x="1722903" y="489391"/>
            <a:ext cx="5619324" cy="5611243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4256" y="4028886"/>
            <a:ext cx="957011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5-Point Star 18">
            <a:hlinkClick r:id="rId13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1990523" y="2934776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5-Point Star 23"/>
          <p:cNvSpPr/>
          <p:nvPr/>
        </p:nvSpPr>
        <p:spPr>
          <a:xfrm>
            <a:off x="3684680" y="4655008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5-Point Star 30"/>
          <p:cNvSpPr/>
          <p:nvPr/>
        </p:nvSpPr>
        <p:spPr>
          <a:xfrm>
            <a:off x="5357511" y="912545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5-Point Star 34"/>
          <p:cNvSpPr/>
          <p:nvPr/>
        </p:nvSpPr>
        <p:spPr>
          <a:xfrm>
            <a:off x="6242537" y="2850073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5-Point Star 35"/>
          <p:cNvSpPr/>
          <p:nvPr/>
        </p:nvSpPr>
        <p:spPr>
          <a:xfrm>
            <a:off x="2927677" y="963932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9847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83249" y="54820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039938"/>
            <a:ext cx="3671888" cy="3438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83249" y="52167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1657024">
            <a:off x="2811463" y="1527175"/>
            <a:ext cx="3586162" cy="3357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8" y="4778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4350" y="352425"/>
            <a:ext cx="1865313" cy="931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7189" y="800463"/>
            <a:ext cx="1003176" cy="733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7860" y="812096"/>
            <a:ext cx="985248" cy="93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8312" y="3183595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436" y="4281149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031" y="1634689"/>
            <a:ext cx="1003176" cy="797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226" y="4700475"/>
            <a:ext cx="99971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32" y="254197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623" y="3914328"/>
            <a:ext cx="939674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5-Point Star 18">
            <a:hlinkClick r:id="rId18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2290988" y="1770905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3576991" y="4630230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5972846" y="2405379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60446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971550" y="471488"/>
            <a:ext cx="55451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name’s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9572" y="1825206"/>
            <a:ext cx="418752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003800" y="404813"/>
            <a:ext cx="183515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Linda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2195736" y="575834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757863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52324" y="404664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5-Point Star 8">
            <a:hlinkClick r:id="rId5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847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4" y="433398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5" y="45744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3744772">
            <a:off x="2813844" y="167084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25" y="33337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988" y="2333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9468" y="2402672"/>
            <a:ext cx="948599" cy="753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758" y="4761683"/>
            <a:ext cx="970519" cy="923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3965062"/>
            <a:ext cx="94635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0381" y="876360"/>
            <a:ext cx="989431" cy="9004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2806" y="73863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339140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864" y="2673836"/>
            <a:ext cx="1009539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5-Point Star 17">
            <a:hlinkClick r:id="rId17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94816" y="3760739"/>
            <a:ext cx="1272234" cy="769246"/>
          </a:xfrm>
          <a:prstGeom prst="ellipse">
            <a:avLst/>
          </a:prstGeom>
          <a:ln w="28575">
            <a:solidFill>
              <a:srgbClr val="422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5466778" y="1492959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4399812" y="4472378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2418258" y="1368350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5571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1755775" y="5240338"/>
            <a:ext cx="45783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 smtClean="0">
                <a:solidFill>
                  <a:srgbClr val="002060"/>
                </a:solidFill>
                <a:latin typeface="Arial"/>
                <a:cs typeface="Aharoni" pitchFamily="2" charset="-79"/>
              </a:rPr>
              <a:t>IT’S LETTER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979988" y="5202238"/>
            <a:ext cx="1835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P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34238" y="2249488"/>
            <a:ext cx="1312862" cy="525462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9540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90942" y="5240701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34920" y="1837628"/>
            <a:ext cx="2345068" cy="1951412"/>
          </a:xfrm>
          <a:prstGeom prst="ellipse">
            <a:avLst/>
          </a:prstGeom>
          <a:ln w="28575">
            <a:solidFill>
              <a:srgbClr val="422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2231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83249" y="54820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039938"/>
            <a:ext cx="3671888" cy="3438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83249" y="52167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1657024">
            <a:off x="2811463" y="1527175"/>
            <a:ext cx="3586162" cy="3357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8" y="4778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4350" y="352425"/>
            <a:ext cx="1865313" cy="931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7860" y="812096"/>
            <a:ext cx="985248" cy="93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3832" y="1721789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436" y="4281149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120" y="4923398"/>
            <a:ext cx="970519" cy="883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031" y="1634689"/>
            <a:ext cx="1003176" cy="797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921" y="2772606"/>
            <a:ext cx="934462" cy="989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32" y="254197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623" y="3914328"/>
            <a:ext cx="939674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5-Point Star 18">
            <a:hlinkClick r:id="rId18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567495" y="648309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1820600" y="2860993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4803506" y="4625339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44264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94093" y="1015460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8564139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88" y="7032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0038" y="6556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6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2145" y="1136650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8175" y="3093294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5810" y="1638300"/>
            <a:ext cx="812406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630" y="2955968"/>
            <a:ext cx="1003300" cy="892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0750" y="5286628"/>
            <a:ext cx="1141094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475" y="4274836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5-Point Star 17">
            <a:hlinkClick r:id="rId17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634920" y="1837628"/>
            <a:ext cx="1272234" cy="769246"/>
          </a:xfrm>
          <a:prstGeom prst="ellipse">
            <a:avLst/>
          </a:prstGeom>
          <a:ln w="28575">
            <a:solidFill>
              <a:srgbClr val="422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you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2232292" y="4189760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4877490" y="4872813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71907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414" y="332656"/>
            <a:ext cx="8807219" cy="26215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2. WHAT’S YOUR NAME?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1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670050" y="479425"/>
            <a:ext cx="5998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2800" b="1" dirty="0" err="1">
                <a:solidFill>
                  <a:srgbClr val="002060"/>
                </a:solidFill>
                <a:latin typeface="Arial"/>
                <a:cs typeface="Aharoni" pitchFamily="2" charset="-79"/>
              </a:rPr>
              <a:t>How</a:t>
            </a:r>
            <a:r>
              <a:rPr lang="es-ES_tradnl" sz="2800" b="1" dirty="0">
                <a:solidFill>
                  <a:srgbClr val="002060"/>
                </a:solidFill>
                <a:latin typeface="Arial"/>
                <a:cs typeface="Aharoni" pitchFamily="2" charset="-79"/>
              </a:rPr>
              <a:t> do </a:t>
            </a:r>
            <a:r>
              <a:rPr lang="es-ES_tradnl" sz="2800" b="1" dirty="0" err="1">
                <a:solidFill>
                  <a:srgbClr val="002060"/>
                </a:solidFill>
                <a:latin typeface="Arial"/>
                <a:cs typeface="Aharoni" pitchFamily="2" charset="-79"/>
              </a:rPr>
              <a:t>you</a:t>
            </a:r>
            <a:r>
              <a:rPr lang="es-ES_tradnl" sz="2800" b="1" dirty="0">
                <a:solidFill>
                  <a:srgbClr val="002060"/>
                </a:solidFill>
                <a:latin typeface="Arial"/>
                <a:cs typeface="Aharoni" pitchFamily="2" charset="-79"/>
              </a:rPr>
              <a:t> </a:t>
            </a:r>
            <a:r>
              <a:rPr lang="es-ES_tradnl" sz="2800" b="1" dirty="0" err="1">
                <a:solidFill>
                  <a:srgbClr val="002060"/>
                </a:solidFill>
                <a:latin typeface="Arial"/>
                <a:cs typeface="Aharoni" pitchFamily="2" charset="-79"/>
              </a:rPr>
              <a:t>spell</a:t>
            </a:r>
            <a:r>
              <a:rPr lang="es-ES_tradnl" sz="2800" b="1" dirty="0">
                <a:solidFill>
                  <a:srgbClr val="002060"/>
                </a:solidFill>
                <a:latin typeface="Arial"/>
                <a:cs typeface="Aharoni" pitchFamily="2" charset="-79"/>
              </a:rPr>
              <a:t> </a:t>
            </a:r>
            <a:r>
              <a:rPr lang="es-ES_tradnl" sz="2800" b="1" dirty="0" err="1">
                <a:solidFill>
                  <a:srgbClr val="002060"/>
                </a:solidFill>
                <a:latin typeface="Arial"/>
                <a:cs typeface="Aharoni" pitchFamily="2" charset="-79"/>
              </a:rPr>
              <a:t>your</a:t>
            </a:r>
            <a:r>
              <a:rPr lang="es-ES_tradnl" sz="2800" b="1" dirty="0">
                <a:solidFill>
                  <a:srgbClr val="002060"/>
                </a:solidFill>
                <a:latin typeface="Arial"/>
                <a:cs typeface="Aharoni" pitchFamily="2" charset="-79"/>
              </a:rPr>
              <a:t> </a:t>
            </a:r>
            <a:r>
              <a:rPr lang="es-ES_tradnl" sz="2800" b="1" dirty="0" err="1">
                <a:solidFill>
                  <a:srgbClr val="002060"/>
                </a:solidFill>
                <a:latin typeface="Arial"/>
                <a:cs typeface="Aharoni" pitchFamily="2" charset="-79"/>
              </a:rPr>
              <a:t>name</a:t>
            </a:r>
            <a:r>
              <a:rPr lang="es-ES_tradnl" sz="2800" b="1" dirty="0">
                <a:solidFill>
                  <a:srgbClr val="002060"/>
                </a:solidFill>
                <a:latin typeface="Arial"/>
                <a:cs typeface="Aharoni" pitchFamily="2" charset="-79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9849" y="305719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9891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540086" y="397219"/>
            <a:ext cx="5616624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5-Point Star 9">
            <a:hlinkClick r:id="rId4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72271" y="2550972"/>
            <a:ext cx="2752254" cy="1958147"/>
          </a:xfrm>
          <a:prstGeom prst="ellipse">
            <a:avLst/>
          </a:prstGeom>
          <a:ln w="28575">
            <a:solidFill>
              <a:srgbClr val="422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you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6951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588073" y="101341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585913" y="1040568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5550763">
            <a:off x="2506763" y="2226960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63" y="77152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6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077" y="1945711"/>
            <a:ext cx="985837" cy="938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8781" y="3478844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000458"/>
            <a:ext cx="1003300" cy="899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9544" y="5123005"/>
            <a:ext cx="968834" cy="971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388" y="4769582"/>
            <a:ext cx="1003300" cy="913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9014" y="1251735"/>
            <a:ext cx="118625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5-Point Star 16">
            <a:hlinkClick r:id="rId17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2233661" y="4595631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5658286" y="3268995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637922" y="5194745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chemeClr val="tx1"/>
                </a:solidFill>
                <a:latin typeface="Calibri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676193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825206"/>
            <a:ext cx="446449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0" y="403527"/>
            <a:ext cx="7740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How</a:t>
            </a:r>
            <a:r>
              <a:rPr kumimoji="0" lang="es-ES_tradnl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do </a:t>
            </a:r>
            <a:r>
              <a:rPr kumimoji="0" lang="es-ES_tradnl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you</a:t>
            </a:r>
            <a:r>
              <a:rPr kumimoji="0" lang="es-ES_tradnl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spell</a:t>
            </a:r>
            <a:r>
              <a:rPr kumimoji="0" lang="es-ES_tradnl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your</a:t>
            </a:r>
            <a:r>
              <a:rPr kumimoji="0" lang="es-ES_tradnl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</a:t>
            </a:r>
            <a:r>
              <a:rPr kumimoji="0" lang="es-ES_tradnl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?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347864" y="1178880"/>
            <a:ext cx="3024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P-e-t-e-r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187361" y="309396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0351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5-Point Star 10">
            <a:hlinkClick r:id="rId5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89171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415057">
            <a:off x="2905125" y="2295525"/>
            <a:ext cx="3554413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75" y="59213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313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6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091" y="3501008"/>
            <a:ext cx="1049749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1548" y="5431693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9324" y="1963429"/>
            <a:ext cx="112358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3945" y="5130609"/>
            <a:ext cx="918618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36650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538" y="4244973"/>
            <a:ext cx="1014412" cy="965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>
            <a:hlinkClick r:id="rId17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5964266" y="3088724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3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2368355" y="2082602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5</a:t>
            </a:r>
          </a:p>
        </p:txBody>
      </p:sp>
      <p:sp>
        <p:nvSpPr>
          <p:cNvPr id="19" name="5-Point Star 18"/>
          <p:cNvSpPr/>
          <p:nvPr/>
        </p:nvSpPr>
        <p:spPr>
          <a:xfrm>
            <a:off x="2466237" y="4929667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6319626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31648" y="835624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41613" y="2044434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49979" y="897371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4581905">
            <a:off x="2890043" y="2342357"/>
            <a:ext cx="3554413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50" y="54768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550" y="4762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6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8042" y="1174731"/>
            <a:ext cx="1017716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4929" y="2488825"/>
            <a:ext cx="974365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5024753"/>
            <a:ext cx="995362" cy="905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25" y="2708920"/>
            <a:ext cx="1003300" cy="7972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900" y="5326892"/>
            <a:ext cx="1040521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8925" y="1478329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5355" y="3904108"/>
            <a:ext cx="956556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5-Point Star 16">
            <a:hlinkClick r:id="rId18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2653643" y="1495018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2153465" y="3791148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5270627" y="4682277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94275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766" y="1825206"/>
            <a:ext cx="422040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619250" y="438150"/>
            <a:ext cx="28082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name’s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486275" y="4587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Akiko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366389" y="2986854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8811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427538" y="971550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5-Point Star 10">
            <a:hlinkClick r:id="rId5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85505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94093" y="1015460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8564139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88" y="7032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0038" y="6556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6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2145" y="1136650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8175" y="3093294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5810" y="1638300"/>
            <a:ext cx="812406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630" y="2955968"/>
            <a:ext cx="1003300" cy="892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0750" y="5286628"/>
            <a:ext cx="1141094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475" y="4274836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5-Point Star 17">
            <a:hlinkClick r:id="rId17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42119" y="4543931"/>
            <a:ext cx="1272234" cy="769246"/>
          </a:xfrm>
          <a:prstGeom prst="ellipse">
            <a:avLst/>
          </a:prstGeom>
          <a:ln w="28575">
            <a:solidFill>
              <a:srgbClr val="422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2612400" y="1759449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0000"/>
                </a:solidFill>
                <a:latin typeface="Calibri"/>
                <a:cs typeface="Arial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4877490" y="4872813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Calibri"/>
                <a:cs typeface="Arial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568153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0749205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25" y="8699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125" y="8699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70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2970" y="1633538"/>
            <a:ext cx="982172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4114" y="4982748"/>
            <a:ext cx="995362" cy="1044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5509" y="1934465"/>
            <a:ext cx="105157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4771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214303"/>
            <a:ext cx="1016317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>
            <a:hlinkClick r:id="rId16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340129" y="5457006"/>
            <a:ext cx="1272234" cy="769246"/>
          </a:xfrm>
          <a:prstGeom prst="ellipse">
            <a:avLst/>
          </a:prstGeom>
          <a:ln w="28575">
            <a:solidFill>
              <a:srgbClr val="422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you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5997975" y="3088814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152215" y="3305165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02039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273175" y="438150"/>
            <a:ext cx="30114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name’s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297594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7732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75150" y="981075"/>
            <a:ext cx="17510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5-Point Star 10">
            <a:hlinkClick r:id="rId4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55776" y="2112629"/>
            <a:ext cx="2448272" cy="1389370"/>
          </a:xfrm>
          <a:prstGeom prst="ellipse">
            <a:avLst/>
          </a:prstGeom>
          <a:ln w="28575">
            <a:solidFill>
              <a:srgbClr val="422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you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64809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7209219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38" y="4762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5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2212" y="1988840"/>
            <a:ext cx="100045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522" y="3955950"/>
            <a:ext cx="990080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3788" y="5439282"/>
            <a:ext cx="969962" cy="922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9207" y="5205457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7991" y="4315856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1075" y="1201738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5-Point Star 15">
            <a:hlinkClick r:id="rId17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2117385" y="2359258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smtClean="0">
                <a:solidFill>
                  <a:schemeClr val="tx1"/>
                </a:solidFill>
                <a:latin typeface="Calibri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612632" y="4905442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5937117" y="2958853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583196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11560" y="116631"/>
          <a:ext cx="3487688" cy="5905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29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932040" y="122248"/>
          <a:ext cx="3487688" cy="5879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4984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615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02" y="99067"/>
            <a:ext cx="742834" cy="842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99067"/>
            <a:ext cx="762010" cy="84287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65071" y="707275"/>
          <a:ext cx="3180665" cy="5549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137">
                  <a:extLst>
                    <a:ext uri="{9D8B030D-6E8A-4147-A177-3AD203B41FA5}">
                      <a16:colId xmlns:a16="http://schemas.microsoft.com/office/drawing/2014/main" val="3000399855"/>
                    </a:ext>
                  </a:extLst>
                </a:gridCol>
                <a:gridCol w="2561528">
                  <a:extLst>
                    <a:ext uri="{9D8B030D-6E8A-4147-A177-3AD203B41FA5}">
                      <a16:colId xmlns:a16="http://schemas.microsoft.com/office/drawing/2014/main" val="3908989499"/>
                    </a:ext>
                  </a:extLst>
                </a:gridCol>
              </a:tblGrid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Lê Thái 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6468944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1" u="none" strike="noStrike">
                          <a:effectLst/>
                        </a:rPr>
                        <a:t>Lương Khánh Hà An</a:t>
                      </a:r>
                      <a:endParaRPr lang="vi-VN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1674309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Vũ Hoài 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48110175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Hà Diệp Anh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41566506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Lê Đức Anh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67367515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Đức Danh Anh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84782594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Nhật Anh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65072204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Vũ Gia Bảo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53628632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NGÔ BẢO CHÂM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24534691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Ngọc Hà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30020236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1" u="none" strike="noStrike">
                          <a:effectLst/>
                        </a:rPr>
                        <a:t>Trương Gia Hân</a:t>
                      </a:r>
                      <a:endParaRPr lang="vi-VN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44969654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VIỆT HOÀN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02122039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1" u="none" strike="noStrike">
                          <a:effectLst/>
                        </a:rPr>
                        <a:t>Nguyễn Viết Gia Hưng</a:t>
                      </a:r>
                      <a:endParaRPr lang="vi-VN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4847292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Thế Tuấn Khanh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57807652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Đinh Gia Huy Khánh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20644864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Minh Khuê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98808239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TUẤN KIỆT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424867230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HOÀNG VŨ TRÚC LÂM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427746309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Đức Lâm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85066459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Trần Xuân Lâm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7824583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Hà Linh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82114949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Hà Linh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13436232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Vũ Gia Linh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30801848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Vũ Gia Linh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0176230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Vũ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</a:rPr>
                        <a:t>Tuấn</a:t>
                      </a:r>
                      <a:r>
                        <a:rPr lang="en-US" sz="1400" b="1" u="none" strike="noStrike" dirty="0">
                          <a:effectLst/>
                        </a:rPr>
                        <a:t> Long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70664933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157458" y="707275"/>
          <a:ext cx="3086950" cy="5570677"/>
        </p:xfrm>
        <a:graphic>
          <a:graphicData uri="http://schemas.openxmlformats.org/drawingml/2006/table">
            <a:tbl>
              <a:tblPr/>
              <a:tblGrid>
                <a:gridCol w="600895">
                  <a:extLst>
                    <a:ext uri="{9D8B030D-6E8A-4147-A177-3AD203B41FA5}">
                      <a16:colId xmlns:a16="http://schemas.microsoft.com/office/drawing/2014/main" val="2979898959"/>
                    </a:ext>
                  </a:extLst>
                </a:gridCol>
                <a:gridCol w="2486055">
                  <a:extLst>
                    <a:ext uri="{9D8B030D-6E8A-4147-A177-3AD203B41FA5}">
                      <a16:colId xmlns:a16="http://schemas.microsoft.com/office/drawing/2014/main" val="535954078"/>
                    </a:ext>
                  </a:extLst>
                </a:gridCol>
              </a:tblGrid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Thanh Mai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61903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Bình Minh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107260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Trần Đức Minh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439611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Vũ Hà Nhật Minh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127715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Ngô Bảo Nam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11545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Trang Ngân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122554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Hồ Sỹ Khôi Nguyên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373903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Đinh Khải Phan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44398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Phạm Thanh Phong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75303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Kim Phúc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34101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Lê Viết Quang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432903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Trương Đình Quý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543335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Bảo Quyên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24882"/>
                  </a:ext>
                </a:extLst>
              </a:tr>
              <a:tr h="246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Ngọc Khánh Quỳnh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347282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Đoàn Đình Thành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756301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LUYỆN PHÚC THỊNH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88519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Ngô Thùy Trang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082812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Ngọc Bảo Trúc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787400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Quang Tuấn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3912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Lê Hạnh Uyên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938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Thị Khánh Vân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27159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Tô Khánh Vân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695344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Hồ Nguyên Võ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092283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Mai Quốc Thái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53727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Hà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Chi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857297"/>
                  </a:ext>
                </a:extLst>
              </a:tr>
            </a:tbl>
          </a:graphicData>
        </a:graphic>
      </p:graphicFrame>
      <p:sp>
        <p:nvSpPr>
          <p:cNvPr id="10" name="5-Point Star 9">
            <a:hlinkClick r:id="rId4" action="ppaction://hlinksldjump"/>
          </p:cNvPr>
          <p:cNvSpPr/>
          <p:nvPr/>
        </p:nvSpPr>
        <p:spPr>
          <a:xfrm>
            <a:off x="8187946" y="5682741"/>
            <a:ext cx="914400" cy="914400"/>
          </a:xfrm>
          <a:prstGeom prst="star5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95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415057">
            <a:off x="2905125" y="2295525"/>
            <a:ext cx="3554413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75" y="59213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313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6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091" y="3501008"/>
            <a:ext cx="1049749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463" y="497998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9324" y="1963429"/>
            <a:ext cx="112358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3945" y="5130609"/>
            <a:ext cx="918618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36650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538" y="4244973"/>
            <a:ext cx="1014412" cy="965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>
            <a:hlinkClick r:id="rId17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964266" y="3088724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368355" y="2082602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3787464" y="5095704"/>
            <a:ext cx="1180300" cy="90917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Calibri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887162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980728"/>
            <a:ext cx="4392488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-669752" y="5331871"/>
            <a:ext cx="83962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  </a:t>
            </a:r>
            <a:r>
              <a:rPr lang="es-ES_tradnl" sz="4000" b="1" dirty="0" err="1">
                <a:solidFill>
                  <a:srgbClr val="002060"/>
                </a:solidFill>
                <a:latin typeface="Arial"/>
                <a:cs typeface="Aharoni" pitchFamily="2" charset="-79"/>
              </a:rPr>
              <a:t>How</a:t>
            </a:r>
            <a:r>
              <a:rPr lang="es-ES_tradnl" sz="4000" b="1" dirty="0">
                <a:solidFill>
                  <a:srgbClr val="002060"/>
                </a:solidFill>
                <a:latin typeface="Arial"/>
                <a:cs typeface="Aharoni" pitchFamily="2" charset="-79"/>
              </a:rPr>
              <a:t> do </a:t>
            </a:r>
            <a:r>
              <a:rPr lang="es-ES_tradnl" sz="4000" b="1" dirty="0" err="1">
                <a:solidFill>
                  <a:srgbClr val="002060"/>
                </a:solidFill>
                <a:latin typeface="Arial"/>
                <a:cs typeface="Aharoni" pitchFamily="2" charset="-79"/>
              </a:rPr>
              <a:t>you</a:t>
            </a:r>
            <a:r>
              <a:rPr lang="es-ES_tradnl" sz="4000" b="1" dirty="0">
                <a:solidFill>
                  <a:srgbClr val="002060"/>
                </a:solidFill>
                <a:latin typeface="Arial"/>
                <a:cs typeface="Aharoni" pitchFamily="2" charset="-79"/>
              </a:rPr>
              <a:t> </a:t>
            </a:r>
            <a:r>
              <a:rPr lang="es-ES_tradnl" sz="4000" b="1" dirty="0" err="1">
                <a:solidFill>
                  <a:srgbClr val="002060"/>
                </a:solidFill>
                <a:latin typeface="Arial"/>
                <a:cs typeface="Aharoni" pitchFamily="2" charset="-79"/>
              </a:rPr>
              <a:t>spell</a:t>
            </a:r>
            <a:r>
              <a:rPr lang="es-ES_tradnl" sz="4000" b="1" dirty="0">
                <a:solidFill>
                  <a:srgbClr val="002060"/>
                </a:solidFill>
                <a:latin typeface="Arial"/>
                <a:cs typeface="Aharoni" pitchFamily="2" charset="-79"/>
              </a:rPr>
              <a:t> </a:t>
            </a:r>
            <a:r>
              <a:rPr lang="es-ES_tradnl" sz="4000" b="1" dirty="0" err="1">
                <a:solidFill>
                  <a:srgbClr val="002060"/>
                </a:solidFill>
                <a:latin typeface="Arial"/>
                <a:cs typeface="Aharoni" pitchFamily="2" charset="-79"/>
              </a:rPr>
              <a:t>your</a:t>
            </a:r>
            <a:r>
              <a:rPr lang="es-ES_tradnl" sz="4000" b="1" dirty="0">
                <a:solidFill>
                  <a:srgbClr val="002060"/>
                </a:solidFill>
                <a:latin typeface="Arial"/>
                <a:cs typeface="Aharoni" pitchFamily="2" charset="-79"/>
              </a:rPr>
              <a:t> </a:t>
            </a:r>
            <a:r>
              <a:rPr lang="es-ES_tradnl" sz="4000" b="1" dirty="0" err="1">
                <a:solidFill>
                  <a:srgbClr val="002060"/>
                </a:solidFill>
                <a:latin typeface="Arial"/>
                <a:cs typeface="Aharoni" pitchFamily="2" charset="-79"/>
              </a:rPr>
              <a:t>name</a:t>
            </a:r>
            <a:r>
              <a:rPr lang="es-ES_tradnl" sz="4000" b="1" dirty="0">
                <a:solidFill>
                  <a:srgbClr val="002060"/>
                </a:solidFill>
                <a:latin typeface="Arial"/>
                <a:cs typeface="Aharoni" pitchFamily="2" charset="-79"/>
              </a:rPr>
              <a:t>?</a:t>
            </a:r>
            <a:endParaRPr lang="es-ES" sz="4000" b="1" dirty="0">
              <a:solidFill>
                <a:srgbClr val="002060"/>
              </a:solidFill>
              <a:latin typeface="Arial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275856" y="4289537"/>
            <a:ext cx="23762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T-o-n-y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3425" y="3213100"/>
            <a:ext cx="1312863" cy="525463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8446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0" y="5350778"/>
            <a:ext cx="7308304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5-Point Star 10">
            <a:hlinkClick r:id="rId5" action="ppaction://hlinksldjump"/>
          </p:cNvPr>
          <p:cNvSpPr/>
          <p:nvPr/>
        </p:nvSpPr>
        <p:spPr>
          <a:xfrm>
            <a:off x="8100392" y="6065088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42133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11560" y="116631"/>
          <a:ext cx="3487688" cy="5905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29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932040" y="122248"/>
          <a:ext cx="3487688" cy="5879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4984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615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02" y="99067"/>
            <a:ext cx="742834" cy="842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99067"/>
            <a:ext cx="762010" cy="84287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92434" y="720900"/>
          <a:ext cx="3406813" cy="5870448"/>
        </p:xfrm>
        <a:graphic>
          <a:graphicData uri="http://schemas.openxmlformats.org/drawingml/2006/table">
            <a:tbl>
              <a:tblPr firstRow="1" firstCol="1" bandRow="1"/>
              <a:tblGrid>
                <a:gridCol w="699051">
                  <a:extLst>
                    <a:ext uri="{9D8B030D-6E8A-4147-A177-3AD203B41FA5}">
                      <a16:colId xmlns:a16="http://schemas.microsoft.com/office/drawing/2014/main" val="3560853706"/>
                    </a:ext>
                  </a:extLst>
                </a:gridCol>
                <a:gridCol w="2707762">
                  <a:extLst>
                    <a:ext uri="{9D8B030D-6E8A-4147-A177-3AD203B41FA5}">
                      <a16:colId xmlns:a16="http://schemas.microsoft.com/office/drawing/2014/main" val="2483154082"/>
                    </a:ext>
                  </a:extLst>
                </a:gridCol>
              </a:tblGrid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Bùi Đức An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15072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Thái An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91946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Lương Hoài An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09696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 Hà Anh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540935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Ngọc Ánh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56943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Đỗ Tùng Bách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925181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 Quốc Bảo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88345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Việt Cường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29732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Ngọc Diễm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43482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Thị Ngọc Diệp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85281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 Minh Đức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59453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Đăng Đức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14066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Thùy Dương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47539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Đức Duy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580666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 Gia Hân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6643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Ngọc Hân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92078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Hoàng Thu Hiền </a:t>
                      </a: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53392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40069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 </a:t>
                      </a:r>
                      <a:endParaRPr lang="en-US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93154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Ngọc Gia Huy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20543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Sỹ Huy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44841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Hoàng Quốc Huy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545532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 Nguyên Khang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373715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Khôi</a:t>
                      </a:r>
                      <a:endParaRPr lang="en-US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86348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932040" y="720900"/>
          <a:ext cx="3103596" cy="6115050"/>
        </p:xfrm>
        <a:graphic>
          <a:graphicData uri="http://schemas.openxmlformats.org/drawingml/2006/table">
            <a:tbl>
              <a:tblPr firstRow="1" firstCol="1" bandRow="1"/>
              <a:tblGrid>
                <a:gridCol w="636834">
                  <a:extLst>
                    <a:ext uri="{9D8B030D-6E8A-4147-A177-3AD203B41FA5}">
                      <a16:colId xmlns:a16="http://schemas.microsoft.com/office/drawing/2014/main" val="996209832"/>
                    </a:ext>
                  </a:extLst>
                </a:gridCol>
                <a:gridCol w="2466762">
                  <a:extLst>
                    <a:ext uri="{9D8B030D-6E8A-4147-A177-3AD203B41FA5}">
                      <a16:colId xmlns:a16="http://schemas.microsoft.com/office/drawing/2014/main" val="1172819203"/>
                    </a:ext>
                  </a:extLst>
                </a:gridCol>
              </a:tblGrid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Khôi</a:t>
                      </a:r>
                      <a:endParaRPr lang="en-US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70235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Đinh Viết Khuê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10226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Phương Linh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57716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Gia Linh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03487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Trần Hà Linh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50842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 Hà Linh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70470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Thị Thanh Mai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05924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 Bảo Minh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8265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 Nguyễn Tuệ Minh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5987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Đinh Ngọc Nam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24146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Bảo Ngân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31370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Lê Khôi Nguyên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62579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 Thị Thảo Nguyên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152639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 Ngọc Phương Nhi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97362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 Công Pháp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02212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Công Phúc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84328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Bảo Phúc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905639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Nguyễn Anh Quyên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0535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Hà Thu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32703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 Phương Thúy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25320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Vũ Phương Trang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94326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Ngọc Trâm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851359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Gia Bảo Vinh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04309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Đặng Hoàng Anh 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0618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Huy</a:t>
                      </a:r>
                      <a:endParaRPr lang="en-US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917672"/>
                  </a:ext>
                </a:extLst>
              </a:tr>
            </a:tbl>
          </a:graphicData>
        </a:graphic>
      </p:graphicFrame>
      <p:sp>
        <p:nvSpPr>
          <p:cNvPr id="8" name="5-Point Star 7">
            <a:hlinkClick r:id="rId4" action="ppaction://hlinksldjump"/>
          </p:cNvPr>
          <p:cNvSpPr/>
          <p:nvPr/>
        </p:nvSpPr>
        <p:spPr>
          <a:xfrm>
            <a:off x="8187946" y="5682741"/>
            <a:ext cx="914400" cy="914400"/>
          </a:xfrm>
          <a:prstGeom prst="star5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9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11560" y="116631"/>
          <a:ext cx="3487688" cy="5905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29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932040" y="122248"/>
          <a:ext cx="3487688" cy="5879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4984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615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02" y="99067"/>
            <a:ext cx="742834" cy="842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99067"/>
            <a:ext cx="762010" cy="84287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35968" y="732892"/>
          <a:ext cx="3163280" cy="6309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1696">
                  <a:extLst>
                    <a:ext uri="{9D8B030D-6E8A-4147-A177-3AD203B41FA5}">
                      <a16:colId xmlns:a16="http://schemas.microsoft.com/office/drawing/2014/main" val="957843928"/>
                    </a:ext>
                  </a:extLst>
                </a:gridCol>
                <a:gridCol w="2551584">
                  <a:extLst>
                    <a:ext uri="{9D8B030D-6E8A-4147-A177-3AD203B41FA5}">
                      <a16:colId xmlns:a16="http://schemas.microsoft.com/office/drawing/2014/main" val="644697434"/>
                    </a:ext>
                  </a:extLst>
                </a:gridCol>
              </a:tblGrid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Bùi Duy Anh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68189456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Trần Trâm Anh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413814230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Phạm Trung Bách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770664872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Đỗ Thái Bảo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283316554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Minh Châu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1052833751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Triệu Thành Công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21166760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Phùng Ngọc Duy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4169035511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Tuấn Đức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95006663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Trần Trà Giang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180612163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Hoàng Hải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2402562506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Lưu Việt Hằng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93034137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Ngọc Bảo Hân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229269002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Phùng Minh Hiếu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90493845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Đỗ Tuấn Hùng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09498795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Ngọc Hưng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05761740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ĐỖ NGÂN KHÁNH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0984457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Hoàng An Khánh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414023095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Ý Lan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82101733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Tùng Lâm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14968468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Phương Linh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625553806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Trần Thùy Linh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86710232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Thành Long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228243006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Linh Mai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15731350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Đỗ Ngọc Minh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20411007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220072" y="558363"/>
          <a:ext cx="3492164" cy="6121970"/>
        </p:xfrm>
        <a:graphic>
          <a:graphicData uri="http://schemas.openxmlformats.org/drawingml/2006/table">
            <a:tbl>
              <a:tblPr firstRow="1" firstCol="1" bandRow="1"/>
              <a:tblGrid>
                <a:gridCol w="907963">
                  <a:extLst>
                    <a:ext uri="{9D8B030D-6E8A-4147-A177-3AD203B41FA5}">
                      <a16:colId xmlns:a16="http://schemas.microsoft.com/office/drawing/2014/main" val="2819570594"/>
                    </a:ext>
                  </a:extLst>
                </a:gridCol>
                <a:gridCol w="2584201">
                  <a:extLst>
                    <a:ext uri="{9D8B030D-6E8A-4147-A177-3AD203B41FA5}">
                      <a16:colId xmlns:a16="http://schemas.microsoft.com/office/drawing/2014/main" val="1317048745"/>
                    </a:ext>
                  </a:extLst>
                </a:gridCol>
              </a:tblGrid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Đức Minh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449266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Duy Nguyên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63082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Hoàng Yến Nhi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43011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Tuệ Nhi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901937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Trần Hiền Nhi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984815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Doãn Phương Nhung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0109160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Lâm Gia Phong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594370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 Tuấn Phong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541540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 Tuấn Phong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998136"/>
                  </a:ext>
                </a:extLst>
              </a:tr>
              <a:tr h="338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Hoàng Nam Phương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212835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Đào Minh Quang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347049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 Minh Quân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627187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Tiến Quân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556550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Chi Hoàng Thái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127471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Trần Quốc Thi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31362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 THU TRANG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8192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Huyền Trang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457402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Bảo Trâm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279227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Minh Trí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544693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Trần Thanh Trúc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68125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Minh Vân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741462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25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Ngọc Như Ý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25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160735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25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Bùi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endParaRPr lang="en-US" sz="1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25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740386"/>
                  </a:ext>
                </a:extLst>
              </a:tr>
            </a:tbl>
          </a:graphicData>
        </a:graphic>
      </p:graphicFrame>
      <p:sp>
        <p:nvSpPr>
          <p:cNvPr id="8" name="5-Point Star 7">
            <a:hlinkClick r:id="rId4" action="ppaction://hlinksldjump"/>
          </p:cNvPr>
          <p:cNvSpPr/>
          <p:nvPr/>
        </p:nvSpPr>
        <p:spPr>
          <a:xfrm>
            <a:off x="8187946" y="5682741"/>
            <a:ext cx="914400" cy="914400"/>
          </a:xfrm>
          <a:prstGeom prst="star5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6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39552" y="478057"/>
          <a:ext cx="3487688" cy="5522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200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802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33212" y="478057"/>
          <a:ext cx="3487688" cy="552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7315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99067"/>
            <a:ext cx="1057478" cy="1169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102" y="99067"/>
            <a:ext cx="1030866" cy="1169692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783661" y="1248690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297705" y="1248690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5-Point Star 30"/>
          <p:cNvSpPr/>
          <p:nvPr/>
        </p:nvSpPr>
        <p:spPr>
          <a:xfrm>
            <a:off x="1822113" y="1248690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2336533" y="1248690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2838996" y="1261234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3363404" y="1248124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5-Point Star 34"/>
          <p:cNvSpPr/>
          <p:nvPr/>
        </p:nvSpPr>
        <p:spPr>
          <a:xfrm>
            <a:off x="783661" y="1951716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5-Point Star 35"/>
          <p:cNvSpPr/>
          <p:nvPr/>
        </p:nvSpPr>
        <p:spPr>
          <a:xfrm>
            <a:off x="1342379" y="1988311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5-Point Star 36"/>
          <p:cNvSpPr/>
          <p:nvPr/>
        </p:nvSpPr>
        <p:spPr>
          <a:xfrm>
            <a:off x="1846435" y="1951716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2350491" y="1951716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2834296" y="2010259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3343052" y="2010259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5-Point Star 40"/>
          <p:cNvSpPr/>
          <p:nvPr/>
        </p:nvSpPr>
        <p:spPr>
          <a:xfrm>
            <a:off x="783661" y="2667395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1342379" y="2624893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5-Point Star 42"/>
          <p:cNvSpPr/>
          <p:nvPr/>
        </p:nvSpPr>
        <p:spPr>
          <a:xfrm>
            <a:off x="1849305" y="269133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2336084" y="2675872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5-Point Star 44"/>
          <p:cNvSpPr/>
          <p:nvPr/>
        </p:nvSpPr>
        <p:spPr>
          <a:xfrm>
            <a:off x="2822863" y="2713285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5-Point Star 45"/>
          <p:cNvSpPr/>
          <p:nvPr/>
        </p:nvSpPr>
        <p:spPr>
          <a:xfrm>
            <a:off x="3309642" y="2713285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5-Point Star 46"/>
          <p:cNvSpPr/>
          <p:nvPr/>
        </p:nvSpPr>
        <p:spPr>
          <a:xfrm>
            <a:off x="779100" y="3323944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5-Point Star 47"/>
          <p:cNvSpPr/>
          <p:nvPr/>
        </p:nvSpPr>
        <p:spPr>
          <a:xfrm>
            <a:off x="1352453" y="3312491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5-Point Star 48"/>
          <p:cNvSpPr/>
          <p:nvPr/>
        </p:nvSpPr>
        <p:spPr>
          <a:xfrm>
            <a:off x="1848667" y="3381710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5-Point Star 49"/>
          <p:cNvSpPr/>
          <p:nvPr/>
        </p:nvSpPr>
        <p:spPr>
          <a:xfrm>
            <a:off x="2287752" y="336389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5-Point Star 50"/>
          <p:cNvSpPr/>
          <p:nvPr/>
        </p:nvSpPr>
        <p:spPr>
          <a:xfrm>
            <a:off x="2801984" y="3378683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5-Point Star 51"/>
          <p:cNvSpPr/>
          <p:nvPr/>
        </p:nvSpPr>
        <p:spPr>
          <a:xfrm>
            <a:off x="3326392" y="3392268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5-Point Star 52"/>
          <p:cNvSpPr/>
          <p:nvPr/>
        </p:nvSpPr>
        <p:spPr>
          <a:xfrm>
            <a:off x="779100" y="409457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5-Point Star 53"/>
          <p:cNvSpPr/>
          <p:nvPr/>
        </p:nvSpPr>
        <p:spPr>
          <a:xfrm>
            <a:off x="1352453" y="409457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5-Point Star 54"/>
          <p:cNvSpPr/>
          <p:nvPr/>
        </p:nvSpPr>
        <p:spPr>
          <a:xfrm>
            <a:off x="1832028" y="4096853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5-Point Star 55"/>
          <p:cNvSpPr/>
          <p:nvPr/>
        </p:nvSpPr>
        <p:spPr>
          <a:xfrm>
            <a:off x="2321678" y="409457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5-Point Star 56"/>
          <p:cNvSpPr/>
          <p:nvPr/>
        </p:nvSpPr>
        <p:spPr>
          <a:xfrm>
            <a:off x="2785312" y="409457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5-Point Star 57"/>
          <p:cNvSpPr/>
          <p:nvPr/>
        </p:nvSpPr>
        <p:spPr>
          <a:xfrm>
            <a:off x="3289368" y="4081709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5-Point Star 59"/>
          <p:cNvSpPr/>
          <p:nvPr/>
        </p:nvSpPr>
        <p:spPr>
          <a:xfrm>
            <a:off x="5153991" y="1346135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5-Point Star 60"/>
          <p:cNvSpPr/>
          <p:nvPr/>
        </p:nvSpPr>
        <p:spPr>
          <a:xfrm>
            <a:off x="5700571" y="1333024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5-Point Star 61"/>
          <p:cNvSpPr/>
          <p:nvPr/>
        </p:nvSpPr>
        <p:spPr>
          <a:xfrm>
            <a:off x="6202807" y="1312798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5-Point Star 62"/>
          <p:cNvSpPr/>
          <p:nvPr/>
        </p:nvSpPr>
        <p:spPr>
          <a:xfrm>
            <a:off x="6643652" y="1333024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5-Point Star 63"/>
          <p:cNvSpPr/>
          <p:nvPr/>
        </p:nvSpPr>
        <p:spPr>
          <a:xfrm>
            <a:off x="7098228" y="1313964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5-Point Star 64"/>
          <p:cNvSpPr/>
          <p:nvPr/>
        </p:nvSpPr>
        <p:spPr>
          <a:xfrm>
            <a:off x="7573002" y="1312798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5-Point Star 65"/>
          <p:cNvSpPr/>
          <p:nvPr/>
        </p:nvSpPr>
        <p:spPr>
          <a:xfrm>
            <a:off x="5153990" y="195647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5-Point Star 66"/>
          <p:cNvSpPr/>
          <p:nvPr/>
        </p:nvSpPr>
        <p:spPr>
          <a:xfrm>
            <a:off x="5642495" y="195171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5-Point Star 67"/>
          <p:cNvSpPr/>
          <p:nvPr/>
        </p:nvSpPr>
        <p:spPr>
          <a:xfrm>
            <a:off x="6193190" y="1930997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5-Point Star 68"/>
          <p:cNvSpPr/>
          <p:nvPr/>
        </p:nvSpPr>
        <p:spPr>
          <a:xfrm>
            <a:off x="6707790" y="1965798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0" name="5-Point Star 69"/>
          <p:cNvSpPr/>
          <p:nvPr/>
        </p:nvSpPr>
        <p:spPr>
          <a:xfrm>
            <a:off x="7179839" y="195171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1" name="5-Point Star 70"/>
          <p:cNvSpPr/>
          <p:nvPr/>
        </p:nvSpPr>
        <p:spPr>
          <a:xfrm>
            <a:off x="7687667" y="1988435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" name="5-Point Star 71"/>
          <p:cNvSpPr/>
          <p:nvPr/>
        </p:nvSpPr>
        <p:spPr>
          <a:xfrm>
            <a:off x="5153989" y="255975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5-Point Star 72"/>
          <p:cNvSpPr/>
          <p:nvPr/>
        </p:nvSpPr>
        <p:spPr>
          <a:xfrm>
            <a:off x="5714302" y="255975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5-Point Star 73"/>
          <p:cNvSpPr/>
          <p:nvPr/>
        </p:nvSpPr>
        <p:spPr>
          <a:xfrm>
            <a:off x="6209140" y="258283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5" name="5-Point Star 74"/>
          <p:cNvSpPr/>
          <p:nvPr/>
        </p:nvSpPr>
        <p:spPr>
          <a:xfrm>
            <a:off x="6769453" y="2598572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6" name="5-Point Star 75"/>
          <p:cNvSpPr/>
          <p:nvPr/>
        </p:nvSpPr>
        <p:spPr>
          <a:xfrm>
            <a:off x="7257958" y="258283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7" name="5-Point Star 76"/>
          <p:cNvSpPr/>
          <p:nvPr/>
        </p:nvSpPr>
        <p:spPr>
          <a:xfrm>
            <a:off x="7687666" y="258283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8" name="5-Point Star 77"/>
          <p:cNvSpPr/>
          <p:nvPr/>
        </p:nvSpPr>
        <p:spPr>
          <a:xfrm>
            <a:off x="5138475" y="3210195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9" name="5-Point Star 78"/>
          <p:cNvSpPr/>
          <p:nvPr/>
        </p:nvSpPr>
        <p:spPr>
          <a:xfrm>
            <a:off x="5693237" y="3210195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0" name="5-Point Star 79"/>
          <p:cNvSpPr/>
          <p:nvPr/>
        </p:nvSpPr>
        <p:spPr>
          <a:xfrm>
            <a:off x="6280948" y="3234665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" name="5-Point Star 80"/>
          <p:cNvSpPr/>
          <p:nvPr/>
        </p:nvSpPr>
        <p:spPr>
          <a:xfrm>
            <a:off x="6769452" y="3245944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5-Point Star 81"/>
          <p:cNvSpPr/>
          <p:nvPr/>
        </p:nvSpPr>
        <p:spPr>
          <a:xfrm>
            <a:off x="7257957" y="3259148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3" name="5-Point Star 82"/>
          <p:cNvSpPr/>
          <p:nvPr/>
        </p:nvSpPr>
        <p:spPr>
          <a:xfrm>
            <a:off x="7788143" y="3247498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4" name="5-Point Star 83"/>
          <p:cNvSpPr/>
          <p:nvPr/>
        </p:nvSpPr>
        <p:spPr>
          <a:xfrm>
            <a:off x="5102539" y="399100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5" name="5-Point Star 84"/>
          <p:cNvSpPr/>
          <p:nvPr/>
        </p:nvSpPr>
        <p:spPr>
          <a:xfrm>
            <a:off x="5660371" y="397201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6" name="5-Point Star 85"/>
          <p:cNvSpPr/>
          <p:nvPr/>
        </p:nvSpPr>
        <p:spPr>
          <a:xfrm>
            <a:off x="6218203" y="3984304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7" name="5-Point Star 86"/>
          <p:cNvSpPr/>
          <p:nvPr/>
        </p:nvSpPr>
        <p:spPr>
          <a:xfrm>
            <a:off x="6706672" y="398206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8" name="5-Point Star 87"/>
          <p:cNvSpPr/>
          <p:nvPr/>
        </p:nvSpPr>
        <p:spPr>
          <a:xfrm>
            <a:off x="7230009" y="399100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" name="5-Point Star 88"/>
          <p:cNvSpPr/>
          <p:nvPr/>
        </p:nvSpPr>
        <p:spPr>
          <a:xfrm>
            <a:off x="7698560" y="397201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Rectangle 90">
            <a:hlinkClick r:id="rId5" action="ppaction://hlinksldjump"/>
          </p:cNvPr>
          <p:cNvSpPr/>
          <p:nvPr/>
        </p:nvSpPr>
        <p:spPr>
          <a:xfrm>
            <a:off x="131253" y="6251472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3A3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Rectangle 91">
            <a:hlinkClick r:id="rId6" action="ppaction://hlinksldjump"/>
          </p:cNvPr>
          <p:cNvSpPr/>
          <p:nvPr/>
        </p:nvSpPr>
        <p:spPr>
          <a:xfrm>
            <a:off x="1092533" y="6259245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3A5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3" name="Rectangle 92">
            <a:hlinkClick r:id="rId5" action="ppaction://hlinksldjump"/>
          </p:cNvPr>
          <p:cNvSpPr/>
          <p:nvPr/>
        </p:nvSpPr>
        <p:spPr>
          <a:xfrm>
            <a:off x="2076101" y="6259245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3A7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5" name="Cloud Callout 94">
            <a:hlinkClick r:id="rId7" action="ppaction://hlinksldjump"/>
          </p:cNvPr>
          <p:cNvSpPr/>
          <p:nvPr/>
        </p:nvSpPr>
        <p:spPr>
          <a:xfrm>
            <a:off x="3522553" y="6198201"/>
            <a:ext cx="761415" cy="4308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6" name="Cloud Callout 95">
            <a:hlinkClick r:id="rId8" action="ppaction://hlinksldjump"/>
          </p:cNvPr>
          <p:cNvSpPr/>
          <p:nvPr/>
        </p:nvSpPr>
        <p:spPr>
          <a:xfrm>
            <a:off x="4271797" y="6245931"/>
            <a:ext cx="761415" cy="4308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7" name="Cloud Callout 96">
            <a:hlinkClick r:id="rId9" action="ppaction://hlinksldjump"/>
          </p:cNvPr>
          <p:cNvSpPr/>
          <p:nvPr/>
        </p:nvSpPr>
        <p:spPr>
          <a:xfrm>
            <a:off x="5200052" y="6211158"/>
            <a:ext cx="761415" cy="4308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8" name="Cloud Callout 97">
            <a:hlinkClick r:id="rId10" action="ppaction://hlinksldjump"/>
          </p:cNvPr>
          <p:cNvSpPr/>
          <p:nvPr/>
        </p:nvSpPr>
        <p:spPr>
          <a:xfrm>
            <a:off x="5999453" y="6225995"/>
            <a:ext cx="761415" cy="4308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rgbClr val="FFFFFF"/>
                </a:solidFill>
                <a:latin typeface="Arial"/>
                <a:cs typeface="Arial"/>
              </a:rPr>
              <a:t>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9" name="Cloud Callout 98">
            <a:hlinkClick r:id="rId11" action="ppaction://hlinksldjump"/>
          </p:cNvPr>
          <p:cNvSpPr/>
          <p:nvPr/>
        </p:nvSpPr>
        <p:spPr>
          <a:xfrm>
            <a:off x="6818656" y="6240012"/>
            <a:ext cx="761415" cy="4308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en-US" noProof="0" dirty="0" smtClean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0" name="Cloud Callout 99">
            <a:hlinkClick r:id="rId12" action="ppaction://hlinksldjump"/>
          </p:cNvPr>
          <p:cNvSpPr/>
          <p:nvPr/>
        </p:nvSpPr>
        <p:spPr>
          <a:xfrm>
            <a:off x="7637859" y="6251472"/>
            <a:ext cx="761415" cy="4308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38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1" name="Cloud Callout 100">
            <a:hlinkClick r:id="rId13" action="ppaction://hlinksldjump"/>
          </p:cNvPr>
          <p:cNvSpPr/>
          <p:nvPr/>
        </p:nvSpPr>
        <p:spPr>
          <a:xfrm>
            <a:off x="8399274" y="6240011"/>
            <a:ext cx="761415" cy="4308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2" name="Cloud Callout 101">
            <a:hlinkClick r:id="rId14" action="ppaction://hlinksldjump"/>
          </p:cNvPr>
          <p:cNvSpPr/>
          <p:nvPr/>
        </p:nvSpPr>
        <p:spPr>
          <a:xfrm>
            <a:off x="5102539" y="5555139"/>
            <a:ext cx="761415" cy="4308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42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3" name="Cloud Callout 102">
            <a:hlinkClick r:id="rId15" action="ppaction://hlinksldjump"/>
          </p:cNvPr>
          <p:cNvSpPr/>
          <p:nvPr/>
        </p:nvSpPr>
        <p:spPr>
          <a:xfrm>
            <a:off x="6041288" y="5449368"/>
            <a:ext cx="761415" cy="4308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4" name="Cloud Callout 103">
            <a:hlinkClick r:id="rId16" action="ppaction://hlinksldjump"/>
          </p:cNvPr>
          <p:cNvSpPr/>
          <p:nvPr/>
        </p:nvSpPr>
        <p:spPr>
          <a:xfrm>
            <a:off x="6940572" y="5474520"/>
            <a:ext cx="761415" cy="4308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noProof="0" dirty="0" smtClean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5" name="Cloud Callout 104">
            <a:hlinkClick r:id="rId17" action="ppaction://hlinksldjump"/>
          </p:cNvPr>
          <p:cNvSpPr/>
          <p:nvPr/>
        </p:nvSpPr>
        <p:spPr>
          <a:xfrm>
            <a:off x="7843283" y="5480350"/>
            <a:ext cx="761415" cy="4308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48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651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9552" y="478057"/>
          <a:ext cx="3487688" cy="5522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200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802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76055" y="476671"/>
          <a:ext cx="3706819" cy="552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6819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7315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99067"/>
            <a:ext cx="1057478" cy="1169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02" y="99067"/>
            <a:ext cx="1030866" cy="1169692"/>
          </a:xfrm>
          <a:prstGeom prst="rect">
            <a:avLst/>
          </a:prstGeom>
        </p:spPr>
      </p:pic>
      <p:pic>
        <p:nvPicPr>
          <p:cNvPr id="7" name="Picture 12" descr="Sticker Maker - AMONG 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96" y="6000267"/>
            <a:ext cx="822507" cy="8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uperman Sticker - Superman Png, Transparent Png - 1024x823(#914423) -  PngFi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87" y="6052037"/>
            <a:ext cx="862748" cy="7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UNICORN BIU NGỰA SỪNG THẢ TIM - Sticker transfer hình dán trang trí Xe hơi  Ô tô size 11x11cm - Tem xe máy Thương hiệu Sticker Factory | XeMayTot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025308"/>
            <a:ext cx="725068" cy="72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ảng giá in sticker đẹp giá rẻ - nhanh - theo yêu cầu Tph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131101"/>
            <a:ext cx="787449" cy="5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Amazon.com: cartoon Frozen Elsa Face Car Bumper Sticker Decal 5'' X 5'' : 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41" y="6025308"/>
            <a:ext cx="786674" cy="78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2" y="5580684"/>
            <a:ext cx="1030866" cy="1169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97" y="5653082"/>
            <a:ext cx="1057478" cy="11696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68759"/>
            <a:ext cx="761541" cy="8640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14" y="1257074"/>
            <a:ext cx="761541" cy="864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86" y="1268759"/>
            <a:ext cx="751242" cy="8524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1300638"/>
            <a:ext cx="751242" cy="8524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76" y="2351550"/>
            <a:ext cx="751242" cy="852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905" y="2351550"/>
            <a:ext cx="751242" cy="852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703" y="2386750"/>
            <a:ext cx="751242" cy="8524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2339955"/>
            <a:ext cx="751242" cy="852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422656"/>
            <a:ext cx="751242" cy="852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81" y="3434341"/>
            <a:ext cx="751242" cy="8524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396" y="3434341"/>
            <a:ext cx="751242" cy="8524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64" y="3422656"/>
            <a:ext cx="751242" cy="8524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404369"/>
            <a:ext cx="751242" cy="8524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24" y="4404369"/>
            <a:ext cx="751242" cy="8524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521" y="4404369"/>
            <a:ext cx="751242" cy="852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09" y="4406913"/>
            <a:ext cx="751242" cy="8524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936" y="1257074"/>
            <a:ext cx="931232" cy="1030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611" y="1294795"/>
            <a:ext cx="897130" cy="99232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43" y="1293800"/>
            <a:ext cx="897130" cy="99232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53" y="1275934"/>
            <a:ext cx="897130" cy="9923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591" y="2327404"/>
            <a:ext cx="897130" cy="9923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334" y="2316791"/>
            <a:ext cx="897130" cy="9923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152" y="2263305"/>
            <a:ext cx="897130" cy="9923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95" y="2290048"/>
            <a:ext cx="897130" cy="9923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19" y="3347921"/>
            <a:ext cx="897130" cy="9923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44" y="3374521"/>
            <a:ext cx="897130" cy="9923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8" y="3356936"/>
            <a:ext cx="897130" cy="9923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632" y="3319733"/>
            <a:ext cx="897130" cy="9923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701" y="4332135"/>
            <a:ext cx="897130" cy="9923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95" y="4345315"/>
            <a:ext cx="897130" cy="99232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7" y="4345314"/>
            <a:ext cx="897130" cy="99232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973" y="4345313"/>
            <a:ext cx="897130" cy="992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351" y="70561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3A3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40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2690</Template>
  <TotalTime>6304</TotalTime>
  <Words>1021</Words>
  <Application>Microsoft Office PowerPoint</Application>
  <PresentationFormat>On-screen Show (4:3)</PresentationFormat>
  <Paragraphs>467</Paragraphs>
  <Slides>51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Jokerman</vt:lpstr>
      <vt:lpstr>Aharoni</vt:lpstr>
      <vt:lpstr>Calibri</vt:lpstr>
      <vt:lpstr>Broadway</vt:lpstr>
      <vt:lpstr>Arial</vt:lpstr>
      <vt:lpstr>Times New Roman</vt:lpstr>
      <vt:lpstr>Diseño predeterminado</vt:lpstr>
      <vt:lpstr>1_Diseño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E3-U2-L1-JESS</dc:title>
  <dc:creator>JESSICA LEE</dc:creator>
  <cp:lastModifiedBy>Windows User</cp:lastModifiedBy>
  <cp:revision>858</cp:revision>
  <dcterms:created xsi:type="dcterms:W3CDTF">2010-05-23T14:28:12Z</dcterms:created>
  <dcterms:modified xsi:type="dcterms:W3CDTF">2021-09-20T14:22:47Z</dcterms:modified>
</cp:coreProperties>
</file>