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  <p:sldMasterId id="2147483734" r:id="rId2"/>
    <p:sldMasterId id="2147483746" r:id="rId3"/>
    <p:sldMasterId id="2147483758" r:id="rId4"/>
    <p:sldMasterId id="2147483782" r:id="rId5"/>
  </p:sldMasterIdLst>
  <p:notesMasterIdLst>
    <p:notesMasterId r:id="rId47"/>
  </p:notesMasterIdLst>
  <p:sldIdLst>
    <p:sldId id="400" r:id="rId6"/>
    <p:sldId id="401" r:id="rId7"/>
    <p:sldId id="404" r:id="rId8"/>
    <p:sldId id="408" r:id="rId9"/>
    <p:sldId id="407" r:id="rId10"/>
    <p:sldId id="402" r:id="rId11"/>
    <p:sldId id="403" r:id="rId12"/>
    <p:sldId id="426" r:id="rId13"/>
    <p:sldId id="427" r:id="rId14"/>
    <p:sldId id="358" r:id="rId15"/>
    <p:sldId id="257" r:id="rId16"/>
    <p:sldId id="258" r:id="rId17"/>
    <p:sldId id="409" r:id="rId18"/>
    <p:sldId id="363" r:id="rId19"/>
    <p:sldId id="411" r:id="rId20"/>
    <p:sldId id="430" r:id="rId21"/>
    <p:sldId id="303" r:id="rId22"/>
    <p:sldId id="364" r:id="rId23"/>
    <p:sldId id="394" r:id="rId24"/>
    <p:sldId id="395" r:id="rId25"/>
    <p:sldId id="370" r:id="rId26"/>
    <p:sldId id="371" r:id="rId27"/>
    <p:sldId id="431" r:id="rId28"/>
    <p:sldId id="373" r:id="rId29"/>
    <p:sldId id="396" r:id="rId30"/>
    <p:sldId id="397" r:id="rId31"/>
    <p:sldId id="432" r:id="rId32"/>
    <p:sldId id="398" r:id="rId33"/>
    <p:sldId id="399" r:id="rId34"/>
    <p:sldId id="374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4" r:id="rId43"/>
    <p:sldId id="421" r:id="rId44"/>
    <p:sldId id="423" r:id="rId45"/>
    <p:sldId id="425" r:id="rId46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Broadway" panose="04040905080B02020502" pitchFamily="82" charset="0"/>
      <p:regular r:id="rId57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5F5F5F"/>
    <a:srgbClr val="0C788E"/>
    <a:srgbClr val="FF0000"/>
    <a:srgbClr val="422C16"/>
    <a:srgbClr val="006666"/>
    <a:srgbClr val="0099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3" autoAdjust="0"/>
    <p:restoredTop sz="86182" autoAdjust="0"/>
  </p:normalViewPr>
  <p:slideViewPr>
    <p:cSldViewPr>
      <p:cViewPr varScale="1">
        <p:scale>
          <a:sx n="63" d="100"/>
          <a:sy n="63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9E2DB-027C-4568-8E81-615E8392F15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071189-A2A3-4804-814D-F4B195C70CC5}">
      <dgm:prSet phldrT="[Text]"/>
      <dgm:spPr/>
      <dgm:t>
        <a:bodyPr/>
        <a:lstStyle/>
        <a:p>
          <a:r>
            <a:rPr lang="en-US" dirty="0" smtClean="0"/>
            <a:t>10 units</a:t>
          </a:r>
          <a:endParaRPr lang="en-US" dirty="0"/>
        </a:p>
      </dgm:t>
    </dgm:pt>
    <dgm:pt modelId="{DC0E36A8-A1ED-472D-A241-0470CCCCEB96}" type="parTrans" cxnId="{5689F597-5EE7-4225-A27E-1DBB1CAA7709}">
      <dgm:prSet/>
      <dgm:spPr/>
      <dgm:t>
        <a:bodyPr/>
        <a:lstStyle/>
        <a:p>
          <a:endParaRPr lang="en-US"/>
        </a:p>
      </dgm:t>
    </dgm:pt>
    <dgm:pt modelId="{E3F1C181-F70B-45C1-B613-796E54D881B4}" type="sibTrans" cxnId="{5689F597-5EE7-4225-A27E-1DBB1CAA7709}">
      <dgm:prSet/>
      <dgm:spPr/>
      <dgm:t>
        <a:bodyPr/>
        <a:lstStyle/>
        <a:p>
          <a:endParaRPr lang="en-US"/>
        </a:p>
      </dgm:t>
    </dgm:pt>
    <dgm:pt modelId="{7E757241-CEA3-40C6-B7A6-77D2A4CA8DB0}">
      <dgm:prSet phldrT="[Text]"/>
      <dgm:spPr/>
      <dgm:t>
        <a:bodyPr/>
        <a:lstStyle/>
        <a:p>
          <a:r>
            <a:rPr lang="en-US" dirty="0" smtClean="0"/>
            <a:t>1 unit</a:t>
          </a:r>
          <a:endParaRPr lang="en-US" dirty="0"/>
        </a:p>
      </dgm:t>
    </dgm:pt>
    <dgm:pt modelId="{84A33457-C8F6-4EE2-AC69-490D6D8EC308}" type="sibTrans" cxnId="{11196DFB-4B5A-4703-9295-98CE0474C12F}">
      <dgm:prSet/>
      <dgm:spPr/>
      <dgm:t>
        <a:bodyPr/>
        <a:lstStyle/>
        <a:p>
          <a:endParaRPr lang="en-US"/>
        </a:p>
      </dgm:t>
    </dgm:pt>
    <dgm:pt modelId="{1FEE4D4A-6DED-492D-A9A3-76E7CEB25F89}" type="parTrans" cxnId="{11196DFB-4B5A-4703-9295-98CE0474C12F}">
      <dgm:prSet/>
      <dgm:spPr/>
      <dgm:t>
        <a:bodyPr/>
        <a:lstStyle/>
        <a:p>
          <a:endParaRPr lang="en-US"/>
        </a:p>
      </dgm:t>
    </dgm:pt>
    <dgm:pt modelId="{D9EC5166-809C-41AC-AA03-0EC37EAEC2E4}">
      <dgm:prSet phldrT="[Text]"/>
      <dgm:spPr/>
      <dgm:t>
        <a:bodyPr/>
        <a:lstStyle/>
        <a:p>
          <a:r>
            <a:rPr lang="en-US" dirty="0" smtClean="0"/>
            <a:t>Lesson 3</a:t>
          </a:r>
          <a:endParaRPr lang="en-US" dirty="0"/>
        </a:p>
      </dgm:t>
    </dgm:pt>
    <dgm:pt modelId="{EE33100C-688C-4955-8B05-070D30052261}" type="sibTrans" cxnId="{3DBC8430-B11F-4B55-ADE7-E438CAA33406}">
      <dgm:prSet/>
      <dgm:spPr/>
      <dgm:t>
        <a:bodyPr/>
        <a:lstStyle/>
        <a:p>
          <a:endParaRPr lang="en-US"/>
        </a:p>
      </dgm:t>
    </dgm:pt>
    <dgm:pt modelId="{70465454-2760-4BF7-829E-9A2F02A7C5CE}" type="parTrans" cxnId="{3DBC8430-B11F-4B55-ADE7-E438CAA33406}">
      <dgm:prSet/>
      <dgm:spPr/>
      <dgm:t>
        <a:bodyPr/>
        <a:lstStyle/>
        <a:p>
          <a:endParaRPr lang="en-US"/>
        </a:p>
      </dgm:t>
    </dgm:pt>
    <dgm:pt modelId="{933D7060-7930-4AC2-ACB1-8B254895E9A5}">
      <dgm:prSet phldrT="[Text]"/>
      <dgm:spPr/>
      <dgm:t>
        <a:bodyPr/>
        <a:lstStyle/>
        <a:p>
          <a:r>
            <a:rPr lang="en-US" dirty="0" smtClean="0"/>
            <a:t>Lesson 2</a:t>
          </a:r>
          <a:endParaRPr lang="en-US" dirty="0"/>
        </a:p>
      </dgm:t>
    </dgm:pt>
    <dgm:pt modelId="{D43E9117-0505-4A74-99B6-E74F6C4EA3B8}" type="sibTrans" cxnId="{CC2DA2BD-F33C-4F90-89A8-93BEA0350D4D}">
      <dgm:prSet/>
      <dgm:spPr/>
      <dgm:t>
        <a:bodyPr/>
        <a:lstStyle/>
        <a:p>
          <a:endParaRPr lang="en-US"/>
        </a:p>
      </dgm:t>
    </dgm:pt>
    <dgm:pt modelId="{4C8DA9E7-F64D-469D-B68C-80D5AB6ED50D}" type="parTrans" cxnId="{CC2DA2BD-F33C-4F90-89A8-93BEA0350D4D}">
      <dgm:prSet/>
      <dgm:spPr/>
      <dgm:t>
        <a:bodyPr/>
        <a:lstStyle/>
        <a:p>
          <a:endParaRPr lang="en-US"/>
        </a:p>
      </dgm:t>
    </dgm:pt>
    <dgm:pt modelId="{56A0E8A5-E347-4BED-9858-16F81E0C8430}">
      <dgm:prSet phldrT="[Text]"/>
      <dgm:spPr/>
      <dgm:t>
        <a:bodyPr/>
        <a:lstStyle/>
        <a:p>
          <a:r>
            <a:rPr lang="en-US" dirty="0" smtClean="0"/>
            <a:t>Lesson 1</a:t>
          </a:r>
          <a:endParaRPr lang="en-US" dirty="0"/>
        </a:p>
      </dgm:t>
    </dgm:pt>
    <dgm:pt modelId="{2C04EBB2-7747-44B7-B2FC-08F88AD76F8E}" type="parTrans" cxnId="{8669AFEF-477F-41C8-A24A-17ED225D6069}">
      <dgm:prSet/>
      <dgm:spPr/>
      <dgm:t>
        <a:bodyPr/>
        <a:lstStyle/>
        <a:p>
          <a:endParaRPr lang="en-US"/>
        </a:p>
      </dgm:t>
    </dgm:pt>
    <dgm:pt modelId="{B9BF766C-1E7C-4E30-95DD-A5F69B6965FD}" type="sibTrans" cxnId="{8669AFEF-477F-41C8-A24A-17ED225D6069}">
      <dgm:prSet/>
      <dgm:spPr/>
      <dgm:t>
        <a:bodyPr/>
        <a:lstStyle/>
        <a:p>
          <a:endParaRPr lang="en-US"/>
        </a:p>
      </dgm:t>
    </dgm:pt>
    <dgm:pt modelId="{C2A3A0D2-2BF1-4441-B3CE-4729B2035F7C}" type="pres">
      <dgm:prSet presAssocID="{7C49E2DB-027C-4568-8E81-615E8392F1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D7BDA0-4518-4EB4-8B0A-775AF68CCE54}" type="pres">
      <dgm:prSet presAssocID="{7E757241-CEA3-40C6-B7A6-77D2A4CA8DB0}" presName="hierRoot1" presStyleCnt="0"/>
      <dgm:spPr/>
    </dgm:pt>
    <dgm:pt modelId="{CBA9652F-090E-427D-A4FC-6A9DAC91BD58}" type="pres">
      <dgm:prSet presAssocID="{7E757241-CEA3-40C6-B7A6-77D2A4CA8DB0}" presName="composite" presStyleCnt="0"/>
      <dgm:spPr/>
    </dgm:pt>
    <dgm:pt modelId="{E02004A9-D914-472B-BF31-AC38C0EBAAD3}" type="pres">
      <dgm:prSet presAssocID="{7E757241-CEA3-40C6-B7A6-77D2A4CA8DB0}" presName="background" presStyleLbl="node0" presStyleIdx="0" presStyleCnt="1"/>
      <dgm:spPr/>
    </dgm:pt>
    <dgm:pt modelId="{5C2E156D-C270-43F6-9EC0-B286F3BB5128}" type="pres">
      <dgm:prSet presAssocID="{7E757241-CEA3-40C6-B7A6-77D2A4CA8DB0}" presName="text" presStyleLbl="fgAcc0" presStyleIdx="0" presStyleCnt="1" custLinFactNeighborX="-6571" custLinFactNeighborY="-4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1929B0-F955-4D80-94B4-5C98D1770B23}" type="pres">
      <dgm:prSet presAssocID="{7E757241-CEA3-40C6-B7A6-77D2A4CA8DB0}" presName="hierChild2" presStyleCnt="0"/>
      <dgm:spPr/>
    </dgm:pt>
    <dgm:pt modelId="{1C574086-9B84-4830-929E-B22ECA47C108}" type="pres">
      <dgm:prSet presAssocID="{4C8DA9E7-F64D-469D-B68C-80D5AB6ED50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0973719-B182-4968-A00F-5164CF3CC64A}" type="pres">
      <dgm:prSet presAssocID="{933D7060-7930-4AC2-ACB1-8B254895E9A5}" presName="hierRoot2" presStyleCnt="0"/>
      <dgm:spPr/>
    </dgm:pt>
    <dgm:pt modelId="{9016458C-04CB-4FD2-82CF-32F775F8E889}" type="pres">
      <dgm:prSet presAssocID="{933D7060-7930-4AC2-ACB1-8B254895E9A5}" presName="composite2" presStyleCnt="0"/>
      <dgm:spPr/>
    </dgm:pt>
    <dgm:pt modelId="{451FA445-D321-4629-8252-FD56800AB6A9}" type="pres">
      <dgm:prSet presAssocID="{933D7060-7930-4AC2-ACB1-8B254895E9A5}" presName="background2" presStyleLbl="node2" presStyleIdx="0" presStyleCnt="2"/>
      <dgm:spPr/>
    </dgm:pt>
    <dgm:pt modelId="{73690006-1C1A-4D9D-8009-779CE8B513BC}" type="pres">
      <dgm:prSet presAssocID="{933D7060-7930-4AC2-ACB1-8B254895E9A5}" presName="text2" presStyleLbl="fgAcc2" presStyleIdx="0" presStyleCnt="2" custLinFactNeighborX="60841" custLinFactNeighborY="389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3B10FC-45BE-438C-89F6-DCF1CBF9AB2F}" type="pres">
      <dgm:prSet presAssocID="{933D7060-7930-4AC2-ACB1-8B254895E9A5}" presName="hierChild3" presStyleCnt="0"/>
      <dgm:spPr/>
    </dgm:pt>
    <dgm:pt modelId="{4FA676BF-A47C-47F5-9131-B99DBA2F06A1}" type="pres">
      <dgm:prSet presAssocID="{DC0E36A8-A1ED-472D-A241-0470CCCCEB96}" presName="Name17" presStyleLbl="parChTrans1D3" presStyleIdx="0" presStyleCnt="2"/>
      <dgm:spPr/>
      <dgm:t>
        <a:bodyPr/>
        <a:lstStyle/>
        <a:p>
          <a:endParaRPr lang="en-US"/>
        </a:p>
      </dgm:t>
    </dgm:pt>
    <dgm:pt modelId="{3B8A9F68-125E-43B1-AC48-62CDCB9E69C4}" type="pres">
      <dgm:prSet presAssocID="{81071189-A2A3-4804-814D-F4B195C70CC5}" presName="hierRoot3" presStyleCnt="0"/>
      <dgm:spPr/>
    </dgm:pt>
    <dgm:pt modelId="{B1BCBD9A-FB5E-4AF7-8AE6-6C9A10B489F1}" type="pres">
      <dgm:prSet presAssocID="{81071189-A2A3-4804-814D-F4B195C70CC5}" presName="composite3" presStyleCnt="0"/>
      <dgm:spPr/>
    </dgm:pt>
    <dgm:pt modelId="{D8F73E6F-45BC-4EF9-BB28-C9CDB279E117}" type="pres">
      <dgm:prSet presAssocID="{81071189-A2A3-4804-814D-F4B195C70CC5}" presName="background3" presStyleLbl="node3" presStyleIdx="0" presStyleCnt="2"/>
      <dgm:spPr/>
    </dgm:pt>
    <dgm:pt modelId="{85552038-50D8-4A94-8985-B3E8E0A8B6D4}" type="pres">
      <dgm:prSet presAssocID="{81071189-A2A3-4804-814D-F4B195C70CC5}" presName="text3" presStyleLbl="fgAcc3" presStyleIdx="0" presStyleCnt="2" custLinFactY="-124212" custLinFactNeighborX="-17644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7C73AC-9F31-4699-A976-DDD5B751C864}" type="pres">
      <dgm:prSet presAssocID="{81071189-A2A3-4804-814D-F4B195C70CC5}" presName="hierChild4" presStyleCnt="0"/>
      <dgm:spPr/>
    </dgm:pt>
    <dgm:pt modelId="{6A6867AE-9193-43BF-B2D9-FBC05F591307}" type="pres">
      <dgm:prSet presAssocID="{2C04EBB2-7747-44B7-B2FC-08F88AD76F8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373475F4-54A2-4331-BE58-F21CCDC655D6}" type="pres">
      <dgm:prSet presAssocID="{56A0E8A5-E347-4BED-9858-16F81E0C8430}" presName="hierRoot3" presStyleCnt="0"/>
      <dgm:spPr/>
    </dgm:pt>
    <dgm:pt modelId="{4694E43B-42B1-48AB-BF23-89DB69395337}" type="pres">
      <dgm:prSet presAssocID="{56A0E8A5-E347-4BED-9858-16F81E0C8430}" presName="composite3" presStyleCnt="0"/>
      <dgm:spPr/>
    </dgm:pt>
    <dgm:pt modelId="{2866F59B-C68E-4EA8-A953-462A4AB635FE}" type="pres">
      <dgm:prSet presAssocID="{56A0E8A5-E347-4BED-9858-16F81E0C8430}" presName="background3" presStyleLbl="node3" presStyleIdx="1" presStyleCnt="2"/>
      <dgm:spPr/>
    </dgm:pt>
    <dgm:pt modelId="{09AAEFB1-0524-4F54-B209-AEFD4BCC4F74}" type="pres">
      <dgm:prSet presAssocID="{56A0E8A5-E347-4BED-9858-16F81E0C8430}" presName="text3" presStyleLbl="fgAcc3" presStyleIdx="1" presStyleCnt="2" custLinFactX="-39867" custLinFactY="-16257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82C17A-703F-446A-9ADC-0FCF58E3FAC0}" type="pres">
      <dgm:prSet presAssocID="{56A0E8A5-E347-4BED-9858-16F81E0C8430}" presName="hierChild4" presStyleCnt="0"/>
      <dgm:spPr/>
    </dgm:pt>
    <dgm:pt modelId="{CD70FA0F-031C-4AEF-AE74-B09FB6E98FD4}" type="pres">
      <dgm:prSet presAssocID="{70465454-2760-4BF7-829E-9A2F02A7C5C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DA51E3C-7B61-4467-9016-68D2287BCBF7}" type="pres">
      <dgm:prSet presAssocID="{D9EC5166-809C-41AC-AA03-0EC37EAEC2E4}" presName="hierRoot2" presStyleCnt="0"/>
      <dgm:spPr/>
    </dgm:pt>
    <dgm:pt modelId="{677606B3-6087-4EA6-9951-44412BE85B8B}" type="pres">
      <dgm:prSet presAssocID="{D9EC5166-809C-41AC-AA03-0EC37EAEC2E4}" presName="composite2" presStyleCnt="0"/>
      <dgm:spPr/>
    </dgm:pt>
    <dgm:pt modelId="{6111048E-AF93-4CAE-BAEE-C1D6EB45A12C}" type="pres">
      <dgm:prSet presAssocID="{D9EC5166-809C-41AC-AA03-0EC37EAEC2E4}" presName="background2" presStyleLbl="node2" presStyleIdx="1" presStyleCnt="2"/>
      <dgm:spPr/>
    </dgm:pt>
    <dgm:pt modelId="{7E67C2FB-B646-4669-9D29-D30FCFEE7764}" type="pres">
      <dgm:prSet presAssocID="{D9EC5166-809C-41AC-AA03-0EC37EAEC2E4}" presName="text2" presStyleLbl="fgAcc2" presStyleIdx="1" presStyleCnt="2" custLinFactNeighborX="91741" custLinFactNeighborY="25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2C019A-1E93-48A2-B7B8-28C2289F3116}" type="pres">
      <dgm:prSet presAssocID="{D9EC5166-809C-41AC-AA03-0EC37EAEC2E4}" presName="hierChild3" presStyleCnt="0"/>
      <dgm:spPr/>
    </dgm:pt>
  </dgm:ptLst>
  <dgm:cxnLst>
    <dgm:cxn modelId="{CC2DA2BD-F33C-4F90-89A8-93BEA0350D4D}" srcId="{7E757241-CEA3-40C6-B7A6-77D2A4CA8DB0}" destId="{933D7060-7930-4AC2-ACB1-8B254895E9A5}" srcOrd="0" destOrd="0" parTransId="{4C8DA9E7-F64D-469D-B68C-80D5AB6ED50D}" sibTransId="{D43E9117-0505-4A74-99B6-E74F6C4EA3B8}"/>
    <dgm:cxn modelId="{3DBC8430-B11F-4B55-ADE7-E438CAA33406}" srcId="{7E757241-CEA3-40C6-B7A6-77D2A4CA8DB0}" destId="{D9EC5166-809C-41AC-AA03-0EC37EAEC2E4}" srcOrd="1" destOrd="0" parTransId="{70465454-2760-4BF7-829E-9A2F02A7C5CE}" sibTransId="{EE33100C-688C-4955-8B05-070D30052261}"/>
    <dgm:cxn modelId="{09CCB9EC-ED73-41F3-93D9-531A6FB7786B}" type="presOf" srcId="{81071189-A2A3-4804-814D-F4B195C70CC5}" destId="{85552038-50D8-4A94-8985-B3E8E0A8B6D4}" srcOrd="0" destOrd="0" presId="urn:microsoft.com/office/officeart/2005/8/layout/hierarchy1"/>
    <dgm:cxn modelId="{8669AFEF-477F-41C8-A24A-17ED225D6069}" srcId="{933D7060-7930-4AC2-ACB1-8B254895E9A5}" destId="{56A0E8A5-E347-4BED-9858-16F81E0C8430}" srcOrd="1" destOrd="0" parTransId="{2C04EBB2-7747-44B7-B2FC-08F88AD76F8E}" sibTransId="{B9BF766C-1E7C-4E30-95DD-A5F69B6965FD}"/>
    <dgm:cxn modelId="{DB00450A-F68F-404A-A2A1-A216447AF886}" type="presOf" srcId="{70465454-2760-4BF7-829E-9A2F02A7C5CE}" destId="{CD70FA0F-031C-4AEF-AE74-B09FB6E98FD4}" srcOrd="0" destOrd="0" presId="urn:microsoft.com/office/officeart/2005/8/layout/hierarchy1"/>
    <dgm:cxn modelId="{95EC3CD3-1844-4A11-8C94-2DE50B683B41}" type="presOf" srcId="{7C49E2DB-027C-4568-8E81-615E8392F158}" destId="{C2A3A0D2-2BF1-4441-B3CE-4729B2035F7C}" srcOrd="0" destOrd="0" presId="urn:microsoft.com/office/officeart/2005/8/layout/hierarchy1"/>
    <dgm:cxn modelId="{C8B4BDFC-B996-4011-96AC-ADB81F4D09C1}" type="presOf" srcId="{933D7060-7930-4AC2-ACB1-8B254895E9A5}" destId="{73690006-1C1A-4D9D-8009-779CE8B513BC}" srcOrd="0" destOrd="0" presId="urn:microsoft.com/office/officeart/2005/8/layout/hierarchy1"/>
    <dgm:cxn modelId="{A0B8D2AE-A513-43B3-A17E-1F4C4499F7C9}" type="presOf" srcId="{4C8DA9E7-F64D-469D-B68C-80D5AB6ED50D}" destId="{1C574086-9B84-4830-929E-B22ECA47C108}" srcOrd="0" destOrd="0" presId="urn:microsoft.com/office/officeart/2005/8/layout/hierarchy1"/>
    <dgm:cxn modelId="{0C12C918-ADC9-4CB0-B263-EB29B5112EDA}" type="presOf" srcId="{7E757241-CEA3-40C6-B7A6-77D2A4CA8DB0}" destId="{5C2E156D-C270-43F6-9EC0-B286F3BB5128}" srcOrd="0" destOrd="0" presId="urn:microsoft.com/office/officeart/2005/8/layout/hierarchy1"/>
    <dgm:cxn modelId="{57F27E35-BE5D-4122-BC5D-4EFF1D46ED69}" type="presOf" srcId="{2C04EBB2-7747-44B7-B2FC-08F88AD76F8E}" destId="{6A6867AE-9193-43BF-B2D9-FBC05F591307}" srcOrd="0" destOrd="0" presId="urn:microsoft.com/office/officeart/2005/8/layout/hierarchy1"/>
    <dgm:cxn modelId="{2AE957AD-D3EF-48AA-B9EF-5690538154FB}" type="presOf" srcId="{D9EC5166-809C-41AC-AA03-0EC37EAEC2E4}" destId="{7E67C2FB-B646-4669-9D29-D30FCFEE7764}" srcOrd="0" destOrd="0" presId="urn:microsoft.com/office/officeart/2005/8/layout/hierarchy1"/>
    <dgm:cxn modelId="{8E3FB9AD-46C1-42C5-A139-54DB3A8B7670}" type="presOf" srcId="{DC0E36A8-A1ED-472D-A241-0470CCCCEB96}" destId="{4FA676BF-A47C-47F5-9131-B99DBA2F06A1}" srcOrd="0" destOrd="0" presId="urn:microsoft.com/office/officeart/2005/8/layout/hierarchy1"/>
    <dgm:cxn modelId="{5689F597-5EE7-4225-A27E-1DBB1CAA7709}" srcId="{933D7060-7930-4AC2-ACB1-8B254895E9A5}" destId="{81071189-A2A3-4804-814D-F4B195C70CC5}" srcOrd="0" destOrd="0" parTransId="{DC0E36A8-A1ED-472D-A241-0470CCCCEB96}" sibTransId="{E3F1C181-F70B-45C1-B613-796E54D881B4}"/>
    <dgm:cxn modelId="{318C8635-FB4E-403E-B021-AB056B08BD4C}" type="presOf" srcId="{56A0E8A5-E347-4BED-9858-16F81E0C8430}" destId="{09AAEFB1-0524-4F54-B209-AEFD4BCC4F74}" srcOrd="0" destOrd="0" presId="urn:microsoft.com/office/officeart/2005/8/layout/hierarchy1"/>
    <dgm:cxn modelId="{11196DFB-4B5A-4703-9295-98CE0474C12F}" srcId="{7C49E2DB-027C-4568-8E81-615E8392F158}" destId="{7E757241-CEA3-40C6-B7A6-77D2A4CA8DB0}" srcOrd="0" destOrd="0" parTransId="{1FEE4D4A-6DED-492D-A9A3-76E7CEB25F89}" sibTransId="{84A33457-C8F6-4EE2-AC69-490D6D8EC308}"/>
    <dgm:cxn modelId="{DF628884-82CC-4681-93E3-D343DFCA3740}" type="presParOf" srcId="{C2A3A0D2-2BF1-4441-B3CE-4729B2035F7C}" destId="{94D7BDA0-4518-4EB4-8B0A-775AF68CCE54}" srcOrd="0" destOrd="0" presId="urn:microsoft.com/office/officeart/2005/8/layout/hierarchy1"/>
    <dgm:cxn modelId="{47AFAC7C-94C9-444E-9BC3-5CE1E9682B9C}" type="presParOf" srcId="{94D7BDA0-4518-4EB4-8B0A-775AF68CCE54}" destId="{CBA9652F-090E-427D-A4FC-6A9DAC91BD58}" srcOrd="0" destOrd="0" presId="urn:microsoft.com/office/officeart/2005/8/layout/hierarchy1"/>
    <dgm:cxn modelId="{BF1791DC-E353-4B30-BC07-5D021733DF54}" type="presParOf" srcId="{CBA9652F-090E-427D-A4FC-6A9DAC91BD58}" destId="{E02004A9-D914-472B-BF31-AC38C0EBAAD3}" srcOrd="0" destOrd="0" presId="urn:microsoft.com/office/officeart/2005/8/layout/hierarchy1"/>
    <dgm:cxn modelId="{3B155BBD-702A-492F-B190-C7610610A306}" type="presParOf" srcId="{CBA9652F-090E-427D-A4FC-6A9DAC91BD58}" destId="{5C2E156D-C270-43F6-9EC0-B286F3BB5128}" srcOrd="1" destOrd="0" presId="urn:microsoft.com/office/officeart/2005/8/layout/hierarchy1"/>
    <dgm:cxn modelId="{C6C44A75-5C61-4530-B740-0ED3F2DC451B}" type="presParOf" srcId="{94D7BDA0-4518-4EB4-8B0A-775AF68CCE54}" destId="{E61929B0-F955-4D80-94B4-5C98D1770B23}" srcOrd="1" destOrd="0" presId="urn:microsoft.com/office/officeart/2005/8/layout/hierarchy1"/>
    <dgm:cxn modelId="{DC444566-81C6-4B99-8F77-2A145481A65F}" type="presParOf" srcId="{E61929B0-F955-4D80-94B4-5C98D1770B23}" destId="{1C574086-9B84-4830-929E-B22ECA47C108}" srcOrd="0" destOrd="0" presId="urn:microsoft.com/office/officeart/2005/8/layout/hierarchy1"/>
    <dgm:cxn modelId="{BD1D5985-F1A4-4EB7-ACCF-C6889776B806}" type="presParOf" srcId="{E61929B0-F955-4D80-94B4-5C98D1770B23}" destId="{60973719-B182-4968-A00F-5164CF3CC64A}" srcOrd="1" destOrd="0" presId="urn:microsoft.com/office/officeart/2005/8/layout/hierarchy1"/>
    <dgm:cxn modelId="{E13FA891-9BC1-494D-B023-116932586DE8}" type="presParOf" srcId="{60973719-B182-4968-A00F-5164CF3CC64A}" destId="{9016458C-04CB-4FD2-82CF-32F775F8E889}" srcOrd="0" destOrd="0" presId="urn:microsoft.com/office/officeart/2005/8/layout/hierarchy1"/>
    <dgm:cxn modelId="{917FDE8A-2124-47A8-AB58-46ED0EE0633C}" type="presParOf" srcId="{9016458C-04CB-4FD2-82CF-32F775F8E889}" destId="{451FA445-D321-4629-8252-FD56800AB6A9}" srcOrd="0" destOrd="0" presId="urn:microsoft.com/office/officeart/2005/8/layout/hierarchy1"/>
    <dgm:cxn modelId="{420BA32A-C03E-4857-8E66-3BF9E7EC7636}" type="presParOf" srcId="{9016458C-04CB-4FD2-82CF-32F775F8E889}" destId="{73690006-1C1A-4D9D-8009-779CE8B513BC}" srcOrd="1" destOrd="0" presId="urn:microsoft.com/office/officeart/2005/8/layout/hierarchy1"/>
    <dgm:cxn modelId="{33F99EE6-8506-47E6-BB4D-400500447F70}" type="presParOf" srcId="{60973719-B182-4968-A00F-5164CF3CC64A}" destId="{113B10FC-45BE-438C-89F6-DCF1CBF9AB2F}" srcOrd="1" destOrd="0" presId="urn:microsoft.com/office/officeart/2005/8/layout/hierarchy1"/>
    <dgm:cxn modelId="{93E98D8F-5086-43E1-9F50-AAAFB4D07185}" type="presParOf" srcId="{113B10FC-45BE-438C-89F6-DCF1CBF9AB2F}" destId="{4FA676BF-A47C-47F5-9131-B99DBA2F06A1}" srcOrd="0" destOrd="0" presId="urn:microsoft.com/office/officeart/2005/8/layout/hierarchy1"/>
    <dgm:cxn modelId="{FEC96674-25C3-46D7-A425-F191C80EC3DA}" type="presParOf" srcId="{113B10FC-45BE-438C-89F6-DCF1CBF9AB2F}" destId="{3B8A9F68-125E-43B1-AC48-62CDCB9E69C4}" srcOrd="1" destOrd="0" presId="urn:microsoft.com/office/officeart/2005/8/layout/hierarchy1"/>
    <dgm:cxn modelId="{518F7F83-0A51-4253-B3BC-41D13D64D9CF}" type="presParOf" srcId="{3B8A9F68-125E-43B1-AC48-62CDCB9E69C4}" destId="{B1BCBD9A-FB5E-4AF7-8AE6-6C9A10B489F1}" srcOrd="0" destOrd="0" presId="urn:microsoft.com/office/officeart/2005/8/layout/hierarchy1"/>
    <dgm:cxn modelId="{AB2012F7-D972-46AD-8FDA-2C7206CB374C}" type="presParOf" srcId="{B1BCBD9A-FB5E-4AF7-8AE6-6C9A10B489F1}" destId="{D8F73E6F-45BC-4EF9-BB28-C9CDB279E117}" srcOrd="0" destOrd="0" presId="urn:microsoft.com/office/officeart/2005/8/layout/hierarchy1"/>
    <dgm:cxn modelId="{93BEF015-6A08-411C-AB3B-4DBC62306AC8}" type="presParOf" srcId="{B1BCBD9A-FB5E-4AF7-8AE6-6C9A10B489F1}" destId="{85552038-50D8-4A94-8985-B3E8E0A8B6D4}" srcOrd="1" destOrd="0" presId="urn:microsoft.com/office/officeart/2005/8/layout/hierarchy1"/>
    <dgm:cxn modelId="{C330BEC8-E32C-4D0E-B394-B4A102BA49CA}" type="presParOf" srcId="{3B8A9F68-125E-43B1-AC48-62CDCB9E69C4}" destId="{E57C73AC-9F31-4699-A976-DDD5B751C864}" srcOrd="1" destOrd="0" presId="urn:microsoft.com/office/officeart/2005/8/layout/hierarchy1"/>
    <dgm:cxn modelId="{8C5FBCAC-171E-4DD6-A7CF-C2A9842EEE3E}" type="presParOf" srcId="{113B10FC-45BE-438C-89F6-DCF1CBF9AB2F}" destId="{6A6867AE-9193-43BF-B2D9-FBC05F591307}" srcOrd="2" destOrd="0" presId="urn:microsoft.com/office/officeart/2005/8/layout/hierarchy1"/>
    <dgm:cxn modelId="{1D770D08-83CB-44E5-AAE9-159AB6AD17A0}" type="presParOf" srcId="{113B10FC-45BE-438C-89F6-DCF1CBF9AB2F}" destId="{373475F4-54A2-4331-BE58-F21CCDC655D6}" srcOrd="3" destOrd="0" presId="urn:microsoft.com/office/officeart/2005/8/layout/hierarchy1"/>
    <dgm:cxn modelId="{BFA2C9E0-25BB-4CEC-919B-E825A2647BB9}" type="presParOf" srcId="{373475F4-54A2-4331-BE58-F21CCDC655D6}" destId="{4694E43B-42B1-48AB-BF23-89DB69395337}" srcOrd="0" destOrd="0" presId="urn:microsoft.com/office/officeart/2005/8/layout/hierarchy1"/>
    <dgm:cxn modelId="{298A12F8-47B4-4923-A128-FE7186BAE263}" type="presParOf" srcId="{4694E43B-42B1-48AB-BF23-89DB69395337}" destId="{2866F59B-C68E-4EA8-A953-462A4AB635FE}" srcOrd="0" destOrd="0" presId="urn:microsoft.com/office/officeart/2005/8/layout/hierarchy1"/>
    <dgm:cxn modelId="{41519572-D46E-491F-8D69-0B547A9BEB21}" type="presParOf" srcId="{4694E43B-42B1-48AB-BF23-89DB69395337}" destId="{09AAEFB1-0524-4F54-B209-AEFD4BCC4F74}" srcOrd="1" destOrd="0" presId="urn:microsoft.com/office/officeart/2005/8/layout/hierarchy1"/>
    <dgm:cxn modelId="{7886E1E3-58EA-4E48-917C-6E047BF54EB5}" type="presParOf" srcId="{373475F4-54A2-4331-BE58-F21CCDC655D6}" destId="{B982C17A-703F-446A-9ADC-0FCF58E3FAC0}" srcOrd="1" destOrd="0" presId="urn:microsoft.com/office/officeart/2005/8/layout/hierarchy1"/>
    <dgm:cxn modelId="{174780AF-44D6-421F-9EAA-41659CC1E4C0}" type="presParOf" srcId="{E61929B0-F955-4D80-94B4-5C98D1770B23}" destId="{CD70FA0F-031C-4AEF-AE74-B09FB6E98FD4}" srcOrd="2" destOrd="0" presId="urn:microsoft.com/office/officeart/2005/8/layout/hierarchy1"/>
    <dgm:cxn modelId="{9F3330A6-995F-4BFB-B692-D4C68A859C00}" type="presParOf" srcId="{E61929B0-F955-4D80-94B4-5C98D1770B23}" destId="{EDA51E3C-7B61-4467-9016-68D2287BCBF7}" srcOrd="3" destOrd="0" presId="urn:microsoft.com/office/officeart/2005/8/layout/hierarchy1"/>
    <dgm:cxn modelId="{90283741-145D-4E58-B177-4F717985CC6A}" type="presParOf" srcId="{EDA51E3C-7B61-4467-9016-68D2287BCBF7}" destId="{677606B3-6087-4EA6-9951-44412BE85B8B}" srcOrd="0" destOrd="0" presId="urn:microsoft.com/office/officeart/2005/8/layout/hierarchy1"/>
    <dgm:cxn modelId="{2BA84961-03E2-450B-94C9-990085190CDA}" type="presParOf" srcId="{677606B3-6087-4EA6-9951-44412BE85B8B}" destId="{6111048E-AF93-4CAE-BAEE-C1D6EB45A12C}" srcOrd="0" destOrd="0" presId="urn:microsoft.com/office/officeart/2005/8/layout/hierarchy1"/>
    <dgm:cxn modelId="{90C2B9FE-3FEA-4C7D-BF6C-93718434A5B8}" type="presParOf" srcId="{677606B3-6087-4EA6-9951-44412BE85B8B}" destId="{7E67C2FB-B646-4669-9D29-D30FCFEE7764}" srcOrd="1" destOrd="0" presId="urn:microsoft.com/office/officeart/2005/8/layout/hierarchy1"/>
    <dgm:cxn modelId="{9B332FC8-298E-4E0E-8FEA-08850A5E43E0}" type="presParOf" srcId="{EDA51E3C-7B61-4467-9016-68D2287BCBF7}" destId="{002C019A-1E93-48A2-B7B8-28C2289F31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0FA0F-031C-4AEF-AE74-B09FB6E98FD4}">
      <dsp:nvSpPr>
        <dsp:cNvPr id="0" name=""/>
        <dsp:cNvSpPr/>
      </dsp:nvSpPr>
      <dsp:spPr>
        <a:xfrm>
          <a:off x="4436380" y="1064650"/>
          <a:ext cx="2726846" cy="839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740"/>
              </a:lnTo>
              <a:lnTo>
                <a:pt x="2726846" y="677740"/>
              </a:lnTo>
              <a:lnTo>
                <a:pt x="2726846" y="839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867AE-9193-43BF-B2D9-FBC05F591307}">
      <dsp:nvSpPr>
        <dsp:cNvPr id="0" name=""/>
        <dsp:cNvSpPr/>
      </dsp:nvSpPr>
      <dsp:spPr>
        <a:xfrm>
          <a:off x="2110402" y="1944216"/>
          <a:ext cx="2435927" cy="1211898"/>
        </a:xfrm>
        <a:custGeom>
          <a:avLst/>
          <a:gdLst/>
          <a:ahLst/>
          <a:cxnLst/>
          <a:rect l="0" t="0" r="0" b="0"/>
          <a:pathLst>
            <a:path>
              <a:moveTo>
                <a:pt x="2435927" y="121189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676BF-A47C-47F5-9131-B99DBA2F06A1}">
      <dsp:nvSpPr>
        <dsp:cNvPr id="0" name=""/>
        <dsp:cNvSpPr/>
      </dsp:nvSpPr>
      <dsp:spPr>
        <a:xfrm>
          <a:off x="2110415" y="-184191"/>
          <a:ext cx="2435913" cy="3340306"/>
        </a:xfrm>
        <a:custGeom>
          <a:avLst/>
          <a:gdLst/>
          <a:ahLst/>
          <a:cxnLst/>
          <a:rect l="0" t="0" r="0" b="0"/>
          <a:pathLst>
            <a:path>
              <a:moveTo>
                <a:pt x="2435913" y="3340306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74086-9B84-4830-929E-B22ECA47C108}">
      <dsp:nvSpPr>
        <dsp:cNvPr id="0" name=""/>
        <dsp:cNvSpPr/>
      </dsp:nvSpPr>
      <dsp:spPr>
        <a:xfrm>
          <a:off x="4436380" y="1064650"/>
          <a:ext cx="109948" cy="983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1754"/>
              </a:lnTo>
              <a:lnTo>
                <a:pt x="109948" y="821754"/>
              </a:lnTo>
              <a:lnTo>
                <a:pt x="109948" y="9834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004A9-D914-472B-BF31-AC38C0EBAAD3}">
      <dsp:nvSpPr>
        <dsp:cNvPr id="0" name=""/>
        <dsp:cNvSpPr/>
      </dsp:nvSpPr>
      <dsp:spPr>
        <a:xfrm>
          <a:off x="3563894" y="-43406"/>
          <a:ext cx="1744972" cy="1108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E156D-C270-43F6-9EC0-B286F3BB5128}">
      <dsp:nvSpPr>
        <dsp:cNvPr id="0" name=""/>
        <dsp:cNvSpPr/>
      </dsp:nvSpPr>
      <dsp:spPr>
        <a:xfrm>
          <a:off x="3757780" y="140784"/>
          <a:ext cx="1744972" cy="110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 unit</a:t>
          </a:r>
          <a:endParaRPr lang="en-US" sz="3000" kern="1200" dirty="0"/>
        </a:p>
      </dsp:txBody>
      <dsp:txXfrm>
        <a:off x="3790234" y="173238"/>
        <a:ext cx="1680064" cy="1043149"/>
      </dsp:txXfrm>
    </dsp:sp>
    <dsp:sp modelId="{451FA445-D321-4629-8252-FD56800AB6A9}">
      <dsp:nvSpPr>
        <dsp:cNvPr id="0" name=""/>
        <dsp:cNvSpPr/>
      </dsp:nvSpPr>
      <dsp:spPr>
        <a:xfrm>
          <a:off x="3673843" y="2048057"/>
          <a:ext cx="1744972" cy="1108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90006-1C1A-4D9D-8009-779CE8B513BC}">
      <dsp:nvSpPr>
        <dsp:cNvPr id="0" name=""/>
        <dsp:cNvSpPr/>
      </dsp:nvSpPr>
      <dsp:spPr>
        <a:xfrm>
          <a:off x="3867729" y="2232249"/>
          <a:ext cx="1744972" cy="110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Lesson 2</a:t>
          </a:r>
          <a:endParaRPr lang="en-US" sz="3000" kern="1200" dirty="0"/>
        </a:p>
      </dsp:txBody>
      <dsp:txXfrm>
        <a:off x="3900183" y="2264703"/>
        <a:ext cx="1680064" cy="1043149"/>
      </dsp:txXfrm>
    </dsp:sp>
    <dsp:sp modelId="{D8F73E6F-45BC-4EF9-BB28-C9CDB279E117}">
      <dsp:nvSpPr>
        <dsp:cNvPr id="0" name=""/>
        <dsp:cNvSpPr/>
      </dsp:nvSpPr>
      <dsp:spPr>
        <a:xfrm>
          <a:off x="1237929" y="-184191"/>
          <a:ext cx="1744972" cy="1108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52038-50D8-4A94-8985-B3E8E0A8B6D4}">
      <dsp:nvSpPr>
        <dsp:cNvPr id="0" name=""/>
        <dsp:cNvSpPr/>
      </dsp:nvSpPr>
      <dsp:spPr>
        <a:xfrm>
          <a:off x="1431815" y="0"/>
          <a:ext cx="1744972" cy="110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10 units</a:t>
          </a:r>
          <a:endParaRPr lang="en-US" sz="3000" kern="1200" dirty="0"/>
        </a:p>
      </dsp:txBody>
      <dsp:txXfrm>
        <a:off x="1464269" y="32454"/>
        <a:ext cx="1680064" cy="1043149"/>
      </dsp:txXfrm>
    </dsp:sp>
    <dsp:sp modelId="{2866F59B-C68E-4EA8-A953-462A4AB635FE}">
      <dsp:nvSpPr>
        <dsp:cNvPr id="0" name=""/>
        <dsp:cNvSpPr/>
      </dsp:nvSpPr>
      <dsp:spPr>
        <a:xfrm>
          <a:off x="1237916" y="1944216"/>
          <a:ext cx="1744972" cy="1108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AEFB1-0524-4F54-B209-AEFD4BCC4F74}">
      <dsp:nvSpPr>
        <dsp:cNvPr id="0" name=""/>
        <dsp:cNvSpPr/>
      </dsp:nvSpPr>
      <dsp:spPr>
        <a:xfrm>
          <a:off x="1431801" y="2128407"/>
          <a:ext cx="1744972" cy="110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Lesson 1</a:t>
          </a:r>
          <a:endParaRPr lang="en-US" sz="3000" kern="1200" dirty="0"/>
        </a:p>
      </dsp:txBody>
      <dsp:txXfrm>
        <a:off x="1464255" y="2160861"/>
        <a:ext cx="1680064" cy="1043149"/>
      </dsp:txXfrm>
    </dsp:sp>
    <dsp:sp modelId="{6111048E-AF93-4CAE-BAEE-C1D6EB45A12C}">
      <dsp:nvSpPr>
        <dsp:cNvPr id="0" name=""/>
        <dsp:cNvSpPr/>
      </dsp:nvSpPr>
      <dsp:spPr>
        <a:xfrm>
          <a:off x="6290741" y="1904043"/>
          <a:ext cx="1744972" cy="1108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7C2FB-B646-4669-9D29-D30FCFEE7764}">
      <dsp:nvSpPr>
        <dsp:cNvPr id="0" name=""/>
        <dsp:cNvSpPr/>
      </dsp:nvSpPr>
      <dsp:spPr>
        <a:xfrm>
          <a:off x="6484627" y="2088234"/>
          <a:ext cx="1744972" cy="110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Lesson 3</a:t>
          </a:r>
          <a:endParaRPr lang="en-US" sz="3000" kern="1200" dirty="0"/>
        </a:p>
      </dsp:txBody>
      <dsp:txXfrm>
        <a:off x="6517081" y="2120688"/>
        <a:ext cx="1680064" cy="1043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E429F-8EF9-46F5-80B6-260B7CAE7E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E429F-8EF9-46F5-80B6-260B7CAE7E0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E429F-8EF9-46F5-80B6-260B7CAE7E0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6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D4C39-627A-46A6-B81A-472375FE7AF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0602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020FF-8DB8-4AFD-9F43-59F18B9B986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440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18547-B753-4A67-80A2-0F9A0EAFD5C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41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D3612C-533F-4184-82C5-08F9888C19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3206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51200-197C-40F2-8590-874B7C31636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6026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4538E-4A51-4E70-AA88-3FE8D704CE4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12321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429EC-51B6-4CA7-AD1C-CA5CDD7A4AD2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2503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D6EFF-B8C5-4875-AD10-12A5B11A579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01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F8777-B41E-4D0D-80C6-0B4343277A1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6990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9D5767-9DB2-4016-A47E-0BE5C2ECD5A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3206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62F93-FFA1-4385-B8EC-A22B8098AC9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8114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D4C39-627A-46A6-B81A-472375FE7AF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6782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020FF-8DB8-4AFD-9F43-59F18B9B986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26957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18547-B753-4A67-80A2-0F9A0EAFD5C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89304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D3612C-533F-4184-82C5-08F9888C191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39075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51200-197C-40F2-8590-874B7C31636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92858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4538E-4A51-4E70-AA88-3FE8D704CE4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09087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429EC-51B6-4CA7-AD1C-CA5CDD7A4AD2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7638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D6EFF-B8C5-4875-AD10-12A5B11A579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46586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F8777-B41E-4D0D-80C6-0B4343277A1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37286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9D5767-9DB2-4016-A47E-0BE5C2ECD5A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8551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62F93-FFA1-4385-B8EC-A22B8098AC9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72164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562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15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30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0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756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2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11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53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0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05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91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2133F-E225-40B2-8843-532BF1A10C7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29878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D422C-0D8A-468E-9DE3-8EA54DCBDF2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89073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A0185C-2D06-4E89-9744-9AF1447DE11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22157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7F46A-7A63-4947-BF90-D1A2A01DFB19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13010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88CE3-B419-42D6-9FD0-E58556021BA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2162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23F8A6-2914-46D0-8019-A23A14FD39B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20398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A42C7-B1AE-466B-9F33-121B2DB1B900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80378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E8AFE7-669C-4C1F-8353-9E66F73C044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59946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F0A58-2080-41EB-85F8-D83276AF7251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77914"/>
      </p:ext>
    </p:extLst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440DE3-EDB0-472E-8FD2-26A6ED65352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898252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6E20F-DEAA-4D85-9C3B-F77B24E3795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8915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CA974-AAE8-47E1-A406-46B7955CFFF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2CA974-AAE8-47E1-A406-46B7955CFFFD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3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1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7B9C85-9FB6-4681-A183-87A4C9299F9C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4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hyperlink" Target="warn%20up%20l1.mp4" TargetMode="Externa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1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audio" Target="../media/audio8.bin"/><Relationship Id="rId10" Type="http://schemas.openxmlformats.org/officeDocument/2006/relationships/image" Target="../media/image29.png"/><Relationship Id="rId4" Type="http://schemas.openxmlformats.org/officeDocument/2006/relationships/audio" Target="../media/audio7.bin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audio" Target="../media/audio15.wav"/><Relationship Id="rId7" Type="http://schemas.openxmlformats.org/officeDocument/2006/relationships/image" Target="../media/image38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42.png"/><Relationship Id="rId5" Type="http://schemas.openxmlformats.org/officeDocument/2006/relationships/audio" Target="../media/audio17.wav"/><Relationship Id="rId10" Type="http://schemas.openxmlformats.org/officeDocument/2006/relationships/image" Target="../media/image41.jpg"/><Relationship Id="rId4" Type="http://schemas.openxmlformats.org/officeDocument/2006/relationships/audio" Target="../media/audio16.wav"/><Relationship Id="rId9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../E3-U1-L3-JESS/Letter%20-h-%20Sound%20-%20Phonics%20by%20TurtleDiary.mp4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../E3-U1-L3-JESS/Phonics%20-%20Letter%20-b-%20Sound.mp4" TargetMode="External"/><Relationship Id="rId5" Type="http://schemas.openxmlformats.org/officeDocument/2006/relationships/image" Target="../media/image43.png"/><Relationship Id="rId4" Type="http://schemas.openxmlformats.org/officeDocument/2006/relationships/audio" Target="../media/audio19.wav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../E3-U1-L3-JESS/Letter%20-h-%20Sound%20-%20Phonics%20by%20TurtleDiary.mp4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../E3-U1-L3-JESS/Phonics%20-%20Letter%20-b-%20Sound.mp4" TargetMode="External"/><Relationship Id="rId5" Type="http://schemas.openxmlformats.org/officeDocument/2006/relationships/image" Target="../media/image45.png"/><Relationship Id="rId4" Type="http://schemas.openxmlformats.org/officeDocument/2006/relationships/audio" Target="../media/audio20.wav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audio" Target="../media/audio2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audio" Target="../media/audio2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slide" Target="slide35.xml"/><Relationship Id="rId18" Type="http://schemas.openxmlformats.org/officeDocument/2006/relationships/image" Target="../media/image59.png"/><Relationship Id="rId26" Type="http://schemas.openxmlformats.org/officeDocument/2006/relationships/image" Target="../media/image65.png"/><Relationship Id="rId3" Type="http://schemas.openxmlformats.org/officeDocument/2006/relationships/image" Target="../media/image49.jpeg"/><Relationship Id="rId21" Type="http://schemas.openxmlformats.org/officeDocument/2006/relationships/image" Target="../media/image61.png"/><Relationship Id="rId34" Type="http://schemas.openxmlformats.org/officeDocument/2006/relationships/slide" Target="slide12.xml"/><Relationship Id="rId7" Type="http://schemas.openxmlformats.org/officeDocument/2006/relationships/slide" Target="slide33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5" Type="http://schemas.openxmlformats.org/officeDocument/2006/relationships/image" Target="../media/image64.png"/><Relationship Id="rId33" Type="http://schemas.openxmlformats.org/officeDocument/2006/relationships/image" Target="../media/image70.gif"/><Relationship Id="rId2" Type="http://schemas.openxmlformats.org/officeDocument/2006/relationships/image" Target="../media/image48.jpg"/><Relationship Id="rId16" Type="http://schemas.openxmlformats.org/officeDocument/2006/relationships/slide" Target="slide36.xml"/><Relationship Id="rId20" Type="http://schemas.openxmlformats.org/officeDocument/2006/relationships/image" Target="../media/image60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24" Type="http://schemas.openxmlformats.org/officeDocument/2006/relationships/image" Target="../media/image63.png"/><Relationship Id="rId32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slide" Target="slide34.xml"/><Relationship Id="rId19" Type="http://schemas.openxmlformats.org/officeDocument/2006/relationships/slide" Target="slide37.xml"/><Relationship Id="rId31" Type="http://schemas.openxmlformats.org/officeDocument/2006/relationships/image" Target="../media/image68.png"/><Relationship Id="rId4" Type="http://schemas.openxmlformats.org/officeDocument/2006/relationships/slide" Target="slide32.xml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slide" Target="slide39.xml"/><Relationship Id="rId27" Type="http://schemas.openxmlformats.org/officeDocument/2006/relationships/slide" Target="slide38.xml"/><Relationship Id="rId30" Type="http://schemas.openxmlformats.org/officeDocument/2006/relationships/slide" Target="slide41.xml"/><Relationship Id="rId8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6.gif"/><Relationship Id="rId18" Type="http://schemas.openxmlformats.org/officeDocument/2006/relationships/image" Target="../media/image18.png"/><Relationship Id="rId3" Type="http://schemas.openxmlformats.org/officeDocument/2006/relationships/audio" Target="../media/audio26.wav"/><Relationship Id="rId7" Type="http://schemas.openxmlformats.org/officeDocument/2006/relationships/image" Target="../media/image50.png"/><Relationship Id="rId12" Type="http://schemas.openxmlformats.org/officeDocument/2006/relationships/image" Target="../media/image75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79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gif"/><Relationship Id="rId11" Type="http://schemas.openxmlformats.org/officeDocument/2006/relationships/image" Target="../media/image74.gif"/><Relationship Id="rId5" Type="http://schemas.openxmlformats.org/officeDocument/2006/relationships/image" Target="../media/image71.PNG"/><Relationship Id="rId15" Type="http://schemas.openxmlformats.org/officeDocument/2006/relationships/image" Target="../media/image78.gif"/><Relationship Id="rId10" Type="http://schemas.openxmlformats.org/officeDocument/2006/relationships/slide" Target="slide11.xml"/><Relationship Id="rId19" Type="http://schemas.openxmlformats.org/officeDocument/2006/relationships/audio" Target="../media/audio25.wav"/><Relationship Id="rId4" Type="http://schemas.openxmlformats.org/officeDocument/2006/relationships/audio" Target="../media/audio12.wav"/><Relationship Id="rId9" Type="http://schemas.openxmlformats.org/officeDocument/2006/relationships/image" Target="../media/image73.jpeg"/><Relationship Id="rId14" Type="http://schemas.openxmlformats.org/officeDocument/2006/relationships/image" Target="../media/image7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audio" Target="../media/audio25.wav"/><Relationship Id="rId3" Type="http://schemas.openxmlformats.org/officeDocument/2006/relationships/audio" Target="../media/audio26.wav"/><Relationship Id="rId7" Type="http://schemas.openxmlformats.org/officeDocument/2006/relationships/image" Target="../media/image53.png"/><Relationship Id="rId12" Type="http://schemas.openxmlformats.org/officeDocument/2006/relationships/image" Target="../media/image76.gif"/><Relationship Id="rId17" Type="http://schemas.openxmlformats.org/officeDocument/2006/relationships/image" Target="../media/image21.jpg"/><Relationship Id="rId2" Type="http://schemas.openxmlformats.org/officeDocument/2006/relationships/audio" Target="../media/audio25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image" Target="../media/image36.jpg"/><Relationship Id="rId3" Type="http://schemas.openxmlformats.org/officeDocument/2006/relationships/audio" Target="../media/audio26.wav"/><Relationship Id="rId7" Type="http://schemas.openxmlformats.org/officeDocument/2006/relationships/image" Target="../media/image55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19" Type="http://schemas.openxmlformats.org/officeDocument/2006/relationships/audio" Target="../media/audio25.wav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audio" Target="../media/audio25.wav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6.gif"/><Relationship Id="rId18" Type="http://schemas.openxmlformats.org/officeDocument/2006/relationships/slide" Target="slide6.xml"/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12" Type="http://schemas.openxmlformats.org/officeDocument/2006/relationships/image" Target="../media/image75.gif"/><Relationship Id="rId17" Type="http://schemas.openxmlformats.org/officeDocument/2006/relationships/image" Target="../media/image80.png"/><Relationship Id="rId2" Type="http://schemas.openxmlformats.org/officeDocument/2006/relationships/audio" Target="../media/audio25.wav"/><Relationship Id="rId16" Type="http://schemas.openxmlformats.org/officeDocument/2006/relationships/image" Target="../media/image79.gif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gif"/><Relationship Id="rId11" Type="http://schemas.openxmlformats.org/officeDocument/2006/relationships/image" Target="../media/image74.gif"/><Relationship Id="rId5" Type="http://schemas.openxmlformats.org/officeDocument/2006/relationships/image" Target="../media/image71.PNG"/><Relationship Id="rId15" Type="http://schemas.openxmlformats.org/officeDocument/2006/relationships/image" Target="../media/image78.gif"/><Relationship Id="rId10" Type="http://schemas.openxmlformats.org/officeDocument/2006/relationships/slide" Target="slide11.xml"/><Relationship Id="rId19" Type="http://schemas.openxmlformats.org/officeDocument/2006/relationships/image" Target="../media/image45.png"/><Relationship Id="rId4" Type="http://schemas.openxmlformats.org/officeDocument/2006/relationships/audio" Target="../media/audio26.wav"/><Relationship Id="rId9" Type="http://schemas.openxmlformats.org/officeDocument/2006/relationships/image" Target="../media/image73.jpeg"/><Relationship Id="rId14" Type="http://schemas.openxmlformats.org/officeDocument/2006/relationships/image" Target="../media/image7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audio" Target="../media/audio25.wav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image" Target="../media/image81.png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19" Type="http://schemas.openxmlformats.org/officeDocument/2006/relationships/audio" Target="../media/audio25.wav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image" Target="../media/image82.png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19" Type="http://schemas.openxmlformats.org/officeDocument/2006/relationships/audio" Target="../media/audio25.wav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gif"/><Relationship Id="rId18" Type="http://schemas.openxmlformats.org/officeDocument/2006/relationships/audio" Target="../media/audio25.wav"/><Relationship Id="rId3" Type="http://schemas.openxmlformats.org/officeDocument/2006/relationships/audio" Target="../media/audio26.wav"/><Relationship Id="rId7" Type="http://schemas.openxmlformats.org/officeDocument/2006/relationships/image" Target="../media/image57.png"/><Relationship Id="rId12" Type="http://schemas.openxmlformats.org/officeDocument/2006/relationships/image" Target="../media/image76.gif"/><Relationship Id="rId17" Type="http://schemas.openxmlformats.org/officeDocument/2006/relationships/slide" Target="slide6.xml"/><Relationship Id="rId2" Type="http://schemas.openxmlformats.org/officeDocument/2006/relationships/audio" Target="../media/audio25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11" Type="http://schemas.openxmlformats.org/officeDocument/2006/relationships/image" Target="../media/image75.gif"/><Relationship Id="rId5" Type="http://schemas.openxmlformats.org/officeDocument/2006/relationships/image" Target="../media/image72.gif"/><Relationship Id="rId15" Type="http://schemas.openxmlformats.org/officeDocument/2006/relationships/image" Target="../media/image79.gif"/><Relationship Id="rId10" Type="http://schemas.openxmlformats.org/officeDocument/2006/relationships/image" Target="../media/image74.gif"/><Relationship Id="rId4" Type="http://schemas.openxmlformats.org/officeDocument/2006/relationships/image" Target="../media/image71.PNG"/><Relationship Id="rId9" Type="http://schemas.openxmlformats.org/officeDocument/2006/relationships/slide" Target="slide11.xml"/><Relationship Id="rId14" Type="http://schemas.openxmlformats.org/officeDocument/2006/relationships/image" Target="../media/image78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78.gif"/><Relationship Id="rId18" Type="http://schemas.openxmlformats.org/officeDocument/2006/relationships/audio" Target="../media/audio25.wav"/><Relationship Id="rId3" Type="http://schemas.openxmlformats.org/officeDocument/2006/relationships/image" Target="../media/image71.PNG"/><Relationship Id="rId7" Type="http://schemas.openxmlformats.org/officeDocument/2006/relationships/image" Target="../media/image73.jpeg"/><Relationship Id="rId12" Type="http://schemas.openxmlformats.org/officeDocument/2006/relationships/image" Target="../media/image77.gif"/><Relationship Id="rId2" Type="http://schemas.openxmlformats.org/officeDocument/2006/relationships/audio" Target="../media/audio25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11" Type="http://schemas.openxmlformats.org/officeDocument/2006/relationships/image" Target="../media/image76.gif"/><Relationship Id="rId5" Type="http://schemas.openxmlformats.org/officeDocument/2006/relationships/image" Target="../media/image56.png"/><Relationship Id="rId15" Type="http://schemas.openxmlformats.org/officeDocument/2006/relationships/image" Target="../media/image80.png"/><Relationship Id="rId10" Type="http://schemas.openxmlformats.org/officeDocument/2006/relationships/image" Target="../media/image75.gif"/><Relationship Id="rId4" Type="http://schemas.openxmlformats.org/officeDocument/2006/relationships/image" Target="../media/image72.gif"/><Relationship Id="rId9" Type="http://schemas.openxmlformats.org/officeDocument/2006/relationships/image" Target="../media/image74.gif"/><Relationship Id="rId14" Type="http://schemas.openxmlformats.org/officeDocument/2006/relationships/image" Target="../media/image7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1470025"/>
          </a:xfrm>
        </p:spPr>
        <p:txBody>
          <a:bodyPr/>
          <a:lstStyle/>
          <a:p>
            <a:r>
              <a:rPr lang="en-US" dirty="0" smtClean="0"/>
              <a:t>Hello. I’m </a:t>
            </a:r>
            <a:r>
              <a:rPr lang="en-US" dirty="0" err="1" smtClean="0"/>
              <a:t>Mrs</a:t>
            </a:r>
            <a:r>
              <a:rPr lang="en-US" dirty="0" smtClean="0"/>
              <a:t> </a:t>
            </a:r>
            <a:r>
              <a:rPr lang="en-US" dirty="0" smtClean="0"/>
              <a:t>Ngoc.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742893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6" y="1730673"/>
            <a:ext cx="4392488" cy="4392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34" y="1808951"/>
            <a:ext cx="3324805" cy="4654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1985" y="3932021"/>
            <a:ext cx="2664296" cy="698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Liveworksheets.com</a:t>
            </a:r>
            <a:endParaRPr lang="en-US" dirty="0"/>
          </a:p>
        </p:txBody>
      </p:sp>
      <p:sp>
        <p:nvSpPr>
          <p:cNvPr id="7" name="Smiley Face 6"/>
          <p:cNvSpPr/>
          <p:nvPr/>
        </p:nvSpPr>
        <p:spPr>
          <a:xfrm>
            <a:off x="7729081" y="610229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1. HELLO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1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96752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warn up 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8" y="188640"/>
            <a:ext cx="9123408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780928"/>
            <a:ext cx="4429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2" y="3002384"/>
            <a:ext cx="4429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4429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 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2524125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7212"/>
            <a:ext cx="1512168" cy="249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501008"/>
            <a:ext cx="2266950" cy="2752725"/>
          </a:xfrm>
          <a:prstGeom prst="rect">
            <a:avLst/>
          </a:prstGeom>
        </p:spPr>
      </p:pic>
      <p:pic>
        <p:nvPicPr>
          <p:cNvPr id="5124" name="Picture 4" descr="https://s.sachmem.vn/public/images/TA3T1DEMO/U1-L1-2-Qu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20288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52142" y="2636912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12360" y="244185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 </a:t>
            </a:r>
            <a:r>
              <a:rPr lang="en-US" dirty="0" err="1" smtClean="0"/>
              <a:t>Hien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42892" y="2663320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12360" y="1010418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524328" y="4373314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Quan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6408" y="5661248"/>
            <a:ext cx="1202432" cy="4380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558817" y="5586714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19167" y="6039991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69863" y="2636912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Miss </a:t>
            </a:r>
            <a:r>
              <a:rPr lang="en-US" dirty="0" err="1" smtClean="0"/>
              <a:t>Hien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64480" y="2663320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9909" y="5595223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19167" y="6001705"/>
            <a:ext cx="1202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9" y="2501901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57" y="2280444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I’m  </a:t>
            </a:r>
            <a:r>
              <a:rPr lang="en-US" sz="2800" b="1" dirty="0" err="1" smtClean="0"/>
              <a:t>ob</a:t>
            </a:r>
            <a:r>
              <a:rPr lang="en-US" sz="2800" b="1" dirty="0" smtClean="0"/>
              <a:t> b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2419" y="1092125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I’m 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97415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3783" y="1442297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529" t="26204" r="19479" b="21152"/>
          <a:stretch/>
        </p:blipFill>
        <p:spPr>
          <a:xfrm>
            <a:off x="430738" y="272840"/>
            <a:ext cx="7597646" cy="581176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827584" y="404664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I’m  </a:t>
            </a:r>
            <a:r>
              <a:rPr lang="en-US" sz="2800" b="1" dirty="0" err="1" smtClean="0">
                <a:solidFill>
                  <a:srgbClr val="FF0000"/>
                </a:solidFill>
              </a:rPr>
              <a:t>Mai</a:t>
            </a:r>
            <a:r>
              <a:rPr lang="en-US" sz="2800" b="1" dirty="0" err="1" smtClean="0"/>
              <a:t>ob</a:t>
            </a:r>
            <a:r>
              <a:rPr lang="en-US" sz="2800" b="1" dirty="0" smtClean="0"/>
              <a:t> b </a:t>
            </a:r>
            <a:endParaRPr lang="en-US" sz="2800" b="1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076056" y="272840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</a:t>
            </a:r>
            <a:r>
              <a:rPr lang="en-US" sz="2800" b="1" dirty="0" smtClean="0">
                <a:solidFill>
                  <a:srgbClr val="FF0000"/>
                </a:solidFill>
              </a:rPr>
              <a:t>Mai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I’m  </a:t>
            </a:r>
            <a:r>
              <a:rPr lang="en-US" sz="2800" b="1" dirty="0" err="1" smtClean="0">
                <a:solidFill>
                  <a:srgbClr val="FF0000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579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 Jessica 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115" t="13579" r="19407" b="4774"/>
          <a:stretch/>
        </p:blipFill>
        <p:spPr>
          <a:xfrm>
            <a:off x="0" y="135350"/>
            <a:ext cx="9227368" cy="67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14791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07167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17032"/>
            <a:ext cx="2111336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681786"/>
            <a:ext cx="2166253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10" y="3088723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3" y="6141925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4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3620" y="975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UNIT 1. HELLO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LESSON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2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Hi, Nam. How are you?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54538" y="9413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I’m fine, thanks. And you?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124075" y="1935163"/>
            <a:ext cx="352742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Fine, thank you.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5387162"/>
              </p:ext>
            </p:extLst>
          </p:nvPr>
        </p:nvGraphicFramePr>
        <p:xfrm>
          <a:off x="13320" y="54868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miley Face 8">
            <a:hlinkClick r:id="rId7" action="ppaction://hlinksldjump"/>
          </p:cNvPr>
          <p:cNvSpPr/>
          <p:nvPr/>
        </p:nvSpPr>
        <p:spPr>
          <a:xfrm>
            <a:off x="2123728" y="4653136"/>
            <a:ext cx="1274440" cy="1202432"/>
          </a:xfrm>
          <a:prstGeom prst="smileyFace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3A3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miley Face 10">
            <a:hlinkClick r:id="rId8" action="ppaction://hlinksldjump"/>
          </p:cNvPr>
          <p:cNvSpPr/>
          <p:nvPr/>
        </p:nvSpPr>
        <p:spPr>
          <a:xfrm>
            <a:off x="3849122" y="4653136"/>
            <a:ext cx="1274440" cy="1202432"/>
          </a:xfrm>
          <a:prstGeom prst="smileyFace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3A5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miley Face 11">
            <a:hlinkClick r:id="rId9" action="ppaction://hlinksldjump"/>
          </p:cNvPr>
          <p:cNvSpPr/>
          <p:nvPr/>
        </p:nvSpPr>
        <p:spPr>
          <a:xfrm>
            <a:off x="5408801" y="4657015"/>
            <a:ext cx="1274440" cy="1202432"/>
          </a:xfrm>
          <a:prstGeom prst="smileyFace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3A7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0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6480175" y="144463"/>
            <a:ext cx="2052638" cy="796925"/>
          </a:xfrm>
          <a:prstGeom prst="wedgeRoundRectCallout">
            <a:avLst>
              <a:gd name="adj1" fmla="val 46713"/>
              <a:gd name="adj2" fmla="val 1052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Bye, Nam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339975" y="144463"/>
            <a:ext cx="2232025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Bye, Mai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E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s-E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2132856"/>
            <a:ext cx="4104456" cy="46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 How are you,                  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9921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I’m fine, thanks. And you?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9223" name="TextBox 2"/>
          <p:cNvSpPr txBox="1">
            <a:spLocks noChangeArrowheads="1"/>
          </p:cNvSpPr>
          <p:nvPr/>
        </p:nvSpPr>
        <p:spPr bwMode="auto">
          <a:xfrm>
            <a:off x="2700338" y="325438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76475" y="1989138"/>
            <a:ext cx="3529013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Fine, thank you.</a:t>
            </a:r>
          </a:p>
        </p:txBody>
      </p:sp>
      <p:pic>
        <p:nvPicPr>
          <p:cNvPr id="9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353218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22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2586350"/>
            <a:ext cx="4104456" cy="427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449263" y="188913"/>
            <a:ext cx="4105275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 How are you,                  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16463" y="992188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I’m fine, thanks. And you?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/>
              <a:t/>
            </a:r>
            <a:br>
              <a:rPr lang="es-ES" altLang="en-US"/>
            </a:br>
            <a:endParaRPr lang="es-ES" altLang="en-US"/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2700338" y="325438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</a:rPr>
              <a:t>Phong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276475" y="1989138"/>
            <a:ext cx="3529013" cy="796925"/>
          </a:xfrm>
          <a:prstGeom prst="wedgeRoundRectCallout">
            <a:avLst>
              <a:gd name="adj1" fmla="val -44533"/>
              <a:gd name="adj2" fmla="val 1125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Fine, thank you.</a:t>
            </a:r>
          </a:p>
        </p:txBody>
      </p:sp>
      <p:pic>
        <p:nvPicPr>
          <p:cNvPr id="102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97200"/>
            <a:ext cx="353218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4163" y="6165304"/>
            <a:ext cx="1130300" cy="692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PHONG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56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561" t="14563" r="20668" b="12594"/>
          <a:stretch/>
        </p:blipFill>
        <p:spPr>
          <a:xfrm>
            <a:off x="323528" y="273049"/>
            <a:ext cx="8716148" cy="5972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628800"/>
            <a:ext cx="54006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					</a:t>
            </a:r>
            <a:r>
              <a:rPr lang="en-US" sz="2400" dirty="0" smtClean="0">
                <a:solidFill>
                  <a:schemeClr val="tx1"/>
                </a:solidFill>
              </a:rPr>
              <a:t>Hello, How are you</a:t>
            </a:r>
            <a:r>
              <a:rPr lang="vi-VN" sz="2400" dirty="0" smtClean="0">
                <a:solidFill>
                  <a:schemeClr val="tx1"/>
                </a:solidFill>
              </a:rPr>
              <a:t>, Phong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27784" y="2276530"/>
            <a:ext cx="54006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					</a:t>
            </a:r>
            <a:r>
              <a:rPr lang="en-US" sz="2400" dirty="0" smtClean="0">
                <a:solidFill>
                  <a:schemeClr val="tx1"/>
                </a:solidFill>
              </a:rPr>
              <a:t>I’m fine, thank you. And you?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75656" y="4260877"/>
            <a:ext cx="54006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					</a:t>
            </a:r>
            <a:r>
              <a:rPr lang="en-US" sz="2400" dirty="0" smtClean="0">
                <a:solidFill>
                  <a:schemeClr val="tx1"/>
                </a:solidFill>
              </a:rPr>
              <a:t>I’m fine, thank you. 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55543"/>
            <a:ext cx="2231454" cy="232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70411"/>
            <a:ext cx="2231454" cy="228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28575" y="123825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9437" y="30016"/>
            <a:ext cx="474982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NUMBER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841857"/>
            <a:ext cx="2111336" cy="216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61165"/>
            <a:ext cx="2166253" cy="2251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Rectangle 15"/>
          <p:cNvSpPr/>
          <p:nvPr/>
        </p:nvSpPr>
        <p:spPr>
          <a:xfrm>
            <a:off x="5938838" y="627062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2627313" y="3178175"/>
            <a:ext cx="527050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724150" y="63373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6515100" y="3213100"/>
            <a:ext cx="525463" cy="50323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0825" y="6310313"/>
            <a:ext cx="527050" cy="50323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01838" y="627062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963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01838" y="3178175"/>
            <a:ext cx="576262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10-Point Star 22"/>
          <p:cNvSpPr/>
          <p:nvPr/>
        </p:nvSpPr>
        <p:spPr>
          <a:xfrm>
            <a:off x="28575" y="1341438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sp>
        <p:nvSpPr>
          <p:cNvPr id="24" name="10-Point Star 23"/>
          <p:cNvSpPr/>
          <p:nvPr/>
        </p:nvSpPr>
        <p:spPr>
          <a:xfrm>
            <a:off x="11113" y="2641600"/>
            <a:ext cx="936625" cy="790575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3</a:t>
            </a:r>
          </a:p>
        </p:txBody>
      </p:sp>
      <p:sp>
        <p:nvSpPr>
          <p:cNvPr id="25" name="10-Point Star 24"/>
          <p:cNvSpPr/>
          <p:nvPr/>
        </p:nvSpPr>
        <p:spPr>
          <a:xfrm>
            <a:off x="11113" y="4062413"/>
            <a:ext cx="936625" cy="792162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68738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0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UNIT 1. HELLO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LESSON </a:t>
            </a:r>
            <a:r>
              <a:rPr kumimoji="0" lang="en-US" sz="5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8" y="54051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575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1520" y="476672"/>
            <a:ext cx="46167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repeat</a:t>
            </a:r>
          </a:p>
        </p:txBody>
      </p:sp>
      <p:pic>
        <p:nvPicPr>
          <p:cNvPr id="2" name="L3. Phonics - Letter -b-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803426"/>
            <a:ext cx="8064896" cy="51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1175"/>
            <a:ext cx="3598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98" y="54051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57503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51520" y="476672"/>
            <a:ext cx="46167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repeat</a:t>
            </a:r>
          </a:p>
        </p:txBody>
      </p:sp>
      <p:pic>
        <p:nvPicPr>
          <p:cNvPr id="3" name="L3.Letter -h- Sound - Phonics by TurtleDi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456" y="868807"/>
            <a:ext cx="7848104" cy="54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5690942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ye, Nam</a:t>
            </a:r>
          </a:p>
        </p:txBody>
      </p:sp>
    </p:spTree>
    <p:extLst>
      <p:ext uri="{BB962C8B-B14F-4D97-AF65-F5344CB8AC3E}">
        <p14:creationId xmlns:p14="http://schemas.microsoft.com/office/powerpoint/2010/main" val="41705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bye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3913234" y="1052736"/>
            <a:ext cx="4176464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ello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77402" y="3789040"/>
            <a:ext cx="5690942" cy="1512168"/>
          </a:xfrm>
          <a:prstGeom prst="wedgeRectCallout">
            <a:avLst>
              <a:gd name="adj1" fmla="val -54788"/>
              <a:gd name="adj2" fmla="val 98050"/>
            </a:avLst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ello, Nam</a:t>
            </a:r>
          </a:p>
        </p:txBody>
      </p:sp>
    </p:spTree>
    <p:extLst>
      <p:ext uri="{BB962C8B-B14F-4D97-AF65-F5344CB8AC3E}">
        <p14:creationId xmlns:p14="http://schemas.microsoft.com/office/powerpoint/2010/main" val="39590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hello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938138"/>
              </p:ext>
            </p:extLst>
          </p:nvPr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916919"/>
              </p:ext>
            </p:extLst>
          </p:nvPr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45693"/>
              </p:ext>
            </p:extLst>
          </p:nvPr>
        </p:nvGraphicFramePr>
        <p:xfrm>
          <a:off x="765071" y="707275"/>
          <a:ext cx="3180665" cy="5549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137">
                  <a:extLst>
                    <a:ext uri="{9D8B030D-6E8A-4147-A177-3AD203B41FA5}">
                      <a16:colId xmlns:a16="http://schemas.microsoft.com/office/drawing/2014/main" val="3000399855"/>
                    </a:ext>
                  </a:extLst>
                </a:gridCol>
                <a:gridCol w="2561528">
                  <a:extLst>
                    <a:ext uri="{9D8B030D-6E8A-4147-A177-3AD203B41FA5}">
                      <a16:colId xmlns:a16="http://schemas.microsoft.com/office/drawing/2014/main" val="3908989499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Lê Thái 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6468944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Lương Khánh Hà An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1674309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Hoài 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48110175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Hà Diệp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41566506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Lê Đức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67367515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Đức Danh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84782594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Nhật 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65072204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Gia Bảo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53628632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NGÔ BẢO CHÂM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24534691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Ngọc Hà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30020236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Trương Gia Hân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44969654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VIỆT HOÀN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0212203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u="none" strike="noStrike">
                          <a:effectLst/>
                        </a:rPr>
                        <a:t>Nguyễn Viết Gia Hưng</a:t>
                      </a:r>
                      <a:endParaRPr lang="vi-VN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847292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Thế Tuấn Khanh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57807652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Đinh Gia Huy Khánh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20644864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Minh Khuê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98808239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TUẤN KIỆT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24867230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HOÀNG VŨ TRÚC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427746309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Đức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8506645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Trần Xuân Lâm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7824583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Hà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82114949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Hà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1343623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Nguyễn Vũ Gia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130801848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Vũ Gia Linh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201762308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Vũ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</a:rPr>
                        <a:t>Tuấn</a:t>
                      </a:r>
                      <a:r>
                        <a:rPr lang="en-US" sz="1400" b="1" u="none" strike="noStrike" dirty="0">
                          <a:effectLst/>
                        </a:rPr>
                        <a:t> Long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1" marR="8621" marT="8621" marB="0" anchor="ctr"/>
                </a:tc>
                <a:extLst>
                  <a:ext uri="{0D108BD9-81ED-4DB2-BD59-A6C34878D82A}">
                    <a16:rowId xmlns:a16="http://schemas.microsoft.com/office/drawing/2014/main" val="370664933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56179"/>
              </p:ext>
            </p:extLst>
          </p:nvPr>
        </p:nvGraphicFramePr>
        <p:xfrm>
          <a:off x="5157458" y="707275"/>
          <a:ext cx="3086950" cy="5570677"/>
        </p:xfrm>
        <a:graphic>
          <a:graphicData uri="http://schemas.openxmlformats.org/drawingml/2006/table">
            <a:tbl>
              <a:tblPr/>
              <a:tblGrid>
                <a:gridCol w="600895">
                  <a:extLst>
                    <a:ext uri="{9D8B030D-6E8A-4147-A177-3AD203B41FA5}">
                      <a16:colId xmlns:a16="http://schemas.microsoft.com/office/drawing/2014/main" val="2979898959"/>
                    </a:ext>
                  </a:extLst>
                </a:gridCol>
                <a:gridCol w="2486055">
                  <a:extLst>
                    <a:ext uri="{9D8B030D-6E8A-4147-A177-3AD203B41FA5}">
                      <a16:colId xmlns:a16="http://schemas.microsoft.com/office/drawing/2014/main" val="535954078"/>
                    </a:ext>
                  </a:extLst>
                </a:gridCol>
              </a:tblGrid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Thanh Mai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61903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Bình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107260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Trần Đức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43961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Vũ Hà Nhật Minh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127715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Ngô Bảo Nam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1545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Trang Ngân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122554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 Sỹ Khôi Nguyên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37390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Đinh Khải Phan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44398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Phạm Thanh Phong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75303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Kim Phúc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3410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Lê Viết Quang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43290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Trương Đình Quý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543335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Bảo Quyên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24882"/>
                  </a:ext>
                </a:extLst>
              </a:tr>
              <a:tr h="246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Ngọc Khánh Quỳnh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347282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Đoàn Đình Thành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756301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LUYỆN PHÚC THỊNH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8519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Ngô Thùy Trang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082812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Ngọc Bảo Trúc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787400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Quang Tuấn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3912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Lê Hạnh Uyên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938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 Thị Khánh Vân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27159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Tô Khánh Vân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695344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 Nguyên Võ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092283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Mai Quốc Thái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8537276"/>
                  </a:ext>
                </a:extLst>
              </a:tr>
              <a:tr h="1783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Hà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Chi</a:t>
                      </a:r>
                    </a:p>
                  </a:txBody>
                  <a:tcPr marL="8491" marR="8491" marT="8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857297"/>
                  </a:ext>
                </a:extLst>
              </a:tr>
            </a:tbl>
          </a:graphicData>
        </a:graphic>
      </p:graphicFrame>
      <p:sp>
        <p:nvSpPr>
          <p:cNvPr id="10" name="5-Point Star 9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5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236763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4738245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155523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117115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1555237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117115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1555237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1171155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1555237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1171154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155523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1171154"/>
            <a:ext cx="1545470" cy="1037934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4045434"/>
            <a:ext cx="1476884" cy="1307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3661352"/>
            <a:ext cx="1545470" cy="1037934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4045433"/>
            <a:ext cx="1476884" cy="1307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2" y="3661351"/>
            <a:ext cx="1545470" cy="1037934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1" y="4045432"/>
            <a:ext cx="1476884" cy="1307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7" y="3661350"/>
            <a:ext cx="1545470" cy="1037934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2" y="4045432"/>
            <a:ext cx="1476884" cy="13077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58" y="3661350"/>
            <a:ext cx="1545470" cy="1037934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4045432"/>
            <a:ext cx="1476884" cy="13077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3661350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8882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58882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822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8822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3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544344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9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38" y="440702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44558" y="3857502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7532691" y="4170260"/>
            <a:ext cx="303860" cy="5244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895481" y="4115292"/>
            <a:ext cx="303860" cy="5244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375456" y="1146225"/>
            <a:ext cx="2052638" cy="796925"/>
          </a:xfrm>
          <a:prstGeom prst="wedgeRoundRectCallout">
            <a:avLst>
              <a:gd name="adj1" fmla="val 46713"/>
              <a:gd name="adj2" fmla="val 1052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Bye,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……….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6623" y="1254046"/>
            <a:ext cx="963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Nam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28537" y="242856"/>
            <a:ext cx="1512168" cy="24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4175731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01118" y="1049022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Helllo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I’m……….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580112" y="1152137"/>
            <a:ext cx="1371861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Hien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7419985" y="4440811"/>
            <a:ext cx="443168" cy="50777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655868" y="4136334"/>
            <a:ext cx="443168" cy="50777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54525" y="4285662"/>
            <a:ext cx="443168" cy="50777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rId16" action="ppaction://hlinksldjump"/>
          </p:cNvPr>
          <p:cNvSpPr/>
          <p:nvPr/>
        </p:nvSpPr>
        <p:spPr>
          <a:xfrm>
            <a:off x="8176109" y="5872656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24" y="-130059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2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1.66667E-6 -0.224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 animBg="1"/>
      <p:bldP spid="26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8466" y="4132807"/>
            <a:ext cx="481626" cy="548688"/>
          </a:xfrm>
          <a:prstGeom prst="rect">
            <a:avLst/>
          </a:prstGeom>
        </p:spPr>
      </p:pic>
      <p:sp>
        <p:nvSpPr>
          <p:cNvPr id="23" name="5-Point Star 22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888475" y="540594"/>
            <a:ext cx="5080748" cy="796925"/>
          </a:xfrm>
          <a:prstGeom prst="wedgeRoundRectCallout">
            <a:avLst>
              <a:gd name="adj1" fmla="val -37897"/>
              <a:gd name="adj2" fmla="val 135757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How are you,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------------            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23" y="-15421"/>
            <a:ext cx="353218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7867" y="418403"/>
            <a:ext cx="1629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2014" y="4237913"/>
            <a:ext cx="481626" cy="548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7429" y="3822255"/>
            <a:ext cx="481626" cy="548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367" y="3889528"/>
            <a:ext cx="481626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3" name="5-Point Star 22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1475656" y="946275"/>
            <a:ext cx="4103687" cy="795337"/>
          </a:xfrm>
          <a:prstGeom prst="wedgeRoundRectCallout">
            <a:avLst>
              <a:gd name="adj1" fmla="val 45765"/>
              <a:gd name="adj2" fmla="val 140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I’m fine, thanks. </a:t>
            </a:r>
            <a:r>
              <a:rPr lang="en-US" sz="2400" b="1" dirty="0" smtClean="0">
                <a:solidFill>
                  <a:schemeClr val="tx1"/>
                </a:solidFill>
              </a:rPr>
              <a:t>____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88522" y="1173201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And you?</a:t>
            </a:r>
          </a:p>
        </p:txBody>
      </p:sp>
    </p:spTree>
    <p:extLst>
      <p:ext uri="{BB962C8B-B14F-4D97-AF65-F5344CB8AC3E}">
        <p14:creationId xmlns:p14="http://schemas.microsoft.com/office/powerpoint/2010/main" val="28395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7367" y="3889528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2" name="5-Point Star 21">
            <a:hlinkClick r:id="rId18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36" y="367479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……….. you.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589360" y="1002503"/>
            <a:ext cx="1035684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2014" y="4237913"/>
            <a:ext cx="481626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2" name="5-Point Star 21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2" name="5-Point Star 21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5107" y="1276849"/>
            <a:ext cx="158509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Hello, I’m ………..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8522" y="1164877"/>
            <a:ext cx="1355387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2014" y="4237913"/>
            <a:ext cx="481626" cy="548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7429" y="3822255"/>
            <a:ext cx="481626" cy="548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367" y="3889528"/>
            <a:ext cx="481626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2" name="5-Point Star 21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1569" y="273830"/>
            <a:ext cx="226790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51105"/>
              </p:ext>
            </p:extLst>
          </p:nvPr>
        </p:nvGraphicFramePr>
        <p:xfrm>
          <a:off x="692434" y="720900"/>
          <a:ext cx="3406813" cy="5870448"/>
        </p:xfrm>
        <a:graphic>
          <a:graphicData uri="http://schemas.openxmlformats.org/drawingml/2006/table">
            <a:tbl>
              <a:tblPr firstRow="1" firstCol="1" bandRow="1"/>
              <a:tblGrid>
                <a:gridCol w="699051">
                  <a:extLst>
                    <a:ext uri="{9D8B030D-6E8A-4147-A177-3AD203B41FA5}">
                      <a16:colId xmlns:a16="http://schemas.microsoft.com/office/drawing/2014/main" val="3560853706"/>
                    </a:ext>
                  </a:extLst>
                </a:gridCol>
                <a:gridCol w="2707762">
                  <a:extLst>
                    <a:ext uri="{9D8B030D-6E8A-4147-A177-3AD203B41FA5}">
                      <a16:colId xmlns:a16="http://schemas.microsoft.com/office/drawing/2014/main" val="2483154082"/>
                    </a:ext>
                  </a:extLst>
                </a:gridCol>
              </a:tblGrid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Bùi Đức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5072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Thái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91946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Lương Hoài An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0969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Hà Anh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54093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Ánh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56943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Đỗ Tùng Bách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92518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 Quốc Bảo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88345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Việt Cường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29732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Diễm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43482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Thị Ngọc Diệp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8528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Minh Đức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59453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Đăng Đức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14066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Thùy Dương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47539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Đức Duy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58066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Gia Hân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6643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Ngọc Hân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92078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Hoàng Thu Hiền </a:t>
                      </a: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3392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40069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 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93154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Gia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2054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Sỹ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4841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Hoàng Quốc Huy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54553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Nguyên Khang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373715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6653" marR="56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Khôi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53" marR="566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86348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298975"/>
              </p:ext>
            </p:extLst>
          </p:nvPr>
        </p:nvGraphicFramePr>
        <p:xfrm>
          <a:off x="4932040" y="720900"/>
          <a:ext cx="3103596" cy="6115050"/>
        </p:xfrm>
        <a:graphic>
          <a:graphicData uri="http://schemas.openxmlformats.org/drawingml/2006/table">
            <a:tbl>
              <a:tblPr firstRow="1" firstCol="1" bandRow="1"/>
              <a:tblGrid>
                <a:gridCol w="636834">
                  <a:extLst>
                    <a:ext uri="{9D8B030D-6E8A-4147-A177-3AD203B41FA5}">
                      <a16:colId xmlns:a16="http://schemas.microsoft.com/office/drawing/2014/main" val="996209832"/>
                    </a:ext>
                  </a:extLst>
                </a:gridCol>
                <a:gridCol w="2466762">
                  <a:extLst>
                    <a:ext uri="{9D8B030D-6E8A-4147-A177-3AD203B41FA5}">
                      <a16:colId xmlns:a16="http://schemas.microsoft.com/office/drawing/2014/main" val="1172819203"/>
                    </a:ext>
                  </a:extLst>
                </a:gridCol>
              </a:tblGrid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Khôi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70235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Đinh Viết Khuê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10226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Phương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57716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Gia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03487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Trần Hà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5084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 Hà Linh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7047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Thị Thanh Mai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05924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 Bảo Minh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8265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Nguyễn Tuệ Minh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5987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Đinh Ngọc Nam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24146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Bảo Ngân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3137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Lê Khôi Nguyên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6257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Thị Thảo Nguyên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15263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 Ngọc Phương Nhi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97362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 Công Pháp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02212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Công Phúc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84328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Bảo Phúc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90563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 Nguyễn Anh Quyên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0535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Hà Thu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32703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 Phương Thúy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532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Vũ Phương Trang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94326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Ngọc Trâm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51359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 Gia Bảo Vinh</a:t>
                      </a:r>
                      <a:endParaRPr lang="en-US" sz="15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04309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Đặng Hoàng Anh 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0618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</a:t>
                      </a:r>
                      <a:endParaRPr lang="en-US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7" marR="54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917672"/>
                  </a:ext>
                </a:extLst>
              </a:tr>
            </a:tbl>
          </a:graphicData>
        </a:graphic>
      </p:graphicFrame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97573" y="1481376"/>
            <a:ext cx="381402" cy="3973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7429" y="3822255"/>
            <a:ext cx="481626" cy="548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367" y="3889528"/>
            <a:ext cx="481626" cy="54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203" y="4246334"/>
            <a:ext cx="481626" cy="548688"/>
          </a:xfrm>
          <a:prstGeom prst="rect">
            <a:avLst/>
          </a:prstGeom>
        </p:spPr>
      </p:pic>
      <p:sp>
        <p:nvSpPr>
          <p:cNvPr id="22" name="5-Point Star 21">
            <a:hlinkClick r:id="rId17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-0.224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6407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 ye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567927" y="1429417"/>
            <a:ext cx="421688" cy="5647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4037" y="4189250"/>
            <a:ext cx="481626" cy="548688"/>
          </a:xfrm>
          <a:prstGeom prst="rect">
            <a:avLst/>
          </a:prstGeom>
        </p:spPr>
      </p:pic>
      <p:sp>
        <p:nvSpPr>
          <p:cNvPr id="19" name="5-Point Star 18">
            <a:hlinkClick r:id="rId16" action="ppaction://hlinksldjump"/>
          </p:cNvPr>
          <p:cNvSpPr/>
          <p:nvPr/>
        </p:nvSpPr>
        <p:spPr>
          <a:xfrm>
            <a:off x="8098560" y="5894335"/>
            <a:ext cx="742237" cy="792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1560" y="116631"/>
          <a:ext cx="3487688" cy="5905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2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32040" y="122248"/>
          <a:ext cx="3487688" cy="587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4984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5361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02" y="99067"/>
            <a:ext cx="742834" cy="84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99067"/>
            <a:ext cx="762010" cy="84287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168304"/>
              </p:ext>
            </p:extLst>
          </p:nvPr>
        </p:nvGraphicFramePr>
        <p:xfrm>
          <a:off x="935968" y="732892"/>
          <a:ext cx="3163280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696">
                  <a:extLst>
                    <a:ext uri="{9D8B030D-6E8A-4147-A177-3AD203B41FA5}">
                      <a16:colId xmlns:a16="http://schemas.microsoft.com/office/drawing/2014/main" val="957843928"/>
                    </a:ext>
                  </a:extLst>
                </a:gridCol>
                <a:gridCol w="2551584">
                  <a:extLst>
                    <a:ext uri="{9D8B030D-6E8A-4147-A177-3AD203B41FA5}">
                      <a16:colId xmlns:a16="http://schemas.microsoft.com/office/drawing/2014/main" val="644697434"/>
                    </a:ext>
                  </a:extLst>
                </a:gridCol>
              </a:tblGrid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Bùi Duy Anh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681894560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Trâm Anh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38142307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Phạm Trung Bách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77066487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Thái Bảo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83316554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Minh Châu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05283375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Triệu Thành Công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21166760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Phùng Ngọc Duy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69035511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Tuấn Đức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9500666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Trà Giang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80612163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Hoàng Hải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40256250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Lưu Việt Hằng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93034137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Ngọc Bảo Hân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29269002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Phùng Minh Hiếu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904938454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Tuấn Hùng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9498795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Ngọc Hưng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5761740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NGÂN KHÁNH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0984457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Hoàng An Khánh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414023095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Ý Lan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82101733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Tùng Lâm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49684689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Phương Linh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3625553806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Trần Thùy Linh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86710232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Thành Long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282430063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Nguyễn Linh Mai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157313508"/>
                  </a:ext>
                </a:extLst>
              </a:tr>
              <a:tr h="18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chemeClr val="tx1"/>
                          </a:solidFill>
                          <a:effectLst/>
                        </a:rPr>
                        <a:t>Đỗ Ngọc Minh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996" marR="40996" marT="0" marB="0" anchor="b"/>
                </a:tc>
                <a:extLst>
                  <a:ext uri="{0D108BD9-81ED-4DB2-BD59-A6C34878D82A}">
                    <a16:rowId xmlns:a16="http://schemas.microsoft.com/office/drawing/2014/main" val="20411007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00849"/>
              </p:ext>
            </p:extLst>
          </p:nvPr>
        </p:nvGraphicFramePr>
        <p:xfrm>
          <a:off x="5220072" y="558363"/>
          <a:ext cx="3492164" cy="6121970"/>
        </p:xfrm>
        <a:graphic>
          <a:graphicData uri="http://schemas.openxmlformats.org/drawingml/2006/table">
            <a:tbl>
              <a:tblPr firstRow="1" firstCol="1" bandRow="1"/>
              <a:tblGrid>
                <a:gridCol w="907963">
                  <a:extLst>
                    <a:ext uri="{9D8B030D-6E8A-4147-A177-3AD203B41FA5}">
                      <a16:colId xmlns:a16="http://schemas.microsoft.com/office/drawing/2014/main" val="2819570594"/>
                    </a:ext>
                  </a:extLst>
                </a:gridCol>
                <a:gridCol w="2584201">
                  <a:extLst>
                    <a:ext uri="{9D8B030D-6E8A-4147-A177-3AD203B41FA5}">
                      <a16:colId xmlns:a16="http://schemas.microsoft.com/office/drawing/2014/main" val="1317048745"/>
                    </a:ext>
                  </a:extLst>
                </a:gridCol>
              </a:tblGrid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Đức Minh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449266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Duy Nguyên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6308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Hoàng Yến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43011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Tuệ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90193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Hiền Nhi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98481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Doãn Phương Nhung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10916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Lâm Gia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9437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Tuấn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54154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 Tuấn Phong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998136"/>
                  </a:ext>
                </a:extLst>
              </a:tr>
              <a:tr h="338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Hoàng Nam Phương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21283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Đào Minh Quang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47049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Minh Quân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62718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Tiến Quân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56550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Chi Hoàng Thái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127471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Quốc Thi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136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 THU TRANG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819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Huyền Trang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5740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Bảo Trâm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279227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Minh Trí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44693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Trần Thanh Trúc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6812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Minh Vân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741462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Ngọc Như Ý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160735"/>
                  </a:ext>
                </a:extLst>
              </a:tr>
              <a:tr h="19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endParaRPr lang="en-US" sz="1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79" marR="4137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25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740386"/>
                  </a:ext>
                </a:extLst>
              </a:tr>
            </a:tbl>
          </a:graphicData>
        </a:graphic>
      </p:graphicFrame>
      <p:sp>
        <p:nvSpPr>
          <p:cNvPr id="8" name="5-Point Star 7">
            <a:hlinkClick r:id="rId4" action="ppaction://hlinksldjump"/>
          </p:cNvPr>
          <p:cNvSpPr/>
          <p:nvPr/>
        </p:nvSpPr>
        <p:spPr>
          <a:xfrm>
            <a:off x="8187946" y="5682741"/>
            <a:ext cx="914400" cy="914400"/>
          </a:xfrm>
          <a:prstGeom prst="star5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49837"/>
              </p:ext>
            </p:extLst>
          </p:nvPr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30748"/>
              </p:ext>
            </p:extLst>
          </p:nvPr>
        </p:nvGraphicFramePr>
        <p:xfrm>
          <a:off x="5033212" y="478057"/>
          <a:ext cx="3487688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783661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297705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1822113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336533" y="124869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838996" y="126123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3363404" y="124812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783661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1342379" y="1988311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1846435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2350491" y="1951716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34296" y="201025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3343052" y="201025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783661" y="266739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1342379" y="262489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1849305" y="269133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2336084" y="2675872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2822863" y="271328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3309642" y="2713285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/>
          <p:cNvSpPr/>
          <p:nvPr/>
        </p:nvSpPr>
        <p:spPr>
          <a:xfrm>
            <a:off x="779100" y="332394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1352453" y="3312491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1848667" y="3381710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50" name="5-Point Star 49"/>
          <p:cNvSpPr/>
          <p:nvPr/>
        </p:nvSpPr>
        <p:spPr>
          <a:xfrm>
            <a:off x="2287752" y="336389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2801984" y="337868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3326392" y="3392268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779100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1352453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1832028" y="4096853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2321678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785312" y="4094577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289368" y="4081709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5153991" y="134613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5700571" y="133302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6202807" y="1312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6643652" y="133302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7098228" y="131396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7573002" y="1312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5153990" y="195647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642495" y="19517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193190" y="1930997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6707790" y="19657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7179839" y="19517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7687667" y="198843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5153989" y="255975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714302" y="255975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209140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6769453" y="2598572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/>
          <p:nvPr/>
        </p:nvSpPr>
        <p:spPr>
          <a:xfrm>
            <a:off x="7257958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5-Point Star 76"/>
          <p:cNvSpPr/>
          <p:nvPr/>
        </p:nvSpPr>
        <p:spPr>
          <a:xfrm>
            <a:off x="7687666" y="258283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/>
          <p:cNvSpPr/>
          <p:nvPr/>
        </p:nvSpPr>
        <p:spPr>
          <a:xfrm>
            <a:off x="5138475" y="321019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/>
          <p:cNvSpPr/>
          <p:nvPr/>
        </p:nvSpPr>
        <p:spPr>
          <a:xfrm>
            <a:off x="5693237" y="321019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>
            <a:off x="6280948" y="3234665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>
            <a:off x="6769452" y="324594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5-Point Star 81"/>
          <p:cNvSpPr/>
          <p:nvPr/>
        </p:nvSpPr>
        <p:spPr>
          <a:xfrm>
            <a:off x="7257957" y="325914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>
            <a:off x="7788143" y="3247498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5-Point Star 83"/>
          <p:cNvSpPr/>
          <p:nvPr/>
        </p:nvSpPr>
        <p:spPr>
          <a:xfrm>
            <a:off x="5102539" y="399100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/>
          <p:nvPr/>
        </p:nvSpPr>
        <p:spPr>
          <a:xfrm>
            <a:off x="5660371" y="39720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5-Point Star 85"/>
          <p:cNvSpPr/>
          <p:nvPr/>
        </p:nvSpPr>
        <p:spPr>
          <a:xfrm>
            <a:off x="6218203" y="3984304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5-Point Star 86"/>
          <p:cNvSpPr/>
          <p:nvPr/>
        </p:nvSpPr>
        <p:spPr>
          <a:xfrm>
            <a:off x="6706672" y="398206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5-Point Star 87"/>
          <p:cNvSpPr/>
          <p:nvPr/>
        </p:nvSpPr>
        <p:spPr>
          <a:xfrm>
            <a:off x="7230009" y="3991001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5-Point Star 88"/>
          <p:cNvSpPr/>
          <p:nvPr/>
        </p:nvSpPr>
        <p:spPr>
          <a:xfrm>
            <a:off x="7698560" y="3972016"/>
            <a:ext cx="488505" cy="5631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hlinkClick r:id="rId4" action="ppaction://hlinksldjump"/>
          </p:cNvPr>
          <p:cNvSpPr/>
          <p:nvPr/>
        </p:nvSpPr>
        <p:spPr>
          <a:xfrm>
            <a:off x="1568461" y="6193168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hlinkClick r:id="rId5" action="ppaction://hlinksldjump"/>
          </p:cNvPr>
          <p:cNvSpPr/>
          <p:nvPr/>
        </p:nvSpPr>
        <p:spPr>
          <a:xfrm>
            <a:off x="4118812" y="619184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6" action="ppaction://hlinksldjump"/>
          </p:cNvPr>
          <p:cNvSpPr/>
          <p:nvPr/>
        </p:nvSpPr>
        <p:spPr>
          <a:xfrm>
            <a:off x="6068000" y="6267947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788143" y="6101141"/>
            <a:ext cx="1302428" cy="612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7" action="ppaction://hlinksldjump"/>
              </a:rPr>
              <a:t>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135568"/>
              </p:ext>
            </p:extLst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8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478057"/>
          <a:ext cx="3487688" cy="552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688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70C0"/>
                          </a:solidFill>
                        </a:rPr>
                        <a:t>Doreamon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802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055" y="476671"/>
          <a:ext cx="3706819" cy="55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19">
                  <a:extLst>
                    <a:ext uri="{9D8B030D-6E8A-4147-A177-3AD203B41FA5}">
                      <a16:colId xmlns:a16="http://schemas.microsoft.com/office/drawing/2014/main" val="3959136815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</a:rPr>
                        <a:t>Pikachu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90705"/>
                  </a:ext>
                </a:extLst>
              </a:tr>
              <a:tr h="4731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0772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9067"/>
            <a:ext cx="1057478" cy="1169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2" y="99067"/>
            <a:ext cx="1030866" cy="1169692"/>
          </a:xfrm>
          <a:prstGeom prst="rect">
            <a:avLst/>
          </a:prstGeom>
        </p:spPr>
      </p:pic>
      <p:pic>
        <p:nvPicPr>
          <p:cNvPr id="7" name="Picture 12" descr="Sticker Maker - AMONG 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96" y="6000267"/>
            <a:ext cx="822507" cy="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uperman Sticker - Superman Png, Transparent Png - 1024x823(#914423) -  PngF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87" y="6052037"/>
            <a:ext cx="862748" cy="7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CORN BIU NGỰA SỪNG THẢ TIM - Sticker transfer hình dán trang trí Xe hơi  Ô tô size 11x11cm - Tem xe máy Thương hiệu Sticker Factory | XeMayTot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025308"/>
            <a:ext cx="725068" cy="7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ảng giá in sticker đẹp giá rẻ - nhanh - theo yêu cầu Tph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31101"/>
            <a:ext cx="787449" cy="5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mazon.com: cartoon Frozen Elsa Face Car Bumper Sticker Decal 5'' X 5'' :  Automot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1" y="6025308"/>
            <a:ext cx="786674" cy="7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2" y="5580684"/>
            <a:ext cx="1030866" cy="1169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97" y="5653082"/>
            <a:ext cx="1057478" cy="11696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59"/>
            <a:ext cx="761541" cy="864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14" y="1257074"/>
            <a:ext cx="761541" cy="864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86" y="1268759"/>
            <a:ext cx="751242" cy="852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1300638"/>
            <a:ext cx="751242" cy="8524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6" y="2351550"/>
            <a:ext cx="751242" cy="852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05" y="2351550"/>
            <a:ext cx="751242" cy="85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703" y="2386750"/>
            <a:ext cx="751242" cy="852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63" y="2339955"/>
            <a:ext cx="751242" cy="852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2656"/>
            <a:ext cx="751242" cy="852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81" y="3434341"/>
            <a:ext cx="751242" cy="852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96" y="3434341"/>
            <a:ext cx="751242" cy="852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64" y="3422656"/>
            <a:ext cx="751242" cy="852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04369"/>
            <a:ext cx="751242" cy="852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404369"/>
            <a:ext cx="751242" cy="8524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521" y="4404369"/>
            <a:ext cx="751242" cy="852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609" y="4406913"/>
            <a:ext cx="751242" cy="8524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36" y="1257074"/>
            <a:ext cx="931232" cy="1030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611" y="1294795"/>
            <a:ext cx="897130" cy="9923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43" y="1293800"/>
            <a:ext cx="897130" cy="99232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53" y="1275934"/>
            <a:ext cx="897130" cy="9923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2327404"/>
            <a:ext cx="897130" cy="992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4" y="2316791"/>
            <a:ext cx="897130" cy="9923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52" y="2263305"/>
            <a:ext cx="897130" cy="9923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95" y="2290048"/>
            <a:ext cx="897130" cy="9923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19" y="3347921"/>
            <a:ext cx="897130" cy="9923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44" y="3374521"/>
            <a:ext cx="897130" cy="9923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8" y="3356936"/>
            <a:ext cx="897130" cy="9923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632" y="3319733"/>
            <a:ext cx="897130" cy="9923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01" y="4332135"/>
            <a:ext cx="897130" cy="9923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595" y="4345315"/>
            <a:ext cx="897130" cy="99232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37" y="4345314"/>
            <a:ext cx="897130" cy="9923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973" y="4345313"/>
            <a:ext cx="897130" cy="9923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2351" y="70561"/>
            <a:ext cx="914400" cy="377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3A7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7032</TotalTime>
  <Words>864</Words>
  <Application>Microsoft Office PowerPoint</Application>
  <PresentationFormat>On-screen Show (4:3)</PresentationFormat>
  <Paragraphs>429</Paragraphs>
  <Slides>41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Times New Roman</vt:lpstr>
      <vt:lpstr>Jokerman</vt:lpstr>
      <vt:lpstr>Calibri Light</vt:lpstr>
      <vt:lpstr>Calibri</vt:lpstr>
      <vt:lpstr>Tahoma</vt:lpstr>
      <vt:lpstr>Broadway</vt:lpstr>
      <vt:lpstr>Diseño predeterminado</vt:lpstr>
      <vt:lpstr>3_Diseño predeterminado</vt:lpstr>
      <vt:lpstr>4_Diseño predeterminado</vt:lpstr>
      <vt:lpstr>Office Theme</vt:lpstr>
      <vt:lpstr>2_Diseño predeterminado</vt:lpstr>
      <vt:lpstr>Hello. I’m Mrs Ngoc.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E3-U1-L1-JESS</dc:title>
  <dc:creator>JESSICA LEE</dc:creator>
  <cp:lastModifiedBy>Windows User</cp:lastModifiedBy>
  <cp:revision>895</cp:revision>
  <dcterms:created xsi:type="dcterms:W3CDTF">2010-05-23T14:28:12Z</dcterms:created>
  <dcterms:modified xsi:type="dcterms:W3CDTF">2021-09-07T02:03:42Z</dcterms:modified>
</cp:coreProperties>
</file>