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</p:sldMasterIdLst>
  <p:notesMasterIdLst>
    <p:notesMasterId r:id="rId33"/>
  </p:notesMasterIdLst>
  <p:sldIdLst>
    <p:sldId id="271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298" r:id="rId30"/>
    <p:sldId id="299" r:id="rId31"/>
    <p:sldId id="30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048A5F-2408-4B0B-9187-F8B59E273423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560AD-71DA-42F5-822D-67B996FC3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8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01B024-B700-4899-B83F-311C168E4A2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445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mtClean="0">
                <a:solidFill>
                  <a:srgbClr val="000000"/>
                </a:solidFill>
              </a:rPr>
              <a:t>By Jessica </a:t>
            </a: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23D7AC-AD7D-43EC-AC2C-27B95A49C7E6}" type="slidenum">
              <a:rPr lang="es-E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065555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mtClean="0">
                <a:solidFill>
                  <a:srgbClr val="000000"/>
                </a:solidFill>
              </a:rPr>
              <a:t>By Jessica </a:t>
            </a: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395E1F-2D0B-4756-988A-4C54EC80B100}" type="slidenum">
              <a:rPr lang="es-E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633803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mtClean="0">
                <a:solidFill>
                  <a:srgbClr val="000000"/>
                </a:solidFill>
              </a:rPr>
              <a:t>By Jessica </a:t>
            </a: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89211A-8CC1-4C61-BEB2-8D3A9FBD8BE8}" type="slidenum">
              <a:rPr lang="es-E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177604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A2B835-A358-4821-912B-D9B98EE5137C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10/19/2021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By Jessica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28B832-1E37-4A60-82AA-7DE97E4FB922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0319132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43F588-1CAF-4B0B-BA58-29E9FE11B379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10/19/2021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By Jessica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03D3EB-7E9B-4DB0-8567-5C70D705978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8805569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B0CFFD-0AE8-4F57-B20D-1D55E4CC2912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10/19/2021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By Jessica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BB0667-306D-4047-8EDE-C9DACC7A9045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6083176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4D750A-CEE7-4998-B8F9-5E3D3F200340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10/19/2021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By Jessica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51FDB8-5B8B-4DD8-852E-7307DA374EF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4006692"/>
      </p:ext>
    </p:extLst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786B56-3F6F-4DC7-95CE-55D07DB8AF3B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10/19/2021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By Jessica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69DD09-AE72-43C6-AB8C-C5D64DE0850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5208053"/>
      </p:ext>
    </p:extLst>
  </p:cSld>
  <p:clrMapOvr>
    <a:masterClrMapping/>
  </p:clrMapOvr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4BBB07-7F3B-4243-BC6E-B6C252691A34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10/19/2021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By Jessica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268771-B794-44F2-BF60-FFD30FDB764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0066662"/>
      </p:ext>
    </p:extLst>
  </p:cSld>
  <p:clrMapOvr>
    <a:masterClrMapping/>
  </p:clrMapOvr>
  <p:hf sldNum="0"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09F9A1-0836-4FA3-924B-FA1548EE6390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10/19/2021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By Jessica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3F97E4-578A-4CDC-A685-9BF4099F588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724261"/>
      </p:ext>
    </p:extLst>
  </p:cSld>
  <p:clrMapOvr>
    <a:masterClrMapping/>
  </p:clrMapOvr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811B75-3DD9-4A6B-AE8A-442586DEA474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10/19/2021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By Jessica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B2B423-D910-49F4-9738-F235C2F0AEE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1427320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mtClean="0">
                <a:solidFill>
                  <a:srgbClr val="000000"/>
                </a:solidFill>
              </a:rPr>
              <a:t>By Jessica </a:t>
            </a: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3D5CE8-C5F9-4D68-B0CD-A76AFA8D241F}" type="slidenum">
              <a:rPr lang="es-E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676585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8A376C-B90F-4116-A99E-662A32FCF2AC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10/19/2021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By Jessica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25C603-6D52-4F67-8F32-F40EA6A8D956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5452486"/>
      </p:ext>
    </p:extLst>
  </p:cSld>
  <p:clrMapOvr>
    <a:masterClrMapping/>
  </p:clrMapOvr>
  <p:hf sldNum="0"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C81D73-E7FF-4E24-ADC7-43C52F843FBA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10/19/2021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By Jessica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7F24B0-F6EC-4747-ABAF-4CBD4B26442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8485938"/>
      </p:ext>
    </p:extLst>
  </p:cSld>
  <p:clrMapOvr>
    <a:masterClrMapping/>
  </p:clrMapOvr>
  <p:hf sldNum="0"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E58909-80D5-4A5A-A75F-21293C6C33B5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10/19/2021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By Jessica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92EDA5-96E8-432A-A005-A09FF4610F3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1748875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mtClean="0">
                <a:solidFill>
                  <a:srgbClr val="000000"/>
                </a:solidFill>
              </a:rPr>
              <a:t>By Jessica </a:t>
            </a: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4A44AF-FA9E-4CAB-B462-B557A2F8CF3C}" type="slidenum">
              <a:rPr lang="es-E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501698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mtClean="0">
                <a:solidFill>
                  <a:srgbClr val="000000"/>
                </a:solidFill>
              </a:rPr>
              <a:t>By Jessica </a:t>
            </a: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3DB9C9-BE58-4967-9AE5-CD8E061511C7}" type="slidenum">
              <a:rPr lang="es-E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336170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mtClean="0">
                <a:solidFill>
                  <a:srgbClr val="000000"/>
                </a:solidFill>
              </a:rPr>
              <a:t>By Jessica </a:t>
            </a: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1F80E2-6CC9-4EC7-AA6E-54E7955A03A3}" type="slidenum">
              <a:rPr lang="es-E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614730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mtClean="0">
                <a:solidFill>
                  <a:srgbClr val="000000"/>
                </a:solidFill>
              </a:rPr>
              <a:t>By Jessica </a:t>
            </a: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73359A-0B28-4539-A241-4E24EA7958AA}" type="slidenum">
              <a:rPr lang="es-E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183860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mtClean="0">
                <a:solidFill>
                  <a:srgbClr val="000000"/>
                </a:solidFill>
              </a:rPr>
              <a:t>By Jessica </a:t>
            </a: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BAB10E-0E16-4014-8B9E-E5B2EFFC35CB}" type="slidenum">
              <a:rPr lang="es-E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958143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mtClean="0">
                <a:solidFill>
                  <a:srgbClr val="000000"/>
                </a:solidFill>
              </a:rPr>
              <a:t>By Jessica </a:t>
            </a: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57DAF2-E7E7-473C-A004-C275AF32AA8D}" type="slidenum">
              <a:rPr lang="es-E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580089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mtClean="0">
                <a:solidFill>
                  <a:srgbClr val="000000"/>
                </a:solidFill>
              </a:rPr>
              <a:t>By Jessica </a:t>
            </a: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84AAD0-2832-4EB4-A0B2-06574C32C5E2}" type="slidenum">
              <a:rPr lang="es-E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365523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mtClean="0">
                <a:solidFill>
                  <a:srgbClr val="000000"/>
                </a:solidFill>
              </a:rPr>
              <a:t>By Jessica </a:t>
            </a: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E39AB8-57A8-4FBA-9E2A-837632EC078D}" type="slidenum">
              <a:rPr lang="es-E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304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1FFF17-D396-46EC-81BC-17E172DC7DBD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10/19/2021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By Jessica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3B2D0B-2B93-4BE7-A908-EE0A2AFE940B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3754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2.wav"/><Relationship Id="rId7" Type="http://schemas.openxmlformats.org/officeDocument/2006/relationships/image" Target="../media/image28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5.wav"/><Relationship Id="rId5" Type="http://schemas.openxmlformats.org/officeDocument/2006/relationships/audio" Target="../media/audio14.wav"/><Relationship Id="rId4" Type="http://schemas.openxmlformats.org/officeDocument/2006/relationships/audio" Target="../media/audio1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audio" Target="../media/audio15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audio" Target="../media/audio17.wav"/><Relationship Id="rId7" Type="http://schemas.openxmlformats.org/officeDocument/2006/relationships/image" Target="../media/image32.jpe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audio" Target="../media/audio19.wav"/><Relationship Id="rId10" Type="http://schemas.openxmlformats.org/officeDocument/2006/relationships/image" Target="../media/image35.jpeg"/><Relationship Id="rId4" Type="http://schemas.openxmlformats.org/officeDocument/2006/relationships/audio" Target="../media/audio18.wav"/><Relationship Id="rId9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hyperlink" Target="Short%20-&#277;-%20Sound%20-%20Phonics%20by%20TurtleDiary.mp4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41.png"/><Relationship Id="rId4" Type="http://schemas.openxmlformats.org/officeDocument/2006/relationships/hyperlink" Target="Phonics%20-%20Short%20-&#259;-%20Sound.mp4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jpg"/><Relationship Id="rId4" Type="http://schemas.openxmlformats.org/officeDocument/2006/relationships/audio" Target="../media/audio2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jpg"/><Relationship Id="rId4" Type="http://schemas.openxmlformats.org/officeDocument/2006/relationships/audio" Target="../media/audio25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" Target="slide18.xml"/><Relationship Id="rId7" Type="http://schemas.openxmlformats.org/officeDocument/2006/relationships/image" Target="../media/image5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image" Target="../media/image60.gif"/><Relationship Id="rId18" Type="http://schemas.openxmlformats.org/officeDocument/2006/relationships/slide" Target="slide20.xml"/><Relationship Id="rId3" Type="http://schemas.openxmlformats.org/officeDocument/2006/relationships/image" Target="../media/image55.png"/><Relationship Id="rId7" Type="http://schemas.openxmlformats.org/officeDocument/2006/relationships/image" Target="../media/image57.gif"/><Relationship Id="rId12" Type="http://schemas.openxmlformats.org/officeDocument/2006/relationships/slide" Target="slide23.xml"/><Relationship Id="rId17" Type="http://schemas.openxmlformats.org/officeDocument/2006/relationships/image" Target="../media/image63.gif"/><Relationship Id="rId2" Type="http://schemas.openxmlformats.org/officeDocument/2006/relationships/image" Target="../media/image54.jpeg"/><Relationship Id="rId16" Type="http://schemas.openxmlformats.org/officeDocument/2006/relationships/image" Target="../media/image62.png"/><Relationship Id="rId20" Type="http://schemas.openxmlformats.org/officeDocument/2006/relationships/slide" Target="slide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11" Type="http://schemas.openxmlformats.org/officeDocument/2006/relationships/image" Target="../media/image59.gif"/><Relationship Id="rId5" Type="http://schemas.openxmlformats.org/officeDocument/2006/relationships/image" Target="../media/image56.gif"/><Relationship Id="rId15" Type="http://schemas.openxmlformats.org/officeDocument/2006/relationships/image" Target="../media/image61.gif"/><Relationship Id="rId10" Type="http://schemas.openxmlformats.org/officeDocument/2006/relationships/slide" Target="slide19.xml"/><Relationship Id="rId19" Type="http://schemas.openxmlformats.org/officeDocument/2006/relationships/image" Target="../media/image51.png"/><Relationship Id="rId4" Type="http://schemas.openxmlformats.org/officeDocument/2006/relationships/slide" Target="slide22.xml"/><Relationship Id="rId9" Type="http://schemas.openxmlformats.org/officeDocument/2006/relationships/image" Target="../media/image58.gif"/><Relationship Id="rId14" Type="http://schemas.openxmlformats.org/officeDocument/2006/relationships/slide" Target="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8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" Target="slide17.xml"/><Relationship Id="rId7" Type="http://schemas.openxmlformats.org/officeDocument/2006/relationships/image" Target="../media/image51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" Target="slide17.xml"/><Relationship Id="rId7" Type="http://schemas.openxmlformats.org/officeDocument/2006/relationships/image" Target="../media/image51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slide" Target="slide17.xml"/><Relationship Id="rId7" Type="http://schemas.openxmlformats.org/officeDocument/2006/relationships/image" Target="../media/image51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slide" Target="slide17.xml"/><Relationship Id="rId7" Type="http://schemas.openxmlformats.org/officeDocument/2006/relationships/image" Target="../media/image51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" Target="slide17.xml"/><Relationship Id="rId7" Type="http://schemas.openxmlformats.org/officeDocument/2006/relationships/image" Target="../media/image51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jpe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slide" Target="slide17.xml"/><Relationship Id="rId7" Type="http://schemas.openxmlformats.org/officeDocument/2006/relationships/image" Target="../media/image51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7.jpeg"/><Relationship Id="rId4" Type="http://schemas.openxmlformats.org/officeDocument/2006/relationships/audio" Target="../media/audio7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9.wav"/><Relationship Id="rId7" Type="http://schemas.openxmlformats.org/officeDocument/2006/relationships/image" Target="../media/image1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0.wav"/><Relationship Id="rId7" Type="http://schemas.openxmlformats.org/officeDocument/2006/relationships/image" Target="../media/image1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34813" y="332657"/>
            <a:ext cx="8172430" cy="255454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Arial" charset="0"/>
              </a:rPr>
              <a:t>UNIT 5. ARE THEY YOUR FRIENDS?</a:t>
            </a:r>
          </a:p>
          <a:p>
            <a:pPr algn="ctr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Arial" charset="0"/>
              </a:rPr>
              <a:t>LESSON 1</a:t>
            </a:r>
          </a:p>
        </p:txBody>
      </p:sp>
      <p:pic>
        <p:nvPicPr>
          <p:cNvPr id="20483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51" y="1700213"/>
            <a:ext cx="6983413" cy="481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9394826" y="6518276"/>
            <a:ext cx="1273175" cy="373063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dirty="0" err="1">
                <a:solidFill>
                  <a:srgbClr val="000000"/>
                </a:solidFill>
              </a:rPr>
              <a:t>By</a:t>
            </a:r>
            <a:r>
              <a:rPr lang="es-ES" dirty="0">
                <a:solidFill>
                  <a:srgbClr val="000000"/>
                </a:solidFill>
              </a:rPr>
              <a:t> Jessica </a:t>
            </a:r>
          </a:p>
        </p:txBody>
      </p:sp>
    </p:spTree>
    <p:extLst>
      <p:ext uri="{BB962C8B-B14F-4D97-AF65-F5344CB8AC3E}">
        <p14:creationId xmlns:p14="http://schemas.microsoft.com/office/powerpoint/2010/main" val="387426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852" y="1847625"/>
            <a:ext cx="7298294" cy="4804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 r="9597" b="85511"/>
          <a:stretch/>
        </p:blipFill>
        <p:spPr bwMode="auto">
          <a:xfrm>
            <a:off x="1834243" y="154475"/>
            <a:ext cx="8366213" cy="16855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941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381000"/>
            <a:ext cx="6324600" cy="632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74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331325" y="6492876"/>
            <a:ext cx="1295400" cy="365125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b="1">
                <a:solidFill>
                  <a:srgbClr val="7030A0"/>
                </a:solidFill>
                <a:latin typeface="Calibri" panose="020F0502020204030204" pitchFamily="34" charset="0"/>
              </a:rPr>
              <a:t>By Jessica</a:t>
            </a:r>
          </a:p>
        </p:txBody>
      </p:sp>
      <p:sp>
        <p:nvSpPr>
          <p:cNvPr id="3" name="Rectangle 2"/>
          <p:cNvSpPr/>
          <p:nvPr/>
        </p:nvSpPr>
        <p:spPr>
          <a:xfrm>
            <a:off x="2228499" y="5486399"/>
            <a:ext cx="45397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38" y="1295401"/>
            <a:ext cx="2286000" cy="465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350" y="990601"/>
            <a:ext cx="7156450" cy="511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399619" y="5934670"/>
            <a:ext cx="214674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THEY</a:t>
            </a:r>
          </a:p>
        </p:txBody>
      </p:sp>
    </p:spTree>
    <p:extLst>
      <p:ext uri="{BB962C8B-B14F-4D97-AF65-F5344CB8AC3E}">
        <p14:creationId xmlns:p14="http://schemas.microsoft.com/office/powerpoint/2010/main" val="161157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8" t="11751" r="9871" b="68136"/>
          <a:stretch/>
        </p:blipFill>
        <p:spPr>
          <a:xfrm>
            <a:off x="1828800" y="228600"/>
            <a:ext cx="8648700" cy="632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463" y="226695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75" y="4876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5824538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209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83247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86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88" y="2819400"/>
            <a:ext cx="91440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601200" y="6381750"/>
            <a:ext cx="10668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>
                <a:solidFill>
                  <a:srgbClr val="000000"/>
                </a:solidFill>
                <a:latin typeface="Calibri" panose="020F0502020204030204" pitchFamily="34" charset="0"/>
              </a:rPr>
              <a:t>By Jessica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1512888" y="104775"/>
            <a:ext cx="4278313" cy="2286000"/>
          </a:xfrm>
          <a:prstGeom prst="cloudCallout">
            <a:avLst>
              <a:gd name="adj1" fmla="val 18773"/>
              <a:gd name="adj2" fmla="val 107328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7188201" y="1981200"/>
            <a:ext cx="2919413" cy="1143000"/>
          </a:xfrm>
          <a:prstGeom prst="cloudCallout">
            <a:avLst>
              <a:gd name="adj1" fmla="val 18773"/>
              <a:gd name="adj2" fmla="val 107328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5943600" y="600075"/>
            <a:ext cx="3124200" cy="1143000"/>
          </a:xfrm>
          <a:prstGeom prst="cloudCallout">
            <a:avLst>
              <a:gd name="adj1" fmla="val -21776"/>
              <a:gd name="adj2" fmla="val 191466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3799" name="TextBox 9"/>
          <p:cNvSpPr txBox="1">
            <a:spLocks noChangeArrowheads="1"/>
          </p:cNvSpPr>
          <p:nvPr/>
        </p:nvSpPr>
        <p:spPr bwMode="auto">
          <a:xfrm>
            <a:off x="1976438" y="657226"/>
            <a:ext cx="32813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b="1">
                <a:solidFill>
                  <a:srgbClr val="000000"/>
                </a:solidFill>
                <a:latin typeface="Calibri" panose="020F0502020204030204" pitchFamily="34" charset="0"/>
              </a:rPr>
              <a:t>Are they your  friends?</a:t>
            </a:r>
          </a:p>
        </p:txBody>
      </p:sp>
      <p:sp>
        <p:nvSpPr>
          <p:cNvPr id="33800" name="TextBox 10"/>
          <p:cNvSpPr txBox="1">
            <a:spLocks noChangeArrowheads="1"/>
          </p:cNvSpPr>
          <p:nvPr/>
        </p:nvSpPr>
        <p:spPr bwMode="auto">
          <a:xfrm>
            <a:off x="5883276" y="825500"/>
            <a:ext cx="32813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000000"/>
                </a:solidFill>
                <a:latin typeface="Calibri" panose="020F0502020204030204" pitchFamily="34" charset="0"/>
              </a:rPr>
              <a:t>Yes, they are</a:t>
            </a:r>
          </a:p>
        </p:txBody>
      </p:sp>
      <p:sp>
        <p:nvSpPr>
          <p:cNvPr id="33801" name="TextBox 11"/>
          <p:cNvSpPr txBox="1">
            <a:spLocks noChangeArrowheads="1"/>
          </p:cNvSpPr>
          <p:nvPr/>
        </p:nvSpPr>
        <p:spPr bwMode="auto">
          <a:xfrm>
            <a:off x="7007226" y="2235200"/>
            <a:ext cx="32813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Calibri" panose="020F0502020204030204" pitchFamily="34" charset="0"/>
              </a:rPr>
              <a:t>No, they aren’t</a:t>
            </a:r>
          </a:p>
        </p:txBody>
      </p:sp>
    </p:spTree>
    <p:extLst>
      <p:ext uri="{BB962C8B-B14F-4D97-AF65-F5344CB8AC3E}">
        <p14:creationId xmlns:p14="http://schemas.microsoft.com/office/powerpoint/2010/main" val="123708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9372600" y="6381750"/>
            <a:ext cx="1295400" cy="476250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ES" altLang="en-US" sz="1400">
                <a:solidFill>
                  <a:srgbClr val="000000"/>
                </a:solidFill>
              </a:rPr>
              <a:t>By Jessica </a:t>
            </a:r>
          </a:p>
        </p:txBody>
      </p:sp>
      <p:sp>
        <p:nvSpPr>
          <p:cNvPr id="2" name="Rectangle 1"/>
          <p:cNvSpPr/>
          <p:nvPr/>
        </p:nvSpPr>
        <p:spPr>
          <a:xfrm>
            <a:off x="1568215" y="56879"/>
            <a:ext cx="6376988" cy="1754326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charset="0"/>
              </a:rPr>
              <a:t>LISTEN &amp; number</a:t>
            </a:r>
          </a:p>
        </p:txBody>
      </p:sp>
      <p:pic>
        <p:nvPicPr>
          <p:cNvPr id="34820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6049964"/>
            <a:ext cx="904875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6238" y="1295400"/>
            <a:ext cx="3611562" cy="17478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1200" y="1346200"/>
            <a:ext cx="3733800" cy="17478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8450" y="3733800"/>
            <a:ext cx="3689350" cy="205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81676" y="3733800"/>
            <a:ext cx="3743325" cy="190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12-Point Star 2"/>
          <p:cNvSpPr/>
          <p:nvPr/>
        </p:nvSpPr>
        <p:spPr>
          <a:xfrm>
            <a:off x="9753600" y="1593850"/>
            <a:ext cx="762000" cy="838200"/>
          </a:xfrm>
          <a:prstGeom prst="star12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28" name="12-Point Star 27"/>
          <p:cNvSpPr/>
          <p:nvPr/>
        </p:nvSpPr>
        <p:spPr>
          <a:xfrm>
            <a:off x="9801225" y="2836863"/>
            <a:ext cx="762000" cy="838200"/>
          </a:xfrm>
          <a:prstGeom prst="star12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29" name="12-Point Star 28"/>
          <p:cNvSpPr/>
          <p:nvPr/>
        </p:nvSpPr>
        <p:spPr>
          <a:xfrm>
            <a:off x="9837738" y="3929063"/>
            <a:ext cx="762000" cy="838200"/>
          </a:xfrm>
          <a:prstGeom prst="star1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lang="en-US" sz="4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0" name="12-Point Star 29"/>
          <p:cNvSpPr/>
          <p:nvPr/>
        </p:nvSpPr>
        <p:spPr>
          <a:xfrm>
            <a:off x="9801225" y="5178425"/>
            <a:ext cx="762000" cy="838200"/>
          </a:xfrm>
          <a:prstGeom prst="star12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31" name="12-Point Star 30"/>
          <p:cNvSpPr/>
          <p:nvPr/>
        </p:nvSpPr>
        <p:spPr>
          <a:xfrm>
            <a:off x="1568450" y="1282700"/>
            <a:ext cx="762000" cy="838200"/>
          </a:xfrm>
          <a:prstGeom prst="star12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32" name="12-Point Star 31"/>
          <p:cNvSpPr/>
          <p:nvPr/>
        </p:nvSpPr>
        <p:spPr>
          <a:xfrm>
            <a:off x="8970963" y="1174750"/>
            <a:ext cx="762000" cy="838200"/>
          </a:xfrm>
          <a:prstGeom prst="star1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lang="en-US" sz="4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3" name="12-Point Star 32"/>
          <p:cNvSpPr/>
          <p:nvPr/>
        </p:nvSpPr>
        <p:spPr>
          <a:xfrm>
            <a:off x="4572000" y="3509963"/>
            <a:ext cx="762000" cy="838200"/>
          </a:xfrm>
          <a:prstGeom prst="star12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37" name="12-Point Star 36"/>
          <p:cNvSpPr/>
          <p:nvPr/>
        </p:nvSpPr>
        <p:spPr>
          <a:xfrm>
            <a:off x="8959850" y="3502025"/>
            <a:ext cx="762000" cy="838200"/>
          </a:xfrm>
          <a:prstGeom prst="star12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latin typeface="Arial"/>
                <a:cs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1594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1" y="13855"/>
            <a:ext cx="9143999" cy="26168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1" y="3009900"/>
            <a:ext cx="5438775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0"/>
            <a:ext cx="1828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Box 1"/>
          <p:cNvSpPr txBox="1">
            <a:spLocks noChangeArrowheads="1"/>
          </p:cNvSpPr>
          <p:nvPr/>
        </p:nvSpPr>
        <p:spPr bwMode="auto">
          <a:xfrm>
            <a:off x="3352800" y="5486400"/>
            <a:ext cx="6934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000000"/>
                </a:solidFill>
                <a:latin typeface="Calibri" panose="020F0502020204030204" pitchFamily="34" charset="0"/>
              </a:rPr>
              <a:t>Gợi ý:</a:t>
            </a:r>
            <a:r>
              <a:rPr lang="en-US" altLang="en-US" sz="1800">
                <a:solidFill>
                  <a:srgbClr val="000000"/>
                </a:solidFill>
                <a:latin typeface="Calibri" panose="020F0502020204030204" pitchFamily="34" charset="0"/>
              </a:rPr>
              <a:t> có thể dùng ảnh thật chụp học sinh trong trường lớp,và học sinh ở những nơi khác. Với những tấm ảnh có học sinh ở trường lớp, học sinh thấy quen sẽ trả lời </a:t>
            </a:r>
            <a:r>
              <a:rPr lang="en-US" altLang="en-US" sz="1800" b="1">
                <a:solidFill>
                  <a:srgbClr val="FF0000"/>
                </a:solidFill>
                <a:latin typeface="Calibri" panose="020F0502020204030204" pitchFamily="34" charset="0"/>
              </a:rPr>
              <a:t>Yes, they  are</a:t>
            </a:r>
            <a:r>
              <a:rPr lang="en-US" altLang="en-US" sz="1800" b="1">
                <a:solidFill>
                  <a:srgbClr val="000000"/>
                </a:solidFill>
                <a:latin typeface="Calibri" panose="020F0502020204030204" pitchFamily="34" charset="0"/>
              </a:rPr>
              <a:t>. </a:t>
            </a:r>
            <a:r>
              <a:rPr lang="en-US" altLang="en-US" sz="1800">
                <a:solidFill>
                  <a:srgbClr val="000000"/>
                </a:solidFill>
                <a:latin typeface="Calibri" panose="020F0502020204030204" pitchFamily="34" charset="0"/>
              </a:rPr>
              <a:t>Ngược lại,với những tấm hình không quen sẽ trả lời với </a:t>
            </a:r>
            <a:r>
              <a:rPr lang="en-US" altLang="en-US" sz="1800" b="1">
                <a:solidFill>
                  <a:srgbClr val="FF0000"/>
                </a:solidFill>
                <a:latin typeface="Calibri" panose="020F0502020204030204" pitchFamily="34" charset="0"/>
              </a:rPr>
              <a:t>No, they  aren’t</a:t>
            </a:r>
            <a:endParaRPr lang="en-US" altLang="en-US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584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0" y="6457951"/>
            <a:ext cx="1295400" cy="365125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b="1">
                <a:solidFill>
                  <a:srgbClr val="7030A0"/>
                </a:solidFill>
                <a:latin typeface="Calibri" panose="020F0502020204030204" pitchFamily="34" charset="0"/>
              </a:rPr>
              <a:t>By Jessica</a:t>
            </a:r>
          </a:p>
        </p:txBody>
      </p:sp>
      <p:pic>
        <p:nvPicPr>
          <p:cNvPr id="35847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6" y="6061075"/>
            <a:ext cx="904875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572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46943" y="1005007"/>
            <a:ext cx="8140370" cy="26776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4000" b="1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lgerian" pitchFamily="82" charset="0"/>
                <a:cs typeface="Arial"/>
              </a:rPr>
              <a:t>UNIT 5. ARE THEY YOUR FRIENDS?</a:t>
            </a:r>
          </a:p>
          <a:p>
            <a:pPr algn="ctr">
              <a:lnSpc>
                <a:spcPct val="200000"/>
              </a:lnSpc>
              <a:defRPr/>
            </a:pPr>
            <a:r>
              <a:rPr lang="en-US" sz="4400" b="1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lgerian" pitchFamily="82" charset="0"/>
                <a:cs typeface="Arial"/>
              </a:rPr>
              <a:t>LESSON 3</a:t>
            </a:r>
          </a:p>
        </p:txBody>
      </p:sp>
      <p:sp>
        <p:nvSpPr>
          <p:cNvPr id="3686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498013" y="6492876"/>
            <a:ext cx="1143000" cy="365125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b="1">
                <a:solidFill>
                  <a:srgbClr val="7030A0"/>
                </a:solidFill>
                <a:latin typeface="Calibri" panose="020F0502020204030204" pitchFamily="34" charset="0"/>
              </a:rPr>
              <a:t>By Jessica</a:t>
            </a:r>
          </a:p>
        </p:txBody>
      </p:sp>
      <p:pic>
        <p:nvPicPr>
          <p:cNvPr id="3686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04801"/>
            <a:ext cx="86106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6049964"/>
            <a:ext cx="904875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38" y="2057400"/>
            <a:ext cx="4800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889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51" r="6234"/>
          <a:stretch/>
        </p:blipFill>
        <p:spPr>
          <a:xfrm>
            <a:off x="2105332" y="1795396"/>
            <a:ext cx="3381068" cy="3617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8057" r="3638"/>
          <a:stretch/>
        </p:blipFill>
        <p:spPr>
          <a:xfrm>
            <a:off x="6553201" y="1771650"/>
            <a:ext cx="3209925" cy="3640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892" name="Footer Placeholder 3"/>
          <p:cNvSpPr txBox="1">
            <a:spLocks/>
          </p:cNvSpPr>
          <p:nvPr/>
        </p:nvSpPr>
        <p:spPr bwMode="auto">
          <a:xfrm>
            <a:off x="1524000" y="6472239"/>
            <a:ext cx="1143000" cy="365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b="1">
                <a:solidFill>
                  <a:srgbClr val="7030A0"/>
                </a:solidFill>
                <a:latin typeface="Calibri" panose="020F0502020204030204" pitchFamily="34" charset="0"/>
              </a:rPr>
              <a:t>By Jessica</a:t>
            </a:r>
          </a:p>
        </p:txBody>
      </p:sp>
      <p:pic>
        <p:nvPicPr>
          <p:cNvPr id="37893" name="Picture 4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1943100"/>
            <a:ext cx="544513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26" y="6069014"/>
            <a:ext cx="904875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4">
            <a:hlinkClick r:id="rId7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613" y="1795463"/>
            <a:ext cx="544512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559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561" y="381000"/>
            <a:ext cx="2339022" cy="2499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loud Callout 7"/>
          <p:cNvSpPr/>
          <p:nvPr/>
        </p:nvSpPr>
        <p:spPr>
          <a:xfrm>
            <a:off x="7010400" y="625475"/>
            <a:ext cx="3048000" cy="1447800"/>
          </a:xfrm>
          <a:prstGeom prst="cloudCallout">
            <a:avLst>
              <a:gd name="adj1" fmla="val -83712"/>
              <a:gd name="adj2" fmla="val 138019"/>
            </a:avLst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rgbClr val="FF0000"/>
                </a:solidFill>
                <a:latin typeface="Arial"/>
                <a:cs typeface="Arial"/>
              </a:rPr>
              <a:t>th</a:t>
            </a:r>
            <a:r>
              <a:rPr lang="en-US" sz="6000" b="1" dirty="0">
                <a:solidFill>
                  <a:srgbClr val="00B050"/>
                </a:solidFill>
                <a:latin typeface="Arial"/>
                <a:cs typeface="Arial"/>
              </a:rPr>
              <a:t>a</a:t>
            </a:r>
            <a:r>
              <a:rPr lang="en-US" sz="6000" b="1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endParaRPr lang="en-US" sz="6000" b="1" dirty="0">
              <a:solidFill>
                <a:srgbClr val="00B050"/>
              </a:solidFill>
              <a:latin typeface="Arial"/>
              <a:cs typeface="Arial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181476" y="2743200"/>
            <a:ext cx="4657725" cy="1752600"/>
          </a:xfrm>
          <a:prstGeom prst="cloudCallout">
            <a:avLst>
              <a:gd name="adj1" fmla="val -36023"/>
              <a:gd name="adj2" fmla="val 124762"/>
            </a:avLst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Arial"/>
                <a:cs typeface="Arial"/>
              </a:rPr>
              <a:t>Who’s is th</a:t>
            </a:r>
            <a:r>
              <a:rPr lang="en-US" sz="4000" b="1" dirty="0">
                <a:solidFill>
                  <a:srgbClr val="00B050"/>
                </a:solidFill>
                <a:latin typeface="Arial"/>
                <a:cs typeface="Arial"/>
              </a:rPr>
              <a:t>a</a:t>
            </a:r>
            <a:r>
              <a:rPr lang="en-US" sz="4000" b="1" dirty="0">
                <a:solidFill>
                  <a:srgbClr val="FF0000"/>
                </a:solidFill>
                <a:latin typeface="Arial"/>
                <a:cs typeface="Arial"/>
              </a:rPr>
              <a:t>t?</a:t>
            </a:r>
          </a:p>
        </p:txBody>
      </p:sp>
      <p:sp>
        <p:nvSpPr>
          <p:cNvPr id="38917" name="Footer Placeholder 3"/>
          <p:cNvSpPr txBox="1">
            <a:spLocks/>
          </p:cNvSpPr>
          <p:nvPr/>
        </p:nvSpPr>
        <p:spPr bwMode="auto">
          <a:xfrm>
            <a:off x="1524000" y="6472239"/>
            <a:ext cx="1143000" cy="365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b="1">
                <a:solidFill>
                  <a:srgbClr val="7030A0"/>
                </a:solidFill>
                <a:latin typeface="Calibri" panose="020F0502020204030204" pitchFamily="34" charset="0"/>
              </a:rPr>
              <a:t>By Jessica</a:t>
            </a:r>
          </a:p>
        </p:txBody>
      </p:sp>
    </p:spTree>
    <p:extLst>
      <p:ext uri="{BB962C8B-B14F-4D97-AF65-F5344CB8AC3E}">
        <p14:creationId xmlns:p14="http://schemas.microsoft.com/office/powerpoint/2010/main" val="130293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3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3-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3-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561" y="152400"/>
            <a:ext cx="2809078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loud Callout 7"/>
          <p:cNvSpPr/>
          <p:nvPr/>
        </p:nvSpPr>
        <p:spPr>
          <a:xfrm>
            <a:off x="7010400" y="625475"/>
            <a:ext cx="3048000" cy="1447800"/>
          </a:xfrm>
          <a:prstGeom prst="cloudCallout">
            <a:avLst>
              <a:gd name="adj1" fmla="val -83712"/>
              <a:gd name="adj2" fmla="val 138019"/>
            </a:avLst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rgbClr val="FF0000"/>
                </a:solidFill>
                <a:latin typeface="Arial"/>
                <a:cs typeface="Arial"/>
              </a:rPr>
              <a:t>y</a:t>
            </a:r>
            <a:r>
              <a:rPr lang="en-US" sz="6000" b="1" dirty="0">
                <a:solidFill>
                  <a:srgbClr val="00B050"/>
                </a:solidFill>
                <a:latin typeface="Arial"/>
                <a:cs typeface="Arial"/>
              </a:rPr>
              <a:t>e</a:t>
            </a:r>
            <a:r>
              <a:rPr lang="en-US" sz="6000" b="1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endParaRPr lang="en-US" sz="6000" b="1" dirty="0">
              <a:solidFill>
                <a:srgbClr val="00B050"/>
              </a:solidFill>
              <a:latin typeface="Arial"/>
              <a:cs typeface="Arial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181476" y="2743200"/>
            <a:ext cx="4657725" cy="1752600"/>
          </a:xfrm>
          <a:prstGeom prst="cloudCallout">
            <a:avLst>
              <a:gd name="adj1" fmla="val -36023"/>
              <a:gd name="adj2" fmla="val 124762"/>
            </a:avLst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latin typeface="Arial"/>
                <a:cs typeface="Arial"/>
              </a:rPr>
              <a:t>Y</a:t>
            </a:r>
            <a:r>
              <a:rPr lang="en-US" sz="4400" b="1" dirty="0">
                <a:solidFill>
                  <a:srgbClr val="00B050"/>
                </a:solidFill>
                <a:latin typeface="Arial"/>
                <a:cs typeface="Arial"/>
              </a:rPr>
              <a:t>e</a:t>
            </a:r>
            <a:r>
              <a:rPr lang="en-US" sz="4400" b="1" dirty="0">
                <a:solidFill>
                  <a:srgbClr val="FF0000"/>
                </a:solidFill>
                <a:latin typeface="Arial"/>
                <a:cs typeface="Arial"/>
              </a:rPr>
              <a:t>s, it is</a:t>
            </a:r>
          </a:p>
        </p:txBody>
      </p:sp>
    </p:spTree>
    <p:extLst>
      <p:ext uri="{BB962C8B-B14F-4D97-AF65-F5344CB8AC3E}">
        <p14:creationId xmlns:p14="http://schemas.microsoft.com/office/powerpoint/2010/main" val="386336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3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3-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3-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224153"/>
            <a:ext cx="7956375" cy="5690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9394826" y="6457951"/>
            <a:ext cx="1273175" cy="373063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dirty="0" err="1">
                <a:solidFill>
                  <a:srgbClr val="000000"/>
                </a:solidFill>
              </a:rPr>
              <a:t>By</a:t>
            </a:r>
            <a:r>
              <a:rPr lang="es-ES" dirty="0">
                <a:solidFill>
                  <a:srgbClr val="000000"/>
                </a:solidFill>
              </a:rPr>
              <a:t> Jessica </a:t>
            </a:r>
          </a:p>
        </p:txBody>
      </p:sp>
      <p:sp>
        <p:nvSpPr>
          <p:cNvPr id="2" name="Rectangle 1"/>
          <p:cNvSpPr/>
          <p:nvPr/>
        </p:nvSpPr>
        <p:spPr>
          <a:xfrm>
            <a:off x="3674433" y="5924673"/>
            <a:ext cx="2092239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friend</a:t>
            </a:r>
          </a:p>
        </p:txBody>
      </p:sp>
    </p:spTree>
    <p:extLst>
      <p:ext uri="{BB962C8B-B14F-4D97-AF65-F5344CB8AC3E}">
        <p14:creationId xmlns:p14="http://schemas.microsoft.com/office/powerpoint/2010/main" val="202660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168" y="-243408"/>
            <a:ext cx="8995832" cy="7272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46038"/>
            <a:ext cx="118745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Box 2"/>
          <p:cNvSpPr txBox="1">
            <a:spLocks noChangeArrowheads="1"/>
          </p:cNvSpPr>
          <p:nvPr/>
        </p:nvSpPr>
        <p:spPr bwMode="auto">
          <a:xfrm>
            <a:off x="3071813" y="1195388"/>
            <a:ext cx="7218362" cy="50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>
                <a:solidFill>
                  <a:srgbClr val="FF0000"/>
                </a:solidFill>
                <a:latin typeface="Calibri" panose="020F0502020204030204" pitchFamily="34" charset="0"/>
              </a:rPr>
              <a:t>1. Vocabulary             3. Phonics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- They				</a:t>
            </a:r>
            <a:r>
              <a:rPr lang="en-US" altLang="en-US" sz="3600" b="1">
                <a:solidFill>
                  <a:srgbClr val="000000"/>
                </a:solidFill>
                <a:latin typeface="Calibri" panose="020F0502020204030204" pitchFamily="34" charset="0"/>
              </a:rPr>
              <a:t>A  /  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- </a:t>
            </a:r>
            <a:r>
              <a:rPr lang="en-US" altLang="en-US" sz="3600">
                <a:solidFill>
                  <a:srgbClr val="000000"/>
                </a:solidFill>
              </a:rPr>
              <a:t>friend/</a:t>
            </a:r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friends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>
                <a:solidFill>
                  <a:srgbClr val="FF0000"/>
                </a:solidFill>
                <a:latin typeface="Calibri" panose="020F0502020204030204" pitchFamily="34" charset="0"/>
              </a:rPr>
              <a:t>2. Model sentences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>
                <a:solidFill>
                  <a:srgbClr val="FF0000"/>
                </a:solidFill>
                <a:latin typeface="Calibri" panose="020F0502020204030204" pitchFamily="34" charset="0"/>
              </a:rPr>
              <a:t>- </a:t>
            </a:r>
            <a:r>
              <a:rPr lang="en-US" altLang="en-US" sz="3600">
                <a:solidFill>
                  <a:srgbClr val="000000"/>
                </a:solidFill>
              </a:rPr>
              <a:t>This is my friend, </a:t>
            </a:r>
            <a:r>
              <a:rPr lang="en-US" altLang="en-US" sz="3600" b="1">
                <a:solidFill>
                  <a:srgbClr val="FF0000"/>
                </a:solidFill>
              </a:rPr>
              <a:t>Peter</a:t>
            </a:r>
            <a:endParaRPr lang="en-US" altLang="en-US" sz="3600" b="1" u="sng">
              <a:solidFill>
                <a:srgbClr val="FF0000"/>
              </a:solidFill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>
                <a:solidFill>
                  <a:srgbClr val="000000"/>
                </a:solidFill>
              </a:rPr>
              <a:t>Hello,  </a:t>
            </a:r>
            <a:r>
              <a:rPr lang="en-US" altLang="en-US" sz="3600" b="1">
                <a:solidFill>
                  <a:srgbClr val="FF0000"/>
                </a:solidFill>
              </a:rPr>
              <a:t>Peter </a:t>
            </a:r>
            <a:r>
              <a:rPr lang="en-US" altLang="en-US" sz="3600" b="1">
                <a:solidFill>
                  <a:srgbClr val="000000"/>
                </a:solidFill>
              </a:rPr>
              <a:t>. Nice to meet you.</a:t>
            </a:r>
            <a:endParaRPr lang="en-US" altLang="en-US" sz="3600" b="1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>
                <a:solidFill>
                  <a:srgbClr val="FF0000"/>
                </a:solidFill>
                <a:latin typeface="Calibri" panose="020F0502020204030204" pitchFamily="34" charset="0"/>
              </a:rPr>
              <a:t>-</a:t>
            </a:r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 Are they your friends?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Yes, they are </a:t>
            </a:r>
            <a:r>
              <a:rPr lang="en-US" altLang="en-US" sz="3600">
                <a:solidFill>
                  <a:srgbClr val="FF0000"/>
                </a:solidFill>
                <a:latin typeface="Calibri" panose="020F0502020204030204" pitchFamily="34" charset="0"/>
              </a:rPr>
              <a:t>or </a:t>
            </a:r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No, They aren’t</a:t>
            </a:r>
          </a:p>
        </p:txBody>
      </p:sp>
      <p:pic>
        <p:nvPicPr>
          <p:cNvPr id="40965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8" y="2276476"/>
            <a:ext cx="1358900" cy="33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597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3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3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3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3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3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125" y="1"/>
            <a:ext cx="6408738" cy="6308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98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1"/>
            <a:ext cx="264160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379806" y="3078544"/>
            <a:ext cx="196778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279822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 descr="C:\Users\ADMIN\Desktop\875628f2c63ac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2" y="7938"/>
            <a:ext cx="9170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 descr="C:\Users\ADMIN\Desktop\Tai nguyen thiet ke tro choi\Angry birds epic birds\1505573783630 (2)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5867400"/>
            <a:ext cx="1028700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-185420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87400"/>
            <a:ext cx="3429000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140200"/>
            <a:ext cx="1671638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6" y="5003800"/>
            <a:ext cx="1223963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976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271 0.00833 C -0.0908 -0.00555 -0.09201 -0.00802 -0.09965 -0.01142 C -0.11059 -0.00648 -0.10816 0.00247 -0.10937 0.02315 C -0.11875 0.01759 -0.1217 0.01204 -0.12743 -0.00154 C -0.13073 -0.01913 -0.12864 -0.02068 -0.13298 -0.00895 C -0.1342 -0.00216 -0.13611 0.00401 -0.13715 0.0108 C -0.13871 0.02037 -0.13993 0.04043 -0.13993 0.04043 C -0.14323 0.03673 -0.14635 0.03364 -0.14826 0.02809 C -0.15243 0.01667 -0.14583 0.02284 -0.15382 0.01821 C -0.1592 0.00864 -0.16007 0.00278 -0.16493 0.01574 C -0.1651 0.01698 -0.16632 0.03457 -0.16909 0.0355 C -0.17083 0.03611 -0.17205 0.0321 -0.17326 0.03056 C -0.17413 0.02716 -0.17396 0.02068 -0.17604 0.02068 C -0.17864 0.02068 -0.17951 0.02778 -0.18159 0.03056 C -0.18281 0.0321 -0.18437 0.0321 -0.18576 0.03303 C -0.19114 0.02346 -0.19236 0.01636 -0.19687 0.00587 C -0.19774 0.00988 -0.19913 0.01389 -0.19965 0.01821 C -0.20052 0.02469 -0.19965 0.03179 -0.20104 0.03796 C -0.20156 0.04043 -0.20173 0.03303 -0.20243 0.03056 C -0.20312 0.02778 -0.20434 0.02562 -0.20521 0.02315 C -0.20989 0.04815 -0.20277 0.00957 -0.20798 0.04043 C -0.20885 0.04537 -0.21076 0.05525 -0.21076 0.05525 C -0.21909 0.05154 -0.21458 0.05617 -0.21909 0.0429 C -0.22083 0.03796 -0.22465 0.02809 -0.22465 0.02809 C -0.22517 0.02469 -0.22482 0.01543 -0.22604 0.01821 C -0.2276 0.02161 -0.22968 0.04691 -0.23021 0.05278 C -0.23159 0.05031 -0.23333 0.04815 -0.23437 0.04537 C -0.23524 0.04321 -0.23455 0.03951 -0.23576 0.03796 C -0.23819 0.03488 -0.24409 0.03303 -0.24409 0.03303 C -0.24548 0.04568 -0.24409 0.05124 -0.25104 0.05525 C -0.25434 0.04661 -0.26146 0.03395 -0.26632 0.02809 C -0.271 0.0392 -0.27048 0.04661 -0.27465 0.05772 C -0.28455 0.04012 -0.27986 0.03858 -0.28854 0.05031 C -0.28906 0.05278 -0.28854 0.0571 -0.28993 0.05772 C -0.29479 0.05988 -0.29462 0.04537 -0.29548 0.0429 C -0.29687 0.03889 -0.29913 0.03642 -0.30104 0.03303 C -0.30243 0.03395 -0.30434 0.03333 -0.30521 0.0355 C -0.30642 0.03827 -0.30468 0.04445 -0.30659 0.04537 C -0.3085 0.0463 -0.3092 0.03982 -0.31076 0.03796 C -0.31198 0.03642 -0.31371 0.03642 -0.31493 0.0355 C -0.31753 0.04908 -0.32257 0.06358 -0.32743 0.075 C -0.33298 0.06512 -0.33507 0.05617 -0.34271 0.05278 C -0.34323 0.05617 -0.34357 0.05926 -0.34409 0.06266 C -0.34444 0.06512 -0.34409 0.07006 -0.34548 0.07006 C -0.34739 0.07006 -0.34826 0.06512 -0.34965 0.06266 C -0.35104 0.05 -0.34948 0.04229 -0.35659 0.03796 C -0.3585 0.04846 -0.35868 0.05803 -0.36215 0.06759 C -0.36493 0.06019 -0.36632 0.05278 -0.36909 0.04537 C -0.37048 0.04784 -0.37222 0.05 -0.37326 0.05278 C -0.37413 0.05494 -0.37326 0.06111 -0.37465 0.06019 C -0.38142 0.05556 -0.37882 0.0429 -0.38715 0.03796 C -0.39531 0.04753 -0.38819 0.03673 -0.39271 0.05278 C -0.39583 0.0642 -0.39948 0.07315 -0.40538 0.07994 C -0.41215 0.07068 -0.41493 0.05803 -0.41771 0.0429 C -0.42152 0.05309 -0.42326 0.0605 -0.42465 0.07253 C -0.42517 0.06914 -0.425 0.06543 -0.42604 0.06266 C -0.42691 0.06019 -0.42882 0.05587 -0.43021 0.05772 C -0.43246 0.06111 -0.43298 0.07253 -0.43298 0.07253 C -0.43385 0.06914 -0.43472 0.06574 -0.43576 0.06266 C -0.43663 0.06019 -0.43698 0.05432 -0.43854 0.05525 C -0.44184 0.0571 -0.44618 0.06914 -0.44826 0.075 C -0.45104 0.07161 -0.45416 0.06945 -0.45659 0.06512 C -0.45764 0.06327 -0.45659 0.05833 -0.45798 0.05772 C -0.45955 0.0571 -0.46076 0.06111 -0.46215 0.06266 C -0.46649 0.07438 -0.46788 0.08735 -0.47187 0.09969 C -0.47725 0.09321 -0.47882 0.08457 -0.48298 0.075 C -0.48385 0.0784 -0.48507 0.08148 -0.48576 0.08488 C -0.4868 0.08982 -0.48854 0.09969 -0.48854 0.09969 C -0.47812 0.1034 -0.47257 0.11482 -0.46788 0.13179 C -0.46701 0.13426 -0.46736 0.13735 -0.46632 0.1392 C -0.46232 0.1463 -0.45868 0.14691 -0.45382 0.14908 C -0.44826 0.16358 -0.45451 0.15 -0.44548 0.16142 C -0.43611 0.17346 -0.44097 0.17284 -0.42743 0.17624 C -0.39514 0.17099 -0.40555 0.18148 -0.39271 0.16636 C -0.38524 0.16883 -0.3776 0.16975 -0.37048 0.17377 C -0.36597 0.17624 -0.3625 0.18333 -0.35798 0.18611 C -0.35156 0.18519 -0.34479 0.18611 -0.33854 0.18364 C -0.33455 0.1821 -0.33159 0.17469 -0.32743 0.17377 C -0.32014 0.17222 -0.31267 0.17531 -0.30521 0.17624 C -0.29705 0.19074 -0.29757 0.20525 -0.28854 0.21574 C -0.27708 0.20216 -0.26128 0.21482 -0.25243 0.23056 C -0.22326 0.22809 -0.19409 0.22531 -0.16493 0.22315 C -0.1618 0.2142 -0.15746 0.2071 -0.15382 0.19846 C -0.15191 0.19938 -0.15017 0.20154 -0.14826 0.20093 C -0.13698 0.19815 -0.15087 0.19198 -0.13993 0.19846 C -0.13889 0.2037 -0.1368 0.20803 -0.13576 0.21327 C -0.13437 0.22037 -0.13437 0.2284 -0.13298 0.2355 C -0.12968 0.22654 -0.12882 0.225 -0.12604 0.21327 C -0.125 0.20833 -0.12326 0.19846 -0.12326 0.19846 C -0.11718 0.21482 -0.11475 0.23611 -0.11215 0.25525 C -0.11076 0.25031 -0.1092 0.24537 -0.10798 0.24043 C -0.10746 0.23796 -0.10798 0.23303 -0.10659 0.23303 C -0.10521 0.23303 -0.1059 0.23796 -0.10521 0.24043 C -0.09982 0.25957 -0.10451 0.23673 -0.10104 0.25525 C -0.10017 0.25185 -0.09913 0.24877 -0.09826 0.24537 C -0.09722 0.24136 -0.09774 0.23148 -0.09548 0.23303 C -0.09218 0.2355 -0.09271 0.24445 -0.09132 0.25031 C -0.0868 0.23395 -0.08819 0.21636 -0.08576 0.25031 C -0.08489 0.24784 -0.08472 0.2429 -0.08298 0.2429 C -0.08159 0.2429 -0.08298 0.25093 -0.08159 0.25031 C -0.07934 0.24938 -0.07882 0.24383 -0.07743 0.24043 C -0.07587 0.2463 -0.07413 0.25864 -0.06771 0.25278 C -0.06597 0.25124 -0.06736 0.24568 -0.06632 0.2429 C -0.06527 0.24043 -0.05764 0.23395 -0.05659 0.23303 C -0.05468 0.23796 -0.05416 0.24969 -0.05104 0.24784 C -0.04149 0.24259 -0.03524 0.23982 -0.02743 0.23056 C -0.01771 0.23642 -0.02743 0.24445 -0.01771 0.25031 C 0.00278 0.23827 -0.00607 0.23426 0.00591 0.25031 C 0.00729 0.25216 0.00868 0.2537 0.01007 0.25525 C 0.01424 0.25432 0.01858 0.25494 0.02257 0.25278 C 0.02518 0.25154 0.02674 0.24568 0.02952 0.24537 C 0.03473 0.24475 0.03976 0.24877 0.04479 0.25031 C 0.04532 0.2537 0.04479 0.25772 0.04618 0.26019 C 0.04757 0.26266 0.04983 0.26296 0.05174 0.26266 C 0.06441 0.26142 0.07466 0.25556 0.08646 0.25031 C 0.08733 0.24691 0.0875 0.24229 0.08924 0.24043 C 0.09393 0.2355 0.09393 0.24877 0.09479 0.25031 C 0.09584 0.25216 0.09757 0.25185 0.09896 0.25278 C 0.10365 0.25124 0.10851 0.25093 0.11285 0.24784 C 0.12587 0.23889 0.10521 0.23704 0.12535 0.2429 C 0.12986 0.25525 0.13125 0.25957 0.13785 0.24784 L 0.12952 0.24043 " pathEditMode="relative" ptsTypes="ffffffffffffffffffffffffffffffffffffffffffffffffffffffffffffffffffffffffffffffffffffffffffffffffffffffffffffffffffffffffAA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23457E-6 C -0.00226 -0.01204 -0.00556 -0.02068 -0.0125 -0.02469 C -0.01893 -0.02376 -0.0257 -0.025 -0.03195 -0.02222 C -0.03351 -0.0216 -0.03368 -0.01697 -0.03473 -0.01481 C -0.03872 -0.00648 -0.04098 -0.00093 -0.04306 0.00988 C -0.04063 0.02716 -0.03872 0.02253 -0.02917 0.01975 C -0.01806 0.00278 -0.01476 0.00401 -0.02778 -0.00741 C -0.03698 -0.00648 -0.04653 -0.00926 -0.05556 -0.00494 C -0.05938 -0.00309 -0.06389 0.00988 -0.06389 0.00988 C -0.06441 0.01235 -0.06528 0.01482 -0.06528 0.01728 C -0.06528 0.02161 -0.06441 0.03364 -0.06389 0.02963 C -0.0625 0.01821 -0.06302 0.00648 -0.0625 -0.00494 C -0.06302 -0.01142 -0.06094 -0.02068 -0.06389 -0.02469 C -0.06667 -0.02839 -0.07066 -0.02284 -0.07361 -0.01975 C -0.07795 -0.01512 -0.08299 0.00278 -0.08473 0.01235 C -0.09479 0.01019 -0.09757 0.01173 -0.10417 -1.23457E-6 C -0.11094 0.00803 -0.11007 0.01667 -0.1125 0.02963 C -0.11702 0.01759 -0.11841 0.01821 -0.125 0.02716 C -0.12813 0.04414 -0.12396 0.02778 -0.13195 0.01975 C -0.13334 0.01821 -0.13473 0.02315 -0.13611 0.02469 C -0.13698 0.0213 -0.13698 0.01605 -0.13889 0.01482 C -0.1441 0.01173 -0.14497 0.02284 -0.14584 0.02716 C -0.1507 0.0142 -0.1467 0.00833 -0.15417 0.01728 C -0.15729 0.0287 -0.16094 0.03272 -0.16667 0.03951 C -0.16945 0.03611 -0.17223 0.03303 -0.175 0.02963 C -0.17639 0.02809 -0.17917 0.02469 -0.17917 0.02469 C -0.17969 0.0213 -0.17934 0.01759 -0.18056 0.01482 C -0.18143 0.01265 -0.18368 0.01049 -0.18473 0.01235 C -0.18681 0.01605 -0.1875 0.02716 -0.1875 0.02716 C -0.19584 0.02222 -0.19601 0.03364 -0.2 0.04444 C -0.20677 0.04136 -0.20868 0.03735 -0.2125 0.02716 C -0.22726 0.0358 -0.2165 0.03488 -0.22361 0.02469 C -0.22483 0.02315 -0.22639 0.02315 -0.22778 0.02222 C -0.23195 0.02469 -0.23698 0.02624 -0.24028 0.0321 C -0.24948 0.04846 -0.23611 0.03117 -0.24723 0.04444 C -0.24914 0.04352 -0.25104 0.04321 -0.25278 0.04198 C -0.25469 0.04074 -0.25625 0.03611 -0.25834 0.03704 C -0.26285 0.03889 -0.26563 0.04722 -0.26945 0.05185 C -0.27275 0.03426 -0.26979 0.03982 -0.27639 0.0321 C -0.28195 0.03982 -0.28611 0.0429 -0.29167 0.04938 C -0.29723 0.04846 -0.30295 0.04969 -0.30834 0.04691 C -0.3099 0.04599 -0.30938 0.03982 -0.31111 0.03951 C -0.31441 0.03889 -0.31754 0.0429 -0.32084 0.04444 C -0.32223 0.04599 -0.32361 0.05093 -0.325 0.04938 C -0.32795 0.0463 -0.33056 0.03457 -0.33056 0.03457 C -0.3342 0.03704 -0.3382 0.03889 -0.34167 0.04198 C -0.34462 0.04475 -0.35 0.05185 -0.35 0.05185 C -0.35052 0.04938 -0.35 0.04444 -0.35139 0.04444 C -0.35417 0.04444 -0.35608 0.04938 -0.35834 0.05185 C -0.36476 0.05895 -0.36007 0.05586 -0.36806 0.05926 C -0.38143 0.05617 -0.38177 0.04938 -0.39445 0.05679 C -0.40191 0.05 -0.40209 0.05216 -0.40973 0.05679 C -0.41111 0.05586 -0.41285 0.05617 -0.41389 0.05432 C -0.41493 0.05247 -0.41389 0.04753 -0.41528 0.04691 C -0.41979 0.04537 -0.42448 0.04846 -0.42917 0.04938 C -0.45018 0.05741 -0.44306 0.05031 -0.45278 0.06173 C -0.45903 0.05062 -0.45747 0.04506 -0.46667 0.03951 C -0.48039 0.05401 -0.47084 0.04691 -0.49723 0.04691 " pathEditMode="relative" ptsTypes="fffffffffffffffffffffffffffffffffffffffffffffffffffffffffA">
                                      <p:cBhvr>
                                        <p:cTn id="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ADMIN\Desktop\game_scre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2381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8" descr="Kết quả hình ảnh cho fish box 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1782763"/>
            <a:ext cx="91440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ADMIN\Desktop\Doreamon cau ca\allison-mcgrath-crayonsswimming.gif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359401"/>
            <a:ext cx="1087438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C:\Users\ADMIN\Desktop\Doreamon cau ca\source (1).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5511800"/>
            <a:ext cx="1120775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C:\Users\ADMIN\Desktop\Doreamon cau ca\giphy (4).gif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68001" y="3611563"/>
            <a:ext cx="809625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C:\Users\ADMIN\Desktop\Doreamon cau ca\animated-tropical-fish-5-2.gif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4511675"/>
            <a:ext cx="8001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 descr="C:\Users\ADMIN\Desktop\Doreamon cau ca\largemouth_bass_swimming_hg_clr1.gif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56876" y="5180014"/>
            <a:ext cx="1408113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Users\ADMIN\Desktop\Doreamon cau ca\animated-emperor-fish.gif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3500438"/>
            <a:ext cx="10287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4" b="7349"/>
          <a:stretch>
            <a:fillRect/>
          </a:stretch>
        </p:blipFill>
        <p:spPr bwMode="auto">
          <a:xfrm>
            <a:off x="6896100" y="887414"/>
            <a:ext cx="1333500" cy="287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3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697538"/>
            <a:ext cx="609600" cy="108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 descr="C:\Users\ADMIN\Desktop\Doreamon cau ca\largemouth_bass_swimming_hg_clr1.gif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400" y="5664201"/>
            <a:ext cx="1127806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xplosion 1 1"/>
          <p:cNvSpPr/>
          <p:nvPr/>
        </p:nvSpPr>
        <p:spPr>
          <a:xfrm>
            <a:off x="8407400" y="2046288"/>
            <a:ext cx="2286000" cy="2062162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Wow</a:t>
            </a:r>
          </a:p>
        </p:txBody>
      </p:sp>
      <p:sp>
        <p:nvSpPr>
          <p:cNvPr id="15" name="Explosion 1 14"/>
          <p:cNvSpPr/>
          <p:nvPr/>
        </p:nvSpPr>
        <p:spPr>
          <a:xfrm>
            <a:off x="2057400" y="279401"/>
            <a:ext cx="2286000" cy="2062163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Wow</a:t>
            </a:r>
          </a:p>
        </p:txBody>
      </p:sp>
      <p:sp>
        <p:nvSpPr>
          <p:cNvPr id="16" name="Explosion 1 15"/>
          <p:cNvSpPr/>
          <p:nvPr/>
        </p:nvSpPr>
        <p:spPr>
          <a:xfrm>
            <a:off x="1752600" y="2268538"/>
            <a:ext cx="2286000" cy="2062162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Wow</a:t>
            </a:r>
          </a:p>
        </p:txBody>
      </p:sp>
      <p:sp>
        <p:nvSpPr>
          <p:cNvPr id="23" name="Explosion 1 22"/>
          <p:cNvSpPr/>
          <p:nvPr/>
        </p:nvSpPr>
        <p:spPr>
          <a:xfrm>
            <a:off x="2057400" y="3378201"/>
            <a:ext cx="2286000" cy="2062163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Wow</a:t>
            </a:r>
          </a:p>
        </p:txBody>
      </p:sp>
      <p:sp>
        <p:nvSpPr>
          <p:cNvPr id="24" name="Explosion 1 23"/>
          <p:cNvSpPr/>
          <p:nvPr/>
        </p:nvSpPr>
        <p:spPr>
          <a:xfrm>
            <a:off x="5559425" y="3575051"/>
            <a:ext cx="2286000" cy="2062163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Wow</a:t>
            </a:r>
          </a:p>
        </p:txBody>
      </p:sp>
      <p:sp>
        <p:nvSpPr>
          <p:cNvPr id="25" name="Explosion 1 24"/>
          <p:cNvSpPr/>
          <p:nvPr/>
        </p:nvSpPr>
        <p:spPr>
          <a:xfrm>
            <a:off x="8204200" y="4059238"/>
            <a:ext cx="2286000" cy="2062162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Wow</a:t>
            </a:r>
          </a:p>
        </p:txBody>
      </p:sp>
      <p:sp>
        <p:nvSpPr>
          <p:cNvPr id="26" name="Explosion 1 25"/>
          <p:cNvSpPr/>
          <p:nvPr/>
        </p:nvSpPr>
        <p:spPr>
          <a:xfrm>
            <a:off x="8356600" y="279401"/>
            <a:ext cx="2286000" cy="2062163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Wow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</a:p>
        </p:txBody>
      </p:sp>
      <p:pic>
        <p:nvPicPr>
          <p:cNvPr id="44052" name="Picture 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68" r="53703"/>
          <a:stretch>
            <a:fillRect/>
          </a:stretch>
        </p:blipFill>
        <p:spPr bwMode="auto">
          <a:xfrm>
            <a:off x="5713413" y="887414"/>
            <a:ext cx="920750" cy="2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5-Point Star 26">
            <a:hlinkClick r:id="rId20" action="ppaction://hlinksldjump"/>
          </p:cNvPr>
          <p:cNvSpPr/>
          <p:nvPr/>
        </p:nvSpPr>
        <p:spPr>
          <a:xfrm>
            <a:off x="9909175" y="5938838"/>
            <a:ext cx="914400" cy="914400"/>
          </a:xfrm>
          <a:prstGeom prst="star5">
            <a:avLst/>
          </a:prstGeom>
          <a:solidFill>
            <a:srgbClr val="FF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83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2859 L 0.01597 0.03249 L 0.03107 -0.02859 L 0.04705 0.03249 L 0.06302 -0.02859 L 0.07795 0.03249 L 0.09392 -0.02859 L 0.10903 0.03249 L 0.125 -0.02859 L 0.14097 0.03249 L 0.15607 -0.02859 L 0.17205 0.03249 L 0.18698 -0.02859 L 0.20295 0.03249 L 0.21892 -0.02859 L 0.23403 0.03249 L 0.25 -0.02859 " pathEditMode="relative" rAng="0" ptsTypes="FFFFFFFFFFFFFFFFF">
                                      <p:cBhvr>
                                        <p:cTn id="12" dur="18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5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20" dur="27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22" dur="37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24" dur="3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61577E-6 L -1.15643 0.02443 " pathEditMode="relative" rAng="0" ptsTypes="AA">
                                      <p:cBhvr>
                                        <p:cTn id="26" dur="3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30" y="122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28" dur="3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98517E-7 C -0.01598 -0.00927 -0.02986 -0.02843 -0.04601 -0.03677 C -0.05972 -0.04387 -0.07257 -0.04758 -0.08577 -0.05654 C -0.09445 -0.06241 -0.09584 -0.05592 -0.10643 -0.06766 C -0.12327 -0.0862 -0.14254 -0.09546 -0.16042 -0.10998 C -0.17709 -0.12358 -0.19167 -0.13902 -0.20955 -0.14674 C -0.21823 -0.15756 -0.22865 -0.16157 -0.2382 -0.1693 C -0.25365 -0.18165 -0.26789 -0.19463 -0.2842 -0.20328 C -0.28941 -0.20884 -0.29445 -0.21594 -0.3 -0.22027 C -0.30712 -0.22583 -0.31511 -0.22645 -0.32223 -0.2317 C -0.33716 -0.24282 -0.3507 -0.25981 -0.36667 -0.26537 C -0.37275 -0.27958 -0.375 -0.27989 -0.3842 -0.28514 C -0.3915 -0.29843 -0.40226 -0.30368 -0.40955 -0.31635 C -0.42032 -0.33581 -0.41476 -0.33087 -0.42379 -0.33612 C -0.43177 -0.35064 -0.44202 -0.3633 -0.44931 -0.37844 C -0.46355 -0.40779 -0.44532 -0.37442 -0.45868 -0.39821 C -0.46302 -0.41737 -0.47049 -0.43158 -0.47622 -0.44919 C -0.47674 -0.45289 -0.47657 -0.45722 -0.47778 -0.46031 C -0.47882 -0.46309 -0.4816 -0.46278 -0.48264 -0.46587 C -0.48403 -0.47019 -0.48334 -0.47544 -0.4842 -0.48008 C -0.48646 -0.49151 -0.49271 -0.49676 -0.49532 -0.5085 C -0.49705 -0.51684 -0.49775 -0.5258 -0.5 -0.53383 C -0.50313 -0.54464 -0.5066 -0.55577 -0.50799 -0.56781 C -0.51164 -0.59778 -0.50764 -0.57368 -0.51111 -0.59315 C -0.51667 -0.67347 -0.51493 -0.64072 -0.51111 -0.80198 C -0.51094 -0.81187 -0.50261 -0.81928 -0.49844 -0.82175 C -0.48212 -0.85234 -0.46736 -0.81588 -0.454 -0.80785 C -0.44983 -0.80229 -0.44566 -0.79611 -0.44132 -0.79086 C -0.4382 -0.78715 -0.43177 -0.77943 -0.43177 -0.77943 C -0.42674 -0.76615 -0.41945 -0.75472 -0.41598 -0.73989 C -0.41198 -0.7229 -0.41424 -0.73031 -0.40955 -0.71734 C -0.40764 -0.69386 -0.40157 -0.67038 -0.40157 -0.6469 " pathEditMode="relative" ptsTypes="fffffffffffffffffffffffffffffffA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5.02317E-6 C -0.00851 -0.02565 -0.01875 -0.04913 -0.02865 -0.07353 C -0.03507 -0.08898 -0.03959 -0.10628 -0.04601 -0.12142 C -0.05018 -0.14459 -0.04757 -0.13316 -0.054 -0.1554 C -0.05712 -0.17764 -0.05295 -0.15509 -0.06198 -0.18073 C -0.06285 -0.1832 -0.06268 -0.18691 -0.06354 -0.18938 C -0.0665 -0.19772 -0.06945 -0.20266 -0.07309 -0.20915 C -0.07657 -0.24004 -0.08889 -0.26599 -0.09688 -0.29411 C -0.09861 -0.30585 -0.10191 -0.31388 -0.10469 -0.32469 C -0.11059 -0.34786 -0.11545 -0.37196 -0.12066 -0.39544 C -0.12483 -0.41459 -0.12327 -0.43374 -0.12865 -0.45197 C -0.12917 -0.4566 -0.12952 -0.46155 -0.13021 -0.46618 C -0.13108 -0.47174 -0.13334 -0.48286 -0.13334 -0.48286 C -0.13247 -0.56349 -0.14219 -0.62281 -0.1191 -0.68645 C -0.1165 -0.70467 -0.10973 -0.71518 -0.10313 -0.72877 C -0.08455 -0.76708 -0.0717 -0.79488 -0.04289 -0.80785 C -0.00209 -0.80538 0.04045 -0.82021 0.07465 -0.77665 C 0.08906 -0.75812 0.1 -0.7334 0.11111 -0.709 C 0.11527 -0.69973 0.12066 -0.6778 0.12066 -0.6778 C 0.12448 -0.64412 0.12378 -0.65926 0.12378 -0.63269 " pathEditMode="relative" ptsTypes="fffffffffffffffffffA"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194 0.02166 C -0.33316 0.04165 -0.33125 0.05192 -0.34149 0.06525 C -0.34427 0.07607 -0.34219 0.06941 -0.3493 0.08385 C -0.35226 0.08968 -0.34948 0.09106 -0.35417 0.09634 C -0.3559 0.09828 -0.35833 0.09884 -0.36042 0.10023 C -0.36389 0.11244 -0.36753 0.12466 -0.37326 0.13548 C -0.37552 0.14492 -0.37864 0.15575 -0.38264 0.16436 C -0.38455 0.16852 -0.38698 0.17269 -0.38906 0.17685 C -0.3901 0.17879 -0.39219 0.18324 -0.39219 0.18324 C -0.39392 0.1924 -0.39757 0.19878 -0.40017 0.20794 C -0.40347 0.21905 -0.41094 0.24348 -0.41771 0.25347 C -0.41944 0.25597 -0.42205 0.25708 -0.42396 0.25958 C -0.43177 0.26985 -0.43802 0.2829 -0.44774 0.29068 C -0.45642 0.29762 -0.46545 0.30012 -0.47483 0.30511 C -0.48542 0.31094 -0.49549 0.31872 -0.5066 0.32177 C -0.51424 0.32704 -0.52187 0.32788 -0.53038 0.3301 C -0.54028 0.33676 -0.55121 0.33843 -0.56215 0.34065 C -0.5743 0.33982 -0.58663 0.34037 -0.59861 0.33815 C -0.6158 0.33537 -0.63281 0.31705 -0.6493 0.30928 C -0.65642 0.30012 -0.6658 0.29428 -0.67483 0.28873 C -0.68264 0.27818 -0.68385 0.28179 -0.69062 0.2743 C -0.69566 0.26847 -0.70174 0.26319 -0.70486 0.2557 C -0.7059 0.25292 -0.7066 0.24959 -0.70816 0.24709 C -0.71285 0.23987 -0.71996 0.23487 -0.72396 0.22654 C -0.73038 0.2135 -0.73437 0.20073 -0.73993 0.18712 C -0.75555 0.14964 -0.73837 0.19406 -0.75104 0.16658 C -0.75295 0.16269 -0.75399 0.15825 -0.75573 0.15409 C -0.75764 0.14992 -0.76007 0.14576 -0.76215 0.14159 C -0.76267 0.13965 -0.76285 0.13715 -0.76371 0.13548 C -0.76649 0.12938 -0.77083 0.12493 -0.77326 0.11883 C -0.77656 0.11022 -0.77882 0.10245 -0.78264 0.09412 C -0.78698 0.0683 -0.78073 0.09662 -0.78906 0.07746 C -0.7901 0.07496 -0.78976 0.07163 -0.79062 0.06913 C -0.79184 0.06552 -0.79392 0.06219 -0.79549 0.05886 C -0.79965 0.0397 -0.80312 0.0186 -0.80972 0.00084 C -0.81371 -0.02637 -0.80781 0.00611 -0.81597 -0.01776 C -0.81753 -0.02221 -0.81858 -0.03914 -0.81927 -0.04247 C -0.8217 -0.05524 -0.82292 -0.05108 -0.82708 -0.06329 C -0.83351 -0.08134 -0.83437 -0.10133 -0.84149 -0.1191 C -0.84444 -0.14325 -0.84896 -0.16518 -0.85104 -0.18961 C -0.85069 -0.21599 -0.86094 -0.294 -0.84774 -0.34064 C -0.84479 -0.35063 -0.84097 -0.37229 -0.83507 -0.38006 C -0.82986 -0.38673 -0.82465 -0.3895 -0.81771 -0.39228 C -0.79861 -0.39172 -0.77951 -0.39172 -0.76042 -0.39033 C -0.75573 -0.39006 -0.75503 -0.38673 -0.75104 -0.38395 C -0.74739 -0.38145 -0.73976 -0.38062 -0.73663 -0.38006 C -0.7309 -0.37507 -0.72413 -0.37035 -0.71771 -0.36757 C -0.71354 -0.36229 -0.70868 -0.36063 -0.7033 -0.3573 C -0.69427 -0.34536 -0.69896 -0.34841 -0.69062 -0.3448 C -0.68542 -0.33814 -0.68003 -0.33092 -0.67483 -0.32398 C -0.67326 -0.32204 -0.67205 -0.31871 -0.66996 -0.31787 C -0.6684 -0.31732 -0.66528 -0.31593 -0.66528 -0.31565 " pathEditMode="relative" rAng="0" ptsTypes="fffffffffffffffffffffffffffffffffffffffffffffffffffA"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24" y="-4747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844 -0.26568 C -0.45104 -0.25347 -0.44966 -0.23931 -0.45469 -0.22876 C -0.45712 -0.22154 -0.46007 -0.21516 -0.4625 -0.20849 C -0.4691 -0.17268 -0.46077 -0.21155 -0.47153 -0.17851 C -0.47327 -0.17268 -0.47448 -0.16574 -0.47639 -0.15991 C -0.47795 -0.15352 -0.48004 -0.14825 -0.48247 -0.1427 C -0.48907 -0.09939 -0.48177 -0.13159 -0.49827 -0.09411 C -0.51129 -0.06413 -0.52361 -0.0322 -0.53663 -0.00194 C -0.61476 0.11383 -0.57413 0.07496 -0.629 0.10439 C -0.65938 0.09217 -0.68733 0.06274 -0.71476 0.03193 C -0.73143 0.00333 -0.74948 -0.02443 -0.76545 -0.05497 C -0.77136 -0.06635 -0.77101 -0.09245 -0.77014 -0.1005 C -0.76528 -0.14409 -0.74948 -0.17212 -0.73368 -0.20461 C -0.70104 -0.24625 -0.69514 -0.28789 -0.65243 -0.26652 C -0.64427 -0.25708 -0.63368 -0.2457 -0.62431 -0.23376 C -0.60243 -0.19767 -0.57518 -0.17379 -0.57153 -0.12882 C -0.56302 -0.10661 -0.57188 -0.08662 -0.57761 -0.07024 C -0.60295 -0.03831 -0.62761 -0.00472 -0.65504 0.02388 C -0.66181 0.0311 -0.67153 0.03026 -0.67917 0.03554 C -0.7191 0.06247 -0.7592 0.09856 -0.80695 0.09995 C -0.8165 0.10022 -0.82587 0.09495 -0.83577 0.09273 C -0.84479 0.08495 -0.85365 0.0744 -0.86285 0.06719 C -0.8967 0.04053 -0.85365 0.0744 -0.88004 0.05775 C -0.8908 0.05108 -0.9007 0.03776 -0.91077 0.0261 C -0.93889 -0.01971 -0.98646 -0.0608 -0.99202 -0.11854 C -0.99809 -0.13381 -0.99809 -0.1452 -0.99966 -0.16324 C -1.00243 -0.19878 -0.99219 -0.21044 -0.98177 -0.23737 C -0.97275 -0.2593 -0.96337 -0.27957 -0.95573 -0.30233 C -0.94306 -0.32065 -0.9316 -0.34092 -0.91719 -0.35619 C -0.91424 -0.35897 -0.9092 -0.35563 -0.90469 -0.35702 C -0.89931 -0.35813 -0.8941 -0.36174 -0.88872 -0.36369 C -0.88247 -0.3623 -0.87882 -0.36424 -0.87275 -0.35841 C -0.85157 -0.3226 -0.83611 -0.31177 -0.8474 -0.27679 C -0.85417 -0.26735 -0.87188 -0.23126 -0.8882 -0.22349 C -0.89375 -0.22099 -0.9 -0.21877 -0.90625 -0.21766 C -0.9092 -0.21654 -0.91233 -0.21543 -0.91528 -0.2146 C -0.91841 -0.21516 -0.92136 -0.2121 -0.92118 -0.21183 C -0.94028 -0.23015 -0.94132 -0.22793 -0.96025 -0.27151 C -0.96285 -0.27679 -0.96111 -0.28345 -0.96181 -0.28789 C -0.96407 -0.30705 -0.96285 -0.31954 -0.96025 -0.33648 C -0.95851 -0.34814 -0.95452 -0.35924 -0.95313 -0.37146 C -0.95157 -0.37951 -0.95313 -0.38867 -0.95157 -0.39589 C -0.9507 -0.40089 -0.94827 -0.40394 -0.94653 -0.40866 C -0.93924 -0.42698 -0.93507 -0.44586 -0.92657 -0.46224 C -0.90417 -0.52804 -0.86684 -0.56746 -0.83299 -0.61965 C -0.82639 -0.6241 -0.82014 -0.62882 -0.81337 -0.63298 C -0.80747 -0.63631 -0.79288 -0.6352 -0.79254 -0.63492 C -0.77587 -0.62715 -0.8033 -0.63909 -0.77813 -0.63215 C -0.75886 -0.62687 -0.77153 -0.62854 -0.75851 -0.62188 C -0.74931 -0.6166 -0.73959 -0.61493 -0.73038 -0.60994 C -0.72066 -0.60355 -0.71059 -0.59578 -0.70104 -0.58856 " pathEditMode="relative" rAng="-2701046" ptsTypes="ffffffffffffffffffffffffffffffffffffffffffffffffffA">
                                      <p:cBhvr>
                                        <p:cTn id="72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5" y="5358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 nodeType="clickPar">
                      <p:stCondLst>
                        <p:cond delay="0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733 -0.05004 C 0.33854 -0.03367 0.33924 -0.02039 0.34219 -0.00494 C 0.34375 0.01267 0.3474 0.02225 0.35174 0.03738 C 0.35642 0.05376 0.35295 0.04851 0.35799 0.06302 C 0.36181 0.07446 0.36649 0.08558 0.37066 0.0967 C 0.37517 0.10875 0.3816 0.10998 0.38819 0.11647 C 0.39531 0.12327 0.40174 0.13192 0.40885 0.13902 C 0.42101 0.15107 0.43663 0.15478 0.45017 0.15879 C 0.45868 0.16435 0.46823 0.16682 0.47708 0.17022 C 0.54427 0.16837 0.61146 0.16899 0.67865 0.16466 C 0.69688 0.16343 0.71476 0.14335 0.73264 0.13902 C 0.75313 0.12697 0.77396 0.11709 0.79462 0.10535 C 0.80017 0.10226 0.81042 0.09114 0.81042 0.09114 C 0.8125 0.08743 0.81441 0.0828 0.81684 0.07971 C 0.81823 0.07785 0.82014 0.07878 0.82153 0.07693 C 0.83229 0.06272 0.83507 0.05407 0.84844 0.04603 C 0.86528 0.02564 0.88003 0.00247 0.89774 -0.01606 C 0.9059 -0.0244 0.91076 -0.04016 0.9184 -0.05004 C 0.92587 -0.07043 0.92188 -0.0624 0.92951 -0.07538 C 0.93299 -0.09453 0.93021 -0.08155 0.94063 -0.11214 C 0.94288 -0.11893 0.9434 -0.12758 0.94531 -0.13469 C 0.94809 -0.14581 0.95191 -0.15755 0.95486 -0.16867 C 0.95885 -0.20512 0.95608 -0.18813 0.96285 -0.21964 C 0.96875 -0.30985 0.96719 -0.26475 0.96285 -0.40871 C 0.96233 -0.42323 0.9625 -0.42107 0.95799 -0.42848 C 0.9559 -0.45072 0.95243 -0.46895 0.94531 -0.48779 C 0.93993 -0.51776 0.93229 -0.54186 0.9184 -0.56132 C 0.9151 -0.56595 0.91458 -0.56935 0.91042 -0.57275 C 0.89792 -0.58263 0.88507 -0.59005 0.8724 -0.59808 C 0.85069 -0.61167 0.82882 -0.62496 0.80573 -0.62897 C 0.78264 -0.64597 0.75295 -0.6438 0.72795 -0.64597 C 0.65017 -0.64473 0.6 -0.6679 0.53733 -0.63206 C 0.53194 -0.62187 0.52465 -0.6231 0.5184 -0.61507 C 0.50799 -0.60179 0.51892 -0.60951 0.50885 -0.60364 C 0.50052 -0.58912 0.49878 -0.57584 0.49288 -0.55854 C 0.48542 -0.5366 0.47552 -0.51745 0.46753 -0.49644 C 0.46528 -0.4844 0.46285 -0.48501 0.45799 -0.47667 C 0.45486 -0.45968 0.44688 -0.46061 0.44688 -0.44269 " pathEditMode="relative" ptsTypes="fffffffffffffffffffffffffffffffffffff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 nodeType="clickPar">
                      <p:stCondLst>
                        <p:cond delay="0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67 0.08187 C 0.4908 0.09762 0.48524 0.11091 0.47448 0.11585 C 0.46198 0.13222 0.44462 0.12975 0.43003 0.1384 C 0.40104 0.13747 0.36597 0.14705 0.33628 0.13006 C 0.32934 0.11739 0.32101 0.11647 0.3125 0.1072 C 0.3059 0.10009 0.29948 0.09299 0.29323 0.08465 C 0.29115 0.08156 0.28976 0.076 0.28715 0.07353 C 0.2842 0.07105 0.28073 0.07167 0.2776 0.07075 C 0.27292 0.06271 0.26962 0.05252 0.26476 0.0451 C 0.2592 0.03676 0.2474 0.02255 0.2474 0.02286 C 0.24358 0.00216 0.24965 0.02842 0.23785 0.00556 C 0.23038 -0.00927 0.22656 -0.03707 0.21736 -0.04788 C 0.20764 -0.07569 0.2125 -0.06395 0.20295 -0.08464 C 0.20087 -0.09608 0.19618 -0.10164 0.1934 -0.11307 C 0.18958 -0.12851 0.18924 -0.14643 0.18229 -0.15817 C 0.17726 -0.17701 0.175 -0.19771 0.17118 -0.21748 C 0.1651 -0.28916 0.15208 -0.38276 0.1776 -0.44331 C 0.17778 -0.44516 0.17969 -0.46772 0.18073 -0.47173 C 0.18142 -0.47451 0.18316 -0.47513 0.18403 -0.47729 C 0.18941 -0.48934 0.19253 -0.50262 0.19983 -0.51127 C 0.20903 -0.53568 0.19653 -0.50633 0.20781 -0.5224 C 0.20938 -0.52456 0.20938 -0.52919 0.21094 -0.53105 C 0.21979 -0.54217 0.22587 -0.54031 0.23472 -0.54804 C 0.24913 -0.5607 0.22865 -0.54618 0.24583 -0.55916 C 0.26198 -0.57152 0.2809 -0.57831 0.29826 -0.58171 C 0.32205 -0.58078 0.34566 -0.58109 0.36962 -0.57893 C 0.37813 -0.578 0.40608 -0.56657 0.4125 -0.55916 C 0.41563 -0.55545 0.41823 -0.54958 0.42188 -0.54804 C 0.42431 -0.54711 0.43073 -0.54464 0.43299 -0.54217 C 0.43958 -0.53537 0.44514 -0.52363 0.45226 -0.51962 C 0.46302 -0.50015 0.45799 -0.50695 0.46649 -0.49706 C 0.4684 -0.49212 0.47118 -0.4881 0.47292 -0.48285 C 0.48003 -0.46215 0.46684 -0.4881 0.47917 -0.46617 C 0.48542 -0.43126 0.50174 -0.40439 0.50938 -0.37009 C 0.5151 -0.34445 0.51563 -0.32159 0.51563 -0.29379 " pathEditMode="relative" rAng="0" ptsTypes="ffffffffffffffffffffffffffffffffffA">
                                      <p:cBhvr>
                                        <p:cTn id="9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5" y="-29935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17 -0.06605 C 0.56805 -0.05 0.56805 -0.05154 0.5592 -0.04629 C 0.53819 -0.01635 0.50885 -0.01358 0.48281 -0.00926 C 0.47483 -0.00463 0.46701 -0.00493 0.4592 0.00062 C 0.45226 -0.0003 0.44531 -4.19753E-6 0.43819 -0.00185 C 0.42951 -0.00401 0.42187 -0.01543 0.41337 -0.01913 C 0.40781 -0.0216 0.40226 -0.02407 0.3967 -0.02654 C 0.37726 -0.04722 0.3566 -0.06543 0.33698 -0.0858 C 0.33437 -0.08858 0.32378 -0.09969 0.32031 -0.10555 C 0.3151 -0.11419 0.30503 -0.13271 0.30503 -0.13271 C 0.30312 -0.14938 0.29774 -0.15679 0.29253 -0.16975 C 0.29045 -0.1753 0.28941 -0.18209 0.28698 -0.18703 C 0.28351 -0.19382 0.27812 -0.19784 0.27448 -0.20432 C 0.26302 -0.26543 0.2401 -0.31697 0.23559 -0.38209 C 0.23507 -0.40586 0.23403 -0.42993 0.2342 -0.4537 C 0.23455 -0.49197 0.23646 -0.59351 0.25642 -0.62901 C 0.25798 -0.6429 0.26007 -0.64753 0.26476 -0.65864 C 0.2651 -0.66049 0.26875 -0.6895 0.27031 -0.69321 C 0.27778 -0.71142 0.28646 -0.71975 0.2967 -0.73024 C 0.30017 -0.73364 0.30278 -0.73981 0.30642 -0.74259 C 0.31545 -0.74969 0.32917 -0.75246 0.33837 -0.75493 C 0.35694 -0.75277 0.37292 -0.74629 0.39114 -0.74012 C 0.39548 -0.73858 0.40191 -0.73827 0.40642 -0.73518 C 0.41423 -0.72993 0.42187 -0.72654 0.42986 -0.72284 C 0.43802 -0.71944 0.44167 -0.71327 0.45087 -0.71049 C 0.4559 -0.70432 0.46996 -0.68426 0.47569 -0.68086 C 0.47899 -0.66944 0.48246 -0.6679 0.48698 -0.65864 C 0.49358 -0.64506 0.49774 -0.62777 0.50226 -0.61172 " pathEditMode="relative" ptsTypes="fffffffffffffffffffffffffffA">
                                      <p:cBhvr>
                                        <p:cTn id="1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5" grpId="0" animBg="1"/>
      <p:bldP spid="15" grpId="1" animBg="1"/>
      <p:bldP spid="16" grpId="0" animBg="1"/>
      <p:bldP spid="16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92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759326"/>
            <a:ext cx="152400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88" y="57150"/>
            <a:ext cx="5181600" cy="369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25" y="4868863"/>
            <a:ext cx="394335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414" y="3581401"/>
            <a:ext cx="2979737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359150" y="2371726"/>
            <a:ext cx="2736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0070C0"/>
                </a:solidFill>
              </a:rPr>
              <a:t>This is my friend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41513" y="5138739"/>
            <a:ext cx="36877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0033CC"/>
                </a:solidFill>
              </a:rPr>
              <a:t>This is my friend, </a:t>
            </a:r>
            <a:r>
              <a:rPr lang="en-US" altLang="en-US" sz="2400" b="1">
                <a:solidFill>
                  <a:srgbClr val="FF0000"/>
                </a:solidFill>
              </a:rPr>
              <a:t>Peter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062663" y="2708275"/>
            <a:ext cx="10795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884" y="692697"/>
            <a:ext cx="1806462" cy="16788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913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92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759326"/>
            <a:ext cx="152400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88" y="57150"/>
            <a:ext cx="5181600" cy="369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25" y="4868863"/>
            <a:ext cx="394335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414" y="3581401"/>
            <a:ext cx="2979737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359150" y="2371726"/>
            <a:ext cx="2736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0070C0"/>
                </a:solidFill>
              </a:rPr>
              <a:t>This is my friend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41513" y="5138739"/>
            <a:ext cx="36877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0033CC"/>
                </a:solidFill>
              </a:rPr>
              <a:t>This is my friend, </a:t>
            </a:r>
            <a:r>
              <a:rPr lang="en-US" altLang="en-US" sz="2400" b="1">
                <a:solidFill>
                  <a:srgbClr val="FF0000"/>
                </a:solidFill>
              </a:rPr>
              <a:t>Tony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062663" y="2708275"/>
            <a:ext cx="10795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819" y="692697"/>
            <a:ext cx="1672593" cy="16788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91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805364"/>
            <a:ext cx="152400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206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92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759326"/>
            <a:ext cx="152400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88" y="57150"/>
            <a:ext cx="5181600" cy="369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25" y="4868863"/>
            <a:ext cx="394335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414" y="3581401"/>
            <a:ext cx="2979737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359150" y="2371726"/>
            <a:ext cx="2736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0070C0"/>
                </a:solidFill>
              </a:rPr>
              <a:t>This is my friend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41513" y="5138739"/>
            <a:ext cx="36877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0033CC"/>
                </a:solidFill>
              </a:rPr>
              <a:t>This is my friend, </a:t>
            </a:r>
            <a:r>
              <a:rPr lang="en-US" altLang="en-US" sz="2400" b="1">
                <a:solidFill>
                  <a:srgbClr val="FF0000"/>
                </a:solidFill>
              </a:rPr>
              <a:t>Hoa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062663" y="2708275"/>
            <a:ext cx="10795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332" y="692697"/>
            <a:ext cx="1585566" cy="16788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15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791076"/>
            <a:ext cx="152400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859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92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759326"/>
            <a:ext cx="152400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88" y="57150"/>
            <a:ext cx="5181600" cy="369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25" y="4868863"/>
            <a:ext cx="394335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414" y="3581401"/>
            <a:ext cx="2979737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359150" y="2371726"/>
            <a:ext cx="2736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0070C0"/>
                </a:solidFill>
              </a:rPr>
              <a:t>Hi, I’m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41514" y="5138738"/>
            <a:ext cx="4154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0070C0"/>
                </a:solidFill>
              </a:rPr>
              <a:t>Hi, I’m </a:t>
            </a:r>
            <a:r>
              <a:rPr lang="en-US" altLang="en-US" sz="2400" b="1">
                <a:solidFill>
                  <a:srgbClr val="FF0000"/>
                </a:solidFill>
              </a:rPr>
              <a:t>Mary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062663" y="2708275"/>
            <a:ext cx="10795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904" y="692697"/>
            <a:ext cx="1764422" cy="16788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39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759326"/>
            <a:ext cx="152400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401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92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759326"/>
            <a:ext cx="152400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88" y="57150"/>
            <a:ext cx="5181600" cy="369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25" y="4868863"/>
            <a:ext cx="394335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414" y="3581401"/>
            <a:ext cx="2979737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359150" y="2371726"/>
            <a:ext cx="2736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0070C0"/>
                </a:solidFill>
              </a:rPr>
              <a:t>Hi, I’m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41513" y="5138738"/>
            <a:ext cx="4121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0070C0"/>
                </a:solidFill>
              </a:rPr>
              <a:t>Hi, I’m </a:t>
            </a:r>
            <a:r>
              <a:rPr lang="en-US" altLang="en-US" sz="2400" b="1">
                <a:solidFill>
                  <a:srgbClr val="FF0000"/>
                </a:solidFill>
              </a:rPr>
              <a:t>Linda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062663" y="2708275"/>
            <a:ext cx="10795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094" y="650419"/>
            <a:ext cx="2353455" cy="17211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63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113" y="4805364"/>
            <a:ext cx="152400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492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92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759326"/>
            <a:ext cx="152400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75" y="144464"/>
            <a:ext cx="5721350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26" y="4868863"/>
            <a:ext cx="413861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414" y="3581401"/>
            <a:ext cx="2979737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359151" y="2371726"/>
            <a:ext cx="3457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0070C0"/>
                </a:solidFill>
              </a:rPr>
              <a:t>They are my friends,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733551" y="4978401"/>
            <a:ext cx="42973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0070C0"/>
                </a:solidFill>
              </a:rPr>
              <a:t>They are my friends</a:t>
            </a:r>
            <a:r>
              <a:rPr lang="en-US" altLang="en-US" sz="2400" b="1">
                <a:solidFill>
                  <a:srgbClr val="0033CC"/>
                </a:solidFill>
              </a:rPr>
              <a:t>, </a:t>
            </a:r>
            <a:r>
              <a:rPr lang="en-US" altLang="en-US" sz="2400" b="1">
                <a:solidFill>
                  <a:srgbClr val="FF0000"/>
                </a:solidFill>
              </a:rPr>
              <a:t>Phong and Nam.</a:t>
            </a:r>
            <a:endParaRPr lang="en-US" altLang="en-US" sz="2400" b="1">
              <a:solidFill>
                <a:srgbClr val="0033CC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602413" y="2708275"/>
            <a:ext cx="10795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0186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738" y="503238"/>
            <a:ext cx="1973262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7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759326"/>
            <a:ext cx="152400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207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3" t="14914" r="12305" b="62435"/>
          <a:stretch/>
        </p:blipFill>
        <p:spPr>
          <a:xfrm>
            <a:off x="1703512" y="116632"/>
            <a:ext cx="8784976" cy="633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2276476"/>
            <a:ext cx="369888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9" y="4868864"/>
            <a:ext cx="369887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2260600"/>
            <a:ext cx="369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864" y="5054600"/>
            <a:ext cx="369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27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92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759326"/>
            <a:ext cx="152400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57150"/>
            <a:ext cx="5811838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26" y="4868863"/>
            <a:ext cx="4498975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414" y="3581401"/>
            <a:ext cx="2979737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16250" y="2373313"/>
            <a:ext cx="31511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0070C0"/>
                </a:solidFill>
              </a:rPr>
              <a:t>They are my friends,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703388" y="4900613"/>
            <a:ext cx="46085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0070C0"/>
                </a:solidFill>
              </a:rPr>
              <a:t>They are my friends</a:t>
            </a:r>
            <a:r>
              <a:rPr lang="en-US" altLang="en-US" sz="2400" b="1">
                <a:solidFill>
                  <a:srgbClr val="0033CC"/>
                </a:solidFill>
              </a:rPr>
              <a:t>, </a:t>
            </a:r>
            <a:r>
              <a:rPr lang="en-US" altLang="en-US" sz="2400" b="1">
                <a:solidFill>
                  <a:srgbClr val="FF0000"/>
                </a:solidFill>
              </a:rPr>
              <a:t>Tony and Mary.</a:t>
            </a:r>
            <a:endParaRPr lang="en-US" altLang="en-US" sz="2400" b="1">
              <a:solidFill>
                <a:srgbClr val="0033CC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311900" y="2708275"/>
            <a:ext cx="10795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84"/>
          <a:stretch/>
        </p:blipFill>
        <p:spPr>
          <a:xfrm>
            <a:off x="4439816" y="623636"/>
            <a:ext cx="1872208" cy="16149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11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765676"/>
            <a:ext cx="152400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962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4" t="37214" r="13395" b="42089"/>
          <a:stretch/>
        </p:blipFill>
        <p:spPr>
          <a:xfrm>
            <a:off x="1735747" y="188640"/>
            <a:ext cx="8680733" cy="5688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75" y="1341439"/>
            <a:ext cx="369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9" y="4797425"/>
            <a:ext cx="371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850" y="2057400"/>
            <a:ext cx="369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652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5" t="40513" r="50903" b="42518"/>
          <a:stretch/>
        </p:blipFill>
        <p:spPr>
          <a:xfrm>
            <a:off x="1713412" y="260648"/>
            <a:ext cx="8352928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480" y="1484784"/>
            <a:ext cx="1735658" cy="18716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Rectangle 20"/>
          <p:cNvSpPr/>
          <p:nvPr/>
        </p:nvSpPr>
        <p:spPr>
          <a:xfrm>
            <a:off x="-1908720" y="2641268"/>
            <a:ext cx="1553631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Arial" charset="0"/>
              </a:rPr>
              <a:t>peter</a:t>
            </a:r>
            <a:endParaRPr lang="en-US" sz="5400" cap="all" dirty="0">
              <a:ln w="0"/>
              <a:gradFill flip="none">
                <a:gsLst>
                  <a:gs pos="0">
                    <a:srgbClr val="BBE0E3">
                      <a:tint val="75000"/>
                      <a:shade val="75000"/>
                      <a:satMod val="170000"/>
                    </a:srgbClr>
                  </a:gs>
                  <a:gs pos="49000">
                    <a:srgbClr val="BBE0E3">
                      <a:tint val="88000"/>
                      <a:shade val="65000"/>
                      <a:satMod val="172000"/>
                    </a:srgbClr>
                  </a:gs>
                  <a:gs pos="50000">
                    <a:srgbClr val="BBE0E3">
                      <a:shade val="65000"/>
                      <a:satMod val="130000"/>
                    </a:srgbClr>
                  </a:gs>
                  <a:gs pos="92000">
                    <a:srgbClr val="BBE0E3">
                      <a:shade val="50000"/>
                      <a:satMod val="120000"/>
                    </a:srgbClr>
                  </a:gs>
                  <a:gs pos="100000">
                    <a:srgbClr val="BBE0E3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charset="0"/>
              <a:cs typeface="Arial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1908720" y="3573017"/>
            <a:ext cx="1553631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Arial" charset="0"/>
              </a:rPr>
              <a:t>peter</a:t>
            </a:r>
            <a:endParaRPr lang="en-US" sz="5400" cap="all" dirty="0">
              <a:ln w="0"/>
              <a:gradFill flip="none">
                <a:gsLst>
                  <a:gs pos="0">
                    <a:srgbClr val="BBE0E3">
                      <a:tint val="75000"/>
                      <a:shade val="75000"/>
                      <a:satMod val="170000"/>
                    </a:srgbClr>
                  </a:gs>
                  <a:gs pos="49000">
                    <a:srgbClr val="BBE0E3">
                      <a:tint val="88000"/>
                      <a:shade val="65000"/>
                      <a:satMod val="172000"/>
                    </a:srgbClr>
                  </a:gs>
                  <a:gs pos="50000">
                    <a:srgbClr val="BBE0E3">
                      <a:shade val="65000"/>
                      <a:satMod val="130000"/>
                    </a:srgbClr>
                  </a:gs>
                  <a:gs pos="92000">
                    <a:srgbClr val="BBE0E3">
                      <a:shade val="50000"/>
                      <a:satMod val="120000"/>
                    </a:srgbClr>
                  </a:gs>
                  <a:gs pos="100000">
                    <a:srgbClr val="BBE0E3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charset="0"/>
              <a:cs typeface="Arial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403" y="1548902"/>
            <a:ext cx="1735658" cy="17421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Rectangle 19"/>
          <p:cNvSpPr/>
          <p:nvPr/>
        </p:nvSpPr>
        <p:spPr>
          <a:xfrm>
            <a:off x="-1908720" y="1764106"/>
            <a:ext cx="1316964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Arial" charset="0"/>
              </a:rPr>
              <a:t>TONY</a:t>
            </a:r>
            <a:endParaRPr lang="en-US" sz="5400" cap="all" dirty="0">
              <a:ln w="0"/>
              <a:gradFill flip="none">
                <a:gsLst>
                  <a:gs pos="0">
                    <a:srgbClr val="BBE0E3">
                      <a:tint val="75000"/>
                      <a:shade val="75000"/>
                      <a:satMod val="170000"/>
                    </a:srgbClr>
                  </a:gs>
                  <a:gs pos="49000">
                    <a:srgbClr val="BBE0E3">
                      <a:tint val="88000"/>
                      <a:shade val="65000"/>
                      <a:satMod val="172000"/>
                    </a:srgbClr>
                  </a:gs>
                  <a:gs pos="50000">
                    <a:srgbClr val="BBE0E3">
                      <a:shade val="65000"/>
                      <a:satMod val="130000"/>
                    </a:srgbClr>
                  </a:gs>
                  <a:gs pos="92000">
                    <a:srgbClr val="BBE0E3">
                      <a:shade val="50000"/>
                      <a:satMod val="120000"/>
                    </a:srgbClr>
                  </a:gs>
                  <a:gs pos="100000">
                    <a:srgbClr val="BBE0E3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charset="0"/>
              <a:cs typeface="Arial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1924972" y="6288365"/>
            <a:ext cx="1316964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Arial" charset="0"/>
              </a:rPr>
              <a:t>TONY</a:t>
            </a:r>
            <a:endParaRPr lang="en-US" sz="5400" cap="all" dirty="0">
              <a:ln w="0"/>
              <a:gradFill flip="none">
                <a:gsLst>
                  <a:gs pos="0">
                    <a:srgbClr val="BBE0E3">
                      <a:tint val="75000"/>
                      <a:shade val="75000"/>
                      <a:satMod val="170000"/>
                    </a:srgbClr>
                  </a:gs>
                  <a:gs pos="49000">
                    <a:srgbClr val="BBE0E3">
                      <a:tint val="88000"/>
                      <a:shade val="65000"/>
                      <a:satMod val="172000"/>
                    </a:srgbClr>
                  </a:gs>
                  <a:gs pos="50000">
                    <a:srgbClr val="BBE0E3">
                      <a:shade val="65000"/>
                      <a:satMod val="130000"/>
                    </a:srgbClr>
                  </a:gs>
                  <a:gs pos="92000">
                    <a:srgbClr val="BBE0E3">
                      <a:shade val="50000"/>
                      <a:satMod val="120000"/>
                    </a:srgbClr>
                  </a:gs>
                  <a:gs pos="100000">
                    <a:srgbClr val="BBE0E3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charset="0"/>
              <a:cs typeface="Arial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154" y="1558223"/>
            <a:ext cx="1645348" cy="17421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154" y="1609444"/>
            <a:ext cx="1735658" cy="16514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Rectangle 24"/>
          <p:cNvSpPr/>
          <p:nvPr/>
        </p:nvSpPr>
        <p:spPr>
          <a:xfrm>
            <a:off x="-1669071" y="1000975"/>
            <a:ext cx="1074333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Arial" charset="0"/>
              </a:rPr>
              <a:t>HOA</a:t>
            </a:r>
            <a:endParaRPr lang="en-US" sz="5400" cap="all" dirty="0">
              <a:ln w="0"/>
              <a:gradFill flip="none">
                <a:gsLst>
                  <a:gs pos="0">
                    <a:srgbClr val="BBE0E3">
                      <a:tint val="75000"/>
                      <a:shade val="75000"/>
                      <a:satMod val="170000"/>
                    </a:srgbClr>
                  </a:gs>
                  <a:gs pos="49000">
                    <a:srgbClr val="BBE0E3">
                      <a:tint val="88000"/>
                      <a:shade val="65000"/>
                      <a:satMod val="172000"/>
                    </a:srgbClr>
                  </a:gs>
                  <a:gs pos="50000">
                    <a:srgbClr val="BBE0E3">
                      <a:shade val="65000"/>
                      <a:satMod val="130000"/>
                    </a:srgbClr>
                  </a:gs>
                  <a:gs pos="92000">
                    <a:srgbClr val="BBE0E3">
                      <a:shade val="50000"/>
                      <a:satMod val="120000"/>
                    </a:srgbClr>
                  </a:gs>
                  <a:gs pos="100000">
                    <a:srgbClr val="BBE0E3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charset="0"/>
              <a:cs typeface="Arial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-1608364" y="416200"/>
            <a:ext cx="1074333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Arial" charset="0"/>
              </a:rPr>
              <a:t>HOA</a:t>
            </a:r>
            <a:endParaRPr lang="en-US" sz="5400" cap="all" dirty="0">
              <a:ln w="0"/>
              <a:gradFill flip="none">
                <a:gsLst>
                  <a:gs pos="0">
                    <a:srgbClr val="BBE0E3">
                      <a:tint val="75000"/>
                      <a:shade val="75000"/>
                      <a:satMod val="170000"/>
                    </a:srgbClr>
                  </a:gs>
                  <a:gs pos="49000">
                    <a:srgbClr val="BBE0E3">
                      <a:tint val="88000"/>
                      <a:shade val="65000"/>
                      <a:satMod val="172000"/>
                    </a:srgbClr>
                  </a:gs>
                  <a:gs pos="50000">
                    <a:srgbClr val="BBE0E3">
                      <a:shade val="65000"/>
                      <a:satMod val="130000"/>
                    </a:srgbClr>
                  </a:gs>
                  <a:gs pos="92000">
                    <a:srgbClr val="BBE0E3">
                      <a:shade val="50000"/>
                      <a:satMod val="120000"/>
                    </a:srgbClr>
                  </a:gs>
                  <a:gs pos="100000">
                    <a:srgbClr val="BBE0E3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charset="0"/>
              <a:cs typeface="Arial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-1931962" y="5574246"/>
            <a:ext cx="1363450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Arial" charset="0"/>
              </a:rPr>
              <a:t>MARY</a:t>
            </a:r>
            <a:endParaRPr lang="en-US" sz="5400" cap="all" dirty="0">
              <a:ln w="0"/>
              <a:gradFill flip="none">
                <a:gsLst>
                  <a:gs pos="0">
                    <a:srgbClr val="BBE0E3">
                      <a:tint val="75000"/>
                      <a:shade val="75000"/>
                      <a:satMod val="170000"/>
                    </a:srgbClr>
                  </a:gs>
                  <a:gs pos="49000">
                    <a:srgbClr val="BBE0E3">
                      <a:tint val="88000"/>
                      <a:shade val="65000"/>
                      <a:satMod val="172000"/>
                    </a:srgbClr>
                  </a:gs>
                  <a:gs pos="50000">
                    <a:srgbClr val="BBE0E3">
                      <a:shade val="65000"/>
                      <a:satMod val="130000"/>
                    </a:srgbClr>
                  </a:gs>
                  <a:gs pos="92000">
                    <a:srgbClr val="BBE0E3">
                      <a:shade val="50000"/>
                      <a:satMod val="120000"/>
                    </a:srgbClr>
                  </a:gs>
                  <a:gs pos="100000">
                    <a:srgbClr val="BBE0E3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charset="0"/>
              <a:cs typeface="Arial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-1877253" y="4589512"/>
            <a:ext cx="1363450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Arial" charset="0"/>
              </a:rPr>
              <a:t>MARY</a:t>
            </a:r>
            <a:endParaRPr lang="en-US" sz="5400" cap="all" dirty="0">
              <a:ln w="0"/>
              <a:gradFill flip="none">
                <a:gsLst>
                  <a:gs pos="0">
                    <a:srgbClr val="BBE0E3">
                      <a:tint val="75000"/>
                      <a:shade val="75000"/>
                      <a:satMod val="170000"/>
                    </a:srgbClr>
                  </a:gs>
                  <a:gs pos="49000">
                    <a:srgbClr val="BBE0E3">
                      <a:tint val="88000"/>
                      <a:shade val="65000"/>
                      <a:satMod val="172000"/>
                    </a:srgbClr>
                  </a:gs>
                  <a:gs pos="50000">
                    <a:srgbClr val="BBE0E3">
                      <a:shade val="65000"/>
                      <a:satMod val="130000"/>
                    </a:srgbClr>
                  </a:gs>
                  <a:gs pos="92000">
                    <a:srgbClr val="BBE0E3">
                      <a:shade val="50000"/>
                      <a:satMod val="120000"/>
                    </a:srgbClr>
                  </a:gs>
                  <a:gs pos="100000">
                    <a:srgbClr val="BBE0E3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46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22222E-6 L 0.9151 -0.316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747" y="-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59259E-6 L 0.671 -0.042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-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48148E-6 L 0.92014 -0.188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07" y="-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68576 -0.4490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88" y="-2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7.40741E-7 L 0.90052 0.0083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17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59259E-6 L 0.671 0.332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1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68681 -0.16852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40" y="-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Callout 7"/>
          <p:cNvSpPr/>
          <p:nvPr/>
        </p:nvSpPr>
        <p:spPr>
          <a:xfrm>
            <a:off x="1703388" y="3543301"/>
            <a:ext cx="4679950" cy="1871663"/>
          </a:xfrm>
          <a:prstGeom prst="cloudCallou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638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216601"/>
            <a:ext cx="9036050" cy="3214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26" y="5738813"/>
            <a:ext cx="352901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Box 3"/>
          <p:cNvSpPr txBox="1">
            <a:spLocks noChangeArrowheads="1"/>
          </p:cNvSpPr>
          <p:nvPr/>
        </p:nvSpPr>
        <p:spPr bwMode="auto">
          <a:xfrm>
            <a:off x="2008189" y="4187826"/>
            <a:ext cx="28781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This is my friend</a:t>
            </a:r>
          </a:p>
        </p:txBody>
      </p:sp>
      <p:sp>
        <p:nvSpPr>
          <p:cNvPr id="5" name="Oval 4"/>
          <p:cNvSpPr/>
          <p:nvPr/>
        </p:nvSpPr>
        <p:spPr>
          <a:xfrm>
            <a:off x="3000376" y="2686050"/>
            <a:ext cx="466725" cy="50323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3935414" y="2744789"/>
            <a:ext cx="466725" cy="50323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5016501" y="2779714"/>
            <a:ext cx="468313" cy="504825"/>
          </a:xfrm>
          <a:prstGeom prst="ellipse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</a:p>
        </p:txBody>
      </p:sp>
      <p:sp>
        <p:nvSpPr>
          <p:cNvPr id="11" name="Oval 10"/>
          <p:cNvSpPr/>
          <p:nvPr/>
        </p:nvSpPr>
        <p:spPr>
          <a:xfrm>
            <a:off x="6672263" y="2811464"/>
            <a:ext cx="468312" cy="50323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12" name="Oval 11"/>
          <p:cNvSpPr/>
          <p:nvPr/>
        </p:nvSpPr>
        <p:spPr>
          <a:xfrm>
            <a:off x="7734301" y="2754314"/>
            <a:ext cx="466725" cy="50482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-1938338" y="3009900"/>
            <a:ext cx="12525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FF0000"/>
                </a:solidFill>
              </a:rPr>
              <a:t>Mary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-2124075" y="5432425"/>
            <a:ext cx="12049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FF0000"/>
                </a:solidFill>
              </a:rPr>
              <a:t>Mai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-2124075" y="4090988"/>
            <a:ext cx="1625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FF0000"/>
                </a:solidFill>
              </a:rPr>
              <a:t>Linda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-1838325" y="1824038"/>
            <a:ext cx="1152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FF0000"/>
                </a:solidFill>
              </a:rPr>
              <a:t>Hoa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1838325" y="1177925"/>
            <a:ext cx="15128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FF0000"/>
                </a:solidFill>
              </a:rPr>
              <a:t>Peter</a:t>
            </a:r>
          </a:p>
        </p:txBody>
      </p:sp>
      <p:pic>
        <p:nvPicPr>
          <p:cNvPr id="25616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5949950"/>
            <a:ext cx="903288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7" name="TextBox 1"/>
          <p:cNvSpPr txBox="1">
            <a:spLocks noChangeArrowheads="1"/>
          </p:cNvSpPr>
          <p:nvPr/>
        </p:nvSpPr>
        <p:spPr bwMode="auto">
          <a:xfrm>
            <a:off x="6624639" y="3362325"/>
            <a:ext cx="3997325" cy="1200150"/>
          </a:xfrm>
          <a:prstGeom prst="rect">
            <a:avLst/>
          </a:prstGeom>
          <a:solidFill>
            <a:schemeClr val="bg1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>
                <a:solidFill>
                  <a:srgbClr val="000000"/>
                </a:solidFill>
              </a:rPr>
              <a:t>Hello             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>
                <a:solidFill>
                  <a:srgbClr val="000000"/>
                </a:solidFill>
              </a:rPr>
              <a:t>Nice to meet you.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2444413" y="1330326"/>
            <a:ext cx="15128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>
                <a:solidFill>
                  <a:srgbClr val="FF0000"/>
                </a:solidFill>
              </a:rPr>
              <a:t>Peter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2511088" y="2333626"/>
            <a:ext cx="11541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>
                <a:solidFill>
                  <a:srgbClr val="FF0000"/>
                </a:solidFill>
              </a:rPr>
              <a:t>Hoa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2474575" y="531813"/>
            <a:ext cx="12525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>
                <a:solidFill>
                  <a:srgbClr val="FF0000"/>
                </a:solidFill>
              </a:rPr>
              <a:t>Mary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2526963" y="4413251"/>
            <a:ext cx="1627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>
                <a:solidFill>
                  <a:srgbClr val="FF0000"/>
                </a:solidFill>
              </a:rPr>
              <a:t>Linda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2784138" y="5907088"/>
            <a:ext cx="12065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>
                <a:solidFill>
                  <a:srgbClr val="FF0000"/>
                </a:solidFill>
              </a:rPr>
              <a:t>Mai</a:t>
            </a:r>
          </a:p>
        </p:txBody>
      </p:sp>
    </p:spTree>
    <p:extLst>
      <p:ext uri="{BB962C8B-B14F-4D97-AF65-F5344CB8AC3E}">
        <p14:creationId xmlns:p14="http://schemas.microsoft.com/office/powerpoint/2010/main" val="247170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0.55677 0.16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30" y="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96296E-6 L -0.3158 0.4173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99" y="2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48148E-6 L 0.55677 -0.0069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30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-0.34983 -0.1590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00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7037E-7 L 0.57188 -0.2025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94" y="-1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-0.35504 -0.3768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60" y="-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5139 0.3236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69" y="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0.32223 0.15463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11" y="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77556E-17 L 0.52379 0.41782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81" y="2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22222E-6 L -0.33455 0.30093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36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20" grpId="0"/>
      <p:bldP spid="21" grpId="0"/>
      <p:bldP spid="21" grpId="1"/>
      <p:bldP spid="23" grpId="0"/>
      <p:bldP spid="23" grpId="1"/>
      <p:bldP spid="24" grpId="0"/>
      <p:bldP spid="24" grpId="1"/>
      <p:bldP spid="25" grpId="0"/>
      <p:bldP spid="2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95600" y="1979614"/>
            <a:ext cx="2736850" cy="28096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1" y="1979613"/>
            <a:ext cx="2780343" cy="281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662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33375"/>
            <a:ext cx="91440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651" y="5300664"/>
            <a:ext cx="785813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525" y="5300663"/>
            <a:ext cx="6794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12-Point Star 2"/>
          <p:cNvSpPr/>
          <p:nvPr/>
        </p:nvSpPr>
        <p:spPr>
          <a:xfrm>
            <a:off x="9120188" y="1612901"/>
            <a:ext cx="1331912" cy="1152525"/>
          </a:xfrm>
          <a:prstGeom prst="star12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>
                <a:solidFill>
                  <a:srgbClr val="FF0000"/>
                </a:solidFill>
                <a:latin typeface="Arial"/>
                <a:cs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6047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95550" y="2343150"/>
            <a:ext cx="2736850" cy="2773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7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2503" y="2343151"/>
            <a:ext cx="2839243" cy="2773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765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33375"/>
            <a:ext cx="91440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Footer Placeholder 1"/>
          <p:cNvSpPr txBox="1">
            <a:spLocks/>
          </p:cNvSpPr>
          <p:nvPr/>
        </p:nvSpPr>
        <p:spPr bwMode="auto">
          <a:xfrm>
            <a:off x="9380539" y="6484938"/>
            <a:ext cx="1273175" cy="373062"/>
          </a:xfrm>
          <a:prstGeom prst="rect">
            <a:avLst/>
          </a:prstGeom>
          <a:solidFill>
            <a:schemeClr val="bg1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ES" altLang="en-US" sz="1400">
                <a:solidFill>
                  <a:srgbClr val="000000"/>
                </a:solidFill>
              </a:rPr>
              <a:t>By Jessica </a:t>
            </a:r>
          </a:p>
        </p:txBody>
      </p:sp>
      <p:pic>
        <p:nvPicPr>
          <p:cNvPr id="27654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1" y="5300664"/>
            <a:ext cx="785813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525" y="5353050"/>
            <a:ext cx="6794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12-Point Star 9"/>
          <p:cNvSpPr/>
          <p:nvPr/>
        </p:nvSpPr>
        <p:spPr>
          <a:xfrm>
            <a:off x="9120188" y="1612901"/>
            <a:ext cx="1331912" cy="1152525"/>
          </a:xfrm>
          <a:prstGeom prst="star12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1294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96886" y="351244"/>
            <a:ext cx="8140370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4000" b="1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lgerian" pitchFamily="82" charset="0"/>
                <a:cs typeface="Arial"/>
              </a:rPr>
              <a:t>UNIT 5. Are they your friends?</a:t>
            </a:r>
          </a:p>
          <a:p>
            <a:pPr algn="ctr" eaLnBrk="0" hangingPunct="0">
              <a:defRPr/>
            </a:pPr>
            <a:r>
              <a:rPr lang="en-US" sz="4000" b="1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lgerian" pitchFamily="82" charset="0"/>
                <a:cs typeface="Arial"/>
              </a:rPr>
              <a:t>Lesson 2</a:t>
            </a:r>
          </a:p>
        </p:txBody>
      </p:sp>
      <p:pic>
        <p:nvPicPr>
          <p:cNvPr id="2867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57"/>
          <a:stretch>
            <a:fillRect/>
          </a:stretch>
        </p:blipFill>
        <p:spPr bwMode="auto">
          <a:xfrm>
            <a:off x="1608138" y="2057400"/>
            <a:ext cx="9144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213" y="2438400"/>
            <a:ext cx="4191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122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271</Words>
  <Application>Microsoft Office PowerPoint</Application>
  <PresentationFormat>Widescreen</PresentationFormat>
  <Paragraphs>96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Algerian</vt:lpstr>
      <vt:lpstr>Arial</vt:lpstr>
      <vt:lpstr>Calibri</vt:lpstr>
      <vt:lpstr>Jokerman</vt:lpstr>
      <vt:lpstr>Times New Roman</vt:lpstr>
      <vt:lpstr>Diseño predeterminado</vt:lpstr>
      <vt:lpstr>1_Diseño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</cp:revision>
  <dcterms:created xsi:type="dcterms:W3CDTF">2021-10-19T14:22:03Z</dcterms:created>
  <dcterms:modified xsi:type="dcterms:W3CDTF">2021-10-19T14:22:25Z</dcterms:modified>
</cp:coreProperties>
</file>