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300" r:id="rId2"/>
    <p:sldId id="286" r:id="rId3"/>
    <p:sldId id="292" r:id="rId4"/>
    <p:sldId id="288" r:id="rId5"/>
    <p:sldId id="293" r:id="rId6"/>
    <p:sldId id="295" r:id="rId7"/>
    <p:sldId id="294" r:id="rId8"/>
    <p:sldId id="296" r:id="rId9"/>
    <p:sldId id="297" r:id="rId10"/>
    <p:sldId id="277" r:id="rId11"/>
    <p:sldId id="28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F5018E-E6D5-4864-8F27-2398517B0A1F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844F2-FA5A-41CA-BC63-DC238EFE47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248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AB9C0B89-FACF-42F4-8955-32CF9DE73CF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39A16B0-029A-40AB-A944-F57B2F6D5155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11/3/2020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7" name="Rectangle 6">
            <a:extLst>
              <a:ext uri="{FF2B5EF4-FFF2-40B4-BE49-F238E27FC236}">
                <a16:creationId xmlns:a16="http://schemas.microsoft.com/office/drawing/2014/main" id="{9764F014-BAD1-49F6-8359-4CA5D544C05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Lớp Năm </a:t>
            </a:r>
          </a:p>
        </p:txBody>
      </p:sp>
      <p:sp>
        <p:nvSpPr>
          <p:cNvPr id="6148" name="Rectangle 7">
            <a:extLst>
              <a:ext uri="{FF2B5EF4-FFF2-40B4-BE49-F238E27FC236}">
                <a16:creationId xmlns:a16="http://schemas.microsoft.com/office/drawing/2014/main" id="{3B54F2E6-A0C6-4DD5-97CC-48386AF8EC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7B82B9-A9B5-4BDD-8F36-2E8AF0C5F04D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9" name="Rectangle 2">
            <a:extLst>
              <a:ext uri="{FF2B5EF4-FFF2-40B4-BE49-F238E27FC236}">
                <a16:creationId xmlns:a16="http://schemas.microsoft.com/office/drawing/2014/main" id="{F789A7C4-3C31-412C-BCC6-1587CF6B9F7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6150" name="Rectangle 3">
            <a:extLst>
              <a:ext uri="{FF2B5EF4-FFF2-40B4-BE49-F238E27FC236}">
                <a16:creationId xmlns:a16="http://schemas.microsoft.com/office/drawing/2014/main" id="{11221055-24BC-4478-81A3-11271D205E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CD5C37-1A40-461D-A010-A597EDE2C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1D995-A98E-42D1-817F-7DBDD44C6868}" type="datetime1">
              <a:rPr lang="en-US"/>
              <a:pPr>
                <a:defRPr/>
              </a:pPr>
              <a:t>11/3/2020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812833-18D1-4125-B955-CA27DCFAD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9767D5-81F0-4261-9948-78D75B060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1AC75B-964A-41FF-B399-0E80F8EB00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206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C1D219-CDD8-422C-AD70-FABF3F1C6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AC9FD-7CDB-4ECB-817C-22879DEB148B}" type="datetime1">
              <a:rPr lang="en-US"/>
              <a:pPr>
                <a:defRPr/>
              </a:pPr>
              <a:t>11/3/2020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4959A6-F1CE-43AE-939D-1394728BB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6B7615-03C5-4071-85AA-D728E5AEF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1826FE-09B8-4812-AFF2-17B4405907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1095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D560E6-469D-4BB5-8B5D-DC164B609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D17E7-B7B8-45E1-B0A0-4D9D5876D563}" type="datetime1">
              <a:rPr lang="en-US"/>
              <a:pPr>
                <a:defRPr/>
              </a:pPr>
              <a:t>11/3/2020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C9879-24E4-4BA3-8657-43E9C86CD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9D5433-C063-4D22-96C9-6C1E48E7E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D4C47E-4EEF-46D7-A9DE-FF5F87B147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6728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FFAEAB-1EBA-4FEA-BD4F-00C7984F1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C6F35-38CA-4923-9549-384CF227C939}" type="datetime1">
              <a:rPr lang="en-US"/>
              <a:pPr>
                <a:defRPr/>
              </a:pPr>
              <a:t>11/3/2020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1EFD1-666A-455D-B29E-346890E75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AEE4D-04A1-4AF9-AA0D-A430FADB3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A8B2D4-C073-4803-A587-B23CE347BF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1052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A683C0-E58A-44F4-9B55-07DECAC33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5A814-C046-4187-847D-81A93424F47B}" type="datetime1">
              <a:rPr lang="en-US"/>
              <a:pPr>
                <a:defRPr/>
              </a:pPr>
              <a:t>11/3/2020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B01121-3854-4B82-BB92-EDDE1081B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89072-DF6F-48D4-BB2C-A875F2AD0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F34CD9-5311-45B8-994B-A934E9E94C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6862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5EC43DE-8540-4B9E-B07D-968F33612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A00F9-0EF8-4A1C-A7EF-50B4FEA9CE17}" type="datetime1">
              <a:rPr lang="en-US"/>
              <a:pPr>
                <a:defRPr/>
              </a:pPr>
              <a:t>11/3/2020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F69509A-D48D-4BD6-8A42-040F23CFF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D20843A-C77B-411F-9692-409572C09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F8F002-C0C2-4AA0-82B8-A750D3A8F1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0722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16718F0-3798-4D55-9654-E07A0944C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13385-317A-4024-8AD8-EEB014A1CB7C}" type="datetime1">
              <a:rPr lang="en-US"/>
              <a:pPr>
                <a:defRPr/>
              </a:pPr>
              <a:t>11/3/2020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ED7C82B-547B-4E22-806A-0669C054F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E0C49B4-5C7D-4C8B-B9C9-9F86CF458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1BB32A-40DB-464C-8EC1-86CBFA7CE6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7702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D1E19A5-07AF-46E9-BC8A-B5F9005C3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E6D8D-641E-417A-A8D4-8D2D2DEDD135}" type="datetime1">
              <a:rPr lang="en-US"/>
              <a:pPr>
                <a:defRPr/>
              </a:pPr>
              <a:t>11/3/2020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13288C6-1120-46C2-ACD2-16EE3F89D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9A3162A-187D-4132-AEA5-7610E1BAD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31C7D5-B295-48AB-8DBC-6E8FECEF18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8369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4B0CE6B-CA71-4460-9DA1-D6BB6D8CC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E03CF-0776-46F6-8C25-8A9E1F73E3A3}" type="datetime1">
              <a:rPr lang="en-US"/>
              <a:pPr>
                <a:defRPr/>
              </a:pPr>
              <a:t>11/3/2020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70904F5-AAB0-44A0-BE00-78A6C82AB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72DB4DE-86D4-43E1-94B1-6BCEED020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75ABCF-E6DB-4D3E-B3E4-B84E96869D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6002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103359D-7B95-4F58-AAA8-53F104F84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1741A-5718-435B-8E9E-0B2BF4B48699}" type="datetime1">
              <a:rPr lang="en-US"/>
              <a:pPr>
                <a:defRPr/>
              </a:pPr>
              <a:t>11/3/2020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52E151B-0D89-4323-8675-692995E79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1C06CDF-0D51-44A1-8607-3AA223180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0C9DEE-28F2-4A0E-B1AD-BEDC125AC9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7478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4FA5C71-9C34-4AD0-BCA9-8F5CB4AC1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D0B71-BF4B-4E2A-9ECD-0B7FC7095DA3}" type="datetime1">
              <a:rPr lang="en-US"/>
              <a:pPr>
                <a:defRPr/>
              </a:pPr>
              <a:t>11/3/2020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85783D0-048F-4135-8041-7F37C03CC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944A864-2E08-453C-84F1-7123C35D3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74E9EC-02D3-4606-9318-F682BB1750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2234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F12E8C3-2004-408B-B5A7-CC7F300F715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FB703ED-2607-4324-9F01-1E8C1CFA455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FDD01-28AC-414C-BA16-B92297D744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35E6F1A-B90B-47A1-8797-75F36F0D3045}" type="datetime1">
              <a:rPr lang="en-US"/>
              <a:pPr>
                <a:defRPr/>
              </a:pPr>
              <a:t>11/3/2020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3155C-F17E-4896-9A8E-ACF34C61B4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457424-6A13-4222-847B-9F9AC9BBA1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5E86A8F-EB91-446E-A4A5-A1E32B12B2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633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5.wmf"/><Relationship Id="rId11" Type="http://schemas.openxmlformats.org/officeDocument/2006/relationships/image" Target="../media/image17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6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Package%20-%20luyentap-tiet%2041-khoi%205/luyentap-tiet%2041-khoi%205.ex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6" descr="hd2">
            <a:extLst>
              <a:ext uri="{FF2B5EF4-FFF2-40B4-BE49-F238E27FC236}">
                <a16:creationId xmlns:a16="http://schemas.microsoft.com/office/drawing/2014/main" id="{50449854-74BE-47DF-848D-90B542AB06C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62200" y="914400"/>
            <a:ext cx="4114800" cy="44259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1542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FF"/>
                </a:solidFill>
                <a:effectLst>
                  <a:outerShdw dist="38100" dir="2639959" algn="b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</a:p>
        </p:txBody>
      </p:sp>
      <p:sp>
        <p:nvSpPr>
          <p:cNvPr id="4" name="WordArt 7" descr="lollipop[1]">
            <a:extLst>
              <a:ext uri="{FF2B5EF4-FFF2-40B4-BE49-F238E27FC236}">
                <a16:creationId xmlns:a16="http://schemas.microsoft.com/office/drawing/2014/main" id="{3F409E7B-D36A-4863-9BE8-036C4CF76A0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15175" y="1752600"/>
            <a:ext cx="1600200" cy="2286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12700">
                  <a:solidFill>
                    <a:srgbClr val="333399"/>
                  </a:solidFill>
                  <a:round/>
                  <a:headEnd/>
                  <a:tailEnd/>
                </a:ln>
                <a:blipFill dpi="0" rotWithShape="1">
                  <a:blip r:embed="rId2"/>
                  <a:srcRect/>
                  <a:stretch>
                    <a:fillRect/>
                  </a:stretch>
                </a:blipFill>
                <a:latin typeface="VNI-Revue"/>
              </a:rPr>
              <a:t>5</a:t>
            </a:r>
          </a:p>
        </p:txBody>
      </p:sp>
      <p:pic>
        <p:nvPicPr>
          <p:cNvPr id="5" name="Picture 10" descr="05">
            <a:extLst>
              <a:ext uri="{FF2B5EF4-FFF2-40B4-BE49-F238E27FC236}">
                <a16:creationId xmlns:a16="http://schemas.microsoft.com/office/drawing/2014/main" id="{10EA8572-F1EF-4008-8E24-8956ADFDEF2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4775" y="4838700"/>
            <a:ext cx="169545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1" descr="16258966[1]">
            <a:extLst>
              <a:ext uri="{FF2B5EF4-FFF2-40B4-BE49-F238E27FC236}">
                <a16:creationId xmlns:a16="http://schemas.microsoft.com/office/drawing/2014/main" id="{B36CA06D-C145-47D1-80F7-2E956E3A998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533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2" descr="02142214[1]">
            <a:extLst>
              <a:ext uri="{FF2B5EF4-FFF2-40B4-BE49-F238E27FC236}">
                <a16:creationId xmlns:a16="http://schemas.microsoft.com/office/drawing/2014/main" id="{BDB806E2-3812-4E4A-98F9-F5BE66782F4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5146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3" descr="02142214[1]">
            <a:extLst>
              <a:ext uri="{FF2B5EF4-FFF2-40B4-BE49-F238E27FC236}">
                <a16:creationId xmlns:a16="http://schemas.microsoft.com/office/drawing/2014/main" id="{A621CFC8-E998-487B-A57D-5AEE05CFEFC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52578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4" descr="02142214[1]">
            <a:extLst>
              <a:ext uri="{FF2B5EF4-FFF2-40B4-BE49-F238E27FC236}">
                <a16:creationId xmlns:a16="http://schemas.microsoft.com/office/drawing/2014/main" id="{9C1B6631-297A-4D41-934B-A4A825B0BB3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2766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5" descr="16258966[1]">
            <a:extLst>
              <a:ext uri="{FF2B5EF4-FFF2-40B4-BE49-F238E27FC236}">
                <a16:creationId xmlns:a16="http://schemas.microsoft.com/office/drawing/2014/main" id="{94A42D58-499A-4AE5-9C65-E75DA5792E6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667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16" descr="16258966[1]">
            <a:extLst>
              <a:ext uri="{FF2B5EF4-FFF2-40B4-BE49-F238E27FC236}">
                <a16:creationId xmlns:a16="http://schemas.microsoft.com/office/drawing/2014/main" id="{6F81E99E-8525-4155-8167-D7D297A8FAA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219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17" descr="16258966[1]">
            <a:extLst>
              <a:ext uri="{FF2B5EF4-FFF2-40B4-BE49-F238E27FC236}">
                <a16:creationId xmlns:a16="http://schemas.microsoft.com/office/drawing/2014/main" id="{5E2F56D0-1A2B-404E-BA4F-AC6EEF0EE2E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55626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18" descr="16258966[1]">
            <a:extLst>
              <a:ext uri="{FF2B5EF4-FFF2-40B4-BE49-F238E27FC236}">
                <a16:creationId xmlns:a16="http://schemas.microsoft.com/office/drawing/2014/main" id="{214EE2B0-5256-41E3-8630-FC504B19A0B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0" y="51816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19" descr="1STAROLL">
            <a:extLst>
              <a:ext uri="{FF2B5EF4-FFF2-40B4-BE49-F238E27FC236}">
                <a16:creationId xmlns:a16="http://schemas.microsoft.com/office/drawing/2014/main" id="{F34F997E-0F7F-483A-8D4B-1F6991EF43E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10668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0" name="Picture 20" descr="1STAROLL">
            <a:extLst>
              <a:ext uri="{FF2B5EF4-FFF2-40B4-BE49-F238E27FC236}">
                <a16:creationId xmlns:a16="http://schemas.microsoft.com/office/drawing/2014/main" id="{BD0D3D56-076A-4406-9FB6-55E841DD599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0668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21" descr="1STAROLL">
            <a:extLst>
              <a:ext uri="{FF2B5EF4-FFF2-40B4-BE49-F238E27FC236}">
                <a16:creationId xmlns:a16="http://schemas.microsoft.com/office/drawing/2014/main" id="{BC070A20-471E-4935-B920-0134CEEA978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9624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2" name="Picture 22" descr="1STAROLL">
            <a:extLst>
              <a:ext uri="{FF2B5EF4-FFF2-40B4-BE49-F238E27FC236}">
                <a16:creationId xmlns:a16="http://schemas.microsoft.com/office/drawing/2014/main" id="{CA167572-551A-45CF-B6D6-8AC7ABD8613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4775" y="3349625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Picture 26" descr="pinksparkle6df1">
            <a:extLst>
              <a:ext uri="{FF2B5EF4-FFF2-40B4-BE49-F238E27FC236}">
                <a16:creationId xmlns:a16="http://schemas.microsoft.com/office/drawing/2014/main" id="{3389126C-D6E6-4DF2-A0F3-3D26844CD39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429001"/>
            <a:ext cx="685800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4" name="Picture 30" descr="th_b9hsm1">
            <a:extLst>
              <a:ext uri="{FF2B5EF4-FFF2-40B4-BE49-F238E27FC236}">
                <a16:creationId xmlns:a16="http://schemas.microsoft.com/office/drawing/2014/main" id="{0DE01396-23C3-4318-BF26-2EED8E1A428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1" y="1143001"/>
            <a:ext cx="2000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5" name="Picture 34" descr="th_b9hsm1">
            <a:extLst>
              <a:ext uri="{FF2B5EF4-FFF2-40B4-BE49-F238E27FC236}">
                <a16:creationId xmlns:a16="http://schemas.microsoft.com/office/drawing/2014/main" id="{C76FAD9D-D9EF-4330-AFF5-B65957F166F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1" y="6019801"/>
            <a:ext cx="2000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8" name="Rectangle 4">
            <a:extLst>
              <a:ext uri="{FF2B5EF4-FFF2-40B4-BE49-F238E27FC236}">
                <a16:creationId xmlns:a16="http://schemas.microsoft.com/office/drawing/2014/main" id="{E64A3590-2835-46CA-915C-ABEE4DEFC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81000"/>
            <a:ext cx="8839200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Low" fontAlgn="base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4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Neâu baûng ñôn vò ño ñoä daøi töø lôùn ñeán beù vaø töø beù ñeán lôùn</a:t>
            </a:r>
          </a:p>
          <a:p>
            <a:pPr marL="342900" indent="-342900" algn="justLow" fontAlgn="base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4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Neâu moái quan heä giöõa hai ñôn vò ño ñoä daøi lieàn nhau</a:t>
            </a:r>
          </a:p>
          <a:p>
            <a:pPr marL="342900" indent="-342900" algn="justLow" fontAlgn="base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4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Baûng ñôn vò ño naøo coù moái quan heä giöõa hai ñôn vò ño lieàn nhau gioáng baûng ñôn vò ño ñoä daøi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3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83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83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83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>
            <a:extLst>
              <a:ext uri="{FF2B5EF4-FFF2-40B4-BE49-F238E27FC236}">
                <a16:creationId xmlns:a16="http://schemas.microsoft.com/office/drawing/2014/main" id="{832BF540-3D8F-40B7-89EF-31A92C371B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1" y="1676401"/>
            <a:ext cx="8905875" cy="2239963"/>
          </a:xfrm>
        </p:spPr>
        <p:txBody>
          <a:bodyPr wrap="none"/>
          <a:lstStyle/>
          <a:p>
            <a:pPr algn="ctr" eaLnBrk="1" hangingPunct="1">
              <a:lnSpc>
                <a:spcPct val="80000"/>
              </a:lnSpc>
            </a:pPr>
            <a:endParaRPr lang="en-US" altLang="en-US" sz="1200" u="sng">
              <a:solidFill>
                <a:srgbClr val="FFFFCC"/>
              </a:solidFill>
            </a:endParaRP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3600" b="1">
                <a:solidFill>
                  <a:schemeClr val="hlink"/>
                </a:solidFill>
                <a:latin typeface="VNI-Times" pitchFamily="2" charset="0"/>
              </a:rPr>
              <a:t>CHUAÅN BÒ BAØI :</a:t>
            </a:r>
            <a:endParaRPr lang="en-US" altLang="en-US" sz="3600">
              <a:solidFill>
                <a:schemeClr val="hlink"/>
              </a:solidFill>
              <a:latin typeface="VNI-Times" pitchFamily="2" charset="0"/>
            </a:endParaRP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chemeClr val="hlink"/>
                </a:solidFill>
              </a:rPr>
              <a:t> </a:t>
            </a:r>
            <a:r>
              <a:rPr lang="en-US" altLang="en-US" sz="5400">
                <a:solidFill>
                  <a:schemeClr val="hlink"/>
                </a:solidFill>
                <a:latin typeface="VNI-Times" pitchFamily="2" charset="0"/>
              </a:rPr>
              <a:t>“</a:t>
            </a:r>
            <a:r>
              <a:rPr lang="en-US" altLang="en-US" sz="4000" b="1">
                <a:solidFill>
                  <a:schemeClr val="hlink"/>
                </a:solidFill>
                <a:latin typeface="VNI-Times" pitchFamily="2" charset="0"/>
              </a:rPr>
              <a:t>Vieát caùc soá ño khoái löôïng döôùi daïng </a:t>
            </a: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4000" b="1">
                <a:solidFill>
                  <a:schemeClr val="hlink"/>
                </a:solidFill>
                <a:latin typeface="VNI-Times" pitchFamily="2" charset="0"/>
              </a:rPr>
              <a:t>                                  soá thaäp phaân "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5D4EEE89-EF18-4824-B37D-DBD0CDAF48F1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4648200"/>
            <a:ext cx="8382000" cy="1752600"/>
            <a:chOff x="0" y="3079"/>
            <a:chExt cx="5760" cy="1241"/>
          </a:xfrm>
        </p:grpSpPr>
        <p:graphicFrame>
          <p:nvGraphicFramePr>
            <p:cNvPr id="15366" name="Object 5">
              <a:extLst>
                <a:ext uri="{FF2B5EF4-FFF2-40B4-BE49-F238E27FC236}">
                  <a16:creationId xmlns:a16="http://schemas.microsoft.com/office/drawing/2014/main" id="{85781132-D443-4806-8C79-33BFD6C48D4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008" y="3079"/>
            <a:ext cx="1248" cy="12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6" name="Clip" r:id="rId3" imgW="4446369" imgH="4417745" progId="MS_ClipArt_Gallery.2">
                    <p:embed/>
                  </p:oleObj>
                </mc:Choice>
                <mc:Fallback>
                  <p:oleObj name="Clip" r:id="rId3" imgW="4446369" imgH="4417745" progId="MS_ClipArt_Gallery.2">
                    <p:embed/>
                    <p:pic>
                      <p:nvPicPr>
                        <p:cNvPr id="15366" name="Object 5">
                          <a:extLst>
                            <a:ext uri="{FF2B5EF4-FFF2-40B4-BE49-F238E27FC236}">
                              <a16:creationId xmlns:a16="http://schemas.microsoft.com/office/drawing/2014/main" id="{85781132-D443-4806-8C79-33BFD6C48D4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8" y="3079"/>
                          <a:ext cx="1248" cy="124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367" name="Object 6">
              <a:extLst>
                <a:ext uri="{FF2B5EF4-FFF2-40B4-BE49-F238E27FC236}">
                  <a16:creationId xmlns:a16="http://schemas.microsoft.com/office/drawing/2014/main" id="{9CC0757C-7304-44A7-BCB7-26E7CF3D6CE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320" y="3086"/>
            <a:ext cx="1440" cy="1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7" name="Clip" r:id="rId5" imgW="4286250" imgH="3676650" progId="MS_ClipArt_Gallery.2">
                    <p:embed/>
                  </p:oleObj>
                </mc:Choice>
                <mc:Fallback>
                  <p:oleObj name="Clip" r:id="rId5" imgW="4286250" imgH="3676650" progId="MS_ClipArt_Gallery.2">
                    <p:embed/>
                    <p:pic>
                      <p:nvPicPr>
                        <p:cNvPr id="15367" name="Object 6">
                          <a:extLst>
                            <a:ext uri="{FF2B5EF4-FFF2-40B4-BE49-F238E27FC236}">
                              <a16:creationId xmlns:a16="http://schemas.microsoft.com/office/drawing/2014/main" id="{9CC0757C-7304-44A7-BCB7-26E7CF3D6CE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0" y="3086"/>
                          <a:ext cx="1440" cy="123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368" name="Object 7">
              <a:extLst>
                <a:ext uri="{FF2B5EF4-FFF2-40B4-BE49-F238E27FC236}">
                  <a16:creationId xmlns:a16="http://schemas.microsoft.com/office/drawing/2014/main" id="{123C5D9B-A52E-416F-882B-6E5DA2B33BD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64" y="3079"/>
            <a:ext cx="1248" cy="12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" name="Clip" r:id="rId7" imgW="4446369" imgH="4417745" progId="MS_ClipArt_Gallery.2">
                    <p:embed/>
                  </p:oleObj>
                </mc:Choice>
                <mc:Fallback>
                  <p:oleObj name="Clip" r:id="rId7" imgW="4446369" imgH="4417745" progId="MS_ClipArt_Gallery.2">
                    <p:embed/>
                    <p:pic>
                      <p:nvPicPr>
                        <p:cNvPr id="15368" name="Object 7">
                          <a:extLst>
                            <a:ext uri="{FF2B5EF4-FFF2-40B4-BE49-F238E27FC236}">
                              <a16:creationId xmlns:a16="http://schemas.microsoft.com/office/drawing/2014/main" id="{123C5D9B-A52E-416F-882B-6E5DA2B33BD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64" y="3079"/>
                          <a:ext cx="1248" cy="124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369" name="Object 8">
              <a:extLst>
                <a:ext uri="{FF2B5EF4-FFF2-40B4-BE49-F238E27FC236}">
                  <a16:creationId xmlns:a16="http://schemas.microsoft.com/office/drawing/2014/main" id="{05948E9D-7FE2-495E-8881-08380059291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208" y="3086"/>
            <a:ext cx="1440" cy="1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9" name="Clip" r:id="rId8" imgW="4286250" imgH="3676650" progId="MS_ClipArt_Gallery.2">
                    <p:embed/>
                  </p:oleObj>
                </mc:Choice>
                <mc:Fallback>
                  <p:oleObj name="Clip" r:id="rId8" imgW="4286250" imgH="3676650" progId="MS_ClipArt_Gallery.2">
                    <p:embed/>
                    <p:pic>
                      <p:nvPicPr>
                        <p:cNvPr id="15369" name="Object 8">
                          <a:extLst>
                            <a:ext uri="{FF2B5EF4-FFF2-40B4-BE49-F238E27FC236}">
                              <a16:creationId xmlns:a16="http://schemas.microsoft.com/office/drawing/2014/main" id="{05948E9D-7FE2-495E-8881-08380059291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8" y="3086"/>
                          <a:ext cx="1440" cy="123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370" name="Object 9">
              <a:extLst>
                <a:ext uri="{FF2B5EF4-FFF2-40B4-BE49-F238E27FC236}">
                  <a16:creationId xmlns:a16="http://schemas.microsoft.com/office/drawing/2014/main" id="{2DFA9FBC-DD3F-46CC-8288-DD4B6D5CDB6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0" y="3086"/>
            <a:ext cx="1440" cy="1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0" name="Clip" r:id="rId9" imgW="4286250" imgH="3676650" progId="MS_ClipArt_Gallery.2">
                    <p:embed/>
                  </p:oleObj>
                </mc:Choice>
                <mc:Fallback>
                  <p:oleObj name="Clip" r:id="rId9" imgW="4286250" imgH="3676650" progId="MS_ClipArt_Gallery.2">
                    <p:embed/>
                    <p:pic>
                      <p:nvPicPr>
                        <p:cNvPr id="15370" name="Object 9">
                          <a:extLst>
                            <a:ext uri="{FF2B5EF4-FFF2-40B4-BE49-F238E27FC236}">
                              <a16:creationId xmlns:a16="http://schemas.microsoft.com/office/drawing/2014/main" id="{2DFA9FBC-DD3F-46CC-8288-DD4B6D5CDB6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3086"/>
                          <a:ext cx="1440" cy="123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5364" name="Picture 10" descr="CRNRC028">
            <a:extLst>
              <a:ext uri="{FF2B5EF4-FFF2-40B4-BE49-F238E27FC236}">
                <a16:creationId xmlns:a16="http://schemas.microsoft.com/office/drawing/2014/main" id="{04102FA7-74CC-4A3F-8017-3C1F051AC6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2900" y="0"/>
            <a:ext cx="2705100" cy="268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11" descr="CRNRC026">
            <a:extLst>
              <a:ext uri="{FF2B5EF4-FFF2-40B4-BE49-F238E27FC236}">
                <a16:creationId xmlns:a16="http://schemas.microsoft.com/office/drawing/2014/main" id="{5719FFE0-68F1-4155-9899-1AF4B9C9DD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1524000" y="1"/>
            <a:ext cx="2400300" cy="238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 descr="hinh nen trang bia GADT">
            <a:extLst>
              <a:ext uri="{FF2B5EF4-FFF2-40B4-BE49-F238E27FC236}">
                <a16:creationId xmlns:a16="http://schemas.microsoft.com/office/drawing/2014/main" id="{BAFCAA92-E8AE-44FB-A1D3-ABF9382DE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1828800"/>
            <a:ext cx="6781800" cy="396240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3" name="Picture 5" descr="ag00317_">
            <a:extLst>
              <a:ext uri="{FF2B5EF4-FFF2-40B4-BE49-F238E27FC236}">
                <a16:creationId xmlns:a16="http://schemas.microsoft.com/office/drawing/2014/main" id="{671FE703-CBC5-461B-B83D-5FBA360B1A6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7150" y="4648200"/>
            <a:ext cx="172085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6" descr="ag00315_">
            <a:extLst>
              <a:ext uri="{FF2B5EF4-FFF2-40B4-BE49-F238E27FC236}">
                <a16:creationId xmlns:a16="http://schemas.microsoft.com/office/drawing/2014/main" id="{AE4A35F1-8360-410D-9834-02B180286CD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295400"/>
            <a:ext cx="1754188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Rectangle 7">
            <a:extLst>
              <a:ext uri="{FF2B5EF4-FFF2-40B4-BE49-F238E27FC236}">
                <a16:creationId xmlns:a16="http://schemas.microsoft.com/office/drawing/2014/main" id="{4FC63785-2D4C-4612-A13A-EC24C42B4B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03188" cy="6858000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50000">
                <a:srgbClr val="FFFF00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00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5126" name="Rectangle 8">
            <a:extLst>
              <a:ext uri="{FF2B5EF4-FFF2-40B4-BE49-F238E27FC236}">
                <a16:creationId xmlns:a16="http://schemas.microsoft.com/office/drawing/2014/main" id="{B4593F15-32D0-4352-BA01-423790C726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0" y="0"/>
            <a:ext cx="103188" cy="6858000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50000">
                <a:srgbClr val="FFFF00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00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5127" name="Rectangle 9">
            <a:extLst>
              <a:ext uri="{FF2B5EF4-FFF2-40B4-BE49-F238E27FC236}">
                <a16:creationId xmlns:a16="http://schemas.microsoft.com/office/drawing/2014/main" id="{0A7E0712-1742-4484-B975-1F53F8250495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057900" y="-4519612"/>
            <a:ext cx="76200" cy="9144000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50000">
                <a:srgbClr val="FFFF00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00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5128" name="Rectangle 10">
            <a:extLst>
              <a:ext uri="{FF2B5EF4-FFF2-40B4-BE49-F238E27FC236}">
                <a16:creationId xmlns:a16="http://schemas.microsoft.com/office/drawing/2014/main" id="{D5619856-D4DD-4268-9A43-F8ACA6CAF99E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057900" y="2247900"/>
            <a:ext cx="76200" cy="9144000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50000">
                <a:srgbClr val="FFFF00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00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pic>
        <p:nvPicPr>
          <p:cNvPr id="5129" name="Picture 11" descr="Rose1a">
            <a:extLst>
              <a:ext uri="{FF2B5EF4-FFF2-40B4-BE49-F238E27FC236}">
                <a16:creationId xmlns:a16="http://schemas.microsoft.com/office/drawing/2014/main" id="{1BB9854F-2BDD-443D-A226-7AD00C74FA99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198747">
            <a:off x="5181600" y="5486401"/>
            <a:ext cx="1246188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2" descr="Rose3">
            <a:extLst>
              <a:ext uri="{FF2B5EF4-FFF2-40B4-BE49-F238E27FC236}">
                <a16:creationId xmlns:a16="http://schemas.microsoft.com/office/drawing/2014/main" id="{B65DA86F-D6E5-4B3A-A205-9324A75E5921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10861">
            <a:off x="5791200" y="5334000"/>
            <a:ext cx="1098550" cy="134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1" name="TextBox 1">
            <a:extLst>
              <a:ext uri="{FF2B5EF4-FFF2-40B4-BE49-F238E27FC236}">
                <a16:creationId xmlns:a16="http://schemas.microsoft.com/office/drawing/2014/main" id="{D93F74C1-3DC7-4CA9-8DD9-8348E32DF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922589"/>
            <a:ext cx="5638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400" b="1">
                <a:solidFill>
                  <a:srgbClr val="FF0000"/>
                </a:solidFill>
                <a:latin typeface="Garamond" panose="02020404030301010803" pitchFamily="18" charset="0"/>
              </a:rPr>
              <a:t>ÔN BÀI CŨ</a:t>
            </a:r>
          </a:p>
        </p:txBody>
      </p:sp>
    </p:spTree>
  </p:cSld>
  <p:clrMapOvr>
    <a:masterClrMapping/>
  </p:clrMapOvr>
  <p:transition spd="slow">
    <p:newsfla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204B2480-3B40-4588-AE7C-B9CC87E3555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2362200" y="304800"/>
            <a:ext cx="7772400" cy="1600200"/>
          </a:xfrm>
        </p:spPr>
        <p:txBody>
          <a:bodyPr/>
          <a:lstStyle/>
          <a:p>
            <a:pPr algn="l" eaLnBrk="1" hangingPunct="1"/>
            <a:r>
              <a:rPr lang="en-US" altLang="en-US" sz="4800">
                <a:solidFill>
                  <a:srgbClr val="FF0000"/>
                </a:solidFill>
                <a:latin typeface="VNI-Times" pitchFamily="2" charset="0"/>
              </a:rPr>
              <a:t> Vieát soá thaäp phaân thích hôïp vaøo choã troáng :</a:t>
            </a:r>
          </a:p>
        </p:txBody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BC920EAD-CCA8-42D9-B7AD-D1A131A73A8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2971800"/>
            <a:ext cx="7848600" cy="1371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6000" b="1"/>
              <a:t>a/ 2dm 2cm =          dm</a:t>
            </a:r>
          </a:p>
        </p:txBody>
      </p:sp>
      <p:sp>
        <p:nvSpPr>
          <p:cNvPr id="90116" name="Rectangle 4">
            <a:extLst>
              <a:ext uri="{FF2B5EF4-FFF2-40B4-BE49-F238E27FC236}">
                <a16:creationId xmlns:a16="http://schemas.microsoft.com/office/drawing/2014/main" id="{5C313746-C8D4-4E29-A381-A679CAD9BE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267200"/>
            <a:ext cx="7848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70000"/>
              <a:defRPr/>
            </a:pPr>
            <a:r>
              <a:rPr lang="en-US" sz="6000" b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b/ 3m 7cm   =            m</a:t>
            </a:r>
          </a:p>
        </p:txBody>
      </p:sp>
      <p:sp>
        <p:nvSpPr>
          <p:cNvPr id="90117" name="Rectangle 5">
            <a:extLst>
              <a:ext uri="{FF2B5EF4-FFF2-40B4-BE49-F238E27FC236}">
                <a16:creationId xmlns:a16="http://schemas.microsoft.com/office/drawing/2014/main" id="{9CC12B24-1638-400B-B01F-AE0D5F40AE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2743200"/>
            <a:ext cx="4267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70000"/>
              <a:defRPr/>
            </a:pPr>
            <a:endParaRPr lang="en-US" sz="6000" b="1">
              <a:solidFill>
                <a:prstClr val="blac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90118" name="Rectangle 6">
            <a:extLst>
              <a:ext uri="{FF2B5EF4-FFF2-40B4-BE49-F238E27FC236}">
                <a16:creationId xmlns:a16="http://schemas.microsoft.com/office/drawing/2014/main" id="{B88EA7A5-912E-425A-955C-6531DE4529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955926"/>
            <a:ext cx="1219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2,2</a:t>
            </a:r>
          </a:p>
        </p:txBody>
      </p:sp>
      <p:sp>
        <p:nvSpPr>
          <p:cNvPr id="90119" name="Rectangle 7">
            <a:extLst>
              <a:ext uri="{FF2B5EF4-FFF2-40B4-BE49-F238E27FC236}">
                <a16:creationId xmlns:a16="http://schemas.microsoft.com/office/drawing/2014/main" id="{3FD15B35-BC5D-439C-B554-E45087AB1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4175126"/>
            <a:ext cx="1524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3,07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90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" dur="5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90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500"/>
                                        <p:tgtEl>
                                          <p:spTgt spid="90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/>
      <p:bldP spid="90115" grpId="0" build="p"/>
      <p:bldP spid="90115" grpId="1" build="p"/>
      <p:bldP spid="90116" grpId="0"/>
      <p:bldP spid="90118" grpId="0"/>
      <p:bldP spid="90118" grpId="1"/>
      <p:bldP spid="901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26" name="WordArt 50">
            <a:extLst>
              <a:ext uri="{FF2B5EF4-FFF2-40B4-BE49-F238E27FC236}">
                <a16:creationId xmlns:a16="http://schemas.microsoft.com/office/drawing/2014/main" id="{EA8412FF-FCA9-4318-A324-E1ABC8597AD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67000" y="1447800"/>
            <a:ext cx="7086600" cy="2209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25400">
                  <a:solidFill>
                    <a:prstClr val="black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VNI-Souvir"/>
              </a:rPr>
              <a:t>Luyeän taäp</a:t>
            </a:r>
          </a:p>
        </p:txBody>
      </p:sp>
      <p:grpSp>
        <p:nvGrpSpPr>
          <p:cNvPr id="8195" name="Group 51">
            <a:extLst>
              <a:ext uri="{FF2B5EF4-FFF2-40B4-BE49-F238E27FC236}">
                <a16:creationId xmlns:a16="http://schemas.microsoft.com/office/drawing/2014/main" id="{23AFA082-3C97-4804-A810-F096D8409E3F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0"/>
            <a:ext cx="9220200" cy="6858000"/>
            <a:chOff x="0" y="0"/>
            <a:chExt cx="5808" cy="4320"/>
          </a:xfrm>
        </p:grpSpPr>
        <p:sp>
          <p:nvSpPr>
            <p:cNvPr id="8196" name="Line 52">
              <a:extLst>
                <a:ext uri="{FF2B5EF4-FFF2-40B4-BE49-F238E27FC236}">
                  <a16:creationId xmlns:a16="http://schemas.microsoft.com/office/drawing/2014/main" id="{1BAC8371-B7EE-4197-B731-290D5E65FA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0"/>
              <a:ext cx="5760" cy="0"/>
            </a:xfrm>
            <a:prstGeom prst="line">
              <a:avLst/>
            </a:prstGeom>
            <a:noFill/>
            <a:ln w="57150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prstClr val="black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8197" name="Line 53">
              <a:extLst>
                <a:ext uri="{FF2B5EF4-FFF2-40B4-BE49-F238E27FC236}">
                  <a16:creationId xmlns:a16="http://schemas.microsoft.com/office/drawing/2014/main" id="{0969BA20-7A36-4026-AB70-293E95D6A3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" y="4292"/>
              <a:ext cx="5760" cy="0"/>
            </a:xfrm>
            <a:prstGeom prst="line">
              <a:avLst/>
            </a:prstGeom>
            <a:noFill/>
            <a:ln w="57150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prstClr val="black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8198" name="Line 54">
              <a:extLst>
                <a:ext uri="{FF2B5EF4-FFF2-40B4-BE49-F238E27FC236}">
                  <a16:creationId xmlns:a16="http://schemas.microsoft.com/office/drawing/2014/main" id="{88CA173B-C083-4FBF-8123-99B6DB360E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0" y="0"/>
              <a:ext cx="0" cy="4320"/>
            </a:xfrm>
            <a:prstGeom prst="line">
              <a:avLst/>
            </a:prstGeom>
            <a:noFill/>
            <a:ln w="57150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prstClr val="black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8199" name="Line 55">
              <a:extLst>
                <a:ext uri="{FF2B5EF4-FFF2-40B4-BE49-F238E27FC236}">
                  <a16:creationId xmlns:a16="http://schemas.microsoft.com/office/drawing/2014/main" id="{D93AE6B0-1CC0-48A4-B175-A43071E7A6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60" y="0"/>
              <a:ext cx="0" cy="4320"/>
            </a:xfrm>
            <a:prstGeom prst="line">
              <a:avLst/>
            </a:prstGeom>
            <a:noFill/>
            <a:ln w="57150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prstClr val="black"/>
                </a:solidFill>
                <a:latin typeface="Garamond" panose="02020404030301010803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75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A4D24C7A-6012-41EB-938D-6B5B7047572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1981200" y="76200"/>
            <a:ext cx="8534400" cy="1600200"/>
          </a:xfrm>
        </p:spPr>
        <p:txBody>
          <a:bodyPr/>
          <a:lstStyle/>
          <a:p>
            <a:pPr algn="l" eaLnBrk="1" hangingPunct="1"/>
            <a:r>
              <a:rPr lang="en-US" altLang="en-US" sz="4800" u="sng">
                <a:solidFill>
                  <a:srgbClr val="FF0000"/>
                </a:solidFill>
                <a:latin typeface="VNI-Times" pitchFamily="2" charset="0"/>
              </a:rPr>
              <a:t>Baøi 1</a:t>
            </a:r>
            <a:r>
              <a:rPr lang="en-US" altLang="en-US" sz="4800">
                <a:solidFill>
                  <a:srgbClr val="FF0000"/>
                </a:solidFill>
                <a:latin typeface="VNI-Times" pitchFamily="2" charset="0"/>
              </a:rPr>
              <a:t> / Vieát soá thaäp phaân thích hôïp vaøo choã troáng :</a:t>
            </a:r>
          </a:p>
        </p:txBody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68F2FD53-53CD-44E3-87E5-D7F4B4A4317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52600" y="457200"/>
            <a:ext cx="8915400" cy="1371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6000" b="1">
                <a:solidFill>
                  <a:srgbClr val="FF0000"/>
                </a:solidFill>
              </a:rPr>
              <a:t>a/ 35m 23cm =                m</a:t>
            </a:r>
          </a:p>
        </p:txBody>
      </p:sp>
      <p:sp>
        <p:nvSpPr>
          <p:cNvPr id="91140" name="Rectangle 4">
            <a:extLst>
              <a:ext uri="{FF2B5EF4-FFF2-40B4-BE49-F238E27FC236}">
                <a16:creationId xmlns:a16="http://schemas.microsoft.com/office/drawing/2014/main" id="{1E9937AD-1D62-486A-A409-30A7AB99F7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2819400"/>
            <a:ext cx="8839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70000"/>
              <a:defRPr/>
            </a:pPr>
            <a:r>
              <a:rPr lang="en-US" sz="6000" b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b/ 14m 7cm   =              m</a:t>
            </a:r>
          </a:p>
        </p:txBody>
      </p:sp>
      <p:sp>
        <p:nvSpPr>
          <p:cNvPr id="91141" name="Rectangle 5">
            <a:extLst>
              <a:ext uri="{FF2B5EF4-FFF2-40B4-BE49-F238E27FC236}">
                <a16:creationId xmlns:a16="http://schemas.microsoft.com/office/drawing/2014/main" id="{892EF32B-A0AA-4C6F-B1A0-7DAAA538E6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2743200"/>
            <a:ext cx="4267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70000"/>
              <a:defRPr/>
            </a:pPr>
            <a:endParaRPr lang="en-US" sz="6000" b="1">
              <a:solidFill>
                <a:prstClr val="blac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91143" name="Rectangle 7">
            <a:extLst>
              <a:ext uri="{FF2B5EF4-FFF2-40B4-BE49-F238E27FC236}">
                <a16:creationId xmlns:a16="http://schemas.microsoft.com/office/drawing/2014/main" id="{D45BF388-E528-4956-A9C7-A52C5634FE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2819401"/>
            <a:ext cx="1524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14,7</a:t>
            </a:r>
          </a:p>
        </p:txBody>
      </p:sp>
      <p:sp>
        <p:nvSpPr>
          <p:cNvPr id="91144" name="Rectangle 8">
            <a:extLst>
              <a:ext uri="{FF2B5EF4-FFF2-40B4-BE49-F238E27FC236}">
                <a16:creationId xmlns:a16="http://schemas.microsoft.com/office/drawing/2014/main" id="{29EB047B-E09F-483F-909D-8943EB5F8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124200"/>
            <a:ext cx="8915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70000"/>
              <a:defRPr/>
            </a:pPr>
            <a:r>
              <a:rPr lang="en-US" sz="6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c/ 51dm 3cm =             dm</a:t>
            </a:r>
          </a:p>
        </p:txBody>
      </p:sp>
      <p:sp>
        <p:nvSpPr>
          <p:cNvPr id="91145" name="Rectangle 9">
            <a:extLst>
              <a:ext uri="{FF2B5EF4-FFF2-40B4-BE49-F238E27FC236}">
                <a16:creationId xmlns:a16="http://schemas.microsoft.com/office/drawing/2014/main" id="{CDE68207-1F57-4A34-BE4B-2B7A30558F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3124201"/>
            <a:ext cx="1524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51,3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0092B978-D059-45C7-BE17-52FC1EFFB9A8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-152400"/>
            <a:ext cx="3048000" cy="2133600"/>
            <a:chOff x="1488" y="1584"/>
            <a:chExt cx="1920" cy="1344"/>
          </a:xfrm>
        </p:grpSpPr>
        <p:sp>
          <p:nvSpPr>
            <p:cNvPr id="91146" name="Rectangle 10">
              <a:extLst>
                <a:ext uri="{FF2B5EF4-FFF2-40B4-BE49-F238E27FC236}">
                  <a16:creationId xmlns:a16="http://schemas.microsoft.com/office/drawing/2014/main" id="{E4E7E3D6-47B0-4C63-ACB1-F89AA7340C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968"/>
              <a:ext cx="720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60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aramond" panose="02020404030301010803" pitchFamily="18" charset="0"/>
                </a:rPr>
                <a:t>35</a:t>
              </a:r>
            </a:p>
          </p:txBody>
        </p:sp>
        <p:sp>
          <p:nvSpPr>
            <p:cNvPr id="91147" name="Rectangle 11">
              <a:extLst>
                <a:ext uri="{FF2B5EF4-FFF2-40B4-BE49-F238E27FC236}">
                  <a16:creationId xmlns:a16="http://schemas.microsoft.com/office/drawing/2014/main" id="{D004B7AD-0E16-403F-878A-3F8E5DA3F0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294"/>
              <a:ext cx="1344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6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aramond" panose="02020404030301010803" pitchFamily="18" charset="0"/>
                </a:rPr>
                <a:t>100</a:t>
              </a:r>
            </a:p>
          </p:txBody>
        </p:sp>
        <p:sp>
          <p:nvSpPr>
            <p:cNvPr id="91148" name="Rectangle 12">
              <a:extLst>
                <a:ext uri="{FF2B5EF4-FFF2-40B4-BE49-F238E27FC236}">
                  <a16:creationId xmlns:a16="http://schemas.microsoft.com/office/drawing/2014/main" id="{175C3848-9DE3-455E-A466-D884AFB3D0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1584"/>
              <a:ext cx="960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6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aramond" panose="02020404030301010803" pitchFamily="18" charset="0"/>
                </a:rPr>
                <a:t>23</a:t>
              </a:r>
            </a:p>
          </p:txBody>
        </p:sp>
        <p:sp>
          <p:nvSpPr>
            <p:cNvPr id="9232" name="Line 13">
              <a:extLst>
                <a:ext uri="{FF2B5EF4-FFF2-40B4-BE49-F238E27FC236}">
                  <a16:creationId xmlns:a16="http://schemas.microsoft.com/office/drawing/2014/main" id="{B1B415C2-84B8-4F39-B65C-A0AC1D1683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2304"/>
              <a:ext cx="9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prstClr val="black"/>
                </a:solidFill>
                <a:latin typeface="Garamond" panose="02020404030301010803" pitchFamily="18" charset="0"/>
              </a:endParaRPr>
            </a:p>
          </p:txBody>
        </p:sp>
      </p:grpSp>
      <p:grpSp>
        <p:nvGrpSpPr>
          <p:cNvPr id="3" name="Group 17">
            <a:extLst>
              <a:ext uri="{FF2B5EF4-FFF2-40B4-BE49-F238E27FC236}">
                <a16:creationId xmlns:a16="http://schemas.microsoft.com/office/drawing/2014/main" id="{03DDCDD3-19D9-4807-92F3-7E7280CF4846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1889126"/>
            <a:ext cx="3962400" cy="1082675"/>
            <a:chOff x="2688" y="2064"/>
            <a:chExt cx="2496" cy="682"/>
          </a:xfrm>
        </p:grpSpPr>
        <p:sp>
          <p:nvSpPr>
            <p:cNvPr id="91142" name="Rectangle 6">
              <a:extLst>
                <a:ext uri="{FF2B5EF4-FFF2-40B4-BE49-F238E27FC236}">
                  <a16:creationId xmlns:a16="http://schemas.microsoft.com/office/drawing/2014/main" id="{6DDC59A1-D6C1-4AEA-833E-A2EBF28CB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4" y="2064"/>
              <a:ext cx="1920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6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aramond" panose="02020404030301010803" pitchFamily="18" charset="0"/>
                </a:rPr>
                <a:t>35,23 m</a:t>
              </a:r>
            </a:p>
          </p:txBody>
        </p:sp>
        <p:sp>
          <p:nvSpPr>
            <p:cNvPr id="91151" name="Rectangle 15">
              <a:extLst>
                <a:ext uri="{FF2B5EF4-FFF2-40B4-BE49-F238E27FC236}">
                  <a16:creationId xmlns:a16="http://schemas.microsoft.com/office/drawing/2014/main" id="{6266ECE8-FD2C-4431-88A4-EC6577B07C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2112"/>
              <a:ext cx="815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60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aramond" panose="02020404030301010803" pitchFamily="18" charset="0"/>
                </a:rPr>
                <a:t>=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1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91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91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91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91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91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/>
      <p:bldP spid="91138" grpId="1"/>
      <p:bldP spid="91139" grpId="0" build="p"/>
      <p:bldP spid="91140" grpId="0"/>
      <p:bldP spid="91140" grpId="1"/>
      <p:bldP spid="91143" grpId="0"/>
      <p:bldP spid="91144" grpId="0"/>
      <p:bldP spid="911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id="{26A35963-1004-498F-B467-908493714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76200"/>
            <a:ext cx="9144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70000"/>
              <a:defRPr/>
            </a:pPr>
            <a:r>
              <a:rPr lang="en-US" sz="54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Baøi 2</a:t>
            </a:r>
            <a:r>
              <a:rPr lang="en-US" sz="5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/Vieát soá thaäp phaân thích hôïp vaøo choã troáng (theomaãu):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D2AD5453-0424-43D3-A829-E266013B4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6563" y="1550989"/>
            <a:ext cx="7848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315cm                 </a:t>
            </a: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41DD52BD-06E0-44CD-A568-694314C2C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381001"/>
            <a:ext cx="8610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315cm   =  300cm + 15cm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FBE0F0BD-AA08-45AF-A1FC-8F36C14D44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9738" y="1600200"/>
            <a:ext cx="291306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=     3m   </a:t>
            </a:r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3AE069E6-ABF4-4620-BA66-0B4670C78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2576" y="2743200"/>
            <a:ext cx="27654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= 3,15m   </a:t>
            </a:r>
          </a:p>
        </p:txBody>
      </p:sp>
      <p:grpSp>
        <p:nvGrpSpPr>
          <p:cNvPr id="2" name="Group 27">
            <a:extLst>
              <a:ext uri="{FF2B5EF4-FFF2-40B4-BE49-F238E27FC236}">
                <a16:creationId xmlns:a16="http://schemas.microsoft.com/office/drawing/2014/main" id="{C2122E35-EC3C-4A3B-B9E0-9B64E90EE8AF}"/>
              </a:ext>
            </a:extLst>
          </p:cNvPr>
          <p:cNvGrpSpPr>
            <a:grpSpLocks/>
          </p:cNvGrpSpPr>
          <p:nvPr/>
        </p:nvGrpSpPr>
        <p:grpSpPr bwMode="auto">
          <a:xfrm>
            <a:off x="3917950" y="2286000"/>
            <a:ext cx="4038600" cy="1981200"/>
            <a:chOff x="533400" y="4419600"/>
            <a:chExt cx="4038600" cy="1981200"/>
          </a:xfrm>
        </p:grpSpPr>
        <p:sp>
          <p:nvSpPr>
            <p:cNvPr id="10253" name="Line 13">
              <a:extLst>
                <a:ext uri="{FF2B5EF4-FFF2-40B4-BE49-F238E27FC236}">
                  <a16:creationId xmlns:a16="http://schemas.microsoft.com/office/drawing/2014/main" id="{E54BA27D-0888-4615-BE71-34C5737B62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7400" y="5410200"/>
              <a:ext cx="1524000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prstClr val="black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13" name="Rectangle 10">
              <a:extLst>
                <a:ext uri="{FF2B5EF4-FFF2-40B4-BE49-F238E27FC236}">
                  <a16:creationId xmlns:a16="http://schemas.microsoft.com/office/drawing/2014/main" id="{55C94C8E-1A8E-4BD6-BA28-6082BE4335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" y="4876800"/>
              <a:ext cx="1870075" cy="101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6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aramond" panose="02020404030301010803" pitchFamily="18" charset="0"/>
                </a:rPr>
                <a:t>= 3</a:t>
              </a:r>
            </a:p>
          </p:txBody>
        </p:sp>
        <p:sp>
          <p:nvSpPr>
            <p:cNvPr id="14" name="Rectangle 11">
              <a:extLst>
                <a:ext uri="{FF2B5EF4-FFF2-40B4-BE49-F238E27FC236}">
                  <a16:creationId xmlns:a16="http://schemas.microsoft.com/office/drawing/2014/main" id="{5DA1B8EF-0F21-4199-B471-E374419172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8800" y="5394325"/>
              <a:ext cx="2093913" cy="1006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6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aramond" panose="02020404030301010803" pitchFamily="18" charset="0"/>
                </a:rPr>
                <a:t>100</a:t>
              </a:r>
            </a:p>
          </p:txBody>
        </p:sp>
        <p:sp>
          <p:nvSpPr>
            <p:cNvPr id="15" name="Rectangle 12">
              <a:extLst>
                <a:ext uri="{FF2B5EF4-FFF2-40B4-BE49-F238E27FC236}">
                  <a16:creationId xmlns:a16="http://schemas.microsoft.com/office/drawing/2014/main" id="{FC828714-CEB5-4920-B877-4B045D95B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4250" y="4419600"/>
              <a:ext cx="1195388" cy="101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6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aramond" panose="02020404030301010803" pitchFamily="18" charset="0"/>
                </a:rPr>
                <a:t>15</a:t>
              </a:r>
            </a:p>
          </p:txBody>
        </p:sp>
        <p:sp>
          <p:nvSpPr>
            <p:cNvPr id="26" name="Rectangle 9">
              <a:extLst>
                <a:ext uri="{FF2B5EF4-FFF2-40B4-BE49-F238E27FC236}">
                  <a16:creationId xmlns:a16="http://schemas.microsoft.com/office/drawing/2014/main" id="{1D385ECE-64CB-4FBF-A7FA-17B6528445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5063" y="4800600"/>
              <a:ext cx="896937" cy="101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6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aramond" panose="02020404030301010803" pitchFamily="18" charset="0"/>
                </a:rPr>
                <a:t>m   </a:t>
              </a:r>
            </a:p>
          </p:txBody>
        </p:sp>
      </p:grpSp>
      <p:sp>
        <p:nvSpPr>
          <p:cNvPr id="29" name="Rectangle 9">
            <a:extLst>
              <a:ext uri="{FF2B5EF4-FFF2-40B4-BE49-F238E27FC236}">
                <a16:creationId xmlns:a16="http://schemas.microsoft.com/office/drawing/2014/main" id="{7522A34F-48CF-4BA1-85B1-A56EC74D5C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2738" y="1600200"/>
            <a:ext cx="3581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    + 15cm</a:t>
            </a:r>
          </a:p>
        </p:txBody>
      </p:sp>
      <p:sp>
        <p:nvSpPr>
          <p:cNvPr id="30" name="Rectangle 9">
            <a:extLst>
              <a:ext uri="{FF2B5EF4-FFF2-40B4-BE49-F238E27FC236}">
                <a16:creationId xmlns:a16="http://schemas.microsoft.com/office/drawing/2014/main" id="{E24FD283-441F-494E-9C04-2523A7358F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1663" y="3886200"/>
            <a:ext cx="8610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34dm   =              m</a:t>
            </a:r>
          </a:p>
        </p:txBody>
      </p:sp>
      <p:sp>
        <p:nvSpPr>
          <p:cNvPr id="31" name="Rectangle 9">
            <a:extLst>
              <a:ext uri="{FF2B5EF4-FFF2-40B4-BE49-F238E27FC236}">
                <a16:creationId xmlns:a16="http://schemas.microsoft.com/office/drawing/2014/main" id="{36F2D37F-9495-4E65-A120-CB77EB915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1313" y="4953000"/>
            <a:ext cx="7848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506cm   =              m</a:t>
            </a:r>
          </a:p>
        </p:txBody>
      </p:sp>
      <p:sp>
        <p:nvSpPr>
          <p:cNvPr id="32" name="Rectangle 9">
            <a:extLst>
              <a:ext uri="{FF2B5EF4-FFF2-40B4-BE49-F238E27FC236}">
                <a16:creationId xmlns:a16="http://schemas.microsoft.com/office/drawing/2014/main" id="{D0F521F1-F11D-4AE9-A9F8-C08600397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5003800"/>
            <a:ext cx="3581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      </a:t>
            </a:r>
            <a:r>
              <a:rPr lang="en-US" sz="60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5,06</a:t>
            </a:r>
          </a:p>
        </p:txBody>
      </p:sp>
      <p:sp>
        <p:nvSpPr>
          <p:cNvPr id="33" name="Rectangle 9">
            <a:extLst>
              <a:ext uri="{FF2B5EF4-FFF2-40B4-BE49-F238E27FC236}">
                <a16:creationId xmlns:a16="http://schemas.microsoft.com/office/drawing/2014/main" id="{E8BE1E67-221B-4426-BF60-C68503C59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3886200"/>
            <a:ext cx="3581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      </a:t>
            </a:r>
            <a:r>
              <a:rPr lang="en-US" sz="60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3,4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8" grpId="0"/>
      <p:bldP spid="9" grpId="0"/>
      <p:bldP spid="25" grpId="0"/>
      <p:bldP spid="29" grpId="0"/>
      <p:bldP spid="30" grpId="0"/>
      <p:bldP spid="31" grpId="0"/>
      <p:bldP spid="32" grpId="0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8" name="Rectangle 4">
            <a:extLst>
              <a:ext uri="{FF2B5EF4-FFF2-40B4-BE49-F238E27FC236}">
                <a16:creationId xmlns:a16="http://schemas.microsoft.com/office/drawing/2014/main" id="{3F3CCDEA-C5BE-4D08-AE02-E390DC353E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76200"/>
            <a:ext cx="8229600" cy="27432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5400" u="sng">
                <a:solidFill>
                  <a:srgbClr val="92D050"/>
                </a:solidFill>
                <a:latin typeface="VNI-Times" pitchFamily="2" charset="0"/>
              </a:rPr>
              <a:t>Baøi 3</a:t>
            </a:r>
            <a:r>
              <a:rPr lang="en-US" altLang="en-US" sz="5400">
                <a:solidFill>
                  <a:srgbClr val="92D050"/>
                </a:solidFill>
                <a:latin typeface="VNI-Times" pitchFamily="2" charset="0"/>
              </a:rPr>
              <a:t> / Vieát caùc soá ño sau döôùi daïng soá thaäp phaân coù ñôn vò ño laø ki-loâ-meùt :</a:t>
            </a:r>
          </a:p>
        </p:txBody>
      </p:sp>
      <p:sp>
        <p:nvSpPr>
          <p:cNvPr id="98313" name="Rectangle 9">
            <a:extLst>
              <a:ext uri="{FF2B5EF4-FFF2-40B4-BE49-F238E27FC236}">
                <a16:creationId xmlns:a16="http://schemas.microsoft.com/office/drawing/2014/main" id="{8101F5BE-7964-4403-A656-DACEA237E9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2590801"/>
            <a:ext cx="1981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3,245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0F952A91-4B94-4376-820A-4BAB3E8482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590801"/>
            <a:ext cx="8534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a/3km 245m =             km    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EF6DF68F-D23F-45A9-ADF6-9FDBAF890E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4098926"/>
            <a:ext cx="2057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5,034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9357E8F5-B43A-489F-ADBE-75D48867DF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4098926"/>
            <a:ext cx="8686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b/5km   34m =             km    </a:t>
            </a: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E1E77513-8730-476C-8397-3711436F8A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1638" y="5362576"/>
            <a:ext cx="8686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c/307m          =             km    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0BD2A2C8-75BD-4C6C-80B1-93912585F8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5334001"/>
            <a:ext cx="2057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rPr>
              <a:t>0,307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8" grpId="0" build="p"/>
      <p:bldP spid="98313" grpId="0"/>
      <p:bldP spid="5" grpId="0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6">
            <a:extLst>
              <a:ext uri="{FF2B5EF4-FFF2-40B4-BE49-F238E27FC236}">
                <a16:creationId xmlns:a16="http://schemas.microsoft.com/office/drawing/2014/main" id="{50AE6E74-2F46-4C9A-B710-DEDD9D6577E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343400" y="533400"/>
            <a:ext cx="35814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158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4</a:t>
            </a:r>
          </a:p>
        </p:txBody>
      </p:sp>
      <p:sp>
        <p:nvSpPr>
          <p:cNvPr id="12291" name="Oval 5">
            <a:extLst>
              <a:ext uri="{FF2B5EF4-FFF2-40B4-BE49-F238E27FC236}">
                <a16:creationId xmlns:a16="http://schemas.microsoft.com/office/drawing/2014/main" id="{A3223BF0-B427-445A-A43C-001E94B334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1981200"/>
            <a:ext cx="3733800" cy="3733800"/>
          </a:xfrm>
          <a:prstGeom prst="ellipse">
            <a:avLst/>
          </a:prstGeom>
          <a:solidFill>
            <a:srgbClr val="FFFF00"/>
          </a:solidFill>
          <a:ln w="2540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00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12292" name="WordArt 7">
            <a:hlinkClick r:id="rId2" action="ppaction://hlinkfile"/>
            <a:extLst>
              <a:ext uri="{FF2B5EF4-FFF2-40B4-BE49-F238E27FC236}">
                <a16:creationId xmlns:a16="http://schemas.microsoft.com/office/drawing/2014/main" id="{0C47F198-D7A9-4AA7-A28F-BCA1AF64D6F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076826" y="3384550"/>
            <a:ext cx="1933575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400" b="1" kern="10">
                <a:ln w="25400">
                  <a:solidFill>
                    <a:prstClr val="black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Bắt đầu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Text Box 4">
            <a:extLst>
              <a:ext uri="{FF2B5EF4-FFF2-40B4-BE49-F238E27FC236}">
                <a16:creationId xmlns:a16="http://schemas.microsoft.com/office/drawing/2014/main" id="{8D53CD33-4AC6-4607-9C02-4F8A477D9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838200"/>
            <a:ext cx="838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000">
                <a:solidFill>
                  <a:prstClr val="black"/>
                </a:solidFill>
                <a:latin typeface="Garamond" panose="02020404030301010803" pitchFamily="18" charset="0"/>
              </a:rPr>
              <a:t> </a:t>
            </a:r>
            <a:r>
              <a:rPr lang="en-US" altLang="en-US" sz="3600" b="1">
                <a:solidFill>
                  <a:prstClr val="black"/>
                </a:solidFill>
                <a:latin typeface="Times New Roman" panose="02020603050405020304" pitchFamily="18" charset="0"/>
              </a:rPr>
              <a:t>Viết các số thích hợp vào chỗ chấm</a:t>
            </a:r>
          </a:p>
        </p:txBody>
      </p:sp>
      <p:sp>
        <p:nvSpPr>
          <p:cNvPr id="32773" name="Text Box 5">
            <a:extLst>
              <a:ext uri="{FF2B5EF4-FFF2-40B4-BE49-F238E27FC236}">
                <a16:creationId xmlns:a16="http://schemas.microsoft.com/office/drawing/2014/main" id="{7687C419-DB47-4907-A8BA-FAE351BA6C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905001"/>
            <a:ext cx="647700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>
                <a:solidFill>
                  <a:prstClr val="black"/>
                </a:solidFill>
                <a:latin typeface="Times New Roman" panose="02020603050405020304" pitchFamily="18" charset="0"/>
              </a:rPr>
              <a:t>a, 12,44 m = ....... m.......cm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>
                <a:solidFill>
                  <a:prstClr val="black"/>
                </a:solidFill>
                <a:latin typeface="Times New Roman" panose="02020603050405020304" pitchFamily="18" charset="0"/>
              </a:rPr>
              <a:t>b, 3,45 km = ..........m</a:t>
            </a:r>
          </a:p>
        </p:txBody>
      </p:sp>
      <p:sp>
        <p:nvSpPr>
          <p:cNvPr id="13316" name="Text Box 6">
            <a:extLst>
              <a:ext uri="{FF2B5EF4-FFF2-40B4-BE49-F238E27FC236}">
                <a16:creationId xmlns:a16="http://schemas.microsoft.com/office/drawing/2014/main" id="{3120ED2F-BFFA-4D6F-A38B-02FC2F3FF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724401"/>
            <a:ext cx="41910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endParaRPr lang="en-US" altLang="en-US" sz="200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endParaRPr lang="en-US" altLang="en-US" sz="20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75" name="Text Box 7">
            <a:extLst>
              <a:ext uri="{FF2B5EF4-FFF2-40B4-BE49-F238E27FC236}">
                <a16:creationId xmlns:a16="http://schemas.microsoft.com/office/drawing/2014/main" id="{83A38259-1820-414A-92D9-C53F3543B2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581401"/>
            <a:ext cx="662940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>
                <a:solidFill>
                  <a:prstClr val="black"/>
                </a:solidFill>
                <a:latin typeface="Times New Roman" panose="02020603050405020304" pitchFamily="18" charset="0"/>
              </a:rPr>
              <a:t>c, 7,4 dm = .......dm......cm</a:t>
            </a:r>
            <a:r>
              <a:rPr lang="en-US" altLang="en-US" sz="200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>
                <a:solidFill>
                  <a:prstClr val="black"/>
                </a:solidFill>
                <a:latin typeface="Times New Roman" panose="02020603050405020304" pitchFamily="18" charset="0"/>
              </a:rPr>
              <a:t>d, 3,4km = .........m</a:t>
            </a:r>
          </a:p>
        </p:txBody>
      </p:sp>
      <p:sp>
        <p:nvSpPr>
          <p:cNvPr id="32776" name="Text Box 8">
            <a:extLst>
              <a:ext uri="{FF2B5EF4-FFF2-40B4-BE49-F238E27FC236}">
                <a16:creationId xmlns:a16="http://schemas.microsoft.com/office/drawing/2014/main" id="{C98B1789-640C-49B5-87C2-135C01C57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6600" y="1863725"/>
            <a:ext cx="152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>
                <a:solidFill>
                  <a:srgbClr val="FF0066"/>
                </a:solidFill>
                <a:latin typeface="Times New Roman" panose="02020603050405020304" pitchFamily="18" charset="0"/>
              </a:rPr>
              <a:t>12</a:t>
            </a:r>
          </a:p>
        </p:txBody>
      </p:sp>
      <p:sp>
        <p:nvSpPr>
          <p:cNvPr id="32777" name="Text Box 9">
            <a:extLst>
              <a:ext uri="{FF2B5EF4-FFF2-40B4-BE49-F238E27FC236}">
                <a16:creationId xmlns:a16="http://schemas.microsoft.com/office/drawing/2014/main" id="{7624DF01-05EE-499F-9072-944F0F676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1850" y="1885950"/>
            <a:ext cx="1295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>
                <a:solidFill>
                  <a:srgbClr val="FF0066"/>
                </a:solidFill>
                <a:latin typeface="Times New Roman" panose="02020603050405020304" pitchFamily="18" charset="0"/>
              </a:rPr>
              <a:t>44</a:t>
            </a:r>
          </a:p>
        </p:txBody>
      </p:sp>
      <p:sp>
        <p:nvSpPr>
          <p:cNvPr id="32778" name="Text Box 10">
            <a:extLst>
              <a:ext uri="{FF2B5EF4-FFF2-40B4-BE49-F238E27FC236}">
                <a16:creationId xmlns:a16="http://schemas.microsoft.com/office/drawing/2014/main" id="{47C6F8FD-4923-4CBE-90FB-8156CFD6C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714625"/>
            <a:ext cx="152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>
                <a:solidFill>
                  <a:srgbClr val="FF0066"/>
                </a:solidFill>
                <a:latin typeface="Times New Roman" panose="02020603050405020304" pitchFamily="18" charset="0"/>
              </a:rPr>
              <a:t>3340</a:t>
            </a:r>
          </a:p>
        </p:txBody>
      </p:sp>
      <p:sp>
        <p:nvSpPr>
          <p:cNvPr id="32779" name="Text Box 11">
            <a:extLst>
              <a:ext uri="{FF2B5EF4-FFF2-40B4-BE49-F238E27FC236}">
                <a16:creationId xmlns:a16="http://schemas.microsoft.com/office/drawing/2014/main" id="{30A6D4FA-F1DD-4BA3-A5C7-FB360977BA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0" y="3581400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>
                <a:solidFill>
                  <a:srgbClr val="FF0066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32780" name="Text Box 12">
            <a:extLst>
              <a:ext uri="{FF2B5EF4-FFF2-40B4-BE49-F238E27FC236}">
                <a16:creationId xmlns:a16="http://schemas.microsoft.com/office/drawing/2014/main" id="{B51D149F-AB7A-48C0-A084-FBFAFF2162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3578225"/>
            <a:ext cx="838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>
                <a:solidFill>
                  <a:srgbClr val="FF0066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32781" name="Text Box 13">
            <a:extLst>
              <a:ext uri="{FF2B5EF4-FFF2-40B4-BE49-F238E27FC236}">
                <a16:creationId xmlns:a16="http://schemas.microsoft.com/office/drawing/2014/main" id="{BB9956EE-E720-4BA2-938E-AEB94CFEB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4419600"/>
            <a:ext cx="1295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>
                <a:solidFill>
                  <a:srgbClr val="FF0066"/>
                </a:solidFill>
                <a:latin typeface="Times New Roman" panose="02020603050405020304" pitchFamily="18" charset="0"/>
              </a:rPr>
              <a:t>3400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9" dur="20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/>
      <p:bldP spid="32773" grpId="0"/>
      <p:bldP spid="32775" grpId="0"/>
      <p:bldP spid="32776" grpId="0"/>
      <p:bldP spid="32777" grpId="0"/>
      <p:bldP spid="32778" grpId="0"/>
      <p:bldP spid="32779" grpId="0"/>
      <p:bldP spid="32780" grpId="0"/>
      <p:bldP spid="32781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280</Words>
  <Application>Microsoft Office PowerPoint</Application>
  <PresentationFormat>Widescreen</PresentationFormat>
  <Paragraphs>64</Paragraphs>
  <Slides>11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Calibri</vt:lpstr>
      <vt:lpstr>Garamond</vt:lpstr>
      <vt:lpstr>Times New Roman</vt:lpstr>
      <vt:lpstr>VNI-Revue</vt:lpstr>
      <vt:lpstr>VNI-Souvir</vt:lpstr>
      <vt:lpstr>VNI-Times</vt:lpstr>
      <vt:lpstr>Wingdings</vt:lpstr>
      <vt:lpstr>1_Office Theme</vt:lpstr>
      <vt:lpstr>Microsoft Clip Gallery</vt:lpstr>
      <vt:lpstr>PowerPoint Presentation</vt:lpstr>
      <vt:lpstr>PowerPoint Presentation</vt:lpstr>
      <vt:lpstr> Vieát soá thaäp phaân thích hôïp vaøo choã troáng :</vt:lpstr>
      <vt:lpstr>PowerPoint Presentation</vt:lpstr>
      <vt:lpstr>Baøi 1 / Vieát soá thaäp phaân thích hôïp vaøo choã troáng 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</dc:creator>
  <cp:lastModifiedBy>tu</cp:lastModifiedBy>
  <cp:revision>1</cp:revision>
  <dcterms:created xsi:type="dcterms:W3CDTF">2020-11-03T16:57:57Z</dcterms:created>
  <dcterms:modified xsi:type="dcterms:W3CDTF">2020-11-03T16:58:16Z</dcterms:modified>
</cp:coreProperties>
</file>