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303" r:id="rId3"/>
    <p:sldId id="257" r:id="rId4"/>
    <p:sldId id="258" r:id="rId5"/>
    <p:sldId id="299" r:id="rId6"/>
    <p:sldId id="285" r:id="rId7"/>
    <p:sldId id="286" r:id="rId8"/>
    <p:sldId id="287" r:id="rId9"/>
    <p:sldId id="293" r:id="rId10"/>
    <p:sldId id="288" r:id="rId11"/>
    <p:sldId id="301" r:id="rId12"/>
    <p:sldId id="264" r:id="rId13"/>
    <p:sldId id="265" r:id="rId14"/>
    <p:sldId id="266" r:id="rId15"/>
    <p:sldId id="295" r:id="rId16"/>
    <p:sldId id="298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94" r:id="rId30"/>
    <p:sldId id="279" r:id="rId31"/>
    <p:sldId id="2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402E0-B1FB-4854-91B8-76DC8805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7244E-37CA-4E20-B395-5D32C2CF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B710-37C5-4BA6-90AB-91973248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97154-CD24-4E08-BBD3-FF575C696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528696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E0DE7-96A3-4F46-97C1-B89BC405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C7289-BEAB-4112-ABA3-4CCB455C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09FDD-AF0B-4A57-8671-C466644C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3C76F-0CCB-4540-86A4-E4C15E91E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053095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3D660-281E-4FFE-B010-92C8A803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831AD-5780-4C78-8113-86E1E00B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EA9BD-BEC8-4250-AB69-F6CBD9B2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284BF-A315-4122-B69A-5414E1EBA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128224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18A4B-B7AB-4B39-BCB2-D8B0F69E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0A7AB-809C-4D98-BDEC-BEBF1034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EE9C1-DEDB-4284-8369-E0B1FDEC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5DBC1-6740-4B89-A8CD-659AA4A54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387752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237A2-AF3E-4CAA-A64A-81ABFFF7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4107D-A122-4146-A769-5E67957D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56D28-8359-4887-AE94-C6AA5DEA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CE419-325C-424F-BBE6-7F0B3CEF6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78543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2D6616-0DBF-4506-A8C4-7D1557EB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4BAE9A-6382-4017-BC3A-0A8EFCB9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BC476C-0E41-4D1E-BD9E-5199524E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B132D-870F-4833-9711-7C168D134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909828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2E1257-20FD-4F13-8345-FADD5986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784E65-ECBC-49D4-8CD0-F8248563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B1A8CC-7735-4C18-8FBA-5FC3EE9D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ECC7E-ACE7-4849-AB15-22087771B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438283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C467AC-28CA-4AA7-AC1E-436AC3F9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A9EA711-F40A-4C2F-A512-7C35BC77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D29398-E491-411D-B9A5-E82E2FBC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95047-CF88-46D8-A8F6-18BCBAFB7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319942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A83505-AE6E-4272-999C-A11D225A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28A565-7A34-4ADC-9EA2-C0D3DD98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261F91-23F6-4F15-84C8-9A3CD527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D0B63-CF55-4FB5-A2F7-D514F82E51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332446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F810B7-C493-4AE9-B9CF-5B4AB39E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A2A300-8126-4357-B095-61C430C0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8BA9F2-02B9-441B-9D6B-A930C270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FE8D-4A56-4E38-82E4-8526DA937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854487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2F3D8-2187-47B1-92FC-8EEC1CBD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2F42BD-8827-4036-B2A7-E86267F2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AC588B-B8B4-4EC6-AE44-15A5D251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C0F2F-CD53-41E3-83D5-179BDF8C2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928952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B4920B5-7CB6-4B0D-95D1-DC0ACD4D80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A700A54-2753-4DF6-AC83-1787301829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643-85E7-4780-9CDB-C27EDB438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C1756-1F3A-44AF-BA58-C7C9753B9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108B2-22A0-4674-AF92-4B1EED56B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387B8BC-F921-4DAC-8363-5344370BB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75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GADT%205%20-%20tuan%208\What%20a%20Wonderful%20World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11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GADT%205%20-%20tuan%208\What%20a%20Wonderful%20World.mp3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 descr="hd2">
            <a:extLst>
              <a:ext uri="{FF2B5EF4-FFF2-40B4-BE49-F238E27FC236}">
                <a16:creationId xmlns:a16="http://schemas.microsoft.com/office/drawing/2014/main" id="{EA3AF83E-DBBC-47F8-BB94-9478673266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914400"/>
            <a:ext cx="4114800" cy="4425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54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4" name="WordArt 7" descr="lollipop[1]">
            <a:extLst>
              <a:ext uri="{FF2B5EF4-FFF2-40B4-BE49-F238E27FC236}">
                <a16:creationId xmlns:a16="http://schemas.microsoft.com/office/drawing/2014/main" id="{7D9B4BA3-9AC3-4F12-8B71-27559D869D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5175" y="1752600"/>
            <a:ext cx="1600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VNI-Revue"/>
              </a:rPr>
              <a:t>5</a:t>
            </a:r>
          </a:p>
        </p:txBody>
      </p:sp>
      <p:pic>
        <p:nvPicPr>
          <p:cNvPr id="5" name="Picture 10" descr="05">
            <a:extLst>
              <a:ext uri="{FF2B5EF4-FFF2-40B4-BE49-F238E27FC236}">
                <a16:creationId xmlns:a16="http://schemas.microsoft.com/office/drawing/2014/main" id="{8F06B57F-3B32-4412-9635-160BAD8D3B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838700"/>
            <a:ext cx="1695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16258966[1]">
            <a:extLst>
              <a:ext uri="{FF2B5EF4-FFF2-40B4-BE49-F238E27FC236}">
                <a16:creationId xmlns:a16="http://schemas.microsoft.com/office/drawing/2014/main" id="{582F7D70-70B8-4DBB-AFA0-9C2F24D066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02142214[1]">
            <a:extLst>
              <a:ext uri="{FF2B5EF4-FFF2-40B4-BE49-F238E27FC236}">
                <a16:creationId xmlns:a16="http://schemas.microsoft.com/office/drawing/2014/main" id="{FDD1D1E4-C514-4115-9216-531B1E30CA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02142214[1]">
            <a:extLst>
              <a:ext uri="{FF2B5EF4-FFF2-40B4-BE49-F238E27FC236}">
                <a16:creationId xmlns:a16="http://schemas.microsoft.com/office/drawing/2014/main" id="{820CA6D4-9622-4F4F-8924-AA0BD29D5B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02142214[1]">
            <a:extLst>
              <a:ext uri="{FF2B5EF4-FFF2-40B4-BE49-F238E27FC236}">
                <a16:creationId xmlns:a16="http://schemas.microsoft.com/office/drawing/2014/main" id="{BA034FDC-4F90-4D1B-B83C-E6FCC7E1C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16258966[1]">
            <a:extLst>
              <a:ext uri="{FF2B5EF4-FFF2-40B4-BE49-F238E27FC236}">
                <a16:creationId xmlns:a16="http://schemas.microsoft.com/office/drawing/2014/main" id="{6FE20EAE-4F28-4210-9169-E828DDDF6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16258966[1]">
            <a:extLst>
              <a:ext uri="{FF2B5EF4-FFF2-40B4-BE49-F238E27FC236}">
                <a16:creationId xmlns:a16="http://schemas.microsoft.com/office/drawing/2014/main" id="{A4B7DF47-1A12-422E-9D84-FF1B97EEBB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7" descr="16258966[1]">
            <a:extLst>
              <a:ext uri="{FF2B5EF4-FFF2-40B4-BE49-F238E27FC236}">
                <a16:creationId xmlns:a16="http://schemas.microsoft.com/office/drawing/2014/main" id="{155626EE-5098-4FE7-B080-7AFD74E18C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62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16258966[1]">
            <a:extLst>
              <a:ext uri="{FF2B5EF4-FFF2-40B4-BE49-F238E27FC236}">
                <a16:creationId xmlns:a16="http://schemas.microsoft.com/office/drawing/2014/main" id="{BF0D5291-6047-4FF3-8E28-99C02EDBA9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181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1STAROLL">
            <a:extLst>
              <a:ext uri="{FF2B5EF4-FFF2-40B4-BE49-F238E27FC236}">
                <a16:creationId xmlns:a16="http://schemas.microsoft.com/office/drawing/2014/main" id="{C7DD04AB-4292-47D0-B238-940A544A5D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0" descr="1STAROLL">
            <a:extLst>
              <a:ext uri="{FF2B5EF4-FFF2-40B4-BE49-F238E27FC236}">
                <a16:creationId xmlns:a16="http://schemas.microsoft.com/office/drawing/2014/main" id="{063DEFAA-997F-4326-9249-86AD7ACE75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1" descr="1STAROLL">
            <a:extLst>
              <a:ext uri="{FF2B5EF4-FFF2-40B4-BE49-F238E27FC236}">
                <a16:creationId xmlns:a16="http://schemas.microsoft.com/office/drawing/2014/main" id="{A401C16D-7183-4485-99DB-76F3001449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2" descr="1STAROLL">
            <a:extLst>
              <a:ext uri="{FF2B5EF4-FFF2-40B4-BE49-F238E27FC236}">
                <a16:creationId xmlns:a16="http://schemas.microsoft.com/office/drawing/2014/main" id="{BDA0B843-C635-43AC-AF2C-8013C3ED79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33496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6" descr="pinksparkle6df1">
            <a:extLst>
              <a:ext uri="{FF2B5EF4-FFF2-40B4-BE49-F238E27FC236}">
                <a16:creationId xmlns:a16="http://schemas.microsoft.com/office/drawing/2014/main" id="{EA3013A4-7C89-4ED4-8514-8E68DA0DB5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1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0" descr="th_b9hsm1">
            <a:extLst>
              <a:ext uri="{FF2B5EF4-FFF2-40B4-BE49-F238E27FC236}">
                <a16:creationId xmlns:a16="http://schemas.microsoft.com/office/drawing/2014/main" id="{C5507C5B-CEA6-4837-8712-2072B170CC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143001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34" descr="th_b9hsm1">
            <a:extLst>
              <a:ext uri="{FF2B5EF4-FFF2-40B4-BE49-F238E27FC236}">
                <a16:creationId xmlns:a16="http://schemas.microsoft.com/office/drawing/2014/main" id="{1EB39BF0-019A-4E8B-BF68-E1B7943FFF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6019801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tran hoang viet\My Documents\tai lieu cua me\anh cua nga\Landscape-10-1.jpeg">
            <a:extLst>
              <a:ext uri="{FF2B5EF4-FFF2-40B4-BE49-F238E27FC236}">
                <a16:creationId xmlns:a16="http://schemas.microsoft.com/office/drawing/2014/main" id="{0DB094F9-2608-4B3A-A996-75953FEF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F34F52-04D2-4E58-8D17-BCB383405F1B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371600"/>
          <a:ext cx="35052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</a:rPr>
                        <a:t>BÀI</a:t>
                      </a:r>
                      <a:r>
                        <a:rPr lang="en-US" sz="5400" baseline="0" dirty="0">
                          <a:solidFill>
                            <a:srgbClr val="FF0000"/>
                          </a:solidFill>
                        </a:rPr>
                        <a:t> 2</a:t>
                      </a:r>
                      <a:endParaRPr lang="en-US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tran hoang viet\My Documents\tai lieu cua me\anh cua nga\blue_sky.jpg">
            <a:extLst>
              <a:ext uri="{FF2B5EF4-FFF2-40B4-BE49-F238E27FC236}">
                <a16:creationId xmlns:a16="http://schemas.microsoft.com/office/drawing/2014/main" id="{4FDE5173-0AE5-43B3-AE44-DF98C6BEB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4A7C0A-CA65-4AFB-A973-A95B5188D306}"/>
              </a:ext>
            </a:extLst>
          </p:cNvPr>
          <p:cNvSpPr/>
          <p:nvPr/>
        </p:nvSpPr>
        <p:spPr>
          <a:xfrm>
            <a:off x="1905000" y="-24576"/>
            <a:ext cx="8382000" cy="918865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Bầu</a:t>
            </a:r>
            <a:r>
              <a:rPr lang="en-US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trời</a:t>
            </a:r>
            <a:r>
              <a:rPr lang="en-US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mùa</a:t>
            </a:r>
            <a:r>
              <a:rPr lang="en-US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thu</a:t>
            </a:r>
            <a:r>
              <a:rPr lang="en-US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.VnArial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F9221-6745-4089-936D-69E27F6E9139}"/>
              </a:ext>
            </a:extLst>
          </p:cNvPr>
          <p:cNvSpPr txBox="1"/>
          <p:nvPr/>
        </p:nvSpPr>
        <p:spPr>
          <a:xfrm>
            <a:off x="1600200" y="1295400"/>
            <a:ext cx="8839200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vi-VN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vi-VN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mỏi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D5088-3B3D-4138-8684-B4BD03BEBDA0}"/>
              </a:ext>
            </a:extLst>
          </p:cNvPr>
          <p:cNvSpPr txBox="1"/>
          <p:nvPr/>
        </p:nvSpPr>
        <p:spPr>
          <a:xfrm>
            <a:off x="1600200" y="1965325"/>
            <a:ext cx="8839200" cy="5857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vi-VN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 m</a:t>
            </a:r>
            <a:r>
              <a:rPr lang="vi-VN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3E7C4-AC6C-4544-B1E2-110E175DADFF}"/>
              </a:ext>
            </a:extLst>
          </p:cNvPr>
          <p:cNvSpPr txBox="1"/>
          <p:nvPr/>
        </p:nvSpPr>
        <p:spPr>
          <a:xfrm>
            <a:off x="1600200" y="2620964"/>
            <a:ext cx="8839200" cy="5857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biếc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3E00F0-5539-4ADB-AB88-19A4FB81F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92475"/>
            <a:ext cx="8839200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Bầu trời dịu dàng.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719BA-22E6-4862-B040-046EBC804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962400"/>
            <a:ext cx="88392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Bầu tr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buồn bã.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AC847-4A41-479D-9CDB-7EC0FBBFA499}"/>
              </a:ext>
            </a:extLst>
          </p:cNvPr>
          <p:cNvSpPr txBox="1"/>
          <p:nvPr/>
        </p:nvSpPr>
        <p:spPr>
          <a:xfrm>
            <a:off x="1600200" y="4632326"/>
            <a:ext cx="8839200" cy="1077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vi-VN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ờ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trầm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ngâm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vi-VN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ớ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đế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hót</a:t>
            </a:r>
            <a:endParaRPr lang="en-US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bầy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vi-VN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 ca.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FD7801-AB32-41ED-8F61-5C77B83DD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07076"/>
            <a:ext cx="8839200" cy="1076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-Bầu tr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ghé sát m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ặt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Nó cúi xuống l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ắng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nghe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tìm xem…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C2A8E-5192-402B-8648-4DC8C784C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58800"/>
            <a:ext cx="3594100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 trời thế nào?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tran hoang viet\My Documents\tai lieu cua me\anh cua nga\blue_sky.jpg">
            <a:extLst>
              <a:ext uri="{FF2B5EF4-FFF2-40B4-BE49-F238E27FC236}">
                <a16:creationId xmlns:a16="http://schemas.microsoft.com/office/drawing/2014/main" id="{F8BF99FC-9825-4826-849C-EC0396D7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B3EF34-E5BE-427A-AD66-D360F4DDD1C7}"/>
              </a:ext>
            </a:extLst>
          </p:cNvPr>
          <p:cNvSpPr/>
          <p:nvPr/>
        </p:nvSpPr>
        <p:spPr>
          <a:xfrm>
            <a:off x="1905000" y="1"/>
            <a:ext cx="8382000" cy="918865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Bầu</a:t>
            </a:r>
            <a:r>
              <a:rPr lang="en-US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trời</a:t>
            </a:r>
            <a:r>
              <a:rPr lang="en-US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mùa</a:t>
            </a:r>
            <a:r>
              <a:rPr lang="en-US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thu</a:t>
            </a:r>
            <a:r>
              <a:rPr lang="en-US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.VnArial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0917A-82DC-428C-9A11-28D0AB1C7DE7}"/>
              </a:ext>
            </a:extLst>
          </p:cNvPr>
          <p:cNvSpPr txBox="1"/>
          <p:nvPr/>
        </p:nvSpPr>
        <p:spPr>
          <a:xfrm>
            <a:off x="1600200" y="1295400"/>
            <a:ext cx="8839200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vi-VN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vi-VN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mỏi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8514D-D535-42A9-8B8B-F850FECE3469}"/>
              </a:ext>
            </a:extLst>
          </p:cNvPr>
          <p:cNvSpPr txBox="1"/>
          <p:nvPr/>
        </p:nvSpPr>
        <p:spPr>
          <a:xfrm>
            <a:off x="1600200" y="2620964"/>
            <a:ext cx="8839200" cy="5857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vi-VN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 m</a:t>
            </a:r>
            <a:r>
              <a:rPr lang="vi-VN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139EB-762A-4BD2-8E66-392C548E219D}"/>
              </a:ext>
            </a:extLst>
          </p:cNvPr>
          <p:cNvSpPr txBox="1"/>
          <p:nvPr/>
        </p:nvSpPr>
        <p:spPr>
          <a:xfrm>
            <a:off x="4648200" y="1930400"/>
            <a:ext cx="236220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hoá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TextBox 6">
            <a:extLst>
              <a:ext uri="{FF2B5EF4-FFF2-40B4-BE49-F238E27FC236}">
                <a16:creationId xmlns:a16="http://schemas.microsoft.com/office/drawing/2014/main" id="{5D651433-9E9D-4AE3-BDCE-97E3F3A9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3276600"/>
            <a:ext cx="8839200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Bầu trời dịu dàng.</a:t>
            </a:r>
          </a:p>
        </p:txBody>
      </p:sp>
      <p:sp>
        <p:nvSpPr>
          <p:cNvPr id="14344" name="TextBox 7">
            <a:extLst>
              <a:ext uri="{FF2B5EF4-FFF2-40B4-BE49-F238E27FC236}">
                <a16:creationId xmlns:a16="http://schemas.microsoft.com/office/drawing/2014/main" id="{40FE6FB0-2450-4846-8F01-A1AAFC60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962400"/>
            <a:ext cx="88392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Bầu tr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buồn bã.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8896B-2917-4158-80D7-C9F4AECA26F2}"/>
              </a:ext>
            </a:extLst>
          </p:cNvPr>
          <p:cNvSpPr txBox="1"/>
          <p:nvPr/>
        </p:nvSpPr>
        <p:spPr>
          <a:xfrm>
            <a:off x="1600200" y="4632326"/>
            <a:ext cx="8839200" cy="1077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vi-VN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ờ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trầm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ngâm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vi-VN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ớ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đế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hót</a:t>
            </a:r>
            <a:endParaRPr lang="en-US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bầy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vi-VN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 ca.</a:t>
            </a:r>
          </a:p>
        </p:txBody>
      </p:sp>
      <p:sp>
        <p:nvSpPr>
          <p:cNvPr id="14346" name="TextBox 9">
            <a:extLst>
              <a:ext uri="{FF2B5EF4-FFF2-40B4-BE49-F238E27FC236}">
                <a16:creationId xmlns:a16="http://schemas.microsoft.com/office/drawing/2014/main" id="{A9F5CAA5-2B22-4262-85B0-E6209E844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07076"/>
            <a:ext cx="8839200" cy="1076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-Bầu tr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ghé sát m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ặt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Nó cúi xuống l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ắng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nghe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tìm xem…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E572B3-D067-456C-ACD7-C74163092C08}"/>
              </a:ext>
            </a:extLst>
          </p:cNvPr>
          <p:cNvSpPr txBox="1"/>
          <p:nvPr/>
        </p:nvSpPr>
        <p:spPr>
          <a:xfrm>
            <a:off x="4632325" y="533400"/>
            <a:ext cx="236220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So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36813E2E-B6F7-4F6D-90C8-FA7A1820C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6" y="1295400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6600"/>
                </a:solidFill>
                <a:latin typeface=".VnArial" panose="020B7200000000000000" pitchFamily="34" charset="0"/>
              </a:rPr>
              <a:t>nh</a:t>
            </a:r>
            <a:r>
              <a:rPr lang="vi-VN" altLang="en-US" b="1">
                <a:solidFill>
                  <a:srgbClr val="FF6600"/>
                </a:solidFill>
                <a:latin typeface=".VnArial" panose="020B7200000000000000" pitchFamily="34" charset="0"/>
              </a:rPr>
              <a:t>ư</a:t>
            </a:r>
            <a:r>
              <a:rPr lang="en-US" altLang="en-US" b="1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AE952E80-DE21-45C5-869C-DEF40BF5F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1" y="2609850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6600"/>
                </a:solidFill>
                <a:latin typeface=".VnArial" panose="020B7200000000000000" pitchFamily="34" charset="0"/>
              </a:rPr>
              <a:t>rửa mặt</a:t>
            </a:r>
            <a:r>
              <a:rPr lang="en-US" altLang="en-US" b="1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DEAC2A23-FEC9-486F-9E2C-AEC8AFBD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1" y="3276600"/>
            <a:ext cx="200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en-US" b="1">
                <a:solidFill>
                  <a:srgbClr val="FF6600"/>
                </a:solidFill>
                <a:latin typeface=".VnArial" panose="020B7200000000000000" pitchFamily="34" charset="0"/>
              </a:rPr>
              <a:t>dịu dµng</a:t>
            </a:r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9CC66544-47A0-45A5-A6D6-DB7C8BC2A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1" y="3962400"/>
            <a:ext cx="1890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6600"/>
                </a:solidFill>
                <a:latin typeface=".VnArial" panose="020B7200000000000000" pitchFamily="34" charset="0"/>
              </a:rPr>
              <a:t>buồn b·</a:t>
            </a:r>
            <a:r>
              <a:rPr lang="en-US" altLang="en-US" b="1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D9081226-B79C-4092-A634-1F1C9FA8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4629150"/>
            <a:ext cx="2281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6600"/>
                </a:solidFill>
                <a:latin typeface=".VnArial" panose="020B7200000000000000" pitchFamily="34" charset="0"/>
              </a:rPr>
              <a:t>trầm ng©m</a:t>
            </a:r>
          </a:p>
        </p:txBody>
      </p:sp>
      <p:sp>
        <p:nvSpPr>
          <p:cNvPr id="22547" name="Text Box 19">
            <a:extLst>
              <a:ext uri="{FF2B5EF4-FFF2-40B4-BE49-F238E27FC236}">
                <a16:creationId xmlns:a16="http://schemas.microsoft.com/office/drawing/2014/main" id="{78C69EEC-F529-4211-9AD3-0CE9E46AC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629150"/>
            <a:ext cx="935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6600"/>
                </a:solidFill>
                <a:latin typeface=".VnArial" panose="020B7200000000000000" pitchFamily="34" charset="0"/>
              </a:rPr>
              <a:t>nhí</a:t>
            </a:r>
          </a:p>
        </p:txBody>
      </p:sp>
      <p:sp>
        <p:nvSpPr>
          <p:cNvPr id="22548" name="Text Box 20">
            <a:extLst>
              <a:ext uri="{FF2B5EF4-FFF2-40B4-BE49-F238E27FC236}">
                <a16:creationId xmlns:a16="http://schemas.microsoft.com/office/drawing/2014/main" id="{4B4CFF1D-3903-48B0-BC8A-B14F7A73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1" y="5791200"/>
            <a:ext cx="1025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6600"/>
                </a:solidFill>
                <a:latin typeface=".VnArial" panose="020B7200000000000000" pitchFamily="34" charset="0"/>
              </a:rPr>
              <a:t>ghÐ</a:t>
            </a:r>
            <a:r>
              <a:rPr lang="en-US" altLang="en-US" b="1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22549" name="Text Box 21">
            <a:extLst>
              <a:ext uri="{FF2B5EF4-FFF2-40B4-BE49-F238E27FC236}">
                <a16:creationId xmlns:a16="http://schemas.microsoft.com/office/drawing/2014/main" id="{5AE58644-5DDC-4AF5-B99F-459A4A032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1" y="5791200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6600"/>
                </a:solidFill>
                <a:latin typeface=".VnArial" panose="020B7200000000000000" pitchFamily="34" charset="0"/>
              </a:rPr>
              <a:t>cói xuống</a:t>
            </a:r>
            <a:r>
              <a:rPr lang="en-US" altLang="en-US" b="1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22550" name="Text Box 22">
            <a:extLst>
              <a:ext uri="{FF2B5EF4-FFF2-40B4-BE49-F238E27FC236}">
                <a16:creationId xmlns:a16="http://schemas.microsoft.com/office/drawing/2014/main" id="{74AB1972-304A-468E-B7F0-19A5FFA67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6273800"/>
            <a:ext cx="116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6600"/>
                </a:solidFill>
                <a:latin typeface=".VnArial" panose="020B7200000000000000" pitchFamily="34" charset="0"/>
              </a:rPr>
              <a:t>nghe</a:t>
            </a:r>
          </a:p>
        </p:txBody>
      </p:sp>
      <p:sp>
        <p:nvSpPr>
          <p:cNvPr id="22551" name="Text Box 23">
            <a:extLst>
              <a:ext uri="{FF2B5EF4-FFF2-40B4-BE49-F238E27FC236}">
                <a16:creationId xmlns:a16="http://schemas.microsoft.com/office/drawing/2014/main" id="{DE30869F-7BCC-4963-987B-032D48B53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273800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6600"/>
                </a:solidFill>
                <a:latin typeface=".VnArial" panose="020B7200000000000000" pitchFamily="34" charset="0"/>
              </a:rPr>
              <a:t>t×m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  <p:bldP spid="22543" grpId="0"/>
      <p:bldP spid="22544" grpId="0"/>
      <p:bldP spid="22545" grpId="0"/>
      <p:bldP spid="22546" grpId="0"/>
      <p:bldP spid="22547" grpId="0"/>
      <p:bldP spid="22548" grpId="0"/>
      <p:bldP spid="22549" grpId="0"/>
      <p:bldP spid="22550" grpId="0"/>
      <p:bldP spid="225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045587-A111-4013-8665-F6D4562A40F4}"/>
              </a:ext>
            </a:extLst>
          </p:cNvPr>
          <p:cNvSpPr txBox="1"/>
          <p:nvPr/>
        </p:nvSpPr>
        <p:spPr>
          <a:xfrm>
            <a:off x="1905000" y="739776"/>
            <a:ext cx="84582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ượng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huy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ưởn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 t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ượ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phú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ượng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miêu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hoá</a:t>
            </a:r>
            <a:r>
              <a:rPr lang="en-US" sz="32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miêu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7D011A16-EEBD-40AA-AAE7-942B009B7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79376"/>
            <a:ext cx="2100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FF"/>
                </a:solidFill>
                <a:latin typeface=".VnArial" panose="020B7200000000000000" pitchFamily="34" charset="0"/>
              </a:rPr>
              <a:t>Ghi nhí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5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244A9212-C324-4542-80C5-77353D03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2525714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000">
              <a:solidFill>
                <a:prstClr val="black"/>
              </a:solidFill>
              <a:latin typeface=".VnArial" panose="020B7200000000000000" pitchFamily="34" charset="0"/>
            </a:endParaRP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A66D58D7-4172-4072-99A2-42D9120A0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1638301"/>
            <a:ext cx="4416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*Xác định yêu cầu của đề.</a:t>
            </a:r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37823CCB-AD36-42C6-99CD-D1AABA5FB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2160589"/>
            <a:ext cx="2381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99"/>
                </a:solidFill>
                <a:latin typeface="Times New Roman" panose="02020603050405020304" pitchFamily="18" charset="0"/>
              </a:rPr>
              <a:t>- Hình thức : </a:t>
            </a:r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C5C84460-8E09-4CCA-9D60-DE6CFB66B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2133601"/>
            <a:ext cx="1960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prstClr val="black"/>
                </a:solidFill>
                <a:latin typeface="Times New Roman" panose="02020603050405020304" pitchFamily="18" charset="0"/>
              </a:rPr>
              <a:t>1 đọan văn</a:t>
            </a:r>
          </a:p>
        </p:txBody>
      </p:sp>
      <p:sp>
        <p:nvSpPr>
          <p:cNvPr id="16390" name="Text Box 8">
            <a:extLst>
              <a:ext uri="{FF2B5EF4-FFF2-40B4-BE49-F238E27FC236}">
                <a16:creationId xmlns:a16="http://schemas.microsoft.com/office/drawing/2014/main" id="{026B97B3-FDBD-4977-AC94-C491FE332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4" y="3200401"/>
            <a:ext cx="2168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99"/>
                </a:solidFill>
                <a:latin typeface="Times New Roman" panose="02020603050405020304" pitchFamily="18" charset="0"/>
              </a:rPr>
              <a:t>- Đối tượng:</a:t>
            </a:r>
          </a:p>
        </p:txBody>
      </p:sp>
      <p:sp>
        <p:nvSpPr>
          <p:cNvPr id="16391" name="Text Box 9">
            <a:extLst>
              <a:ext uri="{FF2B5EF4-FFF2-40B4-BE49-F238E27FC236}">
                <a16:creationId xmlns:a16="http://schemas.microsoft.com/office/drawing/2014/main" id="{43E5D43C-DB75-4523-A9C2-FCA1361CD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00401"/>
            <a:ext cx="57483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prstClr val="black"/>
                </a:solidFill>
                <a:latin typeface="Times New Roman" panose="02020603050405020304" pitchFamily="18" charset="0"/>
              </a:rPr>
              <a:t>   Cảnh đẹp của quê em (nơi em ở)</a:t>
            </a:r>
          </a:p>
        </p:txBody>
      </p:sp>
      <p:sp>
        <p:nvSpPr>
          <p:cNvPr id="16392" name="Text Box 10">
            <a:extLst>
              <a:ext uri="{FF2B5EF4-FFF2-40B4-BE49-F238E27FC236}">
                <a16:creationId xmlns:a16="http://schemas.microsoft.com/office/drawing/2014/main" id="{493294A9-F18D-4FAD-BD6C-D7E2EB19A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6" y="2640014"/>
            <a:ext cx="2143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99"/>
                </a:solidFill>
                <a:latin typeface="Times New Roman" panose="02020603050405020304" pitchFamily="18" charset="0"/>
              </a:rPr>
              <a:t>  -  Thể loại:</a:t>
            </a:r>
          </a:p>
        </p:txBody>
      </p:sp>
      <p:sp>
        <p:nvSpPr>
          <p:cNvPr id="16393" name="Text Box 11">
            <a:extLst>
              <a:ext uri="{FF2B5EF4-FFF2-40B4-BE49-F238E27FC236}">
                <a16:creationId xmlns:a16="http://schemas.microsoft.com/office/drawing/2014/main" id="{C73DB525-20EB-4316-BF90-186964CC6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4" y="2640014"/>
            <a:ext cx="1825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prstClr val="black"/>
                </a:solidFill>
                <a:latin typeface="Times New Roman" panose="02020603050405020304" pitchFamily="18" charset="0"/>
              </a:rPr>
              <a:t>   Miêu tả </a:t>
            </a:r>
          </a:p>
        </p:txBody>
      </p:sp>
      <p:sp>
        <p:nvSpPr>
          <p:cNvPr id="16394" name="Text Box 12">
            <a:extLst>
              <a:ext uri="{FF2B5EF4-FFF2-40B4-BE49-F238E27FC236}">
                <a16:creationId xmlns:a16="http://schemas.microsoft.com/office/drawing/2014/main" id="{391E24CF-3D7F-4AE4-BFBF-17484292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9" y="3744914"/>
            <a:ext cx="1481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*Lưu ý:</a:t>
            </a:r>
          </a:p>
        </p:txBody>
      </p:sp>
      <p:sp>
        <p:nvSpPr>
          <p:cNvPr id="16395" name="Text Box 13">
            <a:extLst>
              <a:ext uri="{FF2B5EF4-FFF2-40B4-BE49-F238E27FC236}">
                <a16:creationId xmlns:a16="http://schemas.microsoft.com/office/drawing/2014/main" id="{66AF4CF0-47B8-4B96-9311-6A24AEEC4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4221164"/>
            <a:ext cx="2971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7030A0"/>
                </a:solidFill>
                <a:latin typeface="Times New Roman" panose="02020603050405020304" pitchFamily="18" charset="0"/>
              </a:rPr>
              <a:t>- Câu mở đoạn:</a:t>
            </a:r>
          </a:p>
        </p:txBody>
      </p:sp>
      <p:sp>
        <p:nvSpPr>
          <p:cNvPr id="16396" name="Text Box 14">
            <a:extLst>
              <a:ext uri="{FF2B5EF4-FFF2-40B4-BE49-F238E27FC236}">
                <a16:creationId xmlns:a16="http://schemas.microsoft.com/office/drawing/2014/main" id="{1B2FD33D-26F5-4D53-8676-C2ADA32AD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229101"/>
            <a:ext cx="7315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Nêu được nội dung của cả đoạn văn.</a:t>
            </a:r>
          </a:p>
        </p:txBody>
      </p:sp>
      <p:sp>
        <p:nvSpPr>
          <p:cNvPr id="16397" name="Text Box 15">
            <a:extLst>
              <a:ext uri="{FF2B5EF4-FFF2-40B4-BE49-F238E27FC236}">
                <a16:creationId xmlns:a16="http://schemas.microsoft.com/office/drawing/2014/main" id="{D7987D5D-BC5A-4C45-A952-294E8C85C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754564"/>
            <a:ext cx="2438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7030A0"/>
                </a:solidFill>
                <a:latin typeface="Times New Roman" panose="02020603050405020304" pitchFamily="18" charset="0"/>
              </a:rPr>
              <a:t>-Thân Đoạn:</a:t>
            </a:r>
          </a:p>
        </p:txBody>
      </p:sp>
      <p:sp>
        <p:nvSpPr>
          <p:cNvPr id="16398" name="Text Box 16">
            <a:extLst>
              <a:ext uri="{FF2B5EF4-FFF2-40B4-BE49-F238E27FC236}">
                <a16:creationId xmlns:a16="http://schemas.microsoft.com/office/drawing/2014/main" id="{B6052539-3FA4-4E74-989C-9EFB78306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762500"/>
            <a:ext cx="6858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   Phát triển ý của câu mở đoạn để</a:t>
            </a:r>
            <a:r>
              <a:rPr lang="en-US" altLang="en-US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làm   sáng tỏ nội dung của đoạn văn.</a:t>
            </a:r>
          </a:p>
        </p:txBody>
      </p:sp>
      <p:sp>
        <p:nvSpPr>
          <p:cNvPr id="16399" name="Text Box 17">
            <a:extLst>
              <a:ext uri="{FF2B5EF4-FFF2-40B4-BE49-F238E27FC236}">
                <a16:creationId xmlns:a16="http://schemas.microsoft.com/office/drawing/2014/main" id="{BDF625C6-CDC2-47BE-B916-3AEB41FF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6" y="5726114"/>
            <a:ext cx="2549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7030A0"/>
                </a:solidFill>
                <a:latin typeface="Times New Roman" panose="02020603050405020304" pitchFamily="18" charset="0"/>
              </a:rPr>
              <a:t>- Câu kết đoạn:</a:t>
            </a:r>
          </a:p>
        </p:txBody>
      </p:sp>
      <p:sp>
        <p:nvSpPr>
          <p:cNvPr id="16400" name="Text Box 18">
            <a:extLst>
              <a:ext uri="{FF2B5EF4-FFF2-40B4-BE49-F238E27FC236}">
                <a16:creationId xmlns:a16="http://schemas.microsoft.com/office/drawing/2014/main" id="{B5E90C11-3613-408C-8C29-219EEDDC4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5867401"/>
            <a:ext cx="68214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Chốt lại toàn bộ ý của đoạn văn bằng cách nêu cảm nghĩ của bản thân về cảnh đó</a:t>
            </a:r>
            <a:r>
              <a:rPr lang="en-US" altLang="en-US" sz="3000">
                <a:solidFill>
                  <a:srgbClr val="7030A0"/>
                </a:solidFill>
                <a:latin typeface=".VnArial" panose="020B7200000000000000" pitchFamily="34" charset="0"/>
              </a:rPr>
              <a:t>                      </a:t>
            </a:r>
            <a:r>
              <a:rPr lang="en-US" altLang="en-US" sz="300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endParaRPr lang="en-US" altLang="en-US" sz="3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1" name="Text Box 18">
            <a:extLst>
              <a:ext uri="{FF2B5EF4-FFF2-40B4-BE49-F238E27FC236}">
                <a16:creationId xmlns:a16="http://schemas.microsoft.com/office/drawing/2014/main" id="{9167EA72-6586-43C0-BA22-425A6FF5A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8926"/>
            <a:ext cx="883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Bài 3:</a:t>
            </a: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 Dựa theo cách dùng từ ngữ ở mẩu truyện trên, viết một đoạn văn ngắn  tả một cảnh đẹp của quê em.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tran hoang viet\My Documents\tai lieu cua me\anh cua nga\Landscape-11-1.jpeg">
            <a:extLst>
              <a:ext uri="{FF2B5EF4-FFF2-40B4-BE49-F238E27FC236}">
                <a16:creationId xmlns:a16="http://schemas.microsoft.com/office/drawing/2014/main" id="{F3D8D449-9397-4F54-A5BA-763A6760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8"/>
            <a:ext cx="9144000" cy="57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>
            <a:extLst>
              <a:ext uri="{FF2B5EF4-FFF2-40B4-BE49-F238E27FC236}">
                <a16:creationId xmlns:a16="http://schemas.microsoft.com/office/drawing/2014/main" id="{D5489639-B383-4D18-A836-4EEBEA04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19800"/>
            <a:ext cx="4745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66FF"/>
                </a:solidFill>
                <a:latin typeface=".VnArialH" panose="020B7200000000000000" pitchFamily="34" charset="0"/>
              </a:rPr>
              <a:t>B×nh minh trªn biÓn 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tran hoang viet\My Documents\tai lieu cua me\anh cua nga\rung la.JPG">
            <a:extLst>
              <a:ext uri="{FF2B5EF4-FFF2-40B4-BE49-F238E27FC236}">
                <a16:creationId xmlns:a16="http://schemas.microsoft.com/office/drawing/2014/main" id="{44F8CF6B-4760-43C3-B1F3-A4F53A14B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>
            <a:extLst>
              <a:ext uri="{FF2B5EF4-FFF2-40B4-BE49-F238E27FC236}">
                <a16:creationId xmlns:a16="http://schemas.microsoft.com/office/drawing/2014/main" id="{DA8481D8-A568-451A-8EBB-6E3EEF6D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6096000"/>
            <a:ext cx="4768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66FF"/>
                </a:solidFill>
                <a:latin typeface=".VnAvantH" panose="020B7200000000000000" pitchFamily="34" charset="0"/>
              </a:rPr>
              <a:t>Ban mai trong rõng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tran hoang viet\My Documents\tai lieu cua me\anh cua nga\troi5.JPG">
            <a:extLst>
              <a:ext uri="{FF2B5EF4-FFF2-40B4-BE49-F238E27FC236}">
                <a16:creationId xmlns:a16="http://schemas.microsoft.com/office/drawing/2014/main" id="{B7256BAD-150C-4CA2-8B01-789046425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6" y="68263"/>
            <a:ext cx="86010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>
            <a:extLst>
              <a:ext uri="{FF2B5EF4-FFF2-40B4-BE49-F238E27FC236}">
                <a16:creationId xmlns:a16="http://schemas.microsoft.com/office/drawing/2014/main" id="{BC91735A-A0AC-4C7E-A350-70351298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943600"/>
            <a:ext cx="3733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66FF"/>
                </a:solidFill>
                <a:latin typeface=".VnAvantH" panose="020B7200000000000000" pitchFamily="34" charset="0"/>
              </a:rPr>
              <a:t>BiÓn trêi bao la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ran hoang viet\My Documents\tai lieu cua me\anh cua nga\bau troi.JPG">
            <a:extLst>
              <a:ext uri="{FF2B5EF4-FFF2-40B4-BE49-F238E27FC236}">
                <a16:creationId xmlns:a16="http://schemas.microsoft.com/office/drawing/2014/main" id="{1808B937-42CF-4F46-AE43-CCC87673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6850"/>
            <a:ext cx="9144000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F1219-183A-4255-92F0-67BC2915E760}"/>
              </a:ext>
            </a:extLst>
          </p:cNvPr>
          <p:cNvSpPr txBox="1"/>
          <p:nvPr/>
        </p:nvSpPr>
        <p:spPr>
          <a:xfrm>
            <a:off x="1752600" y="1524001"/>
            <a:ext cx="8686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Mở</a:t>
            </a:r>
            <a:r>
              <a:rPr lang="en-US" sz="60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rộng</a:t>
            </a:r>
            <a:r>
              <a:rPr lang="en-US" sz="60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vốn</a:t>
            </a:r>
            <a:r>
              <a:rPr lang="en-US" sz="60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từ</a:t>
            </a:r>
            <a:endParaRPr lang="en-US" sz="6000" b="1" dirty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E5099-8245-4AF1-BF55-CB3D37C1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73364"/>
            <a:ext cx="3200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600" b="1">
                <a:solidFill>
                  <a:srgbClr val="FFFF00"/>
                </a:solidFill>
                <a:latin typeface=".VnCommercial ScriptH" panose="020B7200000000000000" pitchFamily="34" charset="0"/>
                <a:cs typeface="Arial" panose="020B0604020202020204" pitchFamily="34" charset="0"/>
              </a:rPr>
              <a:t>Nhiªn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0B7A8-4111-458A-8FC5-524F96E4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19400"/>
            <a:ext cx="3048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600" b="1">
                <a:solidFill>
                  <a:srgbClr val="FFFF00"/>
                </a:solidFill>
                <a:latin typeface=".VnCommercial ScriptH" panose="020B7200000000000000" pitchFamily="34" charset="0"/>
                <a:cs typeface="Arial" panose="020B0604020202020204" pitchFamily="34" charset="0"/>
              </a:rPr>
              <a:t>Thiªn</a:t>
            </a:r>
            <a:endParaRPr lang="en-US" altLang="en-US" sz="9600" b="1">
              <a:solidFill>
                <a:srgbClr val="FFFF00"/>
              </a:solidFill>
              <a:latin typeface=".VnCommercial ScriptH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C93D3-97C1-4CDA-9BB3-6153A45B8F83}"/>
              </a:ext>
            </a:extLst>
          </p:cNvPr>
          <p:cNvSpPr txBox="1"/>
          <p:nvPr/>
        </p:nvSpPr>
        <p:spPr>
          <a:xfrm>
            <a:off x="1752600" y="304801"/>
            <a:ext cx="8686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5080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Universe" pitchFamily="34" charset="0"/>
                <a:cs typeface="Arial" pitchFamily="34" charset="0"/>
              </a:rPr>
              <a:t>LuyÖn</a:t>
            </a:r>
            <a:r>
              <a:rPr lang="en-US" sz="6000" b="1" dirty="0">
                <a:ln w="5080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Universe" pitchFamily="34" charset="0"/>
                <a:cs typeface="Arial" pitchFamily="34" charset="0"/>
              </a:rPr>
              <a:t> </a:t>
            </a:r>
            <a:r>
              <a:rPr lang="en-US" sz="6000" b="1" dirty="0" err="1">
                <a:ln w="5080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Universe" pitchFamily="34" charset="0"/>
                <a:cs typeface="Arial" pitchFamily="34" charset="0"/>
              </a:rPr>
              <a:t>tõ</a:t>
            </a:r>
            <a:r>
              <a:rPr lang="en-US" sz="6000" b="1" dirty="0">
                <a:ln w="5080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Universe" pitchFamily="34" charset="0"/>
                <a:cs typeface="Arial" pitchFamily="34" charset="0"/>
              </a:rPr>
              <a:t> vµ </a:t>
            </a:r>
            <a:r>
              <a:rPr lang="en-US" sz="6000" b="1" dirty="0" err="1">
                <a:ln w="5080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Universe" pitchFamily="34" charset="0"/>
                <a:cs typeface="Arial" pitchFamily="34" charset="0"/>
              </a:rPr>
              <a:t>c©u</a:t>
            </a:r>
            <a:endParaRPr lang="en-US" sz="6000" b="1" dirty="0">
              <a:ln w="5080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Universe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tran hoang viet\My Documents\tai lieu cua me\anh cua nga\xanh trong.JPG">
            <a:extLst>
              <a:ext uri="{FF2B5EF4-FFF2-40B4-BE49-F238E27FC236}">
                <a16:creationId xmlns:a16="http://schemas.microsoft.com/office/drawing/2014/main" id="{F84DA7D2-A1D0-44A8-8DC4-377A8F4F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>
            <a:extLst>
              <a:ext uri="{FF2B5EF4-FFF2-40B4-BE49-F238E27FC236}">
                <a16:creationId xmlns:a16="http://schemas.microsoft.com/office/drawing/2014/main" id="{9CAF2CDD-ABCE-47FC-893E-B8B7240D7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6208714"/>
            <a:ext cx="584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.VnArialH" panose="020B7200000000000000" pitchFamily="34" charset="0"/>
              </a:rPr>
              <a:t>Hoµng h«n trªn quª hƯ­¬ng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tran hoang viet\My Documents\tai lieu cua me\anh moi\article_388_thac_pongour.jpg">
            <a:extLst>
              <a:ext uri="{FF2B5EF4-FFF2-40B4-BE49-F238E27FC236}">
                <a16:creationId xmlns:a16="http://schemas.microsoft.com/office/drawing/2014/main" id="{DA379314-ACEF-4895-9C78-DA1E73BD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3175"/>
            <a:ext cx="6691313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>
            <a:extLst>
              <a:ext uri="{FF2B5EF4-FFF2-40B4-BE49-F238E27FC236}">
                <a16:creationId xmlns:a16="http://schemas.microsoft.com/office/drawing/2014/main" id="{B1EDBDE5-6452-4B6F-A084-E9D406B0E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209800"/>
            <a:ext cx="1828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66FF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Th¸c B¶n Gièc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tran hoang viet\My Documents\tai lieu cua me\anh moi\canh buom.JPG">
            <a:extLst>
              <a:ext uri="{FF2B5EF4-FFF2-40B4-BE49-F238E27FC236}">
                <a16:creationId xmlns:a16="http://schemas.microsoft.com/office/drawing/2014/main" id="{04E6B540-1E87-48B6-9316-C834EA2B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225"/>
            <a:ext cx="9113838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>
            <a:extLst>
              <a:ext uri="{FF2B5EF4-FFF2-40B4-BE49-F238E27FC236}">
                <a16:creationId xmlns:a16="http://schemas.microsoft.com/office/drawing/2014/main" id="{D6F1E238-595B-49C0-98FD-72029B5CC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6019800"/>
            <a:ext cx="4167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 hôn trên biển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tran hoang viet\My Documents\tai lieu cua me\anh moi\dong que 3.JPG">
            <a:extLst>
              <a:ext uri="{FF2B5EF4-FFF2-40B4-BE49-F238E27FC236}">
                <a16:creationId xmlns:a16="http://schemas.microsoft.com/office/drawing/2014/main" id="{536AD042-7E3B-4ABA-A20F-BA30958E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0"/>
            <a:ext cx="91344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>
            <a:extLst>
              <a:ext uri="{FF2B5EF4-FFF2-40B4-BE49-F238E27FC236}">
                <a16:creationId xmlns:a16="http://schemas.microsoft.com/office/drawing/2014/main" id="{1988F52B-765C-4014-B8B9-BCCE91AC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5791200"/>
            <a:ext cx="5326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quê khi chiều buông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tran hoang viet\My Documents\tai lieu cua me\anh moi\ho guom.JPG">
            <a:extLst>
              <a:ext uri="{FF2B5EF4-FFF2-40B4-BE49-F238E27FC236}">
                <a16:creationId xmlns:a16="http://schemas.microsoft.com/office/drawing/2014/main" id="{DEA1A113-E7B5-4FDA-B489-1EE6922F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4138"/>
            <a:ext cx="83820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>
            <a:extLst>
              <a:ext uri="{FF2B5EF4-FFF2-40B4-BE49-F238E27FC236}">
                <a16:creationId xmlns:a16="http://schemas.microsoft.com/office/drawing/2014/main" id="{AEA10FCE-67B8-44B9-9034-01E5CBA85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096000"/>
            <a:ext cx="4370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 G</a:t>
            </a:r>
            <a:r>
              <a:rPr lang="vi-VN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khi hè </a:t>
            </a:r>
            <a:r>
              <a:rPr lang="vi-VN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tran hoang viet\My Documents\tai lieu cua me\anh moi\lua chin.JPG">
            <a:extLst>
              <a:ext uri="{FF2B5EF4-FFF2-40B4-BE49-F238E27FC236}">
                <a16:creationId xmlns:a16="http://schemas.microsoft.com/office/drawing/2014/main" id="{EE1B5F19-663D-4409-B01F-C21E2419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9" y="0"/>
            <a:ext cx="88804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>
            <a:extLst>
              <a:ext uri="{FF2B5EF4-FFF2-40B4-BE49-F238E27FC236}">
                <a16:creationId xmlns:a16="http://schemas.microsoft.com/office/drawing/2014/main" id="{62AEC3AE-FB3C-4CCC-9D94-71EDB6815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5943600"/>
            <a:ext cx="4233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 nhạc </a:t>
            </a:r>
            <a:r>
              <a:rPr lang="vi-VN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quê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tran hoang viet\My Documents\tai lieu cua me\anh moi\nuiansongtra.jpg">
            <a:extLst>
              <a:ext uri="{FF2B5EF4-FFF2-40B4-BE49-F238E27FC236}">
                <a16:creationId xmlns:a16="http://schemas.microsoft.com/office/drawing/2014/main" id="{7B11D33D-A096-44BB-8B36-5CAD15A1D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tran hoang viet\My Documents\tai lieu cua me\anh moi\dong que 3.JPG">
            <a:extLst>
              <a:ext uri="{FF2B5EF4-FFF2-40B4-BE49-F238E27FC236}">
                <a16:creationId xmlns:a16="http://schemas.microsoft.com/office/drawing/2014/main" id="{308891C6-EABA-40CB-B7EA-170C1A98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0"/>
            <a:ext cx="45672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C:\Documents and Settings\tran hoang viet\My Documents\tai lieu cua me\anh moi\lua chin.JPG">
            <a:extLst>
              <a:ext uri="{FF2B5EF4-FFF2-40B4-BE49-F238E27FC236}">
                <a16:creationId xmlns:a16="http://schemas.microsoft.com/office/drawing/2014/main" id="{3A0A82CF-5F81-4DB2-B290-4F616F8CE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0"/>
            <a:ext cx="43434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C:\Documents and Settings\tran hoang viet\My Documents\tai lieu cua me\anh moi\article_388_thac_pongour.jpg">
            <a:extLst>
              <a:ext uri="{FF2B5EF4-FFF2-40B4-BE49-F238E27FC236}">
                <a16:creationId xmlns:a16="http://schemas.microsoft.com/office/drawing/2014/main" id="{3FD18593-4DE7-4330-A3E0-2F1724420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3348038"/>
            <a:ext cx="4551362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C:\Documents and Settings\tran hoang viet\My Documents\tai lieu cua me\anh moi\nuiansongtra.jpg">
            <a:extLst>
              <a:ext uri="{FF2B5EF4-FFF2-40B4-BE49-F238E27FC236}">
                <a16:creationId xmlns:a16="http://schemas.microsoft.com/office/drawing/2014/main" id="{AF0AEDCB-CB8E-4E00-B2DD-AC333277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43195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Documents and Settings\tran hoang viet\My Documents\tai lieu cua me\anh cua nga\rung la.JPG">
            <a:extLst>
              <a:ext uri="{FF2B5EF4-FFF2-40B4-BE49-F238E27FC236}">
                <a16:creationId xmlns:a16="http://schemas.microsoft.com/office/drawing/2014/main" id="{AE9DD0A4-BF06-4554-9E85-2EEAEB10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4" y="15875"/>
            <a:ext cx="44545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C:\Documents and Settings\tran hoang viet\My Documents\tai lieu cua me\anh cua nga\troi5.JPG">
            <a:extLst>
              <a:ext uri="{FF2B5EF4-FFF2-40B4-BE49-F238E27FC236}">
                <a16:creationId xmlns:a16="http://schemas.microsoft.com/office/drawing/2014/main" id="{7A64EFF4-E38C-4AFD-8F32-E08215F5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20639"/>
            <a:ext cx="4494213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C:\Documents and Settings\tran hoang viet\My Documents\tai lieu cua me\anh cua nga\xanh trong.JPG">
            <a:extLst>
              <a:ext uri="{FF2B5EF4-FFF2-40B4-BE49-F238E27FC236}">
                <a16:creationId xmlns:a16="http://schemas.microsoft.com/office/drawing/2014/main" id="{545260DD-4FA1-4632-97AB-D21396C6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41700"/>
            <a:ext cx="4495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C:\Documents and Settings\tran hoang viet\My Documents\tai lieu cua me\anh cua nga\Landscape-11-1.jpeg">
            <a:extLst>
              <a:ext uri="{FF2B5EF4-FFF2-40B4-BE49-F238E27FC236}">
                <a16:creationId xmlns:a16="http://schemas.microsoft.com/office/drawing/2014/main" id="{ED81119E-CFDD-4176-B04C-B9DD26FEF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429000"/>
            <a:ext cx="4578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5">
            <a:extLst>
              <a:ext uri="{FF2B5EF4-FFF2-40B4-BE49-F238E27FC236}">
                <a16:creationId xmlns:a16="http://schemas.microsoft.com/office/drawing/2014/main" id="{D009575E-A811-4D81-8B7B-5EC072B19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2819401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ừ</a:t>
            </a: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ban mai</a:t>
            </a:r>
          </a:p>
        </p:txBody>
      </p:sp>
      <p:sp>
        <p:nvSpPr>
          <p:cNvPr id="28679" name="TextBox 6">
            <a:extLst>
              <a:ext uri="{FF2B5EF4-FFF2-40B4-BE49-F238E27FC236}">
                <a16:creationId xmlns:a16="http://schemas.microsoft.com/office/drawing/2014/main" id="{7C8F9322-27FD-4CAE-AA23-FC53C834A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2819401"/>
            <a:ext cx="290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hoàng hôn</a:t>
            </a:r>
          </a:p>
        </p:txBody>
      </p:sp>
      <p:sp>
        <p:nvSpPr>
          <p:cNvPr id="28680" name="TextBox 7">
            <a:extLst>
              <a:ext uri="{FF2B5EF4-FFF2-40B4-BE49-F238E27FC236}">
                <a16:creationId xmlns:a16="http://schemas.microsoft.com/office/drawing/2014/main" id="{8FD7B582-B6E5-4406-A863-3297C748B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6334126"/>
            <a:ext cx="277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bình minh</a:t>
            </a:r>
          </a:p>
        </p:txBody>
      </p:sp>
      <p:sp>
        <p:nvSpPr>
          <p:cNvPr id="28681" name="TextBox 8">
            <a:extLst>
              <a:ext uri="{FF2B5EF4-FFF2-40B4-BE49-F238E27FC236}">
                <a16:creationId xmlns:a16="http://schemas.microsoft.com/office/drawing/2014/main" id="{DC64A78E-4EEA-4492-B7AA-87C84B446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6334126"/>
            <a:ext cx="3294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quê h</a:t>
            </a:r>
            <a:r>
              <a:rPr lang="vi-VN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venus-sunrise">
            <a:extLst>
              <a:ext uri="{FF2B5EF4-FFF2-40B4-BE49-F238E27FC236}">
                <a16:creationId xmlns:a16="http://schemas.microsoft.com/office/drawing/2014/main" id="{CB5B0D0B-1AC7-4EF1-8DA6-DD68FE6A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1" name="Picture 3" descr="1488-cloud-lake">
            <a:extLst>
              <a:ext uri="{FF2B5EF4-FFF2-40B4-BE49-F238E27FC236}">
                <a16:creationId xmlns:a16="http://schemas.microsoft.com/office/drawing/2014/main" id="{7B867725-C391-4B2A-98FC-82DA9A1C5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2" name="Picture 4" descr="009">
            <a:extLst>
              <a:ext uri="{FF2B5EF4-FFF2-40B4-BE49-F238E27FC236}">
                <a16:creationId xmlns:a16="http://schemas.microsoft.com/office/drawing/2014/main" id="{8276BB9E-1A72-47FC-90E8-F473E5CF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5" descr="View%20of%20Dordogne%20River%20in%20Domme">
            <a:extLst>
              <a:ext uri="{FF2B5EF4-FFF2-40B4-BE49-F238E27FC236}">
                <a16:creationId xmlns:a16="http://schemas.microsoft.com/office/drawing/2014/main" id="{DBC77248-4132-489E-A5A9-80644946D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" b="911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6" descr="hlsea">
            <a:extLst>
              <a:ext uri="{FF2B5EF4-FFF2-40B4-BE49-F238E27FC236}">
                <a16:creationId xmlns:a16="http://schemas.microsoft.com/office/drawing/2014/main" id="{7A38FD0D-4B5B-49DF-8ECA-E2F0208BB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5" name="Picture 7" descr="cave">
            <a:extLst>
              <a:ext uri="{FF2B5EF4-FFF2-40B4-BE49-F238E27FC236}">
                <a16:creationId xmlns:a16="http://schemas.microsoft.com/office/drawing/2014/main" id="{C4975B3A-E520-484D-AD1C-223CAB3E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6" name="Picture 8" descr="140">
            <a:extLst>
              <a:ext uri="{FF2B5EF4-FFF2-40B4-BE49-F238E27FC236}">
                <a16:creationId xmlns:a16="http://schemas.microsoft.com/office/drawing/2014/main" id="{10D683BD-52A8-427F-8941-9A886752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9" name="What a Wonderful World.mp3">
            <a:hlinkClick r:id="" action="ppaction://media"/>
            <a:extLst>
              <a:ext uri="{FF2B5EF4-FFF2-40B4-BE49-F238E27FC236}">
                <a16:creationId xmlns:a16="http://schemas.microsoft.com/office/drawing/2014/main" id="{F1DA2A56-459A-427F-90EA-F4902446B40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7000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000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7000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000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00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7000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0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5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7000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000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4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>
            <a:extLst>
              <a:ext uri="{FF2B5EF4-FFF2-40B4-BE49-F238E27FC236}">
                <a16:creationId xmlns:a16="http://schemas.microsoft.com/office/drawing/2014/main" id="{F4BD7116-87BE-447D-82D3-C7B3C1F18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813426"/>
            <a:ext cx="8915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ảnh rồi </a:t>
            </a:r>
            <a:r>
              <a:rPr lang="vi-VN" alt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câu có sử dụng nghệ thuật so sánh hoặc nhân hoá tả 1 sự vật nào </a:t>
            </a:r>
            <a:r>
              <a:rPr lang="vi-VN" alt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trong ảnh.</a:t>
            </a:r>
          </a:p>
        </p:txBody>
      </p:sp>
      <p:pic>
        <p:nvPicPr>
          <p:cNvPr id="4099" name="Picture 5">
            <a:extLst>
              <a:ext uri="{FF2B5EF4-FFF2-40B4-BE49-F238E27FC236}">
                <a16:creationId xmlns:a16="http://schemas.microsoft.com/office/drawing/2014/main" id="{78587956-C921-4982-819C-979E08DB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tran hoang viet\My Documents\tai lieu cua me\anh cua nga\Landscape-2-1.jpeg">
            <a:extLst>
              <a:ext uri="{FF2B5EF4-FFF2-40B4-BE49-F238E27FC236}">
                <a16:creationId xmlns:a16="http://schemas.microsoft.com/office/drawing/2014/main" id="{FCEA9353-05AB-4B9A-B97E-9535B167D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52741A-72F1-450F-AE04-ADD56D64CA61}"/>
              </a:ext>
            </a:extLst>
          </p:cNvPr>
          <p:cNvSpPr txBox="1"/>
          <p:nvPr/>
        </p:nvSpPr>
        <p:spPr>
          <a:xfrm>
            <a:off x="2895600" y="914400"/>
            <a:ext cx="6781800" cy="1107996"/>
          </a:xfrm>
          <a:prstGeom prst="rect">
            <a:avLst/>
          </a:prstGeom>
          <a:noFill/>
        </p:spPr>
        <p:txBody>
          <a:bodyPr spcFirstLastPara="1" wrap="none">
            <a:prstTxWarp prst="textButton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Thiên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 </a:t>
            </a:r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nhiên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 </a:t>
            </a:r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kì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 </a:t>
            </a:r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vĩ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ED171-B127-4210-91EF-ABF3C1D4A30B}"/>
              </a:ext>
            </a:extLst>
          </p:cNvPr>
          <p:cNvSpPr txBox="1"/>
          <p:nvPr/>
        </p:nvSpPr>
        <p:spPr>
          <a:xfrm>
            <a:off x="4724400" y="2438401"/>
            <a:ext cx="57150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Hãy</a:t>
            </a:r>
            <a:r>
              <a:rPr lang="en-US" sz="6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</a:t>
            </a:r>
            <a:r>
              <a:rPr lang="en-US" sz="6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sát</a:t>
            </a:r>
            <a:r>
              <a:rPr lang="en-US" sz="6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6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en-US" sz="6000" b="1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tận</a:t>
            </a:r>
            <a:r>
              <a:rPr lang="en-US" sz="6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</a:t>
            </a:r>
            <a:r>
              <a:rPr lang="vi-VN" sz="6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ưởng</a:t>
            </a:r>
            <a:endParaRPr lang="en-US" sz="60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F60E0FFD-EA76-44F4-99C8-E3DCA8EF2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2525714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000">
              <a:solidFill>
                <a:prstClr val="black"/>
              </a:solidFill>
              <a:latin typeface=".VnArial" panose="020B7200000000000000" pitchFamily="34" charset="0"/>
            </a:endParaRPr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033B1D6D-8A30-4904-B60B-B822626B1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1638301"/>
            <a:ext cx="4416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*Xác định yêu cầu của đề.</a:t>
            </a:r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F2D6E79A-7CE5-4E68-B7D0-B051E92C7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2160589"/>
            <a:ext cx="2381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99"/>
                </a:solidFill>
                <a:latin typeface="Times New Roman" panose="02020603050405020304" pitchFamily="18" charset="0"/>
              </a:rPr>
              <a:t>- Hình thức : </a:t>
            </a:r>
          </a:p>
        </p:txBody>
      </p:sp>
      <p:sp>
        <p:nvSpPr>
          <p:cNvPr id="31749" name="Text Box 7">
            <a:extLst>
              <a:ext uri="{FF2B5EF4-FFF2-40B4-BE49-F238E27FC236}">
                <a16:creationId xmlns:a16="http://schemas.microsoft.com/office/drawing/2014/main" id="{38664FF6-0823-4A7E-BF4C-D4ED8C6DD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2133601"/>
            <a:ext cx="1960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prstClr val="black"/>
                </a:solidFill>
                <a:latin typeface="Times New Roman" panose="02020603050405020304" pitchFamily="18" charset="0"/>
              </a:rPr>
              <a:t>1 đọan văn</a:t>
            </a:r>
          </a:p>
        </p:txBody>
      </p:sp>
      <p:sp>
        <p:nvSpPr>
          <p:cNvPr id="31750" name="Text Box 8">
            <a:extLst>
              <a:ext uri="{FF2B5EF4-FFF2-40B4-BE49-F238E27FC236}">
                <a16:creationId xmlns:a16="http://schemas.microsoft.com/office/drawing/2014/main" id="{B22FF91C-F230-4068-B6E8-E4A69C215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0401"/>
            <a:ext cx="23129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99"/>
                </a:solidFill>
                <a:latin typeface="Times New Roman" panose="02020603050405020304" pitchFamily="18" charset="0"/>
              </a:rPr>
              <a:t>- Đối tượng:</a:t>
            </a:r>
          </a:p>
        </p:txBody>
      </p:sp>
      <p:sp>
        <p:nvSpPr>
          <p:cNvPr id="31751" name="Text Box 9">
            <a:extLst>
              <a:ext uri="{FF2B5EF4-FFF2-40B4-BE49-F238E27FC236}">
                <a16:creationId xmlns:a16="http://schemas.microsoft.com/office/drawing/2014/main" id="{5B0909CA-8EF2-4AB8-BC00-E9854B6B6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00401"/>
            <a:ext cx="6038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prstClr val="black"/>
                </a:solidFill>
                <a:latin typeface="Times New Roman" panose="02020603050405020304" pitchFamily="18" charset="0"/>
              </a:rPr>
              <a:t>   Cảnh đẹp của quê em (nơi em ở)</a:t>
            </a:r>
          </a:p>
        </p:txBody>
      </p:sp>
      <p:sp>
        <p:nvSpPr>
          <p:cNvPr id="31752" name="Text Box 10">
            <a:extLst>
              <a:ext uri="{FF2B5EF4-FFF2-40B4-BE49-F238E27FC236}">
                <a16:creationId xmlns:a16="http://schemas.microsoft.com/office/drawing/2014/main" id="{E4E7F023-8FAA-4DD0-BA15-4F22F82C5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6" y="2640014"/>
            <a:ext cx="1762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99"/>
                </a:solidFill>
                <a:latin typeface="Times New Roman" panose="02020603050405020304" pitchFamily="18" charset="0"/>
              </a:rPr>
              <a:t>-Thể loại:</a:t>
            </a:r>
          </a:p>
        </p:txBody>
      </p:sp>
      <p:sp>
        <p:nvSpPr>
          <p:cNvPr id="31753" name="Text Box 11">
            <a:extLst>
              <a:ext uri="{FF2B5EF4-FFF2-40B4-BE49-F238E27FC236}">
                <a16:creationId xmlns:a16="http://schemas.microsoft.com/office/drawing/2014/main" id="{A3BD80FB-91F1-4FFA-B95F-19790817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4" y="2640014"/>
            <a:ext cx="1730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prstClr val="black"/>
                </a:solidFill>
                <a:latin typeface="Times New Roman" panose="02020603050405020304" pitchFamily="18" charset="0"/>
              </a:rPr>
              <a:t>  Miêu tả </a:t>
            </a:r>
          </a:p>
        </p:txBody>
      </p:sp>
      <p:sp>
        <p:nvSpPr>
          <p:cNvPr id="31754" name="Text Box 12">
            <a:extLst>
              <a:ext uri="{FF2B5EF4-FFF2-40B4-BE49-F238E27FC236}">
                <a16:creationId xmlns:a16="http://schemas.microsoft.com/office/drawing/2014/main" id="{182D7AA3-0E4D-4E6B-98E7-560B261B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9" y="3744914"/>
            <a:ext cx="1481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*Lưu ý:</a:t>
            </a:r>
          </a:p>
        </p:txBody>
      </p:sp>
      <p:sp>
        <p:nvSpPr>
          <p:cNvPr id="31755" name="Text Box 13">
            <a:extLst>
              <a:ext uri="{FF2B5EF4-FFF2-40B4-BE49-F238E27FC236}">
                <a16:creationId xmlns:a16="http://schemas.microsoft.com/office/drawing/2014/main" id="{7EDC91DB-7FB6-42F2-8BBE-83CAA8460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4221164"/>
            <a:ext cx="2971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7030A0"/>
                </a:solidFill>
                <a:latin typeface="Times New Roman" panose="02020603050405020304" pitchFamily="18" charset="0"/>
              </a:rPr>
              <a:t>- Câu mở đoạn:</a:t>
            </a:r>
          </a:p>
        </p:txBody>
      </p:sp>
      <p:sp>
        <p:nvSpPr>
          <p:cNvPr id="31756" name="Text Box 14">
            <a:extLst>
              <a:ext uri="{FF2B5EF4-FFF2-40B4-BE49-F238E27FC236}">
                <a16:creationId xmlns:a16="http://schemas.microsoft.com/office/drawing/2014/main" id="{A06660C2-96C1-4129-9AD3-5A319E1B2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229101"/>
            <a:ext cx="7315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Nêu được nội dung của cả đoạn văn.</a:t>
            </a:r>
          </a:p>
        </p:txBody>
      </p:sp>
      <p:sp>
        <p:nvSpPr>
          <p:cNvPr id="31757" name="Text Box 15">
            <a:extLst>
              <a:ext uri="{FF2B5EF4-FFF2-40B4-BE49-F238E27FC236}">
                <a16:creationId xmlns:a16="http://schemas.microsoft.com/office/drawing/2014/main" id="{3087724C-FFB0-49C7-B7A9-BFFAC9FCD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4754564"/>
            <a:ext cx="2438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7030A0"/>
                </a:solidFill>
                <a:latin typeface="Times New Roman" panose="02020603050405020304" pitchFamily="18" charset="0"/>
              </a:rPr>
              <a:t>- Thân Đoạn:</a:t>
            </a:r>
          </a:p>
        </p:txBody>
      </p:sp>
      <p:sp>
        <p:nvSpPr>
          <p:cNvPr id="31758" name="Text Box 16">
            <a:extLst>
              <a:ext uri="{FF2B5EF4-FFF2-40B4-BE49-F238E27FC236}">
                <a16:creationId xmlns:a16="http://schemas.microsoft.com/office/drawing/2014/main" id="{4D36F640-B217-49A9-B5BB-F7973AA62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762500"/>
            <a:ext cx="6858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   Phát triển ý của câu mở đoạn để</a:t>
            </a:r>
            <a:r>
              <a:rPr lang="en-US" altLang="en-US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làm   sáng tỏ nội dung của đoạn văn.</a:t>
            </a:r>
          </a:p>
        </p:txBody>
      </p:sp>
      <p:sp>
        <p:nvSpPr>
          <p:cNvPr id="31759" name="Text Box 17">
            <a:extLst>
              <a:ext uri="{FF2B5EF4-FFF2-40B4-BE49-F238E27FC236}">
                <a16:creationId xmlns:a16="http://schemas.microsoft.com/office/drawing/2014/main" id="{680F9A3E-2CF5-412B-87C6-292CE67FD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1" y="5726114"/>
            <a:ext cx="25257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7030A0"/>
                </a:solidFill>
                <a:latin typeface="Times New Roman" panose="02020603050405020304" pitchFamily="18" charset="0"/>
              </a:rPr>
              <a:t>- Câu kết đoạn:</a:t>
            </a:r>
          </a:p>
        </p:txBody>
      </p:sp>
      <p:sp>
        <p:nvSpPr>
          <p:cNvPr id="31760" name="Text Box 18">
            <a:extLst>
              <a:ext uri="{FF2B5EF4-FFF2-40B4-BE49-F238E27FC236}">
                <a16:creationId xmlns:a16="http://schemas.microsoft.com/office/drawing/2014/main" id="{7B8C63D5-DB24-465D-85A9-D54DB2B9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5867401"/>
            <a:ext cx="68214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Chốt lại toàn bộ ý của đoạn văn bằng cách nêu cảm nghĩ của bản thân về cảnh đó</a:t>
            </a:r>
            <a:r>
              <a:rPr lang="en-US" altLang="en-US" sz="3000">
                <a:solidFill>
                  <a:srgbClr val="7030A0"/>
                </a:solidFill>
                <a:latin typeface=".VnArial" panose="020B7200000000000000" pitchFamily="34" charset="0"/>
              </a:rPr>
              <a:t>                      </a:t>
            </a:r>
            <a:r>
              <a:rPr lang="en-US" altLang="en-US" sz="300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endParaRPr lang="en-US" altLang="en-US" sz="3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1" name="Text Box 20">
            <a:extLst>
              <a:ext uri="{FF2B5EF4-FFF2-40B4-BE49-F238E27FC236}">
                <a16:creationId xmlns:a16="http://schemas.microsoft.com/office/drawing/2014/main" id="{BEBD85FE-5A03-40A4-B2B3-542214573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8926"/>
            <a:ext cx="883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Bài 3:</a:t>
            </a:r>
            <a:r>
              <a:rPr lang="en-US" altLang="en-US" sz="3000">
                <a:solidFill>
                  <a:prstClr val="black"/>
                </a:solidFill>
                <a:latin typeface="Times New Roman" panose="02020603050405020304" pitchFamily="18" charset="0"/>
              </a:rPr>
              <a:t> Dựa theo cách dùng từ ngữ ở mẩu truyệ trên, viết một đoạn văn ngắn  tả một cảnh đẹp của quê em.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BD88-FC7E-4977-8F8E-C649DC814227}"/>
              </a:ext>
            </a:extLst>
          </p:cNvPr>
          <p:cNvSpPr txBox="1">
            <a:spLocks/>
          </p:cNvSpPr>
          <p:nvPr/>
        </p:nvSpPr>
        <p:spPr>
          <a:xfrm>
            <a:off x="4603750" y="1"/>
            <a:ext cx="2514600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 sánh:</a:t>
            </a:r>
            <a:endParaRPr lang="en-US" sz="40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0158E-E8E7-4643-B289-720AE9280ED8}"/>
              </a:ext>
            </a:extLst>
          </p:cNvPr>
          <p:cNvSpPr txBox="1">
            <a:spLocks/>
          </p:cNvSpPr>
          <p:nvPr/>
        </p:nvSpPr>
        <p:spPr bwMode="auto">
          <a:xfrm>
            <a:off x="1524000" y="693738"/>
            <a:ext cx="91440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None/>
            </a:pP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Đối chiếu sự vật, hiện t</a:t>
            </a:r>
            <a:r>
              <a:rPr lang="vi-VN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này với sự vật </a:t>
            </a:r>
          </a:p>
          <a:p>
            <a:pPr eaLnBrk="0" fontAlgn="base" hangingPunct="0">
              <a:spcAft>
                <a:spcPct val="0"/>
              </a:spcAft>
              <a:buNone/>
            </a:pP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t</a:t>
            </a:r>
            <a:r>
              <a:rPr lang="vi-VN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khác </a:t>
            </a:r>
            <a:r>
              <a:rPr lang="vi-VN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tìm ra nét t</a:t>
            </a:r>
            <a:r>
              <a:rPr lang="vi-VN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8D57A-9A48-4706-8B34-783A37C39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2667000"/>
            <a:ext cx="891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là, hệt, tựa, giống,hệt nh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tựa nh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giống nh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nh</a:t>
            </a:r>
            <a:r>
              <a:rPr lang="vi-VN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là,chẳng khác nào, chẳng khác gì…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4C1D2-F4D6-4D9A-A757-C88B31CFE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4078288"/>
            <a:ext cx="244157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hoá: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3220A-984E-4EE4-BC67-DE9988332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4" y="4800600"/>
            <a:ext cx="6370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Gọi sự vật nh</a:t>
            </a:r>
            <a:r>
              <a:rPr lang="vi-VN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gọi con ng</a:t>
            </a:r>
            <a:r>
              <a:rPr lang="vi-VN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75ABB-8675-4DB6-90F6-EF5B9AE26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4" y="5438776"/>
            <a:ext cx="91265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Gán cho sự vật những hoạt </a:t>
            </a:r>
            <a:r>
              <a:rPr lang="vi-VN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trạng thái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vi-VN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ng</a:t>
            </a:r>
            <a:r>
              <a:rPr lang="vi-VN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09A40E0C-B32B-4BD0-A063-21EABB6A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0066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6600"/>
                </a:solidFill>
                <a:latin typeface=".VnArial" panose="020B7200000000000000" pitchFamily="34" charset="0"/>
              </a:rPr>
              <a:t>C¸c tõ thư­êng dïng ®Ó so s¸nh</a:t>
            </a:r>
            <a:r>
              <a:rPr lang="en-US" altLang="en-US" b="1">
                <a:solidFill>
                  <a:prstClr val="black"/>
                </a:solidFill>
                <a:latin typeface=".VnArial" panose="020B7200000000000000" pitchFamily="34" charset="0"/>
              </a:rPr>
              <a:t>: 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194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1C4D18-1995-4A74-B2AD-379868DB2325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371600"/>
          <a:ext cx="35052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</a:rPr>
                        <a:t>BÀI</a:t>
                      </a:r>
                      <a:r>
                        <a:rPr lang="en-US" sz="5400" baseline="0" dirty="0">
                          <a:solidFill>
                            <a:srgbClr val="FF0000"/>
                          </a:solidFill>
                        </a:rPr>
                        <a:t> 1</a:t>
                      </a:r>
                      <a:endParaRPr lang="en-US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9" name="What a Wonderful World.mp3">
            <a:hlinkClick r:id="" action="ppaction://media"/>
            <a:extLst>
              <a:ext uri="{FF2B5EF4-FFF2-40B4-BE49-F238E27FC236}">
                <a16:creationId xmlns:a16="http://schemas.microsoft.com/office/drawing/2014/main" id="{EBBCD0F5-8E18-48A1-878D-25F52F5441E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tran hoang viet\My Documents\tai lieu cua me\anh cua nga\Landscape-1.jpeg">
            <a:extLst>
              <a:ext uri="{FF2B5EF4-FFF2-40B4-BE49-F238E27FC236}">
                <a16:creationId xmlns:a16="http://schemas.microsoft.com/office/drawing/2014/main" id="{F44EE9CC-8D76-42EE-8FE7-BFABE3C0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4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ran hoang viet\My Documents\tai lieu cua me\anh cua nga\troi7.JPG">
            <a:extLst>
              <a:ext uri="{FF2B5EF4-FFF2-40B4-BE49-F238E27FC236}">
                <a16:creationId xmlns:a16="http://schemas.microsoft.com/office/drawing/2014/main" id="{1602DFF5-D6A2-4773-A119-B956EAF6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tran hoang viet\My Documents\tai lieu cua me\anh cua nga\Landscape-13-1.jpeg">
            <a:extLst>
              <a:ext uri="{FF2B5EF4-FFF2-40B4-BE49-F238E27FC236}">
                <a16:creationId xmlns:a16="http://schemas.microsoft.com/office/drawing/2014/main" id="{9BA01778-D0C0-443C-A4AE-0B3B3A228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tran hoang viet\My Documents\tai lieu cua me\anh cua nga\Landscape-14-1.jpeg">
            <a:extLst>
              <a:ext uri="{FF2B5EF4-FFF2-40B4-BE49-F238E27FC236}">
                <a16:creationId xmlns:a16="http://schemas.microsoft.com/office/drawing/2014/main" id="{34B2228C-9FA7-4C76-9C7B-7CCB41888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Widescreen</PresentationFormat>
  <Paragraphs>99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.VnArial</vt:lpstr>
      <vt:lpstr>.VnArialH</vt:lpstr>
      <vt:lpstr>.VnAvantH</vt:lpstr>
      <vt:lpstr>.VnCommercial ScriptH</vt:lpstr>
      <vt:lpstr>.VnUniverse</vt:lpstr>
      <vt:lpstr>Arial</vt:lpstr>
      <vt:lpstr>Calibri</vt:lpstr>
      <vt:lpstr>Times New Roman</vt:lpstr>
      <vt:lpstr>VNI-Revue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2020-11-03T16:55:04Z</dcterms:created>
  <dcterms:modified xsi:type="dcterms:W3CDTF">2020-11-03T16:55:39Z</dcterms:modified>
</cp:coreProperties>
</file>