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1" r:id="rId2"/>
    <p:sldId id="268" r:id="rId3"/>
    <p:sldId id="259" r:id="rId4"/>
    <p:sldId id="269" r:id="rId5"/>
    <p:sldId id="260" r:id="rId6"/>
    <p:sldId id="278" r:id="rId7"/>
    <p:sldId id="275" r:id="rId8"/>
    <p:sldId id="271" r:id="rId9"/>
    <p:sldId id="27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8061A"/>
    <a:srgbClr val="BE0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BF249-1D3C-4BE1-8C02-618D5CDAF819}" type="datetimeFigureOut">
              <a:rPr lang="vi-VN" smtClean="0"/>
              <a:t>18/01/2021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9D43-BE79-427F-B0B1-032594A732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1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4078818" y="2941638"/>
            <a:ext cx="451273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6800" y="159385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167" y="263683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713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72597" cy="61172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204521">
            <a:off x="2971800" y="1219202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3429001" y="2667000"/>
            <a:ext cx="5543551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2667000" y="4889500"/>
            <a:ext cx="6858000" cy="1390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mạnh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6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665" y="1195747"/>
            <a:ext cx="30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1" y="1645918"/>
            <a:ext cx="1074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vi-VN" sz="3600" dirty="0">
                <a:latin typeface="+mj-lt"/>
              </a:rPr>
              <a:t>Sự biến đổi hóa học xảy ra dưới tác dụng của </a:t>
            </a:r>
            <a:r>
              <a:rPr lang="vi-VN" sz="3600" dirty="0" smtClean="0">
                <a:latin typeface="+mj-lt"/>
              </a:rPr>
              <a:t>gì? </a:t>
            </a:r>
            <a:r>
              <a:rPr lang="vi-VN" sz="3600" dirty="0">
                <a:latin typeface="+mj-lt"/>
              </a:rPr>
              <a:t>Cho ví dụ.</a:t>
            </a:r>
          </a:p>
          <a:p>
            <a:r>
              <a:rPr lang="vi-VN" sz="3600" dirty="0">
                <a:latin typeface="+mj-lt"/>
              </a:rPr>
              <a:t>  </a:t>
            </a:r>
            <a:r>
              <a:rPr lang="vi-VN" sz="3600" dirty="0">
                <a:solidFill>
                  <a:srgbClr val="0033CC"/>
                </a:solidFill>
                <a:latin typeface="+mj-lt"/>
              </a:rPr>
              <a:t>+ Sự biến đổi hóa học xảy ra dưới tác dụng của nhiệt và ánh sáng.</a:t>
            </a:r>
          </a:p>
          <a:p>
            <a:r>
              <a:rPr lang="vi-VN" sz="3600" dirty="0">
                <a:latin typeface="+mj-lt"/>
              </a:rPr>
              <a:t>- Hiện tượng nào là sự biến đổi hóa </a:t>
            </a:r>
            <a:r>
              <a:rPr lang="vi-VN" sz="3600" dirty="0" smtClean="0">
                <a:latin typeface="+mj-lt"/>
              </a:rPr>
              <a:t>học: </a:t>
            </a:r>
            <a:r>
              <a:rPr lang="vi-VN" sz="3600" dirty="0">
                <a:latin typeface="+mj-lt"/>
              </a:rPr>
              <a:t>Đốt tờ </a:t>
            </a:r>
            <a:r>
              <a:rPr lang="vi-VN" sz="3600" dirty="0" smtClean="0">
                <a:latin typeface="+mj-lt"/>
              </a:rPr>
              <a:t>giấy; </a:t>
            </a:r>
            <a:r>
              <a:rPr lang="vi-VN" sz="3600" dirty="0">
                <a:latin typeface="+mj-lt"/>
              </a:rPr>
              <a:t>Giấy được xé </a:t>
            </a:r>
            <a:r>
              <a:rPr lang="vi-VN" sz="3600" dirty="0" smtClean="0">
                <a:latin typeface="+mj-lt"/>
              </a:rPr>
              <a:t>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vi-VN" sz="3600" dirty="0" smtClean="0">
                <a:latin typeface="+mj-lt"/>
              </a:rPr>
              <a:t>; </a:t>
            </a:r>
            <a:r>
              <a:rPr lang="vi-VN" sz="3600" dirty="0">
                <a:latin typeface="+mj-lt"/>
              </a:rPr>
              <a:t>Vữa xi </a:t>
            </a:r>
            <a:r>
              <a:rPr lang="vi-VN" sz="3600" dirty="0" smtClean="0">
                <a:latin typeface="+mj-lt"/>
              </a:rPr>
              <a:t>măng; </a:t>
            </a:r>
            <a:r>
              <a:rPr lang="vi-VN" sz="3600" dirty="0">
                <a:latin typeface="+mj-lt"/>
              </a:rPr>
              <a:t>Xi măng trộn với </a:t>
            </a:r>
            <a:r>
              <a:rPr lang="vi-VN" sz="3600" dirty="0" smtClean="0">
                <a:latin typeface="+mj-lt"/>
              </a:rPr>
              <a:t>cát?</a:t>
            </a:r>
            <a:endParaRPr lang="vi-VN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  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799" y="1341116"/>
            <a:ext cx="116305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9" y="2331716"/>
            <a:ext cx="11630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8888" y="2815868"/>
            <a:ext cx="11630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332" y="1341116"/>
            <a:ext cx="11034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26558" y="3102855"/>
            <a:ext cx="109818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28" y="2213687"/>
            <a:ext cx="1098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033" y="3585614"/>
            <a:ext cx="1081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3046" y="1356372"/>
            <a:ext cx="1109940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6" y="3151158"/>
            <a:ext cx="11183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187" y="4445386"/>
            <a:ext cx="115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2935" y="1325867"/>
            <a:ext cx="1152612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98476" y="2264899"/>
            <a:ext cx="7258929" cy="4593102"/>
            <a:chOff x="192" y="1920"/>
            <a:chExt cx="2736" cy="2256"/>
          </a:xfrm>
        </p:grpSpPr>
        <p:pic>
          <p:nvPicPr>
            <p:cNvPr id="13" name="Picture 9" descr="Picture 001"/>
            <p:cNvPicPr>
              <a:picLocks noChangeAspect="1" noChangeArrowheads="1"/>
            </p:cNvPicPr>
            <p:nvPr/>
          </p:nvPicPr>
          <p:blipFill>
            <a:blip r:embed="rId4"/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36" y="3888"/>
              <a:ext cx="164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554355" y="2208628"/>
            <a:ext cx="4529797" cy="2262553"/>
            <a:chOff x="3024" y="1920"/>
            <a:chExt cx="2592" cy="1056"/>
          </a:xfrm>
        </p:grpSpPr>
        <p:pic>
          <p:nvPicPr>
            <p:cNvPr id="16" name="Picture 12" descr="IMG_000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236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15675" y="4487594"/>
            <a:ext cx="4554412" cy="2370406"/>
            <a:chOff x="3024" y="3024"/>
            <a:chExt cx="2592" cy="1200"/>
          </a:xfrm>
        </p:grpSpPr>
        <p:pic>
          <p:nvPicPr>
            <p:cNvPr id="19" name="Picture 15" descr="IMG_0002"/>
            <p:cNvPicPr>
              <a:picLocks noChangeAspect="1" noChangeArrowheads="1"/>
            </p:cNvPicPr>
            <p:nvPr/>
          </p:nvPicPr>
          <p:blipFill>
            <a:blip r:embed="rId5"/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14396" y="2208622"/>
            <a:ext cx="11136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Người nông dân cày, cấy, gánh lúa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Các bạn học sinh  đá bóng, học bài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.......: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Chim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bay: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thức ăn. </a:t>
            </a:r>
          </a:p>
          <a:p>
            <a:r>
              <a:rPr lang="vi-VN" sz="2800" dirty="0">
                <a:solidFill>
                  <a:srgbClr val="0033CC"/>
                </a:solidFill>
                <a:latin typeface="+mj-lt"/>
              </a:rPr>
              <a:t>- Máy cày, xe máy đang </a:t>
            </a:r>
            <a:r>
              <a:rPr lang="vi-VN" sz="2800" dirty="0" smtClean="0">
                <a:solidFill>
                  <a:srgbClr val="0033CC"/>
                </a:solidFill>
                <a:latin typeface="+mj-lt"/>
              </a:rPr>
              <a:t>chạy: </a:t>
            </a:r>
            <a:r>
              <a:rPr lang="vi-VN" sz="2800" dirty="0">
                <a:solidFill>
                  <a:srgbClr val="0033CC"/>
                </a:solidFill>
                <a:latin typeface="+mj-lt"/>
              </a:rPr>
              <a:t>Nguồn cung cấp năng lượng là xăng dầu.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600" y="1325867"/>
            <a:ext cx="1018500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95" y="5122911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</a:rPr>
              <a:t>Kết </a:t>
            </a:r>
            <a:r>
              <a:rPr lang="vi-VN" sz="2800" b="1" i="1" u="sng" dirty="0" smtClean="0">
                <a:solidFill>
                  <a:srgbClr val="FF0000"/>
                </a:solidFill>
                <a:latin typeface="+mj-lt"/>
              </a:rPr>
              <a:t>luận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Mọi vật muốn hoạt động được đều cần có năng lượng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44062" y="1505241"/>
            <a:ext cx="10930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34397" y="1477104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rgbClr val="BE02B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5" y="2053878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917" y="281353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8641" y="338796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0364" y="394832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4248443" y="3376247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6130" y="2811168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7815" y="3934271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8637" y="2811190"/>
            <a:ext cx="211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0361" y="3385621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2084" y="3945973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5270" y="2051517"/>
            <a:ext cx="8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101" y="2063276"/>
            <a:ext cx="1083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bay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37" y="282525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0361" y="339968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2084" y="396004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749</Words>
  <Application>Microsoft Office PowerPoint</Application>
  <PresentationFormat>Custom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108</cp:revision>
  <dcterms:created xsi:type="dcterms:W3CDTF">2017-11-24T09:12:01Z</dcterms:created>
  <dcterms:modified xsi:type="dcterms:W3CDTF">2021-01-18T06:32:49Z</dcterms:modified>
</cp:coreProperties>
</file>