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87" r:id="rId2"/>
    <p:sldId id="260" r:id="rId3"/>
    <p:sldId id="277" r:id="rId4"/>
    <p:sldId id="283" r:id="rId5"/>
    <p:sldId id="259" r:id="rId6"/>
    <p:sldId id="275" r:id="rId7"/>
    <p:sldId id="270" r:id="rId8"/>
    <p:sldId id="276" r:id="rId9"/>
    <p:sldId id="280" r:id="rId10"/>
    <p:sldId id="265" r:id="rId11"/>
    <p:sldId id="266" r:id="rId12"/>
    <p:sldId id="267" r:id="rId13"/>
    <p:sldId id="268" r:id="rId14"/>
    <p:sldId id="284" r:id="rId15"/>
    <p:sldId id="274" r:id="rId16"/>
    <p:sldId id="273" r:id="rId17"/>
    <p:sldId id="28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7" d="100"/>
          <a:sy n="87" d="100"/>
        </p:scale>
        <p:origin x="528"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bwMode="lt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bwMode="black">
          <a:xfrm>
            <a:off x="1016000" y="4038600"/>
            <a:ext cx="10363200" cy="990600"/>
          </a:xfrm>
          <a:prstGeom prst="rect">
            <a:avLst/>
          </a:prstGeom>
          <a:noFill/>
          <a:ln>
            <a:miter lim="800000"/>
            <a:headEnd/>
            <a:tailEnd/>
          </a:ln>
          <a:effectLst>
            <a:outerShdw dist="53882" dir="2700000" algn="ctr" rotWithShape="0">
              <a:srgbClr val="000000"/>
            </a:outerShdw>
          </a:effectLst>
        </p:spPr>
        <p:txBody>
          <a:bodyPr vert="horz" wrap="square" lIns="91440" tIns="45720" rIns="91440" bIns="45720" numCol="1" anchor="ctr" anchorCtr="0" compatLnSpc="1">
            <a:prstTxWarp prst="textNoShape">
              <a:avLst/>
            </a:prstTxWarp>
          </a:bodyPr>
          <a:lstStyle>
            <a:lvl1pPr>
              <a:defRPr sz="4400">
                <a:solidFill>
                  <a:schemeClr val="tx1"/>
                </a:solidFill>
              </a:defRPr>
            </a:lvl1pPr>
          </a:lstStyle>
          <a:p>
            <a:r>
              <a:rPr lang="en-US"/>
              <a:t>Click to edit Master title style</a:t>
            </a:r>
          </a:p>
        </p:txBody>
      </p:sp>
      <p:sp>
        <p:nvSpPr>
          <p:cNvPr id="3075" name="Rectangle 3"/>
          <p:cNvSpPr>
            <a:spLocks noGrp="1" noChangeArrowheads="1"/>
          </p:cNvSpPr>
          <p:nvPr>
            <p:ph type="subTitle" idx="1"/>
          </p:nvPr>
        </p:nvSpPr>
        <p:spPr bwMode="black">
          <a:xfrm>
            <a:off x="1828800" y="5105400"/>
            <a:ext cx="8534400" cy="6858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0" indent="0" algn="ctr">
              <a:buFontTx/>
              <a:buNone/>
              <a:defRPr sz="2800">
                <a:solidFill>
                  <a:schemeClr val="tx2"/>
                </a:solidFill>
              </a:defRPr>
            </a:lvl1pPr>
          </a:lstStyle>
          <a:p>
            <a:r>
              <a:rPr lang="en-US"/>
              <a:t>Click to edit Master subtitle style</a:t>
            </a:r>
          </a:p>
        </p:txBody>
      </p:sp>
      <p:sp>
        <p:nvSpPr>
          <p:cNvPr id="4" name="Rectangle 4">
            <a:extLst>
              <a:ext uri="{FF2B5EF4-FFF2-40B4-BE49-F238E27FC236}">
                <a16:creationId xmlns:a16="http://schemas.microsoft.com/office/drawing/2014/main" id="{2C1FBF41-0C19-44CF-A2C8-53FE68085D0E}"/>
              </a:ext>
            </a:extLst>
          </p:cNvPr>
          <p:cNvSpPr>
            <a:spLocks noGrp="1" noChangeArrowheads="1"/>
          </p:cNvSpPr>
          <p:nvPr>
            <p:ph type="dt" sz="half" idx="10"/>
          </p:nvPr>
        </p:nvSpPr>
        <p:spPr bwMode="black">
          <a:xfrm>
            <a:off x="609600" y="6245225"/>
            <a:ext cx="28448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a:lvl1pPr>
          </a:lstStyle>
          <a:p>
            <a:pPr>
              <a:defRPr/>
            </a:pPr>
            <a:fld id="{4A4AECA4-237B-468C-B799-7DFE1D6D4C6A}" type="datetimeFigureOut">
              <a:rPr lang="en-US"/>
              <a:pPr>
                <a:defRPr/>
              </a:pPr>
              <a:t>11/3/2020</a:t>
            </a:fld>
            <a:endParaRPr lang="en-US"/>
          </a:p>
        </p:txBody>
      </p:sp>
      <p:sp>
        <p:nvSpPr>
          <p:cNvPr id="5" name="Rectangle 5">
            <a:extLst>
              <a:ext uri="{FF2B5EF4-FFF2-40B4-BE49-F238E27FC236}">
                <a16:creationId xmlns:a16="http://schemas.microsoft.com/office/drawing/2014/main" id="{BDD589F9-D83D-44AF-B5C1-A5D83B6D7C16}"/>
              </a:ext>
            </a:extLst>
          </p:cNvPr>
          <p:cNvSpPr>
            <a:spLocks noGrp="1" noChangeArrowheads="1"/>
          </p:cNvSpPr>
          <p:nvPr>
            <p:ph type="ftr" sz="quarter" idx="11"/>
          </p:nvPr>
        </p:nvSpPr>
        <p:spPr bwMode="black">
          <a:xfrm>
            <a:off x="4165600" y="6245225"/>
            <a:ext cx="38608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6" name="Rectangle 6">
            <a:extLst>
              <a:ext uri="{FF2B5EF4-FFF2-40B4-BE49-F238E27FC236}">
                <a16:creationId xmlns:a16="http://schemas.microsoft.com/office/drawing/2014/main" id="{F4744CA4-7074-4010-9643-245A2AEE3267}"/>
              </a:ext>
            </a:extLst>
          </p:cNvPr>
          <p:cNvSpPr>
            <a:spLocks noGrp="1" noChangeArrowheads="1"/>
          </p:cNvSpPr>
          <p:nvPr>
            <p:ph type="sldNum" sz="quarter" idx="12"/>
          </p:nvPr>
        </p:nvSpPr>
        <p:spPr bwMode="black">
          <a:xfrm>
            <a:off x="8737600" y="6245225"/>
            <a:ext cx="28448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3021C3F0-1903-46F1-933C-907B5994DD67}" type="slidenum">
              <a:rPr lang="en-US" altLang="en-US"/>
              <a:pPr/>
              <a:t>‹#›</a:t>
            </a:fld>
            <a:endParaRPr lang="en-US" altLang="en-US"/>
          </a:p>
        </p:txBody>
      </p:sp>
    </p:spTree>
    <p:extLst>
      <p:ext uri="{BB962C8B-B14F-4D97-AF65-F5344CB8AC3E}">
        <p14:creationId xmlns:p14="http://schemas.microsoft.com/office/powerpoint/2010/main" val="927286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6789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59017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514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36537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249621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86459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44614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779614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0870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668894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97645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0958845"/>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Times New Roman" pitchFamily="18" charset="0"/>
        </a:defRPr>
      </a:lvl2pPr>
      <a:lvl3pPr algn="ctr" rtl="0" eaLnBrk="0" fontAlgn="base" hangingPunct="0">
        <a:spcBef>
          <a:spcPct val="0"/>
        </a:spcBef>
        <a:spcAft>
          <a:spcPct val="0"/>
        </a:spcAft>
        <a:defRPr sz="4000" b="1">
          <a:solidFill>
            <a:schemeClr val="tx2"/>
          </a:solidFill>
          <a:latin typeface="Times New Roman" pitchFamily="18" charset="0"/>
        </a:defRPr>
      </a:lvl3pPr>
      <a:lvl4pPr algn="ctr" rtl="0" eaLnBrk="0" fontAlgn="base" hangingPunct="0">
        <a:spcBef>
          <a:spcPct val="0"/>
        </a:spcBef>
        <a:spcAft>
          <a:spcPct val="0"/>
        </a:spcAft>
        <a:defRPr sz="4000" b="1">
          <a:solidFill>
            <a:schemeClr val="tx2"/>
          </a:solidFill>
          <a:latin typeface="Times New Roman" pitchFamily="18" charset="0"/>
        </a:defRPr>
      </a:lvl4pPr>
      <a:lvl5pPr algn="ctr" rtl="0" eaLnBrk="0" fontAlgn="base" hangingPunct="0">
        <a:spcBef>
          <a:spcPct val="0"/>
        </a:spcBef>
        <a:spcAft>
          <a:spcPct val="0"/>
        </a:spcAft>
        <a:defRPr sz="4000" b="1">
          <a:solidFill>
            <a:schemeClr val="tx2"/>
          </a:solidFill>
          <a:latin typeface="Times New Roman" pitchFamily="18" charset="0"/>
        </a:defRPr>
      </a:lvl5pPr>
      <a:lvl6pPr marL="457200" algn="ctr" rtl="0" eaLnBrk="1" fontAlgn="base" hangingPunct="1">
        <a:spcBef>
          <a:spcPct val="0"/>
        </a:spcBef>
        <a:spcAft>
          <a:spcPct val="0"/>
        </a:spcAft>
        <a:defRPr sz="4000" b="1">
          <a:solidFill>
            <a:schemeClr val="tx2"/>
          </a:solidFill>
          <a:latin typeface="Times New Roman" pitchFamily="18" charset="0"/>
        </a:defRPr>
      </a:lvl6pPr>
      <a:lvl7pPr marL="914400" algn="ctr" rtl="0" eaLnBrk="1" fontAlgn="base" hangingPunct="1">
        <a:spcBef>
          <a:spcPct val="0"/>
        </a:spcBef>
        <a:spcAft>
          <a:spcPct val="0"/>
        </a:spcAft>
        <a:defRPr sz="4000" b="1">
          <a:solidFill>
            <a:schemeClr val="tx2"/>
          </a:solidFill>
          <a:latin typeface="Times New Roman" pitchFamily="18" charset="0"/>
        </a:defRPr>
      </a:lvl7pPr>
      <a:lvl8pPr marL="1371600" algn="ctr" rtl="0" eaLnBrk="1" fontAlgn="base" hangingPunct="1">
        <a:spcBef>
          <a:spcPct val="0"/>
        </a:spcBef>
        <a:spcAft>
          <a:spcPct val="0"/>
        </a:spcAft>
        <a:defRPr sz="4000" b="1">
          <a:solidFill>
            <a:schemeClr val="tx2"/>
          </a:solidFill>
          <a:latin typeface="Times New Roman" pitchFamily="18" charset="0"/>
        </a:defRPr>
      </a:lvl8pPr>
      <a:lvl9pPr marL="1828800" algn="ctr" rtl="0" eaLnBrk="1" fontAlgn="base" hangingPunct="1">
        <a:spcBef>
          <a:spcPct val="0"/>
        </a:spcBef>
        <a:spcAft>
          <a:spcPct val="0"/>
        </a:spcAft>
        <a:defRPr sz="4000" b="1">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Font typeface="Arial" panose="020B0604020202020204" pitchFamily="34" charset="0"/>
        <a:buChar char="–"/>
        <a:defRPr sz="2800">
          <a:solidFill>
            <a:schemeClr val="tx1"/>
          </a:solidFill>
          <a:latin typeface="+mn-lt"/>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image" Target="../media/image4.gif"/><Relationship Id="rId7" Type="http://schemas.openxmlformats.org/officeDocument/2006/relationships/image" Target="../media/image8.gif"/><Relationship Id="rId2" Type="http://schemas.openxmlformats.org/officeDocument/2006/relationships/image" Target="../media/image3.gif"/><Relationship Id="rId1" Type="http://schemas.openxmlformats.org/officeDocument/2006/relationships/slideLayout" Target="../slideLayouts/slideLayout7.xml"/><Relationship Id="rId6" Type="http://schemas.openxmlformats.org/officeDocument/2006/relationships/image" Target="../media/image7.gif"/><Relationship Id="rId5" Type="http://schemas.openxmlformats.org/officeDocument/2006/relationships/image" Target="../media/image6.gif"/><Relationship Id="rId4" Type="http://schemas.openxmlformats.org/officeDocument/2006/relationships/image" Target="../media/image5.gif"/></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video" Target="file:///E:\Kho%20h&#7885;c%20li&#7879;u\GADT%205%20-%20tuan%209\C&#225;c%20m&#244;n%20kh&#225;c\Khoa%20Thai%20do%20voi%20nguoi%20nhiem%20HIV\S&#7920;%20K&#7922;%20TH&#7882;%20V&#7898;I%20NG&#431;&#7900;I%20NHI&#7876;M%20HIV-AIDS.mp4" TargetMode="External"/></Relationships>
</file>

<file path=ppt/slides/_rels/slide15.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file:///F:\MyLinh\Baigiang\bai%20giang%20P.P-photpho\09%20-%20vox%20Paradise.mp3" TargetMode="External"/><Relationship Id="rId1" Type="http://schemas.openxmlformats.org/officeDocument/2006/relationships/audio" Target="file:///H:\z%20BONUS%20-%206%20(GOLD%20COLLECTION-RICHARD%20CLAYDEMAN).MP3" TargetMode="External"/><Relationship Id="rId6" Type="http://schemas.openxmlformats.org/officeDocument/2006/relationships/image" Target="../media/image17.gif"/><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ordArt 6" descr="hd2">
            <a:extLst>
              <a:ext uri="{FF2B5EF4-FFF2-40B4-BE49-F238E27FC236}">
                <a16:creationId xmlns:a16="http://schemas.microsoft.com/office/drawing/2014/main" id="{BD4ECBEA-F9B8-4983-B592-F28D78D23F86}"/>
              </a:ext>
            </a:extLst>
          </p:cNvPr>
          <p:cNvSpPr>
            <a:spLocks noChangeArrowheads="1" noChangeShapeType="1" noTextEdit="1"/>
          </p:cNvSpPr>
          <p:nvPr/>
        </p:nvSpPr>
        <p:spPr bwMode="auto">
          <a:xfrm>
            <a:off x="2362200" y="1530350"/>
            <a:ext cx="4114800" cy="3810000"/>
          </a:xfrm>
          <a:prstGeom prst="rect">
            <a:avLst/>
          </a:prstGeom>
        </p:spPr>
        <p:txBody>
          <a:bodyPr wrap="none" fromWordArt="1">
            <a:prstTxWarp prst="textSlantUp">
              <a:avLst>
                <a:gd name="adj" fmla="val 21542"/>
              </a:avLst>
            </a:prstTxWarp>
          </a:bodyPr>
          <a:lstStyle/>
          <a:p>
            <a:pPr algn="ctr" eaLnBrk="0" fontAlgn="base" hangingPunct="0">
              <a:spcBef>
                <a:spcPct val="0"/>
              </a:spcBef>
              <a:spcAft>
                <a:spcPct val="0"/>
              </a:spcAft>
              <a:defRPr/>
            </a:pPr>
            <a:r>
              <a:rPr lang="en-US" sz="3600" b="1" spc="300" dirty="0">
                <a:ln w="11430" cmpd="sng">
                  <a:solidFill>
                    <a:srgbClr val="BE9932">
                      <a:tint val="10000"/>
                    </a:srgbClr>
                  </a:solidFill>
                  <a:prstDash val="solid"/>
                  <a:miter lim="800000"/>
                </a:ln>
                <a:solidFill>
                  <a:srgbClr val="FF0000"/>
                </a:solidFill>
                <a:effectLst>
                  <a:glow rad="45500">
                    <a:srgbClr val="BE9932">
                      <a:satMod val="220000"/>
                      <a:alpha val="35000"/>
                    </a:srgbClr>
                  </a:glow>
                </a:effectLst>
                <a:latin typeface="Times New Roman" panose="02020603050405020304" pitchFamily="18" charset="0"/>
              </a:rPr>
              <a:t>KHOA HỌC</a:t>
            </a:r>
            <a:endParaRPr lang="en-US" sz="3600" b="1" kern="10" dirty="0">
              <a:solidFill>
                <a:srgbClr val="FF0000"/>
              </a:solidFill>
              <a:latin typeface="Arial"/>
              <a:cs typeface="Arial"/>
            </a:endParaRPr>
          </a:p>
        </p:txBody>
      </p:sp>
      <p:sp>
        <p:nvSpPr>
          <p:cNvPr id="4" name="WordArt 7" descr="lollipop[1]">
            <a:extLst>
              <a:ext uri="{FF2B5EF4-FFF2-40B4-BE49-F238E27FC236}">
                <a16:creationId xmlns:a16="http://schemas.microsoft.com/office/drawing/2014/main" id="{11C0244D-2C32-4A6F-9DFB-8AC2E80360B9}"/>
              </a:ext>
            </a:extLst>
          </p:cNvPr>
          <p:cNvSpPr>
            <a:spLocks noChangeArrowheads="1" noChangeShapeType="1" noTextEdit="1"/>
          </p:cNvSpPr>
          <p:nvPr/>
        </p:nvSpPr>
        <p:spPr bwMode="auto">
          <a:xfrm>
            <a:off x="7115175" y="1752600"/>
            <a:ext cx="1600200" cy="22860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a:ln w="12700">
                  <a:solidFill>
                    <a:srgbClr val="333399"/>
                  </a:solidFill>
                  <a:round/>
                  <a:headEnd/>
                  <a:tailEnd/>
                </a:ln>
                <a:blipFill dpi="0" rotWithShape="1">
                  <a:blip r:embed="rId2"/>
                  <a:srcRect/>
                  <a:stretch>
                    <a:fillRect/>
                  </a:stretch>
                </a:blipFill>
                <a:latin typeface="VNI-Revue"/>
              </a:rPr>
              <a:t>5</a:t>
            </a:r>
          </a:p>
        </p:txBody>
      </p:sp>
      <p:pic>
        <p:nvPicPr>
          <p:cNvPr id="5" name="Picture 10" descr="05">
            <a:extLst>
              <a:ext uri="{FF2B5EF4-FFF2-40B4-BE49-F238E27FC236}">
                <a16:creationId xmlns:a16="http://schemas.microsoft.com/office/drawing/2014/main" id="{009BFA50-F891-499F-BFAD-E291DB26E66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724775" y="4838700"/>
            <a:ext cx="169545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11" descr="16258966[1]">
            <a:extLst>
              <a:ext uri="{FF2B5EF4-FFF2-40B4-BE49-F238E27FC236}">
                <a16:creationId xmlns:a16="http://schemas.microsoft.com/office/drawing/2014/main" id="{0D6AE24B-FC82-4713-8A72-8EE2B8287D6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533400"/>
            <a:ext cx="4762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12" descr="02142214[1]">
            <a:extLst>
              <a:ext uri="{FF2B5EF4-FFF2-40B4-BE49-F238E27FC236}">
                <a16:creationId xmlns:a16="http://schemas.microsoft.com/office/drawing/2014/main" id="{DE8BC384-5DCD-483D-A345-991D760E24EE}"/>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2514600"/>
            <a:ext cx="4762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13" descr="02142214[1]">
            <a:extLst>
              <a:ext uri="{FF2B5EF4-FFF2-40B4-BE49-F238E27FC236}">
                <a16:creationId xmlns:a16="http://schemas.microsoft.com/office/drawing/2014/main" id="{B76BF457-DFE0-47CB-8C88-7AA9A91EE026}"/>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5257800"/>
            <a:ext cx="4762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14" descr="02142214[1]">
            <a:extLst>
              <a:ext uri="{FF2B5EF4-FFF2-40B4-BE49-F238E27FC236}">
                <a16:creationId xmlns:a16="http://schemas.microsoft.com/office/drawing/2014/main" id="{377ADABD-AB97-4955-83A8-B33A896E1A9B}"/>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3276600"/>
            <a:ext cx="4762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15" descr="16258966[1]">
            <a:extLst>
              <a:ext uri="{FF2B5EF4-FFF2-40B4-BE49-F238E27FC236}">
                <a16:creationId xmlns:a16="http://schemas.microsoft.com/office/drawing/2014/main" id="{95ABEFE8-55EC-4A11-982C-0D81055AB7E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2667000"/>
            <a:ext cx="4762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16" descr="16258966[1]">
            <a:extLst>
              <a:ext uri="{FF2B5EF4-FFF2-40B4-BE49-F238E27FC236}">
                <a16:creationId xmlns:a16="http://schemas.microsoft.com/office/drawing/2014/main" id="{A2C8947F-2C93-422D-9603-8DF8091B215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1219200"/>
            <a:ext cx="4762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Picture 17" descr="16258966[1]">
            <a:extLst>
              <a:ext uri="{FF2B5EF4-FFF2-40B4-BE49-F238E27FC236}">
                <a16:creationId xmlns:a16="http://schemas.microsoft.com/office/drawing/2014/main" id="{A3F58B9D-552B-47EB-831C-C093642529A4}"/>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5562600"/>
            <a:ext cx="4762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18" descr="16258966[1]">
            <a:extLst>
              <a:ext uri="{FF2B5EF4-FFF2-40B4-BE49-F238E27FC236}">
                <a16:creationId xmlns:a16="http://schemas.microsoft.com/office/drawing/2014/main" id="{7381F91D-369E-4BFF-8E75-F7E6267E95C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906000" y="5181600"/>
            <a:ext cx="4762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5" name="Picture 19" descr="1STAROLL">
            <a:extLst>
              <a:ext uri="{FF2B5EF4-FFF2-40B4-BE49-F238E27FC236}">
                <a16:creationId xmlns:a16="http://schemas.microsoft.com/office/drawing/2014/main" id="{7BE976C5-93E3-4C0E-BC46-5DC78F2FC34E}"/>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220200" y="1066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Picture 20" descr="1STAROLL">
            <a:extLst>
              <a:ext uri="{FF2B5EF4-FFF2-40B4-BE49-F238E27FC236}">
                <a16:creationId xmlns:a16="http://schemas.microsoft.com/office/drawing/2014/main" id="{501C0F6B-0BAB-43C3-BC92-57DC11E3765C}"/>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334000" y="1066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7" name="Picture 21" descr="1STAROLL">
            <a:extLst>
              <a:ext uri="{FF2B5EF4-FFF2-40B4-BE49-F238E27FC236}">
                <a16:creationId xmlns:a16="http://schemas.microsoft.com/office/drawing/2014/main" id="{396E96A0-1742-4CFB-8A6B-D3BA52D6716B}"/>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057400" y="39624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8" name="Picture 22" descr="1STAROLL">
            <a:extLst>
              <a:ext uri="{FF2B5EF4-FFF2-40B4-BE49-F238E27FC236}">
                <a16:creationId xmlns:a16="http://schemas.microsoft.com/office/drawing/2014/main" id="{FCA5A7ED-3552-4588-8854-DE2E0ABA6147}"/>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724775" y="3349625"/>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9" name="Picture 26" descr="pinksparkle6df1">
            <a:extLst>
              <a:ext uri="{FF2B5EF4-FFF2-40B4-BE49-F238E27FC236}">
                <a16:creationId xmlns:a16="http://schemas.microsoft.com/office/drawing/2014/main" id="{E7D7A4B0-5533-4C8F-B9DA-0B95B06A2274}"/>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105400" y="3429001"/>
            <a:ext cx="68580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0" name="Picture 30" descr="th_b9hsm1">
            <a:extLst>
              <a:ext uri="{FF2B5EF4-FFF2-40B4-BE49-F238E27FC236}">
                <a16:creationId xmlns:a16="http://schemas.microsoft.com/office/drawing/2014/main" id="{6DFB8FC6-3DEE-4CA7-A699-A9165FD1ABBE}"/>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200401" y="1143001"/>
            <a:ext cx="20002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1" name="Picture 34" descr="th_b9hsm1">
            <a:extLst>
              <a:ext uri="{FF2B5EF4-FFF2-40B4-BE49-F238E27FC236}">
                <a16:creationId xmlns:a16="http://schemas.microsoft.com/office/drawing/2014/main" id="{0650F873-2225-4D10-9BD3-CDEC73B12841}"/>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648201" y="6019801"/>
            <a:ext cx="20002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nodeType="afterGroup">
                            <p:stCondLst>
                              <p:cond delay="1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par>
                          <p:cTn id="12" fill="hold" nodeType="afterGroup">
                            <p:stCondLst>
                              <p:cond delay="1500"/>
                            </p:stCondLst>
                            <p:childTnLst>
                              <p:par>
                                <p:cTn id="13" presetID="23" presetClass="entr" presetSubtype="16"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a:extLst>
              <a:ext uri="{FF2B5EF4-FFF2-40B4-BE49-F238E27FC236}">
                <a16:creationId xmlns:a16="http://schemas.microsoft.com/office/drawing/2014/main" id="{3FDE89F5-BD3D-4950-A6EC-9BE9ED6AEC67}"/>
              </a:ext>
            </a:extLst>
          </p:cNvPr>
          <p:cNvSpPr>
            <a:spLocks noGrp="1" noChangeArrowheads="1"/>
          </p:cNvSpPr>
          <p:nvPr>
            <p:ph idx="1"/>
          </p:nvPr>
        </p:nvSpPr>
        <p:spPr bwMode="auto">
          <a:xfrm>
            <a:off x="1981200" y="0"/>
            <a:ext cx="82296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a:latin typeface="VNI-Times" pitchFamily="2" charset="0"/>
              </a:rPr>
              <a:t>HÌNH 1</a:t>
            </a:r>
          </a:p>
        </p:txBody>
      </p:sp>
      <p:pic>
        <p:nvPicPr>
          <p:cNvPr id="12291" name="Picture 4" descr="Untitled-1 copy">
            <a:extLst>
              <a:ext uri="{FF2B5EF4-FFF2-40B4-BE49-F238E27FC236}">
                <a16:creationId xmlns:a16="http://schemas.microsoft.com/office/drawing/2014/main" id="{2650B438-89D9-42AC-858A-CAE0FE90DE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685800"/>
            <a:ext cx="9144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6" name="Text Box 8">
            <a:extLst>
              <a:ext uri="{FF2B5EF4-FFF2-40B4-BE49-F238E27FC236}">
                <a16:creationId xmlns:a16="http://schemas.microsoft.com/office/drawing/2014/main" id="{63EA8F30-CA94-45DB-BF57-B0C4E1EFF1DD}"/>
              </a:ext>
            </a:extLst>
          </p:cNvPr>
          <p:cNvSpPr txBox="1">
            <a:spLocks noChangeArrowheads="1"/>
          </p:cNvSpPr>
          <p:nvPr/>
        </p:nvSpPr>
        <p:spPr bwMode="auto">
          <a:xfrm>
            <a:off x="1524000" y="6248400"/>
            <a:ext cx="91440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rgbClr val="FFFF00"/>
                </a:solidFill>
                <a:latin typeface="Times New Roman" panose="02020603050405020304" pitchFamily="18" charset="0"/>
              </a:defRPr>
            </a:lvl1pPr>
            <a:lvl2pPr marL="742950" indent="-285750">
              <a:defRPr sz="2000">
                <a:solidFill>
                  <a:srgbClr val="FFFF00"/>
                </a:solidFill>
                <a:latin typeface="Times New Roman" panose="02020603050405020304" pitchFamily="18" charset="0"/>
              </a:defRPr>
            </a:lvl2pPr>
            <a:lvl3pPr marL="1143000" indent="-228600">
              <a:defRPr sz="2000">
                <a:solidFill>
                  <a:srgbClr val="FFFF00"/>
                </a:solidFill>
                <a:latin typeface="Times New Roman" panose="02020603050405020304" pitchFamily="18" charset="0"/>
              </a:defRPr>
            </a:lvl3pPr>
            <a:lvl4pPr marL="1600200" indent="-228600">
              <a:defRPr sz="2000">
                <a:solidFill>
                  <a:srgbClr val="FFFF00"/>
                </a:solidFill>
                <a:latin typeface="Times New Roman" panose="02020603050405020304" pitchFamily="18" charset="0"/>
              </a:defRPr>
            </a:lvl4pPr>
            <a:lvl5pPr marL="2057400" indent="-228600">
              <a:defRPr sz="20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0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0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0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000">
                <a:solidFill>
                  <a:srgbClr val="FFFF00"/>
                </a:solidFill>
                <a:latin typeface="Times New Roman" panose="02020603050405020304" pitchFamily="18" charset="0"/>
              </a:defRPr>
            </a:lvl9pPr>
          </a:lstStyle>
          <a:p>
            <a:pPr algn="ctr" eaLnBrk="0" fontAlgn="base" hangingPunct="0">
              <a:spcBef>
                <a:spcPct val="50000"/>
              </a:spcBef>
              <a:spcAft>
                <a:spcPct val="0"/>
              </a:spcAft>
            </a:pPr>
            <a:r>
              <a:rPr lang="en-US" altLang="en-US" sz="2600" b="1" u="sng">
                <a:latin typeface="Arial" panose="020B0604020202020204" pitchFamily="34" charset="0"/>
              </a:rPr>
              <a:t>CÙNG CHƠI, KHÔNG XA LÁNH NGƯỜI NHIỄM HIV/AIDS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8136"/>
                                        </p:tgtEl>
                                        <p:attrNameLst>
                                          <p:attrName>style.visibility</p:attrName>
                                        </p:attrNameLst>
                                      </p:cBhvr>
                                      <p:to>
                                        <p:strVal val="visible"/>
                                      </p:to>
                                    </p:set>
                                    <p:animEffect transition="in" filter="diamond(in)">
                                      <p:cBhvr>
                                        <p:cTn id="7" dur="500"/>
                                        <p:tgtEl>
                                          <p:spTgt spid="4813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a:extLst>
              <a:ext uri="{FF2B5EF4-FFF2-40B4-BE49-F238E27FC236}">
                <a16:creationId xmlns:a16="http://schemas.microsoft.com/office/drawing/2014/main" id="{A27FCE29-004D-4168-A686-23DCD46233C3}"/>
              </a:ext>
            </a:extLst>
          </p:cNvPr>
          <p:cNvSpPr>
            <a:spLocks noGrp="1" noChangeArrowheads="1"/>
          </p:cNvSpPr>
          <p:nvPr>
            <p:ph idx="1"/>
          </p:nvPr>
        </p:nvSpPr>
        <p:spPr bwMode="auto">
          <a:xfrm>
            <a:off x="1524000" y="0"/>
            <a:ext cx="9144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a:latin typeface="VNI-Times" pitchFamily="2" charset="0"/>
              </a:rPr>
              <a:t>HÌNH 2</a:t>
            </a:r>
          </a:p>
        </p:txBody>
      </p:sp>
      <p:pic>
        <p:nvPicPr>
          <p:cNvPr id="13315" name="Picture 5" descr="Untitled-2 copy">
            <a:extLst>
              <a:ext uri="{FF2B5EF4-FFF2-40B4-BE49-F238E27FC236}">
                <a16:creationId xmlns:a16="http://schemas.microsoft.com/office/drawing/2014/main" id="{6ECD0F8A-DABC-47C0-B76F-E620478199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685800"/>
            <a:ext cx="9144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8" name="Text Box 6">
            <a:extLst>
              <a:ext uri="{FF2B5EF4-FFF2-40B4-BE49-F238E27FC236}">
                <a16:creationId xmlns:a16="http://schemas.microsoft.com/office/drawing/2014/main" id="{247F6B0B-439D-42CE-94BA-86FD5117391B}"/>
              </a:ext>
            </a:extLst>
          </p:cNvPr>
          <p:cNvSpPr txBox="1">
            <a:spLocks noChangeArrowheads="1"/>
          </p:cNvSpPr>
          <p:nvPr/>
        </p:nvSpPr>
        <p:spPr bwMode="auto">
          <a:xfrm>
            <a:off x="1524000" y="6324601"/>
            <a:ext cx="914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rgbClr val="FFFF00"/>
                </a:solidFill>
                <a:latin typeface="Times New Roman" panose="02020603050405020304" pitchFamily="18" charset="0"/>
              </a:defRPr>
            </a:lvl1pPr>
            <a:lvl2pPr marL="742950" indent="-285750">
              <a:defRPr sz="2000">
                <a:solidFill>
                  <a:srgbClr val="FFFF00"/>
                </a:solidFill>
                <a:latin typeface="Times New Roman" panose="02020603050405020304" pitchFamily="18" charset="0"/>
              </a:defRPr>
            </a:lvl2pPr>
            <a:lvl3pPr marL="1143000" indent="-228600">
              <a:defRPr sz="2000">
                <a:solidFill>
                  <a:srgbClr val="FFFF00"/>
                </a:solidFill>
                <a:latin typeface="Times New Roman" panose="02020603050405020304" pitchFamily="18" charset="0"/>
              </a:defRPr>
            </a:lvl3pPr>
            <a:lvl4pPr marL="1600200" indent="-228600">
              <a:defRPr sz="2000">
                <a:solidFill>
                  <a:srgbClr val="FFFF00"/>
                </a:solidFill>
                <a:latin typeface="Times New Roman" panose="02020603050405020304" pitchFamily="18" charset="0"/>
              </a:defRPr>
            </a:lvl4pPr>
            <a:lvl5pPr marL="2057400" indent="-228600">
              <a:defRPr sz="20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0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0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0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000">
                <a:solidFill>
                  <a:srgbClr val="FFFF00"/>
                </a:solidFill>
                <a:latin typeface="Times New Roman" panose="02020603050405020304" pitchFamily="18" charset="0"/>
              </a:defRPr>
            </a:lvl9pPr>
          </a:lstStyle>
          <a:p>
            <a:pPr algn="ctr" eaLnBrk="0" fontAlgn="base" hangingPunct="0">
              <a:spcBef>
                <a:spcPct val="50000"/>
              </a:spcBef>
              <a:spcAft>
                <a:spcPct val="0"/>
              </a:spcAft>
            </a:pPr>
            <a:r>
              <a:rPr lang="en-US" altLang="en-US" b="1">
                <a:latin typeface="Arial" panose="020B0604020202020204" pitchFamily="34" charset="0"/>
              </a:rPr>
              <a:t>CÙNG CHƠI, KHÔNG XA LÁNH, AN ỦI GIA ĐÌNH NGƯỜI NHIỄM HIV/AIDS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9158"/>
                                        </p:tgtEl>
                                        <p:attrNameLst>
                                          <p:attrName>style.visibility</p:attrName>
                                        </p:attrNameLst>
                                      </p:cBhvr>
                                      <p:to>
                                        <p:strVal val="visible"/>
                                      </p:to>
                                    </p:set>
                                    <p:animEffect transition="in" filter="diamond(in)">
                                      <p:cBhvr>
                                        <p:cTn id="7" dur="500"/>
                                        <p:tgtEl>
                                          <p:spTgt spid="4915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a:extLst>
              <a:ext uri="{FF2B5EF4-FFF2-40B4-BE49-F238E27FC236}">
                <a16:creationId xmlns:a16="http://schemas.microsoft.com/office/drawing/2014/main" id="{EF76FEFD-3D8A-472F-9883-F2E88CA1798A}"/>
              </a:ext>
            </a:extLst>
          </p:cNvPr>
          <p:cNvSpPr>
            <a:spLocks noGrp="1" noChangeArrowheads="1"/>
          </p:cNvSpPr>
          <p:nvPr>
            <p:ph idx="1"/>
          </p:nvPr>
        </p:nvSpPr>
        <p:spPr bwMode="auto">
          <a:xfrm>
            <a:off x="1524000" y="0"/>
            <a:ext cx="9144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a:latin typeface="VNI-Times" pitchFamily="2" charset="0"/>
              </a:rPr>
              <a:t>HÌNH 3</a:t>
            </a:r>
          </a:p>
        </p:txBody>
      </p:sp>
      <p:pic>
        <p:nvPicPr>
          <p:cNvPr id="14339" name="Picture 4" descr="Untitled-3 copy">
            <a:extLst>
              <a:ext uri="{FF2B5EF4-FFF2-40B4-BE49-F238E27FC236}">
                <a16:creationId xmlns:a16="http://schemas.microsoft.com/office/drawing/2014/main" id="{14430A63-E1FD-4C49-B2C4-68C46F29B6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685800"/>
            <a:ext cx="9144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1" name="Text Box 5">
            <a:extLst>
              <a:ext uri="{FF2B5EF4-FFF2-40B4-BE49-F238E27FC236}">
                <a16:creationId xmlns:a16="http://schemas.microsoft.com/office/drawing/2014/main" id="{BD672F39-DA97-4302-92CC-7EB613611D0F}"/>
              </a:ext>
            </a:extLst>
          </p:cNvPr>
          <p:cNvSpPr txBox="1">
            <a:spLocks noChangeArrowheads="1"/>
          </p:cNvSpPr>
          <p:nvPr/>
        </p:nvSpPr>
        <p:spPr bwMode="auto">
          <a:xfrm>
            <a:off x="1524000" y="5927726"/>
            <a:ext cx="91440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rgbClr val="FFFF00"/>
                </a:solidFill>
                <a:latin typeface="Times New Roman" panose="02020603050405020304" pitchFamily="18" charset="0"/>
              </a:defRPr>
            </a:lvl1pPr>
            <a:lvl2pPr marL="742950" indent="-285750">
              <a:defRPr sz="2000">
                <a:solidFill>
                  <a:srgbClr val="FFFF00"/>
                </a:solidFill>
                <a:latin typeface="Times New Roman" panose="02020603050405020304" pitchFamily="18" charset="0"/>
              </a:defRPr>
            </a:lvl2pPr>
            <a:lvl3pPr marL="1143000" indent="-228600">
              <a:defRPr sz="2000">
                <a:solidFill>
                  <a:srgbClr val="FFFF00"/>
                </a:solidFill>
                <a:latin typeface="Times New Roman" panose="02020603050405020304" pitchFamily="18" charset="0"/>
              </a:defRPr>
            </a:lvl3pPr>
            <a:lvl4pPr marL="1600200" indent="-228600">
              <a:defRPr sz="2000">
                <a:solidFill>
                  <a:srgbClr val="FFFF00"/>
                </a:solidFill>
                <a:latin typeface="Times New Roman" panose="02020603050405020304" pitchFamily="18" charset="0"/>
              </a:defRPr>
            </a:lvl4pPr>
            <a:lvl5pPr marL="2057400" indent="-228600">
              <a:defRPr sz="20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0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0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0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000">
                <a:solidFill>
                  <a:srgbClr val="FFFF00"/>
                </a:solidFill>
                <a:latin typeface="Times New Roman" panose="02020603050405020304" pitchFamily="18" charset="0"/>
              </a:defRPr>
            </a:lvl9pPr>
          </a:lstStyle>
          <a:p>
            <a:pPr algn="ctr" eaLnBrk="0" fontAlgn="base" hangingPunct="0">
              <a:spcBef>
                <a:spcPct val="50000"/>
              </a:spcBef>
              <a:spcAft>
                <a:spcPct val="0"/>
              </a:spcAft>
            </a:pPr>
            <a:r>
              <a:rPr lang="en-US" altLang="en-US" b="1">
                <a:latin typeface="Arial" panose="020B0604020202020204" pitchFamily="34" charset="0"/>
              </a:rPr>
              <a:t>AN ỦI GIA ĐÌNH NGƯỜI NHIỄM HIV/AIDS </a:t>
            </a:r>
          </a:p>
          <a:p>
            <a:pPr algn="ctr" eaLnBrk="0" fontAlgn="base" hangingPunct="0">
              <a:spcBef>
                <a:spcPct val="50000"/>
              </a:spcBef>
              <a:spcAft>
                <a:spcPct val="0"/>
              </a:spcAft>
            </a:pPr>
            <a:r>
              <a:rPr lang="en-US" altLang="en-US" b="1">
                <a:latin typeface="Arial" panose="020B0604020202020204" pitchFamily="34" charset="0"/>
              </a:rPr>
              <a:t>ĐỘNG VIÊN, CHĂM SÓC, NGƯỜI NHIỄM HIV/AIDS</a:t>
            </a:r>
          </a:p>
        </p:txBody>
      </p:sp>
      <p:sp>
        <p:nvSpPr>
          <p:cNvPr id="50182" name="AutoShape 6">
            <a:extLst>
              <a:ext uri="{FF2B5EF4-FFF2-40B4-BE49-F238E27FC236}">
                <a16:creationId xmlns:a16="http://schemas.microsoft.com/office/drawing/2014/main" id="{0A970D91-C264-414D-987D-2B6BF276F239}"/>
              </a:ext>
            </a:extLst>
          </p:cNvPr>
          <p:cNvSpPr>
            <a:spLocks noChangeArrowheads="1"/>
          </p:cNvSpPr>
          <p:nvPr/>
        </p:nvSpPr>
        <p:spPr bwMode="auto">
          <a:xfrm>
            <a:off x="2590800" y="3200400"/>
            <a:ext cx="990600" cy="533400"/>
          </a:xfrm>
          <a:prstGeom prst="wedgeRoundRectCallout">
            <a:avLst>
              <a:gd name="adj1" fmla="val 1444"/>
              <a:gd name="adj2" fmla="val 18454"/>
              <a:gd name="adj3" fmla="val 16667"/>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FFFF00"/>
                </a:solidFill>
                <a:latin typeface="Times New Roman" panose="02020603050405020304" pitchFamily="18" charset="0"/>
              </a:defRPr>
            </a:lvl1pPr>
            <a:lvl2pPr marL="742950" indent="-285750">
              <a:defRPr sz="2000">
                <a:solidFill>
                  <a:srgbClr val="FFFF00"/>
                </a:solidFill>
                <a:latin typeface="Times New Roman" panose="02020603050405020304" pitchFamily="18" charset="0"/>
              </a:defRPr>
            </a:lvl2pPr>
            <a:lvl3pPr marL="1143000" indent="-228600">
              <a:defRPr sz="2000">
                <a:solidFill>
                  <a:srgbClr val="FFFF00"/>
                </a:solidFill>
                <a:latin typeface="Times New Roman" panose="02020603050405020304" pitchFamily="18" charset="0"/>
              </a:defRPr>
            </a:lvl3pPr>
            <a:lvl4pPr marL="1600200" indent="-228600">
              <a:defRPr sz="2000">
                <a:solidFill>
                  <a:srgbClr val="FFFF00"/>
                </a:solidFill>
                <a:latin typeface="Times New Roman" panose="02020603050405020304" pitchFamily="18" charset="0"/>
              </a:defRPr>
            </a:lvl4pPr>
            <a:lvl5pPr marL="2057400" indent="-228600">
              <a:defRPr sz="20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0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0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0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000">
                <a:solidFill>
                  <a:srgbClr val="FFFF00"/>
                </a:solidFill>
                <a:latin typeface="Times New Roman" panose="02020603050405020304" pitchFamily="18" charset="0"/>
              </a:defRPr>
            </a:lvl9pPr>
          </a:lstStyle>
          <a:p>
            <a:pPr algn="ctr" eaLnBrk="0" fontAlgn="base" hangingPunct="0">
              <a:spcBef>
                <a:spcPct val="0"/>
              </a:spcBef>
              <a:spcAft>
                <a:spcPct val="0"/>
              </a:spcAft>
            </a:pPr>
            <a:r>
              <a:rPr lang="en-US" altLang="en-US" sz="2400" b="1">
                <a:solidFill>
                  <a:srgbClr val="FF00FF"/>
                </a:solidFill>
              </a:rPr>
              <a:t>NAM</a:t>
            </a:r>
          </a:p>
        </p:txBody>
      </p:sp>
      <p:sp>
        <p:nvSpPr>
          <p:cNvPr id="50183" name="AutoShape 7">
            <a:extLst>
              <a:ext uri="{FF2B5EF4-FFF2-40B4-BE49-F238E27FC236}">
                <a16:creationId xmlns:a16="http://schemas.microsoft.com/office/drawing/2014/main" id="{4D06F4E0-9288-4E18-A6DC-02DEDE191085}"/>
              </a:ext>
            </a:extLst>
          </p:cNvPr>
          <p:cNvSpPr>
            <a:spLocks noChangeArrowheads="1"/>
          </p:cNvSpPr>
          <p:nvPr/>
        </p:nvSpPr>
        <p:spPr bwMode="auto">
          <a:xfrm>
            <a:off x="5257800" y="1752600"/>
            <a:ext cx="990600" cy="533400"/>
          </a:xfrm>
          <a:prstGeom prst="wedgeRoundRectCallout">
            <a:avLst>
              <a:gd name="adj1" fmla="val 1444"/>
              <a:gd name="adj2" fmla="val 18454"/>
              <a:gd name="adj3" fmla="val 16667"/>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FFFF00"/>
                </a:solidFill>
                <a:latin typeface="Times New Roman" panose="02020603050405020304" pitchFamily="18" charset="0"/>
              </a:defRPr>
            </a:lvl1pPr>
            <a:lvl2pPr marL="742950" indent="-285750">
              <a:defRPr sz="2000">
                <a:solidFill>
                  <a:srgbClr val="FFFF00"/>
                </a:solidFill>
                <a:latin typeface="Times New Roman" panose="02020603050405020304" pitchFamily="18" charset="0"/>
              </a:defRPr>
            </a:lvl2pPr>
            <a:lvl3pPr marL="1143000" indent="-228600">
              <a:defRPr sz="2000">
                <a:solidFill>
                  <a:srgbClr val="FFFF00"/>
                </a:solidFill>
                <a:latin typeface="Times New Roman" panose="02020603050405020304" pitchFamily="18" charset="0"/>
              </a:defRPr>
            </a:lvl3pPr>
            <a:lvl4pPr marL="1600200" indent="-228600">
              <a:defRPr sz="2000">
                <a:solidFill>
                  <a:srgbClr val="FFFF00"/>
                </a:solidFill>
                <a:latin typeface="Times New Roman" panose="02020603050405020304" pitchFamily="18" charset="0"/>
              </a:defRPr>
            </a:lvl4pPr>
            <a:lvl5pPr marL="2057400" indent="-228600">
              <a:defRPr sz="20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0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0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0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000">
                <a:solidFill>
                  <a:srgbClr val="FFFF00"/>
                </a:solidFill>
                <a:latin typeface="Times New Roman" panose="02020603050405020304" pitchFamily="18" charset="0"/>
              </a:defRPr>
            </a:lvl9pPr>
          </a:lstStyle>
          <a:p>
            <a:pPr algn="ctr" eaLnBrk="0" fontAlgn="base" hangingPunct="0">
              <a:spcBef>
                <a:spcPct val="0"/>
              </a:spcBef>
              <a:spcAft>
                <a:spcPct val="0"/>
              </a:spcAft>
            </a:pPr>
            <a:r>
              <a:rPr lang="en-US" altLang="en-US" sz="2400" b="1">
                <a:solidFill>
                  <a:srgbClr val="FF00FF"/>
                </a:solidFill>
              </a:rPr>
              <a:t>SƠN</a:t>
            </a:r>
          </a:p>
        </p:txBody>
      </p:sp>
      <p:sp>
        <p:nvSpPr>
          <p:cNvPr id="50185" name="AutoShape 9">
            <a:extLst>
              <a:ext uri="{FF2B5EF4-FFF2-40B4-BE49-F238E27FC236}">
                <a16:creationId xmlns:a16="http://schemas.microsoft.com/office/drawing/2014/main" id="{031C641F-A2A1-4CF1-B0CD-17ED3CE3335D}"/>
              </a:ext>
            </a:extLst>
          </p:cNvPr>
          <p:cNvSpPr>
            <a:spLocks noChangeArrowheads="1"/>
          </p:cNvSpPr>
          <p:nvPr/>
        </p:nvSpPr>
        <p:spPr bwMode="auto">
          <a:xfrm>
            <a:off x="8001000" y="3276600"/>
            <a:ext cx="1295400" cy="533400"/>
          </a:xfrm>
          <a:prstGeom prst="wedgeRoundRectCallout">
            <a:avLst>
              <a:gd name="adj1" fmla="val -10662"/>
              <a:gd name="adj2" fmla="val 18454"/>
              <a:gd name="adj3" fmla="val 16667"/>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FFFF00"/>
                </a:solidFill>
                <a:latin typeface="Times New Roman" panose="02020603050405020304" pitchFamily="18" charset="0"/>
              </a:defRPr>
            </a:lvl1pPr>
            <a:lvl2pPr marL="742950" indent="-285750">
              <a:defRPr sz="2000">
                <a:solidFill>
                  <a:srgbClr val="FFFF00"/>
                </a:solidFill>
                <a:latin typeface="Times New Roman" panose="02020603050405020304" pitchFamily="18" charset="0"/>
              </a:defRPr>
            </a:lvl2pPr>
            <a:lvl3pPr marL="1143000" indent="-228600">
              <a:defRPr sz="2000">
                <a:solidFill>
                  <a:srgbClr val="FFFF00"/>
                </a:solidFill>
                <a:latin typeface="Times New Roman" panose="02020603050405020304" pitchFamily="18" charset="0"/>
              </a:defRPr>
            </a:lvl3pPr>
            <a:lvl4pPr marL="1600200" indent="-228600">
              <a:defRPr sz="2000">
                <a:solidFill>
                  <a:srgbClr val="FFFF00"/>
                </a:solidFill>
                <a:latin typeface="Times New Roman" panose="02020603050405020304" pitchFamily="18" charset="0"/>
              </a:defRPr>
            </a:lvl4pPr>
            <a:lvl5pPr marL="2057400" indent="-228600">
              <a:defRPr sz="20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0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0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0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000">
                <a:solidFill>
                  <a:srgbClr val="FFFF00"/>
                </a:solidFill>
                <a:latin typeface="Times New Roman" panose="02020603050405020304" pitchFamily="18" charset="0"/>
              </a:defRPr>
            </a:lvl9pPr>
          </a:lstStyle>
          <a:p>
            <a:pPr algn="ctr" eaLnBrk="0" fontAlgn="base" hangingPunct="0">
              <a:spcBef>
                <a:spcPct val="0"/>
              </a:spcBef>
              <a:spcAft>
                <a:spcPct val="0"/>
              </a:spcAft>
            </a:pPr>
            <a:r>
              <a:rPr lang="en-US" altLang="en-US" sz="2400" b="1">
                <a:solidFill>
                  <a:srgbClr val="FF00FF"/>
                </a:solidFill>
              </a:rPr>
              <a:t>THUỶ</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grpId="0" nodeType="clickEffect">
                                  <p:stCondLst>
                                    <p:cond delay="0"/>
                                  </p:stCondLst>
                                  <p:childTnLst>
                                    <p:set>
                                      <p:cBhvr>
                                        <p:cTn id="6" dur="1" fill="hold">
                                          <p:stCondLst>
                                            <p:cond delay="0"/>
                                          </p:stCondLst>
                                        </p:cTn>
                                        <p:tgtEl>
                                          <p:spTgt spid="50182"/>
                                        </p:tgtEl>
                                        <p:attrNameLst>
                                          <p:attrName>style.visibility</p:attrName>
                                        </p:attrNameLst>
                                      </p:cBhvr>
                                      <p:to>
                                        <p:strVal val="visible"/>
                                      </p:to>
                                    </p:set>
                                    <p:anim calcmode="lin" valueType="num">
                                      <p:cBhvr additive="base">
                                        <p:cTn id="7" dur="500" fill="hold"/>
                                        <p:tgtEl>
                                          <p:spTgt spid="50182"/>
                                        </p:tgtEl>
                                        <p:attrNameLst>
                                          <p:attrName>ppt_x</p:attrName>
                                        </p:attrNameLst>
                                      </p:cBhvr>
                                      <p:tavLst>
                                        <p:tav tm="0">
                                          <p:val>
                                            <p:strVal val="#ppt_x"/>
                                          </p:val>
                                        </p:tav>
                                        <p:tav tm="100000">
                                          <p:val>
                                            <p:strVal val="#ppt_x"/>
                                          </p:val>
                                        </p:tav>
                                      </p:tavLst>
                                    </p:anim>
                                    <p:anim calcmode="lin" valueType="num">
                                      <p:cBhvr additive="base">
                                        <p:cTn id="8" dur="500" fill="hold"/>
                                        <p:tgtEl>
                                          <p:spTgt spid="5018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50183"/>
                                        </p:tgtEl>
                                        <p:attrNameLst>
                                          <p:attrName>style.visibility</p:attrName>
                                        </p:attrNameLst>
                                      </p:cBhvr>
                                      <p:to>
                                        <p:strVal val="visible"/>
                                      </p:to>
                                    </p:set>
                                    <p:anim calcmode="lin" valueType="num">
                                      <p:cBhvr additive="base">
                                        <p:cTn id="13" dur="500" fill="hold"/>
                                        <p:tgtEl>
                                          <p:spTgt spid="50183"/>
                                        </p:tgtEl>
                                        <p:attrNameLst>
                                          <p:attrName>ppt_x</p:attrName>
                                        </p:attrNameLst>
                                      </p:cBhvr>
                                      <p:tavLst>
                                        <p:tav tm="0">
                                          <p:val>
                                            <p:strVal val="#ppt_x"/>
                                          </p:val>
                                        </p:tav>
                                        <p:tav tm="100000">
                                          <p:val>
                                            <p:strVal val="#ppt_x"/>
                                          </p:val>
                                        </p:tav>
                                      </p:tavLst>
                                    </p:anim>
                                    <p:anim calcmode="lin" valueType="num">
                                      <p:cBhvr additive="base">
                                        <p:cTn id="14" dur="500" fill="hold"/>
                                        <p:tgtEl>
                                          <p:spTgt spid="5018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7" presetClass="entr" presetSubtype="4" fill="hold" grpId="0" nodeType="clickEffect">
                                  <p:stCondLst>
                                    <p:cond delay="0"/>
                                  </p:stCondLst>
                                  <p:childTnLst>
                                    <p:set>
                                      <p:cBhvr>
                                        <p:cTn id="18" dur="1" fill="hold">
                                          <p:stCondLst>
                                            <p:cond delay="0"/>
                                          </p:stCondLst>
                                        </p:cTn>
                                        <p:tgtEl>
                                          <p:spTgt spid="50185"/>
                                        </p:tgtEl>
                                        <p:attrNameLst>
                                          <p:attrName>style.visibility</p:attrName>
                                        </p:attrNameLst>
                                      </p:cBhvr>
                                      <p:to>
                                        <p:strVal val="visible"/>
                                      </p:to>
                                    </p:set>
                                    <p:anim calcmode="lin" valueType="num">
                                      <p:cBhvr additive="base">
                                        <p:cTn id="19" dur="500" fill="hold"/>
                                        <p:tgtEl>
                                          <p:spTgt spid="50185"/>
                                        </p:tgtEl>
                                        <p:attrNameLst>
                                          <p:attrName>ppt_x</p:attrName>
                                        </p:attrNameLst>
                                      </p:cBhvr>
                                      <p:tavLst>
                                        <p:tav tm="0">
                                          <p:val>
                                            <p:strVal val="#ppt_x"/>
                                          </p:val>
                                        </p:tav>
                                        <p:tav tm="100000">
                                          <p:val>
                                            <p:strVal val="#ppt_x"/>
                                          </p:val>
                                        </p:tav>
                                      </p:tavLst>
                                    </p:anim>
                                    <p:anim calcmode="lin" valueType="num">
                                      <p:cBhvr additive="base">
                                        <p:cTn id="20" dur="500" fill="hold"/>
                                        <p:tgtEl>
                                          <p:spTgt spid="50185"/>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8" presetClass="entr" presetSubtype="16" fill="hold" grpId="0" nodeType="clickEffect">
                                  <p:stCondLst>
                                    <p:cond delay="0"/>
                                  </p:stCondLst>
                                  <p:childTnLst>
                                    <p:set>
                                      <p:cBhvr>
                                        <p:cTn id="24" dur="1" fill="hold">
                                          <p:stCondLst>
                                            <p:cond delay="0"/>
                                          </p:stCondLst>
                                        </p:cTn>
                                        <p:tgtEl>
                                          <p:spTgt spid="50181"/>
                                        </p:tgtEl>
                                        <p:attrNameLst>
                                          <p:attrName>style.visibility</p:attrName>
                                        </p:attrNameLst>
                                      </p:cBhvr>
                                      <p:to>
                                        <p:strVal val="visible"/>
                                      </p:to>
                                    </p:set>
                                    <p:animEffect transition="in" filter="diamond(in)">
                                      <p:cBhvr>
                                        <p:cTn id="25" dur="500"/>
                                        <p:tgtEl>
                                          <p:spTgt spid="50181"/>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1" grpId="0"/>
      <p:bldP spid="50182" grpId="0" animBg="1"/>
      <p:bldP spid="50183" grpId="0" animBg="1"/>
      <p:bldP spid="5018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a:extLst>
              <a:ext uri="{FF2B5EF4-FFF2-40B4-BE49-F238E27FC236}">
                <a16:creationId xmlns:a16="http://schemas.microsoft.com/office/drawing/2014/main" id="{CCF0D64E-D1D5-4614-95C2-258D00076516}"/>
              </a:ext>
            </a:extLst>
          </p:cNvPr>
          <p:cNvSpPr>
            <a:spLocks noGrp="1" noChangeArrowheads="1"/>
          </p:cNvSpPr>
          <p:nvPr>
            <p:ph idx="1"/>
          </p:nvPr>
        </p:nvSpPr>
        <p:spPr bwMode="auto">
          <a:xfrm>
            <a:off x="1524000" y="0"/>
            <a:ext cx="9144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a:latin typeface="VNI-Times" pitchFamily="2" charset="0"/>
              </a:rPr>
              <a:t>HÌNH 4</a:t>
            </a:r>
          </a:p>
        </p:txBody>
      </p:sp>
      <p:pic>
        <p:nvPicPr>
          <p:cNvPr id="15363" name="Picture 4" descr="Untitled-4 copy">
            <a:extLst>
              <a:ext uri="{FF2B5EF4-FFF2-40B4-BE49-F238E27FC236}">
                <a16:creationId xmlns:a16="http://schemas.microsoft.com/office/drawing/2014/main" id="{EC668E97-D600-4253-8B22-424DAEB6A6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609600"/>
            <a:ext cx="9144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Text Box 5">
            <a:extLst>
              <a:ext uri="{FF2B5EF4-FFF2-40B4-BE49-F238E27FC236}">
                <a16:creationId xmlns:a16="http://schemas.microsoft.com/office/drawing/2014/main" id="{E13D86E3-38E0-4D70-A050-4D0A5B5341F8}"/>
              </a:ext>
            </a:extLst>
          </p:cNvPr>
          <p:cNvSpPr txBox="1">
            <a:spLocks noChangeArrowheads="1"/>
          </p:cNvSpPr>
          <p:nvPr/>
        </p:nvSpPr>
        <p:spPr bwMode="auto">
          <a:xfrm>
            <a:off x="1524000" y="5867401"/>
            <a:ext cx="9144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rgbClr val="FFFF00"/>
                </a:solidFill>
                <a:latin typeface="Times New Roman" panose="02020603050405020304" pitchFamily="18" charset="0"/>
              </a:defRPr>
            </a:lvl1pPr>
            <a:lvl2pPr marL="742950" indent="-285750">
              <a:defRPr sz="2000">
                <a:solidFill>
                  <a:srgbClr val="FFFF00"/>
                </a:solidFill>
                <a:latin typeface="Times New Roman" panose="02020603050405020304" pitchFamily="18" charset="0"/>
              </a:defRPr>
            </a:lvl2pPr>
            <a:lvl3pPr marL="1143000" indent="-228600">
              <a:defRPr sz="2000">
                <a:solidFill>
                  <a:srgbClr val="FFFF00"/>
                </a:solidFill>
                <a:latin typeface="Times New Roman" panose="02020603050405020304" pitchFamily="18" charset="0"/>
              </a:defRPr>
            </a:lvl3pPr>
            <a:lvl4pPr marL="1600200" indent="-228600">
              <a:defRPr sz="2000">
                <a:solidFill>
                  <a:srgbClr val="FFFF00"/>
                </a:solidFill>
                <a:latin typeface="Times New Roman" panose="02020603050405020304" pitchFamily="18" charset="0"/>
              </a:defRPr>
            </a:lvl4pPr>
            <a:lvl5pPr marL="2057400" indent="-228600">
              <a:defRPr sz="20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0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0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0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000">
                <a:solidFill>
                  <a:srgbClr val="FFFF00"/>
                </a:solidFill>
                <a:latin typeface="Times New Roman" panose="02020603050405020304" pitchFamily="18" charset="0"/>
              </a:defRPr>
            </a:lvl9pPr>
          </a:lstStyle>
          <a:p>
            <a:pPr algn="ctr" eaLnBrk="0" fontAlgn="base" hangingPunct="0">
              <a:spcBef>
                <a:spcPct val="50000"/>
              </a:spcBef>
              <a:spcAft>
                <a:spcPct val="0"/>
              </a:spcAft>
            </a:pPr>
            <a:r>
              <a:rPr lang="en-US" altLang="en-US" sz="2400" b="1"/>
              <a:t>TUYÊN TRUYỀN CHO MỌI NGƯỜI HIỂU VỀ HIV/AIDS</a:t>
            </a:r>
          </a:p>
          <a:p>
            <a:pPr algn="ctr" eaLnBrk="0" fontAlgn="base" hangingPunct="0">
              <a:spcBef>
                <a:spcPct val="50000"/>
              </a:spcBef>
              <a:spcAft>
                <a:spcPct val="0"/>
              </a:spcAft>
            </a:pPr>
            <a:r>
              <a:rPr lang="en-US" altLang="en-US" sz="2400" b="1"/>
              <a:t>KHÔNG PHÂN BIỆT ĐỒI XỬ VỚI NGƯỜI NHIỄM HIV/AIDS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1205"/>
                                        </p:tgtEl>
                                        <p:attrNameLst>
                                          <p:attrName>style.visibility</p:attrName>
                                        </p:attrNameLst>
                                      </p:cBhvr>
                                      <p:to>
                                        <p:strVal val="visible"/>
                                      </p:to>
                                    </p:set>
                                    <p:animEffect transition="in" filter="diamond(in)">
                                      <p:cBhvr>
                                        <p:cTn id="7" dur="500"/>
                                        <p:tgtEl>
                                          <p:spTgt spid="5120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Ự KỲ THỊ VỚI NGƯỜI NHIỄM HIV-AIDS">
            <a:hlinkClick r:id="" action="ppaction://media"/>
            <a:extLst>
              <a:ext uri="{FF2B5EF4-FFF2-40B4-BE49-F238E27FC236}">
                <a16:creationId xmlns:a16="http://schemas.microsoft.com/office/drawing/2014/main" id="{7024BD91-7DFB-4C04-A4B1-6FF902717E87}"/>
              </a:ext>
            </a:extLst>
          </p:cNvPr>
          <p:cNvPicPr>
            <a:picLocks noRot="1" noChangeAspect="1"/>
          </p:cNvPicPr>
          <p:nvPr>
            <a:videoFile r:link="rId1"/>
          </p:nvPr>
        </p:nvPicPr>
        <p:blipFill>
          <a:blip r:embed="rId3"/>
          <a:stretch>
            <a:fillRect/>
          </a:stretch>
        </p:blipFill>
        <p:spPr>
          <a:xfrm>
            <a:off x="1752600" y="305874"/>
            <a:ext cx="8778240" cy="6172200"/>
          </a:xfrm>
          <a:prstGeom prst="rect">
            <a:avLst/>
          </a:prstGeom>
          <a:ln>
            <a:solidFill>
              <a:schemeClr val="accent1"/>
            </a:solidFill>
          </a:ln>
          <a:effectLst>
            <a:glow rad="228600">
              <a:srgbClr val="FFFFFF">
                <a:alpha val="40000"/>
              </a:srgbClr>
            </a:glow>
          </a:effectLst>
          <a:scene3d>
            <a:camera prst="orthographicFront"/>
            <a:lightRig rig="threePt" dir="t">
              <a:rot lat="0" lon="0" rev="2100000"/>
            </a:lightRig>
          </a:scene3d>
          <a:sp3d>
            <a:bevelT w="152400" h="101600" prst="slope"/>
          </a:sp3d>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a:extLst>
              <a:ext uri="{FF2B5EF4-FFF2-40B4-BE49-F238E27FC236}">
                <a16:creationId xmlns:a16="http://schemas.microsoft.com/office/drawing/2014/main" id="{C02924A9-CC7D-4F73-A586-7E6BB27F27D1}"/>
              </a:ext>
            </a:extLst>
          </p:cNvPr>
          <p:cNvSpPr>
            <a:spLocks noChangeArrowheads="1"/>
          </p:cNvSpPr>
          <p:nvPr/>
        </p:nvSpPr>
        <p:spPr bwMode="auto">
          <a:xfrm>
            <a:off x="1828800" y="1295400"/>
            <a:ext cx="8610600" cy="4267200"/>
          </a:xfrm>
          <a:prstGeom prst="rect">
            <a:avLst/>
          </a:prstGeom>
          <a:solidFill>
            <a:schemeClr val="accent1"/>
          </a:solidFill>
          <a:ln w="9525">
            <a:solidFill>
              <a:schemeClr val="tx1"/>
            </a:solidFill>
            <a:miter lim="800000"/>
            <a:headEnd/>
            <a:tailEnd/>
          </a:ln>
        </p:spPr>
        <p:txBody>
          <a:bodyPr wrap="none" anchor="ctr"/>
          <a:lstStyle>
            <a:lvl1pPr>
              <a:defRPr sz="2000">
                <a:solidFill>
                  <a:srgbClr val="FFFF00"/>
                </a:solidFill>
                <a:latin typeface="Times New Roman" panose="02020603050405020304" pitchFamily="18" charset="0"/>
              </a:defRPr>
            </a:lvl1pPr>
            <a:lvl2pPr marL="742950" indent="-285750">
              <a:defRPr sz="2000">
                <a:solidFill>
                  <a:srgbClr val="FFFF00"/>
                </a:solidFill>
                <a:latin typeface="Times New Roman" panose="02020603050405020304" pitchFamily="18" charset="0"/>
              </a:defRPr>
            </a:lvl2pPr>
            <a:lvl3pPr marL="1143000" indent="-228600">
              <a:defRPr sz="2000">
                <a:solidFill>
                  <a:srgbClr val="FFFF00"/>
                </a:solidFill>
                <a:latin typeface="Times New Roman" panose="02020603050405020304" pitchFamily="18" charset="0"/>
              </a:defRPr>
            </a:lvl3pPr>
            <a:lvl4pPr marL="1600200" indent="-228600">
              <a:defRPr sz="2000">
                <a:solidFill>
                  <a:srgbClr val="FFFF00"/>
                </a:solidFill>
                <a:latin typeface="Times New Roman" panose="02020603050405020304" pitchFamily="18" charset="0"/>
              </a:defRPr>
            </a:lvl4pPr>
            <a:lvl5pPr marL="2057400" indent="-228600">
              <a:defRPr sz="20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0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0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0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000">
                <a:solidFill>
                  <a:srgbClr val="FFFF00"/>
                </a:solidFill>
                <a:latin typeface="Times New Roman" panose="02020603050405020304" pitchFamily="18" charset="0"/>
              </a:defRPr>
            </a:lvl9pPr>
          </a:lstStyle>
          <a:p>
            <a:pPr eaLnBrk="0" fontAlgn="base" hangingPunct="0">
              <a:spcBef>
                <a:spcPct val="0"/>
              </a:spcBef>
              <a:spcAft>
                <a:spcPct val="0"/>
              </a:spcAft>
            </a:pPr>
            <a:endParaRPr lang="en-US" altLang="en-US"/>
          </a:p>
        </p:txBody>
      </p:sp>
      <p:sp>
        <p:nvSpPr>
          <p:cNvPr id="116738" name="Rectangle 2">
            <a:extLst>
              <a:ext uri="{FF2B5EF4-FFF2-40B4-BE49-F238E27FC236}">
                <a16:creationId xmlns:a16="http://schemas.microsoft.com/office/drawing/2014/main" id="{8F738C2F-5F92-4073-84B0-4BA908DE2E99}"/>
              </a:ext>
            </a:extLst>
          </p:cNvPr>
          <p:cNvSpPr>
            <a:spLocks noGrp="1" noChangeArrowheads="1"/>
          </p:cNvSpPr>
          <p:nvPr>
            <p:ph type="title"/>
          </p:nvPr>
        </p:nvSpPr>
        <p:spPr bwMode="auto">
          <a:xfrm>
            <a:off x="1981200" y="3810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200">
                <a:solidFill>
                  <a:srgbClr val="66FF66"/>
                </a:solidFill>
                <a:latin typeface="VNI-Times" pitchFamily="2" charset="0"/>
              </a:rPr>
              <a:t> BAÏN CAÀN BIEÁT</a:t>
            </a:r>
          </a:p>
        </p:txBody>
      </p:sp>
      <p:sp>
        <p:nvSpPr>
          <p:cNvPr id="116739" name="Rectangle 3">
            <a:extLst>
              <a:ext uri="{FF2B5EF4-FFF2-40B4-BE49-F238E27FC236}">
                <a16:creationId xmlns:a16="http://schemas.microsoft.com/office/drawing/2014/main" id="{A9A4A9B4-D84D-4043-88E1-01BFD4066EE6}"/>
              </a:ext>
            </a:extLst>
          </p:cNvPr>
          <p:cNvSpPr>
            <a:spLocks noGrp="1" noChangeArrowheads="1"/>
          </p:cNvSpPr>
          <p:nvPr>
            <p:ph idx="1"/>
          </p:nvPr>
        </p:nvSpPr>
        <p:spPr bwMode="auto">
          <a:xfrm>
            <a:off x="1524000" y="1371600"/>
            <a:ext cx="8839200" cy="449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b="1">
                <a:latin typeface="Times New Roman" panose="02020603050405020304" pitchFamily="18" charset="0"/>
              </a:rPr>
              <a:t>        HIV không lây qua tiếp xúc thông thường. Những người nhiễm HIV, đặc biệt là trẻ em</a:t>
            </a:r>
            <a:r>
              <a:rPr lang="en-US" altLang="en-US" b="1"/>
              <a:t> </a:t>
            </a:r>
            <a:r>
              <a:rPr lang="en-US" altLang="en-US" b="1">
                <a:latin typeface="Times New Roman" panose="02020603050405020304" pitchFamily="18" charset="0"/>
              </a:rPr>
              <a:t>có quyền và cần được sống trong sự hỗ trợ, thông cảm và chăm sóc của gia đình, bạn bè, làng xóm...;không nên xa lánh và phân biệt đối xử với họ. Điều đó sẽ giúp cho người nhiễm HIV sống lạc quan, lành mạnh, có ích cho bản thân, gia đình và xã hội .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116738"/>
                                        </p:tgtEl>
                                        <p:attrNameLst>
                                          <p:attrName>style.visibility</p:attrName>
                                        </p:attrNameLst>
                                      </p:cBhvr>
                                      <p:to>
                                        <p:strVal val="visible"/>
                                      </p:to>
                                    </p:set>
                                    <p:anim calcmode="lin" valueType="num">
                                      <p:cBhvr>
                                        <p:cTn id="7" dur="500" fill="hold"/>
                                        <p:tgtEl>
                                          <p:spTgt spid="116738"/>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116738"/>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116738"/>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11673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53" presetClass="entr" presetSubtype="0" fill="hold" nodeType="clickEffect">
                                  <p:stCondLst>
                                    <p:cond delay="0"/>
                                  </p:stCondLst>
                                  <p:childTnLst>
                                    <p:set>
                                      <p:cBhvr>
                                        <p:cTn id="14" dur="1" fill="hold">
                                          <p:stCondLst>
                                            <p:cond delay="0"/>
                                          </p:stCondLst>
                                        </p:cTn>
                                        <p:tgtEl>
                                          <p:spTgt spid="116739">
                                            <p:txEl>
                                              <p:pRg st="0" end="0"/>
                                            </p:txEl>
                                          </p:spTgt>
                                        </p:tgtEl>
                                        <p:attrNameLst>
                                          <p:attrName>style.visibility</p:attrName>
                                        </p:attrNameLst>
                                      </p:cBhvr>
                                      <p:to>
                                        <p:strVal val="visible"/>
                                      </p:to>
                                    </p:set>
                                    <p:anim calcmode="lin" valueType="num">
                                      <p:cBhvr>
                                        <p:cTn id="15" dur="500" fill="hold"/>
                                        <p:tgtEl>
                                          <p:spTgt spid="116739">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116739">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116739">
                                            <p:txEl>
                                              <p:pRg st="0" end="0"/>
                                            </p:txEl>
                                          </p:spTgt>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xit" presetSubtype="16" fill="hold" grpId="0" nodeType="clickEffect">
                                  <p:stCondLst>
                                    <p:cond delay="0"/>
                                  </p:stCondLst>
                                  <p:childTnLst>
                                    <p:animEffect transition="out" filter="box(in)">
                                      <p:cBhvr>
                                        <p:cTn id="21" dur="500"/>
                                        <p:tgtEl>
                                          <p:spTgt spid="116739">
                                            <p:txEl>
                                              <p:pRg st="0" end="0"/>
                                            </p:txEl>
                                          </p:spTgt>
                                        </p:tgtEl>
                                      </p:cBhvr>
                                    </p:animEffect>
                                    <p:set>
                                      <p:cBhvr>
                                        <p:cTn id="22" dur="1" fill="hold">
                                          <p:stCondLst>
                                            <p:cond delay="499"/>
                                          </p:stCondLst>
                                        </p:cTn>
                                        <p:tgtEl>
                                          <p:spTgt spid="116739">
                                            <p:txEl>
                                              <p:pRg st="0" end="0"/>
                                            </p:txEl>
                                          </p:spTgt>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8" grpId="0"/>
      <p:bldP spid="116739"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F141B715-2A55-46BA-A683-BEA04C2BE2E5}"/>
              </a:ext>
            </a:extLst>
          </p:cNvPr>
          <p:cNvSpPr>
            <a:spLocks noGrp="1" noChangeArrowheads="1"/>
          </p:cNvSpPr>
          <p:nvPr>
            <p:ph type="title"/>
          </p:nvPr>
        </p:nvSpPr>
        <p:spPr bwMode="auto">
          <a:xfrm>
            <a:off x="1981200" y="2286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solidFill>
                  <a:srgbClr val="FF0000"/>
                </a:solidFill>
              </a:rPr>
              <a:t>TRÒ CHƠI</a:t>
            </a:r>
            <a:br>
              <a:rPr lang="en-US" altLang="en-US"/>
            </a:br>
            <a:r>
              <a:rPr lang="en-US" altLang="en-US" sz="3600" i="1">
                <a:solidFill>
                  <a:srgbClr val="FFFF00"/>
                </a:solidFill>
              </a:rPr>
              <a:t>GIẢI Ô CHỮ</a:t>
            </a:r>
          </a:p>
        </p:txBody>
      </p:sp>
      <p:sp>
        <p:nvSpPr>
          <p:cNvPr id="18435" name="Rectangle 489">
            <a:extLst>
              <a:ext uri="{FF2B5EF4-FFF2-40B4-BE49-F238E27FC236}">
                <a16:creationId xmlns:a16="http://schemas.microsoft.com/office/drawing/2014/main" id="{19F6054F-F9B4-4371-B1A2-72FBEC3D65C5}"/>
              </a:ext>
            </a:extLst>
          </p:cNvPr>
          <p:cNvSpPr>
            <a:spLocks noChangeArrowheads="1"/>
          </p:cNvSpPr>
          <p:nvPr/>
        </p:nvSpPr>
        <p:spPr bwMode="auto">
          <a:xfrm>
            <a:off x="9758364" y="3314700"/>
            <a:ext cx="452437"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FFFF00"/>
                </a:solidFill>
                <a:latin typeface="Times New Roman" panose="02020603050405020304" pitchFamily="18" charset="0"/>
              </a:defRPr>
            </a:lvl1pPr>
            <a:lvl2pPr marL="742950" indent="-285750">
              <a:defRPr sz="2000">
                <a:solidFill>
                  <a:srgbClr val="FFFF00"/>
                </a:solidFill>
                <a:latin typeface="Times New Roman" panose="02020603050405020304" pitchFamily="18" charset="0"/>
              </a:defRPr>
            </a:lvl2pPr>
            <a:lvl3pPr marL="1143000" indent="-228600">
              <a:defRPr sz="2000">
                <a:solidFill>
                  <a:srgbClr val="FFFF00"/>
                </a:solidFill>
                <a:latin typeface="Times New Roman" panose="02020603050405020304" pitchFamily="18" charset="0"/>
              </a:defRPr>
            </a:lvl3pPr>
            <a:lvl4pPr marL="1600200" indent="-228600">
              <a:defRPr sz="2000">
                <a:solidFill>
                  <a:srgbClr val="FFFF00"/>
                </a:solidFill>
                <a:latin typeface="Times New Roman" panose="02020603050405020304" pitchFamily="18" charset="0"/>
              </a:defRPr>
            </a:lvl4pPr>
            <a:lvl5pPr marL="2057400" indent="-228600">
              <a:defRPr sz="20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0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0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0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000">
                <a:solidFill>
                  <a:srgbClr val="FFFF00"/>
                </a:solidFill>
                <a:latin typeface="Times New Roman" panose="02020603050405020304" pitchFamily="18" charset="0"/>
              </a:defRPr>
            </a:lvl9pPr>
          </a:lstStyle>
          <a:p>
            <a:pPr fontAlgn="base">
              <a:spcBef>
                <a:spcPct val="20000"/>
              </a:spcBef>
              <a:spcAft>
                <a:spcPct val="0"/>
              </a:spcAft>
              <a:buClr>
                <a:srgbClr val="9ADCF6"/>
              </a:buClr>
            </a:pPr>
            <a:endParaRPr lang="en-US" altLang="en-US" sz="2800">
              <a:solidFill>
                <a:srgbClr val="FFCCFF"/>
              </a:solidFill>
              <a:latin typeface="Arial" panose="020B0604020202020204" pitchFamily="34" charset="0"/>
            </a:endParaRPr>
          </a:p>
        </p:txBody>
      </p:sp>
      <p:sp>
        <p:nvSpPr>
          <p:cNvPr id="18436" name="Rectangle 490">
            <a:extLst>
              <a:ext uri="{FF2B5EF4-FFF2-40B4-BE49-F238E27FC236}">
                <a16:creationId xmlns:a16="http://schemas.microsoft.com/office/drawing/2014/main" id="{E4397ABE-84B6-40D3-B127-CB41A8291B7A}"/>
              </a:ext>
            </a:extLst>
          </p:cNvPr>
          <p:cNvSpPr>
            <a:spLocks noChangeArrowheads="1"/>
          </p:cNvSpPr>
          <p:nvPr/>
        </p:nvSpPr>
        <p:spPr bwMode="auto">
          <a:xfrm>
            <a:off x="9304339" y="3314700"/>
            <a:ext cx="454025"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FFFF00"/>
                </a:solidFill>
                <a:latin typeface="Times New Roman" panose="02020603050405020304" pitchFamily="18" charset="0"/>
              </a:defRPr>
            </a:lvl1pPr>
            <a:lvl2pPr marL="742950" indent="-285750">
              <a:defRPr sz="2000">
                <a:solidFill>
                  <a:srgbClr val="FFFF00"/>
                </a:solidFill>
                <a:latin typeface="Times New Roman" panose="02020603050405020304" pitchFamily="18" charset="0"/>
              </a:defRPr>
            </a:lvl2pPr>
            <a:lvl3pPr marL="1143000" indent="-228600">
              <a:defRPr sz="2000">
                <a:solidFill>
                  <a:srgbClr val="FFFF00"/>
                </a:solidFill>
                <a:latin typeface="Times New Roman" panose="02020603050405020304" pitchFamily="18" charset="0"/>
              </a:defRPr>
            </a:lvl3pPr>
            <a:lvl4pPr marL="1600200" indent="-228600">
              <a:defRPr sz="2000">
                <a:solidFill>
                  <a:srgbClr val="FFFF00"/>
                </a:solidFill>
                <a:latin typeface="Times New Roman" panose="02020603050405020304" pitchFamily="18" charset="0"/>
              </a:defRPr>
            </a:lvl4pPr>
            <a:lvl5pPr marL="2057400" indent="-228600">
              <a:defRPr sz="20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0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0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0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000">
                <a:solidFill>
                  <a:srgbClr val="FFFF00"/>
                </a:solidFill>
                <a:latin typeface="Times New Roman" panose="02020603050405020304" pitchFamily="18" charset="0"/>
              </a:defRPr>
            </a:lvl9pPr>
          </a:lstStyle>
          <a:p>
            <a:pPr fontAlgn="base">
              <a:spcBef>
                <a:spcPct val="20000"/>
              </a:spcBef>
              <a:spcAft>
                <a:spcPct val="0"/>
              </a:spcAft>
              <a:buClr>
                <a:srgbClr val="9ADCF6"/>
              </a:buClr>
            </a:pPr>
            <a:endParaRPr lang="en-US" altLang="en-US" sz="2800">
              <a:solidFill>
                <a:srgbClr val="FFCCFF"/>
              </a:solidFill>
              <a:latin typeface="Arial" panose="020B0604020202020204" pitchFamily="34" charset="0"/>
            </a:endParaRPr>
          </a:p>
        </p:txBody>
      </p:sp>
      <p:sp>
        <p:nvSpPr>
          <p:cNvPr id="18437" name="Rectangle 491">
            <a:extLst>
              <a:ext uri="{FF2B5EF4-FFF2-40B4-BE49-F238E27FC236}">
                <a16:creationId xmlns:a16="http://schemas.microsoft.com/office/drawing/2014/main" id="{076DD42D-57CC-401C-B488-8BA01ED844AE}"/>
              </a:ext>
            </a:extLst>
          </p:cNvPr>
          <p:cNvSpPr>
            <a:spLocks noChangeArrowheads="1"/>
          </p:cNvSpPr>
          <p:nvPr/>
        </p:nvSpPr>
        <p:spPr bwMode="auto">
          <a:xfrm>
            <a:off x="8851900" y="3314700"/>
            <a:ext cx="452438"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FFFF00"/>
                </a:solidFill>
                <a:latin typeface="Times New Roman" panose="02020603050405020304" pitchFamily="18" charset="0"/>
              </a:defRPr>
            </a:lvl1pPr>
            <a:lvl2pPr marL="742950" indent="-285750">
              <a:defRPr sz="2000">
                <a:solidFill>
                  <a:srgbClr val="FFFF00"/>
                </a:solidFill>
                <a:latin typeface="Times New Roman" panose="02020603050405020304" pitchFamily="18" charset="0"/>
              </a:defRPr>
            </a:lvl2pPr>
            <a:lvl3pPr marL="1143000" indent="-228600">
              <a:defRPr sz="2000">
                <a:solidFill>
                  <a:srgbClr val="FFFF00"/>
                </a:solidFill>
                <a:latin typeface="Times New Roman" panose="02020603050405020304" pitchFamily="18" charset="0"/>
              </a:defRPr>
            </a:lvl3pPr>
            <a:lvl4pPr marL="1600200" indent="-228600">
              <a:defRPr sz="2000">
                <a:solidFill>
                  <a:srgbClr val="FFFF00"/>
                </a:solidFill>
                <a:latin typeface="Times New Roman" panose="02020603050405020304" pitchFamily="18" charset="0"/>
              </a:defRPr>
            </a:lvl4pPr>
            <a:lvl5pPr marL="2057400" indent="-228600">
              <a:defRPr sz="20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0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0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0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000">
                <a:solidFill>
                  <a:srgbClr val="FFFF00"/>
                </a:solidFill>
                <a:latin typeface="Times New Roman" panose="02020603050405020304" pitchFamily="18" charset="0"/>
              </a:defRPr>
            </a:lvl9pPr>
          </a:lstStyle>
          <a:p>
            <a:pPr fontAlgn="base">
              <a:spcBef>
                <a:spcPct val="20000"/>
              </a:spcBef>
              <a:spcAft>
                <a:spcPct val="0"/>
              </a:spcAft>
              <a:buClr>
                <a:srgbClr val="9ADCF6"/>
              </a:buClr>
            </a:pPr>
            <a:endParaRPr lang="en-US" altLang="en-US" sz="2800">
              <a:solidFill>
                <a:srgbClr val="FFCCFF"/>
              </a:solidFill>
              <a:latin typeface="Arial" panose="020B0604020202020204" pitchFamily="34" charset="0"/>
            </a:endParaRPr>
          </a:p>
        </p:txBody>
      </p:sp>
      <p:sp>
        <p:nvSpPr>
          <p:cNvPr id="18438" name="Rectangle 492">
            <a:extLst>
              <a:ext uri="{FF2B5EF4-FFF2-40B4-BE49-F238E27FC236}">
                <a16:creationId xmlns:a16="http://schemas.microsoft.com/office/drawing/2014/main" id="{A2EE520E-AD11-4D71-B8A5-CC203B652ABB}"/>
              </a:ext>
            </a:extLst>
          </p:cNvPr>
          <p:cNvSpPr>
            <a:spLocks noChangeArrowheads="1"/>
          </p:cNvSpPr>
          <p:nvPr/>
        </p:nvSpPr>
        <p:spPr bwMode="auto">
          <a:xfrm>
            <a:off x="8399464" y="3314700"/>
            <a:ext cx="452437"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FFFF00"/>
                </a:solidFill>
                <a:latin typeface="Times New Roman" panose="02020603050405020304" pitchFamily="18" charset="0"/>
              </a:defRPr>
            </a:lvl1pPr>
            <a:lvl2pPr marL="742950" indent="-285750">
              <a:defRPr sz="2000">
                <a:solidFill>
                  <a:srgbClr val="FFFF00"/>
                </a:solidFill>
                <a:latin typeface="Times New Roman" panose="02020603050405020304" pitchFamily="18" charset="0"/>
              </a:defRPr>
            </a:lvl2pPr>
            <a:lvl3pPr marL="1143000" indent="-228600">
              <a:defRPr sz="2000">
                <a:solidFill>
                  <a:srgbClr val="FFFF00"/>
                </a:solidFill>
                <a:latin typeface="Times New Roman" panose="02020603050405020304" pitchFamily="18" charset="0"/>
              </a:defRPr>
            </a:lvl3pPr>
            <a:lvl4pPr marL="1600200" indent="-228600">
              <a:defRPr sz="2000">
                <a:solidFill>
                  <a:srgbClr val="FFFF00"/>
                </a:solidFill>
                <a:latin typeface="Times New Roman" panose="02020603050405020304" pitchFamily="18" charset="0"/>
              </a:defRPr>
            </a:lvl4pPr>
            <a:lvl5pPr marL="2057400" indent="-228600">
              <a:defRPr sz="20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0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0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0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000">
                <a:solidFill>
                  <a:srgbClr val="FFFF00"/>
                </a:solidFill>
                <a:latin typeface="Times New Roman" panose="02020603050405020304" pitchFamily="18" charset="0"/>
              </a:defRPr>
            </a:lvl9pPr>
          </a:lstStyle>
          <a:p>
            <a:pPr fontAlgn="base">
              <a:spcBef>
                <a:spcPct val="20000"/>
              </a:spcBef>
              <a:spcAft>
                <a:spcPct val="0"/>
              </a:spcAft>
              <a:buClr>
                <a:srgbClr val="9ADCF6"/>
              </a:buClr>
            </a:pPr>
            <a:endParaRPr lang="en-US" altLang="en-US" sz="2800">
              <a:solidFill>
                <a:srgbClr val="FFCCFF"/>
              </a:solidFill>
              <a:latin typeface="Arial" panose="020B0604020202020204" pitchFamily="34" charset="0"/>
            </a:endParaRPr>
          </a:p>
        </p:txBody>
      </p:sp>
      <p:sp>
        <p:nvSpPr>
          <p:cNvPr id="18439" name="Rectangle 493">
            <a:extLst>
              <a:ext uri="{FF2B5EF4-FFF2-40B4-BE49-F238E27FC236}">
                <a16:creationId xmlns:a16="http://schemas.microsoft.com/office/drawing/2014/main" id="{2F18BC2D-3C83-48B8-8CEC-8E8F7CBA3B3B}"/>
              </a:ext>
            </a:extLst>
          </p:cNvPr>
          <p:cNvSpPr>
            <a:spLocks noChangeArrowheads="1"/>
          </p:cNvSpPr>
          <p:nvPr/>
        </p:nvSpPr>
        <p:spPr bwMode="auto">
          <a:xfrm>
            <a:off x="7945439" y="3314700"/>
            <a:ext cx="454025"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FFFF00"/>
                </a:solidFill>
                <a:latin typeface="Times New Roman" panose="02020603050405020304" pitchFamily="18" charset="0"/>
              </a:defRPr>
            </a:lvl1pPr>
            <a:lvl2pPr marL="742950" indent="-285750">
              <a:defRPr sz="2000">
                <a:solidFill>
                  <a:srgbClr val="FFFF00"/>
                </a:solidFill>
                <a:latin typeface="Times New Roman" panose="02020603050405020304" pitchFamily="18" charset="0"/>
              </a:defRPr>
            </a:lvl2pPr>
            <a:lvl3pPr marL="1143000" indent="-228600">
              <a:defRPr sz="2000">
                <a:solidFill>
                  <a:srgbClr val="FFFF00"/>
                </a:solidFill>
                <a:latin typeface="Times New Roman" panose="02020603050405020304" pitchFamily="18" charset="0"/>
              </a:defRPr>
            </a:lvl3pPr>
            <a:lvl4pPr marL="1600200" indent="-228600">
              <a:defRPr sz="2000">
                <a:solidFill>
                  <a:srgbClr val="FFFF00"/>
                </a:solidFill>
                <a:latin typeface="Times New Roman" panose="02020603050405020304" pitchFamily="18" charset="0"/>
              </a:defRPr>
            </a:lvl4pPr>
            <a:lvl5pPr marL="2057400" indent="-228600">
              <a:defRPr sz="20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0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0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0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000">
                <a:solidFill>
                  <a:srgbClr val="FFFF00"/>
                </a:solidFill>
                <a:latin typeface="Times New Roman" panose="02020603050405020304" pitchFamily="18" charset="0"/>
              </a:defRPr>
            </a:lvl9pPr>
          </a:lstStyle>
          <a:p>
            <a:pPr fontAlgn="base">
              <a:spcBef>
                <a:spcPct val="20000"/>
              </a:spcBef>
              <a:spcAft>
                <a:spcPct val="0"/>
              </a:spcAft>
              <a:buClr>
                <a:srgbClr val="9ADCF6"/>
              </a:buClr>
            </a:pPr>
            <a:endParaRPr lang="en-US" altLang="en-US" sz="2800">
              <a:solidFill>
                <a:srgbClr val="FFCCFF"/>
              </a:solidFill>
              <a:latin typeface="Arial" panose="020B0604020202020204" pitchFamily="34" charset="0"/>
            </a:endParaRPr>
          </a:p>
        </p:txBody>
      </p:sp>
      <p:sp>
        <p:nvSpPr>
          <p:cNvPr id="18440" name="Rectangle 494">
            <a:extLst>
              <a:ext uri="{FF2B5EF4-FFF2-40B4-BE49-F238E27FC236}">
                <a16:creationId xmlns:a16="http://schemas.microsoft.com/office/drawing/2014/main" id="{0FEC838C-91E5-4B43-AF47-82FE9D8B0A07}"/>
              </a:ext>
            </a:extLst>
          </p:cNvPr>
          <p:cNvSpPr>
            <a:spLocks noChangeArrowheads="1"/>
          </p:cNvSpPr>
          <p:nvPr/>
        </p:nvSpPr>
        <p:spPr bwMode="auto">
          <a:xfrm>
            <a:off x="7493000" y="3314700"/>
            <a:ext cx="452438"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FFFF00"/>
                </a:solidFill>
                <a:latin typeface="Times New Roman" panose="02020603050405020304" pitchFamily="18" charset="0"/>
              </a:defRPr>
            </a:lvl1pPr>
            <a:lvl2pPr marL="742950" indent="-285750">
              <a:defRPr sz="2000">
                <a:solidFill>
                  <a:srgbClr val="FFFF00"/>
                </a:solidFill>
                <a:latin typeface="Times New Roman" panose="02020603050405020304" pitchFamily="18" charset="0"/>
              </a:defRPr>
            </a:lvl2pPr>
            <a:lvl3pPr marL="1143000" indent="-228600">
              <a:defRPr sz="2000">
                <a:solidFill>
                  <a:srgbClr val="FFFF00"/>
                </a:solidFill>
                <a:latin typeface="Times New Roman" panose="02020603050405020304" pitchFamily="18" charset="0"/>
              </a:defRPr>
            </a:lvl3pPr>
            <a:lvl4pPr marL="1600200" indent="-228600">
              <a:defRPr sz="2000">
                <a:solidFill>
                  <a:srgbClr val="FFFF00"/>
                </a:solidFill>
                <a:latin typeface="Times New Roman" panose="02020603050405020304" pitchFamily="18" charset="0"/>
              </a:defRPr>
            </a:lvl4pPr>
            <a:lvl5pPr marL="2057400" indent="-228600">
              <a:defRPr sz="20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0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0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0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000">
                <a:solidFill>
                  <a:srgbClr val="FFFF00"/>
                </a:solidFill>
                <a:latin typeface="Times New Roman" panose="02020603050405020304" pitchFamily="18" charset="0"/>
              </a:defRPr>
            </a:lvl9pPr>
          </a:lstStyle>
          <a:p>
            <a:pPr fontAlgn="base">
              <a:spcBef>
                <a:spcPct val="20000"/>
              </a:spcBef>
              <a:spcAft>
                <a:spcPct val="0"/>
              </a:spcAft>
              <a:buClr>
                <a:srgbClr val="9ADCF6"/>
              </a:buClr>
            </a:pPr>
            <a:endParaRPr lang="en-US" altLang="en-US" sz="2800">
              <a:solidFill>
                <a:srgbClr val="FFCCFF"/>
              </a:solidFill>
              <a:latin typeface="Arial" panose="020B0604020202020204" pitchFamily="34" charset="0"/>
            </a:endParaRPr>
          </a:p>
        </p:txBody>
      </p:sp>
      <p:sp>
        <p:nvSpPr>
          <p:cNvPr id="18441" name="Rectangle 495">
            <a:extLst>
              <a:ext uri="{FF2B5EF4-FFF2-40B4-BE49-F238E27FC236}">
                <a16:creationId xmlns:a16="http://schemas.microsoft.com/office/drawing/2014/main" id="{B25013F4-9548-4BA9-9E81-2BF086FD62DE}"/>
              </a:ext>
            </a:extLst>
          </p:cNvPr>
          <p:cNvSpPr>
            <a:spLocks noChangeArrowheads="1"/>
          </p:cNvSpPr>
          <p:nvPr/>
        </p:nvSpPr>
        <p:spPr bwMode="auto">
          <a:xfrm>
            <a:off x="7040564" y="3314700"/>
            <a:ext cx="452437"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FFFF00"/>
                </a:solidFill>
                <a:latin typeface="Times New Roman" panose="02020603050405020304" pitchFamily="18" charset="0"/>
              </a:defRPr>
            </a:lvl1pPr>
            <a:lvl2pPr marL="742950" indent="-285750">
              <a:defRPr sz="2000">
                <a:solidFill>
                  <a:srgbClr val="FFFF00"/>
                </a:solidFill>
                <a:latin typeface="Times New Roman" panose="02020603050405020304" pitchFamily="18" charset="0"/>
              </a:defRPr>
            </a:lvl2pPr>
            <a:lvl3pPr marL="1143000" indent="-228600">
              <a:defRPr sz="2000">
                <a:solidFill>
                  <a:srgbClr val="FFFF00"/>
                </a:solidFill>
                <a:latin typeface="Times New Roman" panose="02020603050405020304" pitchFamily="18" charset="0"/>
              </a:defRPr>
            </a:lvl3pPr>
            <a:lvl4pPr marL="1600200" indent="-228600">
              <a:defRPr sz="2000">
                <a:solidFill>
                  <a:srgbClr val="FFFF00"/>
                </a:solidFill>
                <a:latin typeface="Times New Roman" panose="02020603050405020304" pitchFamily="18" charset="0"/>
              </a:defRPr>
            </a:lvl4pPr>
            <a:lvl5pPr marL="2057400" indent="-228600">
              <a:defRPr sz="20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0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0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0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000">
                <a:solidFill>
                  <a:srgbClr val="FFFF00"/>
                </a:solidFill>
                <a:latin typeface="Times New Roman" panose="02020603050405020304" pitchFamily="18" charset="0"/>
              </a:defRPr>
            </a:lvl9pPr>
          </a:lstStyle>
          <a:p>
            <a:pPr fontAlgn="base">
              <a:spcBef>
                <a:spcPct val="20000"/>
              </a:spcBef>
              <a:spcAft>
                <a:spcPct val="0"/>
              </a:spcAft>
              <a:buClr>
                <a:srgbClr val="9ADCF6"/>
              </a:buClr>
            </a:pPr>
            <a:endParaRPr lang="en-US" altLang="en-US" sz="2800">
              <a:solidFill>
                <a:srgbClr val="FFCCFF"/>
              </a:solidFill>
              <a:latin typeface="Arial" panose="020B0604020202020204" pitchFamily="34" charset="0"/>
            </a:endParaRPr>
          </a:p>
        </p:txBody>
      </p:sp>
      <p:sp>
        <p:nvSpPr>
          <p:cNvPr id="18442" name="Rectangle 496">
            <a:extLst>
              <a:ext uri="{FF2B5EF4-FFF2-40B4-BE49-F238E27FC236}">
                <a16:creationId xmlns:a16="http://schemas.microsoft.com/office/drawing/2014/main" id="{050FA6AA-5213-4B4A-81F5-76D0E13C3BF8}"/>
              </a:ext>
            </a:extLst>
          </p:cNvPr>
          <p:cNvSpPr>
            <a:spLocks noChangeArrowheads="1"/>
          </p:cNvSpPr>
          <p:nvPr/>
        </p:nvSpPr>
        <p:spPr bwMode="auto">
          <a:xfrm>
            <a:off x="6586539" y="3314700"/>
            <a:ext cx="454025"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FFFF00"/>
                </a:solidFill>
                <a:latin typeface="Times New Roman" panose="02020603050405020304" pitchFamily="18" charset="0"/>
              </a:defRPr>
            </a:lvl1pPr>
            <a:lvl2pPr marL="742950" indent="-285750">
              <a:defRPr sz="2000">
                <a:solidFill>
                  <a:srgbClr val="FFFF00"/>
                </a:solidFill>
                <a:latin typeface="Times New Roman" panose="02020603050405020304" pitchFamily="18" charset="0"/>
              </a:defRPr>
            </a:lvl2pPr>
            <a:lvl3pPr marL="1143000" indent="-228600">
              <a:defRPr sz="2000">
                <a:solidFill>
                  <a:srgbClr val="FFFF00"/>
                </a:solidFill>
                <a:latin typeface="Times New Roman" panose="02020603050405020304" pitchFamily="18" charset="0"/>
              </a:defRPr>
            </a:lvl3pPr>
            <a:lvl4pPr marL="1600200" indent="-228600">
              <a:defRPr sz="2000">
                <a:solidFill>
                  <a:srgbClr val="FFFF00"/>
                </a:solidFill>
                <a:latin typeface="Times New Roman" panose="02020603050405020304" pitchFamily="18" charset="0"/>
              </a:defRPr>
            </a:lvl4pPr>
            <a:lvl5pPr marL="2057400" indent="-228600">
              <a:defRPr sz="20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0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0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0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000">
                <a:solidFill>
                  <a:srgbClr val="FFFF00"/>
                </a:solidFill>
                <a:latin typeface="Times New Roman" panose="02020603050405020304" pitchFamily="18" charset="0"/>
              </a:defRPr>
            </a:lvl9pPr>
          </a:lstStyle>
          <a:p>
            <a:pPr fontAlgn="base">
              <a:spcBef>
                <a:spcPct val="20000"/>
              </a:spcBef>
              <a:spcAft>
                <a:spcPct val="0"/>
              </a:spcAft>
              <a:buClr>
                <a:srgbClr val="9ADCF6"/>
              </a:buClr>
            </a:pPr>
            <a:endParaRPr lang="en-US" altLang="en-US" sz="2800">
              <a:solidFill>
                <a:srgbClr val="FFCCFF"/>
              </a:solidFill>
              <a:latin typeface="Arial" panose="020B0604020202020204" pitchFamily="34" charset="0"/>
            </a:endParaRPr>
          </a:p>
        </p:txBody>
      </p:sp>
      <p:sp>
        <p:nvSpPr>
          <p:cNvPr id="18443" name="Rectangle 497">
            <a:extLst>
              <a:ext uri="{FF2B5EF4-FFF2-40B4-BE49-F238E27FC236}">
                <a16:creationId xmlns:a16="http://schemas.microsoft.com/office/drawing/2014/main" id="{94D21A8F-0607-4B67-B7FC-6F2A3D78C0E8}"/>
              </a:ext>
            </a:extLst>
          </p:cNvPr>
          <p:cNvSpPr>
            <a:spLocks noChangeArrowheads="1"/>
          </p:cNvSpPr>
          <p:nvPr/>
        </p:nvSpPr>
        <p:spPr bwMode="auto">
          <a:xfrm>
            <a:off x="6134100" y="3314700"/>
            <a:ext cx="452438"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FFFF00"/>
                </a:solidFill>
                <a:latin typeface="Times New Roman" panose="02020603050405020304" pitchFamily="18" charset="0"/>
              </a:defRPr>
            </a:lvl1pPr>
            <a:lvl2pPr marL="742950" indent="-285750">
              <a:defRPr sz="2000">
                <a:solidFill>
                  <a:srgbClr val="FFFF00"/>
                </a:solidFill>
                <a:latin typeface="Times New Roman" panose="02020603050405020304" pitchFamily="18" charset="0"/>
              </a:defRPr>
            </a:lvl2pPr>
            <a:lvl3pPr marL="1143000" indent="-228600">
              <a:defRPr sz="2000">
                <a:solidFill>
                  <a:srgbClr val="FFFF00"/>
                </a:solidFill>
                <a:latin typeface="Times New Roman" panose="02020603050405020304" pitchFamily="18" charset="0"/>
              </a:defRPr>
            </a:lvl3pPr>
            <a:lvl4pPr marL="1600200" indent="-228600">
              <a:defRPr sz="2000">
                <a:solidFill>
                  <a:srgbClr val="FFFF00"/>
                </a:solidFill>
                <a:latin typeface="Times New Roman" panose="02020603050405020304" pitchFamily="18" charset="0"/>
              </a:defRPr>
            </a:lvl4pPr>
            <a:lvl5pPr marL="2057400" indent="-228600">
              <a:defRPr sz="20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0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0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0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000">
                <a:solidFill>
                  <a:srgbClr val="FFFF00"/>
                </a:solidFill>
                <a:latin typeface="Times New Roman" panose="02020603050405020304" pitchFamily="18" charset="0"/>
              </a:defRPr>
            </a:lvl9pPr>
          </a:lstStyle>
          <a:p>
            <a:pPr fontAlgn="base">
              <a:spcBef>
                <a:spcPct val="20000"/>
              </a:spcBef>
              <a:spcAft>
                <a:spcPct val="0"/>
              </a:spcAft>
              <a:buClr>
                <a:srgbClr val="9ADCF6"/>
              </a:buClr>
            </a:pPr>
            <a:endParaRPr lang="en-US" altLang="en-US" sz="2800">
              <a:solidFill>
                <a:srgbClr val="FFCCFF"/>
              </a:solidFill>
              <a:latin typeface="Arial" panose="020B0604020202020204" pitchFamily="34" charset="0"/>
            </a:endParaRPr>
          </a:p>
        </p:txBody>
      </p:sp>
      <p:sp>
        <p:nvSpPr>
          <p:cNvPr id="18444" name="Rectangle 498">
            <a:extLst>
              <a:ext uri="{FF2B5EF4-FFF2-40B4-BE49-F238E27FC236}">
                <a16:creationId xmlns:a16="http://schemas.microsoft.com/office/drawing/2014/main" id="{9C399186-3F39-40DE-A838-5AE708ED0092}"/>
              </a:ext>
            </a:extLst>
          </p:cNvPr>
          <p:cNvSpPr>
            <a:spLocks noChangeArrowheads="1"/>
          </p:cNvSpPr>
          <p:nvPr/>
        </p:nvSpPr>
        <p:spPr bwMode="auto">
          <a:xfrm>
            <a:off x="5681664" y="3314700"/>
            <a:ext cx="452437"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FFFF00"/>
                </a:solidFill>
                <a:latin typeface="Times New Roman" panose="02020603050405020304" pitchFamily="18" charset="0"/>
              </a:defRPr>
            </a:lvl1pPr>
            <a:lvl2pPr marL="742950" indent="-285750">
              <a:defRPr sz="2000">
                <a:solidFill>
                  <a:srgbClr val="FFFF00"/>
                </a:solidFill>
                <a:latin typeface="Times New Roman" panose="02020603050405020304" pitchFamily="18" charset="0"/>
              </a:defRPr>
            </a:lvl2pPr>
            <a:lvl3pPr marL="1143000" indent="-228600">
              <a:defRPr sz="2000">
                <a:solidFill>
                  <a:srgbClr val="FFFF00"/>
                </a:solidFill>
                <a:latin typeface="Times New Roman" panose="02020603050405020304" pitchFamily="18" charset="0"/>
              </a:defRPr>
            </a:lvl3pPr>
            <a:lvl4pPr marL="1600200" indent="-228600">
              <a:defRPr sz="2000">
                <a:solidFill>
                  <a:srgbClr val="FFFF00"/>
                </a:solidFill>
                <a:latin typeface="Times New Roman" panose="02020603050405020304" pitchFamily="18" charset="0"/>
              </a:defRPr>
            </a:lvl4pPr>
            <a:lvl5pPr marL="2057400" indent="-228600">
              <a:defRPr sz="20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0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0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0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000">
                <a:solidFill>
                  <a:srgbClr val="FFFF00"/>
                </a:solidFill>
                <a:latin typeface="Times New Roman" panose="02020603050405020304" pitchFamily="18" charset="0"/>
              </a:defRPr>
            </a:lvl9pPr>
          </a:lstStyle>
          <a:p>
            <a:pPr fontAlgn="base">
              <a:spcBef>
                <a:spcPct val="20000"/>
              </a:spcBef>
              <a:spcAft>
                <a:spcPct val="0"/>
              </a:spcAft>
              <a:buClr>
                <a:srgbClr val="9ADCF6"/>
              </a:buClr>
            </a:pPr>
            <a:endParaRPr lang="en-US" altLang="en-US" sz="2800">
              <a:solidFill>
                <a:srgbClr val="FFCCFF"/>
              </a:solidFill>
              <a:latin typeface="Arial" panose="020B0604020202020204" pitchFamily="34" charset="0"/>
            </a:endParaRPr>
          </a:p>
        </p:txBody>
      </p:sp>
      <p:sp>
        <p:nvSpPr>
          <p:cNvPr id="18445" name="Rectangle 499">
            <a:extLst>
              <a:ext uri="{FF2B5EF4-FFF2-40B4-BE49-F238E27FC236}">
                <a16:creationId xmlns:a16="http://schemas.microsoft.com/office/drawing/2014/main" id="{74E9BA4C-CE65-46E7-A826-728C0A9565D9}"/>
              </a:ext>
            </a:extLst>
          </p:cNvPr>
          <p:cNvSpPr>
            <a:spLocks noChangeArrowheads="1"/>
          </p:cNvSpPr>
          <p:nvPr/>
        </p:nvSpPr>
        <p:spPr bwMode="auto">
          <a:xfrm>
            <a:off x="5227639" y="3314700"/>
            <a:ext cx="454025"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FFFF00"/>
                </a:solidFill>
                <a:latin typeface="Times New Roman" panose="02020603050405020304" pitchFamily="18" charset="0"/>
              </a:defRPr>
            </a:lvl1pPr>
            <a:lvl2pPr marL="742950" indent="-285750">
              <a:defRPr sz="2000">
                <a:solidFill>
                  <a:srgbClr val="FFFF00"/>
                </a:solidFill>
                <a:latin typeface="Times New Roman" panose="02020603050405020304" pitchFamily="18" charset="0"/>
              </a:defRPr>
            </a:lvl2pPr>
            <a:lvl3pPr marL="1143000" indent="-228600">
              <a:defRPr sz="2000">
                <a:solidFill>
                  <a:srgbClr val="FFFF00"/>
                </a:solidFill>
                <a:latin typeface="Times New Roman" panose="02020603050405020304" pitchFamily="18" charset="0"/>
              </a:defRPr>
            </a:lvl3pPr>
            <a:lvl4pPr marL="1600200" indent="-228600">
              <a:defRPr sz="2000">
                <a:solidFill>
                  <a:srgbClr val="FFFF00"/>
                </a:solidFill>
                <a:latin typeface="Times New Roman" panose="02020603050405020304" pitchFamily="18" charset="0"/>
              </a:defRPr>
            </a:lvl4pPr>
            <a:lvl5pPr marL="2057400" indent="-228600">
              <a:defRPr sz="20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0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0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0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000">
                <a:solidFill>
                  <a:srgbClr val="FFFF00"/>
                </a:solidFill>
                <a:latin typeface="Times New Roman" panose="02020603050405020304" pitchFamily="18" charset="0"/>
              </a:defRPr>
            </a:lvl9pPr>
          </a:lstStyle>
          <a:p>
            <a:pPr fontAlgn="base">
              <a:spcBef>
                <a:spcPct val="20000"/>
              </a:spcBef>
              <a:spcAft>
                <a:spcPct val="0"/>
              </a:spcAft>
              <a:buClr>
                <a:srgbClr val="9ADCF6"/>
              </a:buClr>
            </a:pPr>
            <a:endParaRPr lang="en-US" altLang="en-US" sz="2800">
              <a:solidFill>
                <a:srgbClr val="FFCCFF"/>
              </a:solidFill>
              <a:latin typeface="Arial" panose="020B0604020202020204" pitchFamily="34" charset="0"/>
            </a:endParaRPr>
          </a:p>
        </p:txBody>
      </p:sp>
      <p:sp>
        <p:nvSpPr>
          <p:cNvPr id="18446" name="Rectangle 500">
            <a:extLst>
              <a:ext uri="{FF2B5EF4-FFF2-40B4-BE49-F238E27FC236}">
                <a16:creationId xmlns:a16="http://schemas.microsoft.com/office/drawing/2014/main" id="{F77FB1DE-EF24-4D95-A05A-43D7A2CE3082}"/>
              </a:ext>
            </a:extLst>
          </p:cNvPr>
          <p:cNvSpPr>
            <a:spLocks noChangeArrowheads="1"/>
          </p:cNvSpPr>
          <p:nvPr/>
        </p:nvSpPr>
        <p:spPr bwMode="auto">
          <a:xfrm>
            <a:off x="4775200" y="3314700"/>
            <a:ext cx="452438"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FFFF00"/>
                </a:solidFill>
                <a:latin typeface="Times New Roman" panose="02020603050405020304" pitchFamily="18" charset="0"/>
              </a:defRPr>
            </a:lvl1pPr>
            <a:lvl2pPr marL="742950" indent="-285750">
              <a:defRPr sz="2000">
                <a:solidFill>
                  <a:srgbClr val="FFFF00"/>
                </a:solidFill>
                <a:latin typeface="Times New Roman" panose="02020603050405020304" pitchFamily="18" charset="0"/>
              </a:defRPr>
            </a:lvl2pPr>
            <a:lvl3pPr marL="1143000" indent="-228600">
              <a:defRPr sz="2000">
                <a:solidFill>
                  <a:srgbClr val="FFFF00"/>
                </a:solidFill>
                <a:latin typeface="Times New Roman" panose="02020603050405020304" pitchFamily="18" charset="0"/>
              </a:defRPr>
            </a:lvl3pPr>
            <a:lvl4pPr marL="1600200" indent="-228600">
              <a:defRPr sz="2000">
                <a:solidFill>
                  <a:srgbClr val="FFFF00"/>
                </a:solidFill>
                <a:latin typeface="Times New Roman" panose="02020603050405020304" pitchFamily="18" charset="0"/>
              </a:defRPr>
            </a:lvl4pPr>
            <a:lvl5pPr marL="2057400" indent="-228600">
              <a:defRPr sz="20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0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0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0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000">
                <a:solidFill>
                  <a:srgbClr val="FFFF00"/>
                </a:solidFill>
                <a:latin typeface="Times New Roman" panose="02020603050405020304" pitchFamily="18" charset="0"/>
              </a:defRPr>
            </a:lvl9pPr>
          </a:lstStyle>
          <a:p>
            <a:pPr fontAlgn="base">
              <a:spcBef>
                <a:spcPct val="20000"/>
              </a:spcBef>
              <a:spcAft>
                <a:spcPct val="0"/>
              </a:spcAft>
              <a:buClr>
                <a:srgbClr val="9ADCF6"/>
              </a:buClr>
            </a:pPr>
            <a:endParaRPr lang="en-US" altLang="en-US" sz="2800">
              <a:solidFill>
                <a:srgbClr val="FFCCFF"/>
              </a:solidFill>
              <a:latin typeface="Arial" panose="020B0604020202020204" pitchFamily="34" charset="0"/>
            </a:endParaRPr>
          </a:p>
        </p:txBody>
      </p:sp>
      <p:sp>
        <p:nvSpPr>
          <p:cNvPr id="18447" name="Rectangle 501">
            <a:extLst>
              <a:ext uri="{FF2B5EF4-FFF2-40B4-BE49-F238E27FC236}">
                <a16:creationId xmlns:a16="http://schemas.microsoft.com/office/drawing/2014/main" id="{206EF369-F975-45D9-B2AD-85789FAAF440}"/>
              </a:ext>
            </a:extLst>
          </p:cNvPr>
          <p:cNvSpPr>
            <a:spLocks noChangeArrowheads="1"/>
          </p:cNvSpPr>
          <p:nvPr/>
        </p:nvSpPr>
        <p:spPr bwMode="auto">
          <a:xfrm>
            <a:off x="4322764" y="3314700"/>
            <a:ext cx="452437"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FFFF00"/>
                </a:solidFill>
                <a:latin typeface="Times New Roman" panose="02020603050405020304" pitchFamily="18" charset="0"/>
              </a:defRPr>
            </a:lvl1pPr>
            <a:lvl2pPr marL="742950" indent="-285750">
              <a:defRPr sz="2000">
                <a:solidFill>
                  <a:srgbClr val="FFFF00"/>
                </a:solidFill>
                <a:latin typeface="Times New Roman" panose="02020603050405020304" pitchFamily="18" charset="0"/>
              </a:defRPr>
            </a:lvl2pPr>
            <a:lvl3pPr marL="1143000" indent="-228600">
              <a:defRPr sz="2000">
                <a:solidFill>
                  <a:srgbClr val="FFFF00"/>
                </a:solidFill>
                <a:latin typeface="Times New Roman" panose="02020603050405020304" pitchFamily="18" charset="0"/>
              </a:defRPr>
            </a:lvl3pPr>
            <a:lvl4pPr marL="1600200" indent="-228600">
              <a:defRPr sz="2000">
                <a:solidFill>
                  <a:srgbClr val="FFFF00"/>
                </a:solidFill>
                <a:latin typeface="Times New Roman" panose="02020603050405020304" pitchFamily="18" charset="0"/>
              </a:defRPr>
            </a:lvl4pPr>
            <a:lvl5pPr marL="2057400" indent="-228600">
              <a:defRPr sz="20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0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0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0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000">
                <a:solidFill>
                  <a:srgbClr val="FFFF00"/>
                </a:solidFill>
                <a:latin typeface="Times New Roman" panose="02020603050405020304" pitchFamily="18" charset="0"/>
              </a:defRPr>
            </a:lvl9pPr>
          </a:lstStyle>
          <a:p>
            <a:pPr fontAlgn="base">
              <a:spcBef>
                <a:spcPct val="20000"/>
              </a:spcBef>
              <a:spcAft>
                <a:spcPct val="0"/>
              </a:spcAft>
              <a:buClr>
                <a:srgbClr val="9ADCF6"/>
              </a:buClr>
            </a:pPr>
            <a:endParaRPr lang="en-US" altLang="en-US" sz="2800">
              <a:solidFill>
                <a:srgbClr val="FFCCFF"/>
              </a:solidFill>
              <a:latin typeface="Arial" panose="020B0604020202020204" pitchFamily="34" charset="0"/>
            </a:endParaRPr>
          </a:p>
        </p:txBody>
      </p:sp>
      <p:sp>
        <p:nvSpPr>
          <p:cNvPr id="18448" name="Rectangle 502">
            <a:extLst>
              <a:ext uri="{FF2B5EF4-FFF2-40B4-BE49-F238E27FC236}">
                <a16:creationId xmlns:a16="http://schemas.microsoft.com/office/drawing/2014/main" id="{58FAFA80-993D-4EE8-B902-668A3F1CC26C}"/>
              </a:ext>
            </a:extLst>
          </p:cNvPr>
          <p:cNvSpPr>
            <a:spLocks noChangeArrowheads="1"/>
          </p:cNvSpPr>
          <p:nvPr/>
        </p:nvSpPr>
        <p:spPr bwMode="auto">
          <a:xfrm>
            <a:off x="3903663" y="3314700"/>
            <a:ext cx="4191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FFFF00"/>
                </a:solidFill>
                <a:latin typeface="Times New Roman" panose="02020603050405020304" pitchFamily="18" charset="0"/>
              </a:defRPr>
            </a:lvl1pPr>
            <a:lvl2pPr marL="742950" indent="-285750">
              <a:defRPr sz="2000">
                <a:solidFill>
                  <a:srgbClr val="FFFF00"/>
                </a:solidFill>
                <a:latin typeface="Times New Roman" panose="02020603050405020304" pitchFamily="18" charset="0"/>
              </a:defRPr>
            </a:lvl2pPr>
            <a:lvl3pPr marL="1143000" indent="-228600">
              <a:defRPr sz="2000">
                <a:solidFill>
                  <a:srgbClr val="FFFF00"/>
                </a:solidFill>
                <a:latin typeface="Times New Roman" panose="02020603050405020304" pitchFamily="18" charset="0"/>
              </a:defRPr>
            </a:lvl3pPr>
            <a:lvl4pPr marL="1600200" indent="-228600">
              <a:defRPr sz="2000">
                <a:solidFill>
                  <a:srgbClr val="FFFF00"/>
                </a:solidFill>
                <a:latin typeface="Times New Roman" panose="02020603050405020304" pitchFamily="18" charset="0"/>
              </a:defRPr>
            </a:lvl4pPr>
            <a:lvl5pPr marL="2057400" indent="-228600">
              <a:defRPr sz="20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0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0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0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000">
                <a:solidFill>
                  <a:srgbClr val="FFFF00"/>
                </a:solidFill>
                <a:latin typeface="Times New Roman" panose="02020603050405020304" pitchFamily="18" charset="0"/>
              </a:defRPr>
            </a:lvl9pPr>
          </a:lstStyle>
          <a:p>
            <a:pPr fontAlgn="base">
              <a:spcBef>
                <a:spcPct val="20000"/>
              </a:spcBef>
              <a:spcAft>
                <a:spcPct val="0"/>
              </a:spcAft>
              <a:buClr>
                <a:srgbClr val="9ADCF6"/>
              </a:buClr>
            </a:pPr>
            <a:endParaRPr lang="en-US" altLang="en-US" sz="2800">
              <a:solidFill>
                <a:srgbClr val="FFCCFF"/>
              </a:solidFill>
              <a:latin typeface="Arial" panose="020B0604020202020204" pitchFamily="34" charset="0"/>
            </a:endParaRPr>
          </a:p>
        </p:txBody>
      </p:sp>
      <p:sp>
        <p:nvSpPr>
          <p:cNvPr id="18449" name="Rectangle 503">
            <a:extLst>
              <a:ext uri="{FF2B5EF4-FFF2-40B4-BE49-F238E27FC236}">
                <a16:creationId xmlns:a16="http://schemas.microsoft.com/office/drawing/2014/main" id="{A1D137BA-6CB0-418A-B837-9F81C9BF235B}"/>
              </a:ext>
            </a:extLst>
          </p:cNvPr>
          <p:cNvSpPr>
            <a:spLocks noChangeArrowheads="1"/>
          </p:cNvSpPr>
          <p:nvPr/>
        </p:nvSpPr>
        <p:spPr bwMode="auto">
          <a:xfrm>
            <a:off x="3416301" y="3314700"/>
            <a:ext cx="487363"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FFFF00"/>
                </a:solidFill>
                <a:latin typeface="Times New Roman" panose="02020603050405020304" pitchFamily="18" charset="0"/>
              </a:defRPr>
            </a:lvl1pPr>
            <a:lvl2pPr marL="742950" indent="-285750">
              <a:defRPr sz="2000">
                <a:solidFill>
                  <a:srgbClr val="FFFF00"/>
                </a:solidFill>
                <a:latin typeface="Times New Roman" panose="02020603050405020304" pitchFamily="18" charset="0"/>
              </a:defRPr>
            </a:lvl2pPr>
            <a:lvl3pPr marL="1143000" indent="-228600">
              <a:defRPr sz="2000">
                <a:solidFill>
                  <a:srgbClr val="FFFF00"/>
                </a:solidFill>
                <a:latin typeface="Times New Roman" panose="02020603050405020304" pitchFamily="18" charset="0"/>
              </a:defRPr>
            </a:lvl3pPr>
            <a:lvl4pPr marL="1600200" indent="-228600">
              <a:defRPr sz="2000">
                <a:solidFill>
                  <a:srgbClr val="FFFF00"/>
                </a:solidFill>
                <a:latin typeface="Times New Roman" panose="02020603050405020304" pitchFamily="18" charset="0"/>
              </a:defRPr>
            </a:lvl4pPr>
            <a:lvl5pPr marL="2057400" indent="-228600">
              <a:defRPr sz="20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0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0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0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000">
                <a:solidFill>
                  <a:srgbClr val="FFFF00"/>
                </a:solidFill>
                <a:latin typeface="Times New Roman" panose="02020603050405020304" pitchFamily="18" charset="0"/>
              </a:defRPr>
            </a:lvl9pPr>
          </a:lstStyle>
          <a:p>
            <a:pPr fontAlgn="base">
              <a:spcBef>
                <a:spcPct val="20000"/>
              </a:spcBef>
              <a:spcAft>
                <a:spcPct val="0"/>
              </a:spcAft>
              <a:buClr>
                <a:srgbClr val="9ADCF6"/>
              </a:buClr>
            </a:pPr>
            <a:endParaRPr lang="en-US" altLang="en-US" sz="2800">
              <a:solidFill>
                <a:srgbClr val="FFCCFF"/>
              </a:solidFill>
              <a:latin typeface="Arial" panose="020B0604020202020204" pitchFamily="34" charset="0"/>
            </a:endParaRPr>
          </a:p>
        </p:txBody>
      </p:sp>
      <p:sp>
        <p:nvSpPr>
          <p:cNvPr id="18450" name="Rectangle 504">
            <a:extLst>
              <a:ext uri="{FF2B5EF4-FFF2-40B4-BE49-F238E27FC236}">
                <a16:creationId xmlns:a16="http://schemas.microsoft.com/office/drawing/2014/main" id="{1F3F954D-D156-42DB-9752-AEB24CE57FF3}"/>
              </a:ext>
            </a:extLst>
          </p:cNvPr>
          <p:cNvSpPr>
            <a:spLocks noChangeArrowheads="1"/>
          </p:cNvSpPr>
          <p:nvPr/>
        </p:nvSpPr>
        <p:spPr bwMode="auto">
          <a:xfrm>
            <a:off x="2963864" y="3314700"/>
            <a:ext cx="452437"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FFFF00"/>
                </a:solidFill>
                <a:latin typeface="Times New Roman" panose="02020603050405020304" pitchFamily="18" charset="0"/>
              </a:defRPr>
            </a:lvl1pPr>
            <a:lvl2pPr marL="742950" indent="-285750">
              <a:defRPr sz="2000">
                <a:solidFill>
                  <a:srgbClr val="FFFF00"/>
                </a:solidFill>
                <a:latin typeface="Times New Roman" panose="02020603050405020304" pitchFamily="18" charset="0"/>
              </a:defRPr>
            </a:lvl2pPr>
            <a:lvl3pPr marL="1143000" indent="-228600">
              <a:defRPr sz="2000">
                <a:solidFill>
                  <a:srgbClr val="FFFF00"/>
                </a:solidFill>
                <a:latin typeface="Times New Roman" panose="02020603050405020304" pitchFamily="18" charset="0"/>
              </a:defRPr>
            </a:lvl3pPr>
            <a:lvl4pPr marL="1600200" indent="-228600">
              <a:defRPr sz="2000">
                <a:solidFill>
                  <a:srgbClr val="FFFF00"/>
                </a:solidFill>
                <a:latin typeface="Times New Roman" panose="02020603050405020304" pitchFamily="18" charset="0"/>
              </a:defRPr>
            </a:lvl4pPr>
            <a:lvl5pPr marL="2057400" indent="-228600">
              <a:defRPr sz="20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0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0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0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000">
                <a:solidFill>
                  <a:srgbClr val="FFFF00"/>
                </a:solidFill>
                <a:latin typeface="Times New Roman" panose="02020603050405020304" pitchFamily="18" charset="0"/>
              </a:defRPr>
            </a:lvl9pPr>
          </a:lstStyle>
          <a:p>
            <a:pPr fontAlgn="base">
              <a:spcBef>
                <a:spcPct val="20000"/>
              </a:spcBef>
              <a:spcAft>
                <a:spcPct val="0"/>
              </a:spcAft>
              <a:buClr>
                <a:srgbClr val="9ADCF6"/>
              </a:buClr>
            </a:pPr>
            <a:endParaRPr lang="en-US" altLang="en-US" sz="2800">
              <a:solidFill>
                <a:srgbClr val="FFCCFF"/>
              </a:solidFill>
              <a:latin typeface="Arial" panose="020B0604020202020204" pitchFamily="34" charset="0"/>
            </a:endParaRPr>
          </a:p>
        </p:txBody>
      </p:sp>
      <p:sp>
        <p:nvSpPr>
          <p:cNvPr id="18451" name="Rectangle 505">
            <a:extLst>
              <a:ext uri="{FF2B5EF4-FFF2-40B4-BE49-F238E27FC236}">
                <a16:creationId xmlns:a16="http://schemas.microsoft.com/office/drawing/2014/main" id="{4EBB0032-40F4-4448-853F-D9A54263860B}"/>
              </a:ext>
            </a:extLst>
          </p:cNvPr>
          <p:cNvSpPr>
            <a:spLocks noChangeArrowheads="1"/>
          </p:cNvSpPr>
          <p:nvPr/>
        </p:nvSpPr>
        <p:spPr bwMode="auto">
          <a:xfrm>
            <a:off x="2514601" y="3314700"/>
            <a:ext cx="449263"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FFFF00"/>
                </a:solidFill>
                <a:latin typeface="Times New Roman" panose="02020603050405020304" pitchFamily="18" charset="0"/>
              </a:defRPr>
            </a:lvl1pPr>
            <a:lvl2pPr marL="742950" indent="-285750">
              <a:defRPr sz="2000">
                <a:solidFill>
                  <a:srgbClr val="FFFF00"/>
                </a:solidFill>
                <a:latin typeface="Times New Roman" panose="02020603050405020304" pitchFamily="18" charset="0"/>
              </a:defRPr>
            </a:lvl2pPr>
            <a:lvl3pPr marL="1143000" indent="-228600">
              <a:defRPr sz="2000">
                <a:solidFill>
                  <a:srgbClr val="FFFF00"/>
                </a:solidFill>
                <a:latin typeface="Times New Roman" panose="02020603050405020304" pitchFamily="18" charset="0"/>
              </a:defRPr>
            </a:lvl3pPr>
            <a:lvl4pPr marL="1600200" indent="-228600">
              <a:defRPr sz="2000">
                <a:solidFill>
                  <a:srgbClr val="FFFF00"/>
                </a:solidFill>
                <a:latin typeface="Times New Roman" panose="02020603050405020304" pitchFamily="18" charset="0"/>
              </a:defRPr>
            </a:lvl4pPr>
            <a:lvl5pPr marL="2057400" indent="-228600">
              <a:defRPr sz="20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0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0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0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000">
                <a:solidFill>
                  <a:srgbClr val="FFFF00"/>
                </a:solidFill>
                <a:latin typeface="Times New Roman" panose="02020603050405020304" pitchFamily="18" charset="0"/>
              </a:defRPr>
            </a:lvl9pPr>
          </a:lstStyle>
          <a:p>
            <a:pPr fontAlgn="base">
              <a:spcBef>
                <a:spcPct val="20000"/>
              </a:spcBef>
              <a:spcAft>
                <a:spcPct val="0"/>
              </a:spcAft>
              <a:buClr>
                <a:srgbClr val="9ADCF6"/>
              </a:buClr>
            </a:pPr>
            <a:endParaRPr lang="en-US" altLang="en-US" sz="2800">
              <a:solidFill>
                <a:srgbClr val="FFCCFF"/>
              </a:solidFill>
              <a:latin typeface="Arial" panose="020B0604020202020204" pitchFamily="34" charset="0"/>
            </a:endParaRPr>
          </a:p>
        </p:txBody>
      </p:sp>
      <p:sp>
        <p:nvSpPr>
          <p:cNvPr id="18452" name="Rectangle 506">
            <a:extLst>
              <a:ext uri="{FF2B5EF4-FFF2-40B4-BE49-F238E27FC236}">
                <a16:creationId xmlns:a16="http://schemas.microsoft.com/office/drawing/2014/main" id="{0233D3C4-2B63-4653-9F04-7B943BE58597}"/>
              </a:ext>
            </a:extLst>
          </p:cNvPr>
          <p:cNvSpPr>
            <a:spLocks noChangeArrowheads="1"/>
          </p:cNvSpPr>
          <p:nvPr/>
        </p:nvSpPr>
        <p:spPr bwMode="auto">
          <a:xfrm>
            <a:off x="2057400" y="3314700"/>
            <a:ext cx="4572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FFFF00"/>
                </a:solidFill>
                <a:latin typeface="Times New Roman" panose="02020603050405020304" pitchFamily="18" charset="0"/>
              </a:defRPr>
            </a:lvl1pPr>
            <a:lvl2pPr marL="742950" indent="-285750">
              <a:defRPr sz="2000">
                <a:solidFill>
                  <a:srgbClr val="FFFF00"/>
                </a:solidFill>
                <a:latin typeface="Times New Roman" panose="02020603050405020304" pitchFamily="18" charset="0"/>
              </a:defRPr>
            </a:lvl2pPr>
            <a:lvl3pPr marL="1143000" indent="-228600">
              <a:defRPr sz="2000">
                <a:solidFill>
                  <a:srgbClr val="FFFF00"/>
                </a:solidFill>
                <a:latin typeface="Times New Roman" panose="02020603050405020304" pitchFamily="18" charset="0"/>
              </a:defRPr>
            </a:lvl3pPr>
            <a:lvl4pPr marL="1600200" indent="-228600">
              <a:defRPr sz="2000">
                <a:solidFill>
                  <a:srgbClr val="FFFF00"/>
                </a:solidFill>
                <a:latin typeface="Times New Roman" panose="02020603050405020304" pitchFamily="18" charset="0"/>
              </a:defRPr>
            </a:lvl4pPr>
            <a:lvl5pPr marL="2057400" indent="-228600">
              <a:defRPr sz="20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0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0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0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000">
                <a:solidFill>
                  <a:srgbClr val="FFFF00"/>
                </a:solidFill>
                <a:latin typeface="Times New Roman" panose="02020603050405020304" pitchFamily="18" charset="0"/>
              </a:defRPr>
            </a:lvl9pPr>
          </a:lstStyle>
          <a:p>
            <a:pPr fontAlgn="base">
              <a:spcBef>
                <a:spcPct val="20000"/>
              </a:spcBef>
              <a:spcAft>
                <a:spcPct val="0"/>
              </a:spcAft>
              <a:buClr>
                <a:srgbClr val="9ADCF6"/>
              </a:buClr>
            </a:pPr>
            <a:endParaRPr lang="en-US" altLang="en-US" sz="2800">
              <a:solidFill>
                <a:srgbClr val="FFCCFF"/>
              </a:solidFill>
              <a:latin typeface="Arial" panose="020B0604020202020204" pitchFamily="34" charset="0"/>
            </a:endParaRPr>
          </a:p>
        </p:txBody>
      </p:sp>
      <p:sp>
        <p:nvSpPr>
          <p:cNvPr id="18453" name="Rectangle 507">
            <a:extLst>
              <a:ext uri="{FF2B5EF4-FFF2-40B4-BE49-F238E27FC236}">
                <a16:creationId xmlns:a16="http://schemas.microsoft.com/office/drawing/2014/main" id="{A16AF86F-0CCA-44B6-BD5C-DD025E3C862F}"/>
              </a:ext>
            </a:extLst>
          </p:cNvPr>
          <p:cNvSpPr>
            <a:spLocks noChangeArrowheads="1"/>
          </p:cNvSpPr>
          <p:nvPr/>
        </p:nvSpPr>
        <p:spPr bwMode="auto">
          <a:xfrm>
            <a:off x="9759951" y="2208214"/>
            <a:ext cx="447675" cy="1106487"/>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FFFF00"/>
                </a:solidFill>
                <a:latin typeface="Times New Roman" panose="02020603050405020304" pitchFamily="18" charset="0"/>
              </a:defRPr>
            </a:lvl1pPr>
            <a:lvl2pPr marL="742950" indent="-285750">
              <a:defRPr sz="2000">
                <a:solidFill>
                  <a:srgbClr val="FFFF00"/>
                </a:solidFill>
                <a:latin typeface="Times New Roman" panose="02020603050405020304" pitchFamily="18" charset="0"/>
              </a:defRPr>
            </a:lvl2pPr>
            <a:lvl3pPr marL="1143000" indent="-228600">
              <a:defRPr sz="2000">
                <a:solidFill>
                  <a:srgbClr val="FFFF00"/>
                </a:solidFill>
                <a:latin typeface="Times New Roman" panose="02020603050405020304" pitchFamily="18" charset="0"/>
              </a:defRPr>
            </a:lvl3pPr>
            <a:lvl4pPr marL="1600200" indent="-228600">
              <a:defRPr sz="2000">
                <a:solidFill>
                  <a:srgbClr val="FFFF00"/>
                </a:solidFill>
                <a:latin typeface="Times New Roman" panose="02020603050405020304" pitchFamily="18" charset="0"/>
              </a:defRPr>
            </a:lvl4pPr>
            <a:lvl5pPr marL="2057400" indent="-228600">
              <a:defRPr sz="20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0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0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0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000">
                <a:solidFill>
                  <a:srgbClr val="FFFF00"/>
                </a:solidFill>
                <a:latin typeface="Times New Roman" panose="02020603050405020304" pitchFamily="18" charset="0"/>
              </a:defRPr>
            </a:lvl9pPr>
          </a:lstStyle>
          <a:p>
            <a:pPr fontAlgn="base">
              <a:spcBef>
                <a:spcPct val="20000"/>
              </a:spcBef>
              <a:spcAft>
                <a:spcPct val="0"/>
              </a:spcAft>
              <a:buClr>
                <a:srgbClr val="9ADCF6"/>
              </a:buClr>
            </a:pPr>
            <a:r>
              <a:rPr lang="en-US" altLang="en-US" sz="1800">
                <a:solidFill>
                  <a:srgbClr val="FFCCFF"/>
                </a:solidFill>
                <a:latin typeface="Arial" panose="020B0604020202020204" pitchFamily="34" charset="0"/>
              </a:rPr>
              <a:t>18</a:t>
            </a:r>
          </a:p>
        </p:txBody>
      </p:sp>
      <p:sp>
        <p:nvSpPr>
          <p:cNvPr id="18454" name="Rectangle 508">
            <a:extLst>
              <a:ext uri="{FF2B5EF4-FFF2-40B4-BE49-F238E27FC236}">
                <a16:creationId xmlns:a16="http://schemas.microsoft.com/office/drawing/2014/main" id="{DA76F25A-D985-46A6-A810-74DAEDBC678E}"/>
              </a:ext>
            </a:extLst>
          </p:cNvPr>
          <p:cNvSpPr>
            <a:spLocks noChangeArrowheads="1"/>
          </p:cNvSpPr>
          <p:nvPr/>
        </p:nvSpPr>
        <p:spPr bwMode="auto">
          <a:xfrm>
            <a:off x="9304339" y="2209800"/>
            <a:ext cx="454025" cy="1104900"/>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FFFF00"/>
                </a:solidFill>
                <a:latin typeface="Times New Roman" panose="02020603050405020304" pitchFamily="18" charset="0"/>
              </a:defRPr>
            </a:lvl1pPr>
            <a:lvl2pPr marL="742950" indent="-285750">
              <a:defRPr sz="2000">
                <a:solidFill>
                  <a:srgbClr val="FFFF00"/>
                </a:solidFill>
                <a:latin typeface="Times New Roman" panose="02020603050405020304" pitchFamily="18" charset="0"/>
              </a:defRPr>
            </a:lvl2pPr>
            <a:lvl3pPr marL="1143000" indent="-228600">
              <a:defRPr sz="2000">
                <a:solidFill>
                  <a:srgbClr val="FFFF00"/>
                </a:solidFill>
                <a:latin typeface="Times New Roman" panose="02020603050405020304" pitchFamily="18" charset="0"/>
              </a:defRPr>
            </a:lvl3pPr>
            <a:lvl4pPr marL="1600200" indent="-228600">
              <a:defRPr sz="2000">
                <a:solidFill>
                  <a:srgbClr val="FFFF00"/>
                </a:solidFill>
                <a:latin typeface="Times New Roman" panose="02020603050405020304" pitchFamily="18" charset="0"/>
              </a:defRPr>
            </a:lvl4pPr>
            <a:lvl5pPr marL="2057400" indent="-228600">
              <a:defRPr sz="20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0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0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0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000">
                <a:solidFill>
                  <a:srgbClr val="FFFF00"/>
                </a:solidFill>
                <a:latin typeface="Times New Roman" panose="02020603050405020304" pitchFamily="18" charset="0"/>
              </a:defRPr>
            </a:lvl9pPr>
          </a:lstStyle>
          <a:p>
            <a:pPr fontAlgn="base">
              <a:spcBef>
                <a:spcPct val="20000"/>
              </a:spcBef>
              <a:spcAft>
                <a:spcPct val="0"/>
              </a:spcAft>
              <a:buClr>
                <a:srgbClr val="9ADCF6"/>
              </a:buClr>
            </a:pPr>
            <a:endParaRPr lang="en-US" altLang="en-US" sz="2800">
              <a:solidFill>
                <a:srgbClr val="FFCCFF"/>
              </a:solidFill>
              <a:latin typeface="Arial" panose="020B0604020202020204" pitchFamily="34" charset="0"/>
            </a:endParaRPr>
          </a:p>
        </p:txBody>
      </p:sp>
      <p:sp>
        <p:nvSpPr>
          <p:cNvPr id="18455" name="Rectangle 509">
            <a:extLst>
              <a:ext uri="{FF2B5EF4-FFF2-40B4-BE49-F238E27FC236}">
                <a16:creationId xmlns:a16="http://schemas.microsoft.com/office/drawing/2014/main" id="{39C82C7D-38B0-43E8-B441-363B4C8A0739}"/>
              </a:ext>
            </a:extLst>
          </p:cNvPr>
          <p:cNvSpPr>
            <a:spLocks noChangeArrowheads="1"/>
          </p:cNvSpPr>
          <p:nvPr/>
        </p:nvSpPr>
        <p:spPr bwMode="auto">
          <a:xfrm>
            <a:off x="8851900" y="2209800"/>
            <a:ext cx="452438" cy="1104900"/>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FFFF00"/>
                </a:solidFill>
                <a:latin typeface="Times New Roman" panose="02020603050405020304" pitchFamily="18" charset="0"/>
              </a:defRPr>
            </a:lvl1pPr>
            <a:lvl2pPr marL="742950" indent="-285750">
              <a:defRPr sz="2000">
                <a:solidFill>
                  <a:srgbClr val="FFFF00"/>
                </a:solidFill>
                <a:latin typeface="Times New Roman" panose="02020603050405020304" pitchFamily="18" charset="0"/>
              </a:defRPr>
            </a:lvl2pPr>
            <a:lvl3pPr marL="1143000" indent="-228600">
              <a:defRPr sz="2000">
                <a:solidFill>
                  <a:srgbClr val="FFFF00"/>
                </a:solidFill>
                <a:latin typeface="Times New Roman" panose="02020603050405020304" pitchFamily="18" charset="0"/>
              </a:defRPr>
            </a:lvl3pPr>
            <a:lvl4pPr marL="1600200" indent="-228600">
              <a:defRPr sz="2000">
                <a:solidFill>
                  <a:srgbClr val="FFFF00"/>
                </a:solidFill>
                <a:latin typeface="Times New Roman" panose="02020603050405020304" pitchFamily="18" charset="0"/>
              </a:defRPr>
            </a:lvl4pPr>
            <a:lvl5pPr marL="2057400" indent="-228600">
              <a:defRPr sz="20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0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0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0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000">
                <a:solidFill>
                  <a:srgbClr val="FFFF00"/>
                </a:solidFill>
                <a:latin typeface="Times New Roman" panose="02020603050405020304" pitchFamily="18" charset="0"/>
              </a:defRPr>
            </a:lvl9pPr>
          </a:lstStyle>
          <a:p>
            <a:pPr fontAlgn="base">
              <a:spcBef>
                <a:spcPct val="20000"/>
              </a:spcBef>
              <a:spcAft>
                <a:spcPct val="0"/>
              </a:spcAft>
              <a:buClr>
                <a:srgbClr val="9ADCF6"/>
              </a:buClr>
            </a:pPr>
            <a:endParaRPr lang="en-US" altLang="en-US" sz="2800">
              <a:solidFill>
                <a:srgbClr val="FFCCFF"/>
              </a:solidFill>
              <a:latin typeface="Arial" panose="020B0604020202020204" pitchFamily="34" charset="0"/>
            </a:endParaRPr>
          </a:p>
        </p:txBody>
      </p:sp>
      <p:sp>
        <p:nvSpPr>
          <p:cNvPr id="18456" name="Rectangle 510">
            <a:extLst>
              <a:ext uri="{FF2B5EF4-FFF2-40B4-BE49-F238E27FC236}">
                <a16:creationId xmlns:a16="http://schemas.microsoft.com/office/drawing/2014/main" id="{3ACC8405-D0A9-42E4-9735-4B58B80F7031}"/>
              </a:ext>
            </a:extLst>
          </p:cNvPr>
          <p:cNvSpPr>
            <a:spLocks noChangeArrowheads="1"/>
          </p:cNvSpPr>
          <p:nvPr/>
        </p:nvSpPr>
        <p:spPr bwMode="auto">
          <a:xfrm>
            <a:off x="8399464" y="2209800"/>
            <a:ext cx="452437" cy="1104900"/>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FFFF00"/>
                </a:solidFill>
                <a:latin typeface="Times New Roman" panose="02020603050405020304" pitchFamily="18" charset="0"/>
              </a:defRPr>
            </a:lvl1pPr>
            <a:lvl2pPr marL="742950" indent="-285750">
              <a:defRPr sz="2000">
                <a:solidFill>
                  <a:srgbClr val="FFFF00"/>
                </a:solidFill>
                <a:latin typeface="Times New Roman" panose="02020603050405020304" pitchFamily="18" charset="0"/>
              </a:defRPr>
            </a:lvl2pPr>
            <a:lvl3pPr marL="1143000" indent="-228600">
              <a:defRPr sz="2000">
                <a:solidFill>
                  <a:srgbClr val="FFFF00"/>
                </a:solidFill>
                <a:latin typeface="Times New Roman" panose="02020603050405020304" pitchFamily="18" charset="0"/>
              </a:defRPr>
            </a:lvl3pPr>
            <a:lvl4pPr marL="1600200" indent="-228600">
              <a:defRPr sz="2000">
                <a:solidFill>
                  <a:srgbClr val="FFFF00"/>
                </a:solidFill>
                <a:latin typeface="Times New Roman" panose="02020603050405020304" pitchFamily="18" charset="0"/>
              </a:defRPr>
            </a:lvl4pPr>
            <a:lvl5pPr marL="2057400" indent="-228600">
              <a:defRPr sz="20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0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0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0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000">
                <a:solidFill>
                  <a:srgbClr val="FFFF00"/>
                </a:solidFill>
                <a:latin typeface="Times New Roman" panose="02020603050405020304" pitchFamily="18" charset="0"/>
              </a:defRPr>
            </a:lvl9pPr>
          </a:lstStyle>
          <a:p>
            <a:pPr fontAlgn="base">
              <a:spcBef>
                <a:spcPct val="20000"/>
              </a:spcBef>
              <a:spcAft>
                <a:spcPct val="0"/>
              </a:spcAft>
              <a:buClr>
                <a:srgbClr val="9ADCF6"/>
              </a:buClr>
            </a:pPr>
            <a:endParaRPr lang="en-US" altLang="en-US" sz="2800">
              <a:solidFill>
                <a:srgbClr val="FFCCFF"/>
              </a:solidFill>
              <a:latin typeface="Arial" panose="020B0604020202020204" pitchFamily="34" charset="0"/>
            </a:endParaRPr>
          </a:p>
        </p:txBody>
      </p:sp>
      <p:sp>
        <p:nvSpPr>
          <p:cNvPr id="18457" name="Rectangle 511">
            <a:extLst>
              <a:ext uri="{FF2B5EF4-FFF2-40B4-BE49-F238E27FC236}">
                <a16:creationId xmlns:a16="http://schemas.microsoft.com/office/drawing/2014/main" id="{C09E87A4-119B-45D5-A2D9-B19AA1ED1C53}"/>
              </a:ext>
            </a:extLst>
          </p:cNvPr>
          <p:cNvSpPr>
            <a:spLocks noChangeArrowheads="1"/>
          </p:cNvSpPr>
          <p:nvPr/>
        </p:nvSpPr>
        <p:spPr bwMode="auto">
          <a:xfrm>
            <a:off x="7945439" y="2209800"/>
            <a:ext cx="454025" cy="1104900"/>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FFFF00"/>
                </a:solidFill>
                <a:latin typeface="Times New Roman" panose="02020603050405020304" pitchFamily="18" charset="0"/>
              </a:defRPr>
            </a:lvl1pPr>
            <a:lvl2pPr marL="742950" indent="-285750">
              <a:defRPr sz="2000">
                <a:solidFill>
                  <a:srgbClr val="FFFF00"/>
                </a:solidFill>
                <a:latin typeface="Times New Roman" panose="02020603050405020304" pitchFamily="18" charset="0"/>
              </a:defRPr>
            </a:lvl2pPr>
            <a:lvl3pPr marL="1143000" indent="-228600">
              <a:defRPr sz="2000">
                <a:solidFill>
                  <a:srgbClr val="FFFF00"/>
                </a:solidFill>
                <a:latin typeface="Times New Roman" panose="02020603050405020304" pitchFamily="18" charset="0"/>
              </a:defRPr>
            </a:lvl3pPr>
            <a:lvl4pPr marL="1600200" indent="-228600">
              <a:defRPr sz="2000">
                <a:solidFill>
                  <a:srgbClr val="FFFF00"/>
                </a:solidFill>
                <a:latin typeface="Times New Roman" panose="02020603050405020304" pitchFamily="18" charset="0"/>
              </a:defRPr>
            </a:lvl4pPr>
            <a:lvl5pPr marL="2057400" indent="-228600">
              <a:defRPr sz="20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0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0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0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000">
                <a:solidFill>
                  <a:srgbClr val="FFFF00"/>
                </a:solidFill>
                <a:latin typeface="Times New Roman" panose="02020603050405020304" pitchFamily="18" charset="0"/>
              </a:defRPr>
            </a:lvl9pPr>
          </a:lstStyle>
          <a:p>
            <a:pPr fontAlgn="base">
              <a:spcBef>
                <a:spcPct val="20000"/>
              </a:spcBef>
              <a:spcAft>
                <a:spcPct val="0"/>
              </a:spcAft>
              <a:buClr>
                <a:srgbClr val="9ADCF6"/>
              </a:buClr>
            </a:pPr>
            <a:endParaRPr lang="en-US" altLang="en-US" sz="2800">
              <a:solidFill>
                <a:srgbClr val="FFCCFF"/>
              </a:solidFill>
              <a:latin typeface="Arial" panose="020B0604020202020204" pitchFamily="34" charset="0"/>
            </a:endParaRPr>
          </a:p>
        </p:txBody>
      </p:sp>
      <p:sp>
        <p:nvSpPr>
          <p:cNvPr id="18458" name="Rectangle 512">
            <a:extLst>
              <a:ext uri="{FF2B5EF4-FFF2-40B4-BE49-F238E27FC236}">
                <a16:creationId xmlns:a16="http://schemas.microsoft.com/office/drawing/2014/main" id="{32ADB8A9-88DE-40D7-93B1-3AA9FA632E7C}"/>
              </a:ext>
            </a:extLst>
          </p:cNvPr>
          <p:cNvSpPr>
            <a:spLocks noChangeArrowheads="1"/>
          </p:cNvSpPr>
          <p:nvPr/>
        </p:nvSpPr>
        <p:spPr bwMode="auto">
          <a:xfrm>
            <a:off x="7493000" y="2209800"/>
            <a:ext cx="452438" cy="1104900"/>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FFFF00"/>
                </a:solidFill>
                <a:latin typeface="Times New Roman" panose="02020603050405020304" pitchFamily="18" charset="0"/>
              </a:defRPr>
            </a:lvl1pPr>
            <a:lvl2pPr marL="742950" indent="-285750">
              <a:defRPr sz="2000">
                <a:solidFill>
                  <a:srgbClr val="FFFF00"/>
                </a:solidFill>
                <a:latin typeface="Times New Roman" panose="02020603050405020304" pitchFamily="18" charset="0"/>
              </a:defRPr>
            </a:lvl2pPr>
            <a:lvl3pPr marL="1143000" indent="-228600">
              <a:defRPr sz="2000">
                <a:solidFill>
                  <a:srgbClr val="FFFF00"/>
                </a:solidFill>
                <a:latin typeface="Times New Roman" panose="02020603050405020304" pitchFamily="18" charset="0"/>
              </a:defRPr>
            </a:lvl3pPr>
            <a:lvl4pPr marL="1600200" indent="-228600">
              <a:defRPr sz="2000">
                <a:solidFill>
                  <a:srgbClr val="FFFF00"/>
                </a:solidFill>
                <a:latin typeface="Times New Roman" panose="02020603050405020304" pitchFamily="18" charset="0"/>
              </a:defRPr>
            </a:lvl4pPr>
            <a:lvl5pPr marL="2057400" indent="-228600">
              <a:defRPr sz="20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0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0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0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000">
                <a:solidFill>
                  <a:srgbClr val="FFFF00"/>
                </a:solidFill>
                <a:latin typeface="Times New Roman" panose="02020603050405020304" pitchFamily="18" charset="0"/>
              </a:defRPr>
            </a:lvl9pPr>
          </a:lstStyle>
          <a:p>
            <a:pPr fontAlgn="base">
              <a:spcBef>
                <a:spcPct val="20000"/>
              </a:spcBef>
              <a:spcAft>
                <a:spcPct val="0"/>
              </a:spcAft>
              <a:buClr>
                <a:srgbClr val="9ADCF6"/>
              </a:buClr>
            </a:pPr>
            <a:endParaRPr lang="en-US" altLang="en-US" sz="2800">
              <a:solidFill>
                <a:srgbClr val="FFCCFF"/>
              </a:solidFill>
              <a:latin typeface="Arial" panose="020B0604020202020204" pitchFamily="34" charset="0"/>
            </a:endParaRPr>
          </a:p>
        </p:txBody>
      </p:sp>
      <p:sp>
        <p:nvSpPr>
          <p:cNvPr id="18459" name="Rectangle 513">
            <a:extLst>
              <a:ext uri="{FF2B5EF4-FFF2-40B4-BE49-F238E27FC236}">
                <a16:creationId xmlns:a16="http://schemas.microsoft.com/office/drawing/2014/main" id="{29209683-F033-4DBF-92C7-B467F2A248D0}"/>
              </a:ext>
            </a:extLst>
          </p:cNvPr>
          <p:cNvSpPr>
            <a:spLocks noChangeArrowheads="1"/>
          </p:cNvSpPr>
          <p:nvPr/>
        </p:nvSpPr>
        <p:spPr bwMode="auto">
          <a:xfrm>
            <a:off x="7040564" y="2209800"/>
            <a:ext cx="452437" cy="1104900"/>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FFFF00"/>
                </a:solidFill>
                <a:latin typeface="Times New Roman" panose="02020603050405020304" pitchFamily="18" charset="0"/>
              </a:defRPr>
            </a:lvl1pPr>
            <a:lvl2pPr marL="742950" indent="-285750">
              <a:defRPr sz="2000">
                <a:solidFill>
                  <a:srgbClr val="FFFF00"/>
                </a:solidFill>
                <a:latin typeface="Times New Roman" panose="02020603050405020304" pitchFamily="18" charset="0"/>
              </a:defRPr>
            </a:lvl2pPr>
            <a:lvl3pPr marL="1143000" indent="-228600">
              <a:defRPr sz="2000">
                <a:solidFill>
                  <a:srgbClr val="FFFF00"/>
                </a:solidFill>
                <a:latin typeface="Times New Roman" panose="02020603050405020304" pitchFamily="18" charset="0"/>
              </a:defRPr>
            </a:lvl3pPr>
            <a:lvl4pPr marL="1600200" indent="-228600">
              <a:defRPr sz="2000">
                <a:solidFill>
                  <a:srgbClr val="FFFF00"/>
                </a:solidFill>
                <a:latin typeface="Times New Roman" panose="02020603050405020304" pitchFamily="18" charset="0"/>
              </a:defRPr>
            </a:lvl4pPr>
            <a:lvl5pPr marL="2057400" indent="-228600">
              <a:defRPr sz="20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0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0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0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000">
                <a:solidFill>
                  <a:srgbClr val="FFFF00"/>
                </a:solidFill>
                <a:latin typeface="Times New Roman" panose="02020603050405020304" pitchFamily="18" charset="0"/>
              </a:defRPr>
            </a:lvl9pPr>
          </a:lstStyle>
          <a:p>
            <a:pPr fontAlgn="base">
              <a:spcBef>
                <a:spcPct val="20000"/>
              </a:spcBef>
              <a:spcAft>
                <a:spcPct val="0"/>
              </a:spcAft>
              <a:buClr>
                <a:srgbClr val="9ADCF6"/>
              </a:buClr>
            </a:pPr>
            <a:endParaRPr lang="en-US" altLang="en-US" sz="2800">
              <a:solidFill>
                <a:srgbClr val="FFCCFF"/>
              </a:solidFill>
              <a:latin typeface="Arial" panose="020B0604020202020204" pitchFamily="34" charset="0"/>
            </a:endParaRPr>
          </a:p>
        </p:txBody>
      </p:sp>
      <p:sp>
        <p:nvSpPr>
          <p:cNvPr id="18460" name="Rectangle 514">
            <a:extLst>
              <a:ext uri="{FF2B5EF4-FFF2-40B4-BE49-F238E27FC236}">
                <a16:creationId xmlns:a16="http://schemas.microsoft.com/office/drawing/2014/main" id="{76434C19-0C0D-40C3-9C39-4623A0098175}"/>
              </a:ext>
            </a:extLst>
          </p:cNvPr>
          <p:cNvSpPr>
            <a:spLocks noChangeArrowheads="1"/>
          </p:cNvSpPr>
          <p:nvPr/>
        </p:nvSpPr>
        <p:spPr bwMode="auto">
          <a:xfrm>
            <a:off x="6586539" y="2209800"/>
            <a:ext cx="454025" cy="1104900"/>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FFFF00"/>
                </a:solidFill>
                <a:latin typeface="Times New Roman" panose="02020603050405020304" pitchFamily="18" charset="0"/>
              </a:defRPr>
            </a:lvl1pPr>
            <a:lvl2pPr marL="742950" indent="-285750">
              <a:defRPr sz="2000">
                <a:solidFill>
                  <a:srgbClr val="FFFF00"/>
                </a:solidFill>
                <a:latin typeface="Times New Roman" panose="02020603050405020304" pitchFamily="18" charset="0"/>
              </a:defRPr>
            </a:lvl2pPr>
            <a:lvl3pPr marL="1143000" indent="-228600">
              <a:defRPr sz="2000">
                <a:solidFill>
                  <a:srgbClr val="FFFF00"/>
                </a:solidFill>
                <a:latin typeface="Times New Roman" panose="02020603050405020304" pitchFamily="18" charset="0"/>
              </a:defRPr>
            </a:lvl3pPr>
            <a:lvl4pPr marL="1600200" indent="-228600">
              <a:defRPr sz="2000">
                <a:solidFill>
                  <a:srgbClr val="FFFF00"/>
                </a:solidFill>
                <a:latin typeface="Times New Roman" panose="02020603050405020304" pitchFamily="18" charset="0"/>
              </a:defRPr>
            </a:lvl4pPr>
            <a:lvl5pPr marL="2057400" indent="-228600">
              <a:defRPr sz="20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0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0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0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000">
                <a:solidFill>
                  <a:srgbClr val="FFFF00"/>
                </a:solidFill>
                <a:latin typeface="Times New Roman" panose="02020603050405020304" pitchFamily="18" charset="0"/>
              </a:defRPr>
            </a:lvl9pPr>
          </a:lstStyle>
          <a:p>
            <a:pPr fontAlgn="base">
              <a:spcBef>
                <a:spcPct val="20000"/>
              </a:spcBef>
              <a:spcAft>
                <a:spcPct val="0"/>
              </a:spcAft>
              <a:buClr>
                <a:srgbClr val="9ADCF6"/>
              </a:buClr>
            </a:pPr>
            <a:endParaRPr lang="en-US" altLang="en-US" sz="2800">
              <a:solidFill>
                <a:srgbClr val="FFCCFF"/>
              </a:solidFill>
              <a:latin typeface="Arial" panose="020B0604020202020204" pitchFamily="34" charset="0"/>
            </a:endParaRPr>
          </a:p>
        </p:txBody>
      </p:sp>
      <p:sp>
        <p:nvSpPr>
          <p:cNvPr id="18461" name="Rectangle 515">
            <a:extLst>
              <a:ext uri="{FF2B5EF4-FFF2-40B4-BE49-F238E27FC236}">
                <a16:creationId xmlns:a16="http://schemas.microsoft.com/office/drawing/2014/main" id="{A6FA031B-96FA-4D33-BEA4-0E5BA9130C34}"/>
              </a:ext>
            </a:extLst>
          </p:cNvPr>
          <p:cNvSpPr>
            <a:spLocks noChangeArrowheads="1"/>
          </p:cNvSpPr>
          <p:nvPr/>
        </p:nvSpPr>
        <p:spPr bwMode="auto">
          <a:xfrm>
            <a:off x="6134100" y="2209800"/>
            <a:ext cx="452438" cy="1104900"/>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FFFF00"/>
                </a:solidFill>
                <a:latin typeface="Times New Roman" panose="02020603050405020304" pitchFamily="18" charset="0"/>
              </a:defRPr>
            </a:lvl1pPr>
            <a:lvl2pPr marL="742950" indent="-285750">
              <a:defRPr sz="2000">
                <a:solidFill>
                  <a:srgbClr val="FFFF00"/>
                </a:solidFill>
                <a:latin typeface="Times New Roman" panose="02020603050405020304" pitchFamily="18" charset="0"/>
              </a:defRPr>
            </a:lvl2pPr>
            <a:lvl3pPr marL="1143000" indent="-228600">
              <a:defRPr sz="2000">
                <a:solidFill>
                  <a:srgbClr val="FFFF00"/>
                </a:solidFill>
                <a:latin typeface="Times New Roman" panose="02020603050405020304" pitchFamily="18" charset="0"/>
              </a:defRPr>
            </a:lvl3pPr>
            <a:lvl4pPr marL="1600200" indent="-228600">
              <a:defRPr sz="2000">
                <a:solidFill>
                  <a:srgbClr val="FFFF00"/>
                </a:solidFill>
                <a:latin typeface="Times New Roman" panose="02020603050405020304" pitchFamily="18" charset="0"/>
              </a:defRPr>
            </a:lvl4pPr>
            <a:lvl5pPr marL="2057400" indent="-228600">
              <a:defRPr sz="20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0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0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0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000">
                <a:solidFill>
                  <a:srgbClr val="FFFF00"/>
                </a:solidFill>
                <a:latin typeface="Times New Roman" panose="02020603050405020304" pitchFamily="18" charset="0"/>
              </a:defRPr>
            </a:lvl9pPr>
          </a:lstStyle>
          <a:p>
            <a:pPr fontAlgn="base">
              <a:spcBef>
                <a:spcPct val="20000"/>
              </a:spcBef>
              <a:spcAft>
                <a:spcPct val="0"/>
              </a:spcAft>
              <a:buClr>
                <a:srgbClr val="9ADCF6"/>
              </a:buClr>
            </a:pPr>
            <a:endParaRPr lang="en-US" altLang="en-US" sz="2800">
              <a:solidFill>
                <a:srgbClr val="FFCCFF"/>
              </a:solidFill>
              <a:latin typeface="Arial" panose="020B0604020202020204" pitchFamily="34" charset="0"/>
            </a:endParaRPr>
          </a:p>
        </p:txBody>
      </p:sp>
      <p:sp>
        <p:nvSpPr>
          <p:cNvPr id="18462" name="Rectangle 516">
            <a:extLst>
              <a:ext uri="{FF2B5EF4-FFF2-40B4-BE49-F238E27FC236}">
                <a16:creationId xmlns:a16="http://schemas.microsoft.com/office/drawing/2014/main" id="{1DA7A79E-D453-4222-ABBD-41A9EB85F7EA}"/>
              </a:ext>
            </a:extLst>
          </p:cNvPr>
          <p:cNvSpPr>
            <a:spLocks noChangeArrowheads="1"/>
          </p:cNvSpPr>
          <p:nvPr/>
        </p:nvSpPr>
        <p:spPr bwMode="auto">
          <a:xfrm>
            <a:off x="5681664" y="2209800"/>
            <a:ext cx="452437" cy="1104900"/>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FFFF00"/>
                </a:solidFill>
                <a:latin typeface="Times New Roman" panose="02020603050405020304" pitchFamily="18" charset="0"/>
              </a:defRPr>
            </a:lvl1pPr>
            <a:lvl2pPr marL="742950" indent="-285750">
              <a:defRPr sz="2000">
                <a:solidFill>
                  <a:srgbClr val="FFFF00"/>
                </a:solidFill>
                <a:latin typeface="Times New Roman" panose="02020603050405020304" pitchFamily="18" charset="0"/>
              </a:defRPr>
            </a:lvl2pPr>
            <a:lvl3pPr marL="1143000" indent="-228600">
              <a:defRPr sz="2000">
                <a:solidFill>
                  <a:srgbClr val="FFFF00"/>
                </a:solidFill>
                <a:latin typeface="Times New Roman" panose="02020603050405020304" pitchFamily="18" charset="0"/>
              </a:defRPr>
            </a:lvl3pPr>
            <a:lvl4pPr marL="1600200" indent="-228600">
              <a:defRPr sz="2000">
                <a:solidFill>
                  <a:srgbClr val="FFFF00"/>
                </a:solidFill>
                <a:latin typeface="Times New Roman" panose="02020603050405020304" pitchFamily="18" charset="0"/>
              </a:defRPr>
            </a:lvl4pPr>
            <a:lvl5pPr marL="2057400" indent="-228600">
              <a:defRPr sz="20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0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0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0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000">
                <a:solidFill>
                  <a:srgbClr val="FFFF00"/>
                </a:solidFill>
                <a:latin typeface="Times New Roman" panose="02020603050405020304" pitchFamily="18" charset="0"/>
              </a:defRPr>
            </a:lvl9pPr>
          </a:lstStyle>
          <a:p>
            <a:pPr fontAlgn="base">
              <a:spcBef>
                <a:spcPct val="20000"/>
              </a:spcBef>
              <a:spcAft>
                <a:spcPct val="0"/>
              </a:spcAft>
              <a:buClr>
                <a:srgbClr val="9ADCF6"/>
              </a:buClr>
            </a:pPr>
            <a:endParaRPr lang="en-US" altLang="en-US" sz="2800">
              <a:solidFill>
                <a:srgbClr val="FFCCFF"/>
              </a:solidFill>
              <a:latin typeface="Arial" panose="020B0604020202020204" pitchFamily="34" charset="0"/>
            </a:endParaRPr>
          </a:p>
        </p:txBody>
      </p:sp>
      <p:sp>
        <p:nvSpPr>
          <p:cNvPr id="18463" name="Rectangle 517">
            <a:extLst>
              <a:ext uri="{FF2B5EF4-FFF2-40B4-BE49-F238E27FC236}">
                <a16:creationId xmlns:a16="http://schemas.microsoft.com/office/drawing/2014/main" id="{556F7DC0-A831-48A1-B8FA-5B42FE3863FC}"/>
              </a:ext>
            </a:extLst>
          </p:cNvPr>
          <p:cNvSpPr>
            <a:spLocks noChangeArrowheads="1"/>
          </p:cNvSpPr>
          <p:nvPr/>
        </p:nvSpPr>
        <p:spPr bwMode="auto">
          <a:xfrm>
            <a:off x="5227639" y="2209800"/>
            <a:ext cx="454025" cy="1104900"/>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FFFF00"/>
                </a:solidFill>
                <a:latin typeface="Times New Roman" panose="02020603050405020304" pitchFamily="18" charset="0"/>
              </a:defRPr>
            </a:lvl1pPr>
            <a:lvl2pPr marL="742950" indent="-285750">
              <a:defRPr sz="2000">
                <a:solidFill>
                  <a:srgbClr val="FFFF00"/>
                </a:solidFill>
                <a:latin typeface="Times New Roman" panose="02020603050405020304" pitchFamily="18" charset="0"/>
              </a:defRPr>
            </a:lvl2pPr>
            <a:lvl3pPr marL="1143000" indent="-228600">
              <a:defRPr sz="2000">
                <a:solidFill>
                  <a:srgbClr val="FFFF00"/>
                </a:solidFill>
                <a:latin typeface="Times New Roman" panose="02020603050405020304" pitchFamily="18" charset="0"/>
              </a:defRPr>
            </a:lvl3pPr>
            <a:lvl4pPr marL="1600200" indent="-228600">
              <a:defRPr sz="2000">
                <a:solidFill>
                  <a:srgbClr val="FFFF00"/>
                </a:solidFill>
                <a:latin typeface="Times New Roman" panose="02020603050405020304" pitchFamily="18" charset="0"/>
              </a:defRPr>
            </a:lvl4pPr>
            <a:lvl5pPr marL="2057400" indent="-228600">
              <a:defRPr sz="20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0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0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0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000">
                <a:solidFill>
                  <a:srgbClr val="FFFF00"/>
                </a:solidFill>
                <a:latin typeface="Times New Roman" panose="02020603050405020304" pitchFamily="18" charset="0"/>
              </a:defRPr>
            </a:lvl9pPr>
          </a:lstStyle>
          <a:p>
            <a:pPr fontAlgn="base">
              <a:spcBef>
                <a:spcPct val="20000"/>
              </a:spcBef>
              <a:spcAft>
                <a:spcPct val="0"/>
              </a:spcAft>
              <a:buClr>
                <a:srgbClr val="9ADCF6"/>
              </a:buClr>
            </a:pPr>
            <a:endParaRPr lang="en-US" altLang="en-US" sz="2800">
              <a:solidFill>
                <a:srgbClr val="FFCCFF"/>
              </a:solidFill>
              <a:latin typeface="Arial" panose="020B0604020202020204" pitchFamily="34" charset="0"/>
            </a:endParaRPr>
          </a:p>
        </p:txBody>
      </p:sp>
      <p:sp>
        <p:nvSpPr>
          <p:cNvPr id="18464" name="Rectangle 518">
            <a:extLst>
              <a:ext uri="{FF2B5EF4-FFF2-40B4-BE49-F238E27FC236}">
                <a16:creationId xmlns:a16="http://schemas.microsoft.com/office/drawing/2014/main" id="{A08F6A15-91EC-4284-B86E-889D2F6343AB}"/>
              </a:ext>
            </a:extLst>
          </p:cNvPr>
          <p:cNvSpPr>
            <a:spLocks noChangeArrowheads="1"/>
          </p:cNvSpPr>
          <p:nvPr/>
        </p:nvSpPr>
        <p:spPr bwMode="auto">
          <a:xfrm>
            <a:off x="4775200" y="2209800"/>
            <a:ext cx="452438" cy="1104900"/>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FFFF00"/>
                </a:solidFill>
                <a:latin typeface="Times New Roman" panose="02020603050405020304" pitchFamily="18" charset="0"/>
              </a:defRPr>
            </a:lvl1pPr>
            <a:lvl2pPr marL="742950" indent="-285750">
              <a:defRPr sz="2000">
                <a:solidFill>
                  <a:srgbClr val="FFFF00"/>
                </a:solidFill>
                <a:latin typeface="Times New Roman" panose="02020603050405020304" pitchFamily="18" charset="0"/>
              </a:defRPr>
            </a:lvl2pPr>
            <a:lvl3pPr marL="1143000" indent="-228600">
              <a:defRPr sz="2000">
                <a:solidFill>
                  <a:srgbClr val="FFFF00"/>
                </a:solidFill>
                <a:latin typeface="Times New Roman" panose="02020603050405020304" pitchFamily="18" charset="0"/>
              </a:defRPr>
            </a:lvl3pPr>
            <a:lvl4pPr marL="1600200" indent="-228600">
              <a:defRPr sz="2000">
                <a:solidFill>
                  <a:srgbClr val="FFFF00"/>
                </a:solidFill>
                <a:latin typeface="Times New Roman" panose="02020603050405020304" pitchFamily="18" charset="0"/>
              </a:defRPr>
            </a:lvl4pPr>
            <a:lvl5pPr marL="2057400" indent="-228600">
              <a:defRPr sz="20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0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0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0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000">
                <a:solidFill>
                  <a:srgbClr val="FFFF00"/>
                </a:solidFill>
                <a:latin typeface="Times New Roman" panose="02020603050405020304" pitchFamily="18" charset="0"/>
              </a:defRPr>
            </a:lvl9pPr>
          </a:lstStyle>
          <a:p>
            <a:pPr fontAlgn="base">
              <a:spcBef>
                <a:spcPct val="20000"/>
              </a:spcBef>
              <a:spcAft>
                <a:spcPct val="0"/>
              </a:spcAft>
              <a:buClr>
                <a:srgbClr val="9ADCF6"/>
              </a:buClr>
            </a:pPr>
            <a:endParaRPr lang="en-US" altLang="en-US" sz="2800">
              <a:solidFill>
                <a:srgbClr val="FFCCFF"/>
              </a:solidFill>
              <a:latin typeface="Arial" panose="020B0604020202020204" pitchFamily="34" charset="0"/>
            </a:endParaRPr>
          </a:p>
        </p:txBody>
      </p:sp>
      <p:sp>
        <p:nvSpPr>
          <p:cNvPr id="18465" name="Rectangle 519">
            <a:extLst>
              <a:ext uri="{FF2B5EF4-FFF2-40B4-BE49-F238E27FC236}">
                <a16:creationId xmlns:a16="http://schemas.microsoft.com/office/drawing/2014/main" id="{0E86A698-A654-4D5B-87AC-69D9B311CE18}"/>
              </a:ext>
            </a:extLst>
          </p:cNvPr>
          <p:cNvSpPr>
            <a:spLocks noChangeArrowheads="1"/>
          </p:cNvSpPr>
          <p:nvPr/>
        </p:nvSpPr>
        <p:spPr bwMode="auto">
          <a:xfrm>
            <a:off x="4322764" y="2209800"/>
            <a:ext cx="452437" cy="1104900"/>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FFFF00"/>
                </a:solidFill>
                <a:latin typeface="Times New Roman" panose="02020603050405020304" pitchFamily="18" charset="0"/>
              </a:defRPr>
            </a:lvl1pPr>
            <a:lvl2pPr marL="742950" indent="-285750">
              <a:defRPr sz="2000">
                <a:solidFill>
                  <a:srgbClr val="FFFF00"/>
                </a:solidFill>
                <a:latin typeface="Times New Roman" panose="02020603050405020304" pitchFamily="18" charset="0"/>
              </a:defRPr>
            </a:lvl2pPr>
            <a:lvl3pPr marL="1143000" indent="-228600">
              <a:defRPr sz="2000">
                <a:solidFill>
                  <a:srgbClr val="FFFF00"/>
                </a:solidFill>
                <a:latin typeface="Times New Roman" panose="02020603050405020304" pitchFamily="18" charset="0"/>
              </a:defRPr>
            </a:lvl3pPr>
            <a:lvl4pPr marL="1600200" indent="-228600">
              <a:defRPr sz="2000">
                <a:solidFill>
                  <a:srgbClr val="FFFF00"/>
                </a:solidFill>
                <a:latin typeface="Times New Roman" panose="02020603050405020304" pitchFamily="18" charset="0"/>
              </a:defRPr>
            </a:lvl4pPr>
            <a:lvl5pPr marL="2057400" indent="-228600">
              <a:defRPr sz="20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0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0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0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000">
                <a:solidFill>
                  <a:srgbClr val="FFFF00"/>
                </a:solidFill>
                <a:latin typeface="Times New Roman" panose="02020603050405020304" pitchFamily="18" charset="0"/>
              </a:defRPr>
            </a:lvl9pPr>
          </a:lstStyle>
          <a:p>
            <a:pPr fontAlgn="base">
              <a:spcBef>
                <a:spcPct val="20000"/>
              </a:spcBef>
              <a:spcAft>
                <a:spcPct val="0"/>
              </a:spcAft>
              <a:buClr>
                <a:srgbClr val="9ADCF6"/>
              </a:buClr>
            </a:pPr>
            <a:endParaRPr lang="en-US" altLang="en-US" sz="2800">
              <a:solidFill>
                <a:srgbClr val="FFCCFF"/>
              </a:solidFill>
              <a:latin typeface="Arial" panose="020B0604020202020204" pitchFamily="34" charset="0"/>
            </a:endParaRPr>
          </a:p>
        </p:txBody>
      </p:sp>
      <p:sp>
        <p:nvSpPr>
          <p:cNvPr id="18466" name="Rectangle 520">
            <a:extLst>
              <a:ext uri="{FF2B5EF4-FFF2-40B4-BE49-F238E27FC236}">
                <a16:creationId xmlns:a16="http://schemas.microsoft.com/office/drawing/2014/main" id="{C097F951-018F-4C3B-94AA-502CF1FCBD1F}"/>
              </a:ext>
            </a:extLst>
          </p:cNvPr>
          <p:cNvSpPr>
            <a:spLocks noChangeArrowheads="1"/>
          </p:cNvSpPr>
          <p:nvPr/>
        </p:nvSpPr>
        <p:spPr bwMode="auto">
          <a:xfrm>
            <a:off x="3903663" y="2209800"/>
            <a:ext cx="419100" cy="1104900"/>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FFFF00"/>
                </a:solidFill>
                <a:latin typeface="Times New Roman" panose="02020603050405020304" pitchFamily="18" charset="0"/>
              </a:defRPr>
            </a:lvl1pPr>
            <a:lvl2pPr marL="742950" indent="-285750">
              <a:defRPr sz="2000">
                <a:solidFill>
                  <a:srgbClr val="FFFF00"/>
                </a:solidFill>
                <a:latin typeface="Times New Roman" panose="02020603050405020304" pitchFamily="18" charset="0"/>
              </a:defRPr>
            </a:lvl2pPr>
            <a:lvl3pPr marL="1143000" indent="-228600">
              <a:defRPr sz="2000">
                <a:solidFill>
                  <a:srgbClr val="FFFF00"/>
                </a:solidFill>
                <a:latin typeface="Times New Roman" panose="02020603050405020304" pitchFamily="18" charset="0"/>
              </a:defRPr>
            </a:lvl3pPr>
            <a:lvl4pPr marL="1600200" indent="-228600">
              <a:defRPr sz="2000">
                <a:solidFill>
                  <a:srgbClr val="FFFF00"/>
                </a:solidFill>
                <a:latin typeface="Times New Roman" panose="02020603050405020304" pitchFamily="18" charset="0"/>
              </a:defRPr>
            </a:lvl4pPr>
            <a:lvl5pPr marL="2057400" indent="-228600">
              <a:defRPr sz="20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0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0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0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000">
                <a:solidFill>
                  <a:srgbClr val="FFFF00"/>
                </a:solidFill>
                <a:latin typeface="Times New Roman" panose="02020603050405020304" pitchFamily="18" charset="0"/>
              </a:defRPr>
            </a:lvl9pPr>
          </a:lstStyle>
          <a:p>
            <a:pPr fontAlgn="base">
              <a:spcBef>
                <a:spcPct val="20000"/>
              </a:spcBef>
              <a:spcAft>
                <a:spcPct val="0"/>
              </a:spcAft>
              <a:buClr>
                <a:srgbClr val="9ADCF6"/>
              </a:buClr>
            </a:pPr>
            <a:endParaRPr lang="en-US" altLang="en-US" sz="2800">
              <a:solidFill>
                <a:srgbClr val="FFCCFF"/>
              </a:solidFill>
              <a:latin typeface="Arial" panose="020B0604020202020204" pitchFamily="34" charset="0"/>
            </a:endParaRPr>
          </a:p>
        </p:txBody>
      </p:sp>
      <p:sp>
        <p:nvSpPr>
          <p:cNvPr id="18467" name="Rectangle 521">
            <a:extLst>
              <a:ext uri="{FF2B5EF4-FFF2-40B4-BE49-F238E27FC236}">
                <a16:creationId xmlns:a16="http://schemas.microsoft.com/office/drawing/2014/main" id="{6303B8DB-D7CD-4A07-9872-B9DE9B12F828}"/>
              </a:ext>
            </a:extLst>
          </p:cNvPr>
          <p:cNvSpPr>
            <a:spLocks noChangeArrowheads="1"/>
          </p:cNvSpPr>
          <p:nvPr/>
        </p:nvSpPr>
        <p:spPr bwMode="auto">
          <a:xfrm>
            <a:off x="3416301" y="2209800"/>
            <a:ext cx="487363" cy="1104900"/>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FFFF00"/>
                </a:solidFill>
                <a:latin typeface="Times New Roman" panose="02020603050405020304" pitchFamily="18" charset="0"/>
              </a:defRPr>
            </a:lvl1pPr>
            <a:lvl2pPr marL="742950" indent="-285750">
              <a:defRPr sz="2000">
                <a:solidFill>
                  <a:srgbClr val="FFFF00"/>
                </a:solidFill>
                <a:latin typeface="Times New Roman" panose="02020603050405020304" pitchFamily="18" charset="0"/>
              </a:defRPr>
            </a:lvl2pPr>
            <a:lvl3pPr marL="1143000" indent="-228600">
              <a:defRPr sz="2000">
                <a:solidFill>
                  <a:srgbClr val="FFFF00"/>
                </a:solidFill>
                <a:latin typeface="Times New Roman" panose="02020603050405020304" pitchFamily="18" charset="0"/>
              </a:defRPr>
            </a:lvl3pPr>
            <a:lvl4pPr marL="1600200" indent="-228600">
              <a:defRPr sz="2000">
                <a:solidFill>
                  <a:srgbClr val="FFFF00"/>
                </a:solidFill>
                <a:latin typeface="Times New Roman" panose="02020603050405020304" pitchFamily="18" charset="0"/>
              </a:defRPr>
            </a:lvl4pPr>
            <a:lvl5pPr marL="2057400" indent="-228600">
              <a:defRPr sz="20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0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0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0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000">
                <a:solidFill>
                  <a:srgbClr val="FFFF00"/>
                </a:solidFill>
                <a:latin typeface="Times New Roman" panose="02020603050405020304" pitchFamily="18" charset="0"/>
              </a:defRPr>
            </a:lvl9pPr>
          </a:lstStyle>
          <a:p>
            <a:pPr fontAlgn="base">
              <a:spcBef>
                <a:spcPct val="20000"/>
              </a:spcBef>
              <a:spcAft>
                <a:spcPct val="0"/>
              </a:spcAft>
              <a:buClr>
                <a:srgbClr val="9ADCF6"/>
              </a:buClr>
            </a:pPr>
            <a:endParaRPr lang="en-US" altLang="en-US" sz="2800">
              <a:solidFill>
                <a:srgbClr val="FFCCFF"/>
              </a:solidFill>
              <a:latin typeface="Arial" panose="020B0604020202020204" pitchFamily="34" charset="0"/>
            </a:endParaRPr>
          </a:p>
        </p:txBody>
      </p:sp>
      <p:sp>
        <p:nvSpPr>
          <p:cNvPr id="18468" name="Rectangle 522">
            <a:extLst>
              <a:ext uri="{FF2B5EF4-FFF2-40B4-BE49-F238E27FC236}">
                <a16:creationId xmlns:a16="http://schemas.microsoft.com/office/drawing/2014/main" id="{BB45D220-7D7B-48BB-958B-8E260E4D3626}"/>
              </a:ext>
            </a:extLst>
          </p:cNvPr>
          <p:cNvSpPr>
            <a:spLocks noChangeArrowheads="1"/>
          </p:cNvSpPr>
          <p:nvPr/>
        </p:nvSpPr>
        <p:spPr bwMode="auto">
          <a:xfrm>
            <a:off x="2963864" y="2209800"/>
            <a:ext cx="452437" cy="1104900"/>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FFFF00"/>
                </a:solidFill>
                <a:latin typeface="Times New Roman" panose="02020603050405020304" pitchFamily="18" charset="0"/>
              </a:defRPr>
            </a:lvl1pPr>
            <a:lvl2pPr marL="742950" indent="-285750">
              <a:defRPr sz="2000">
                <a:solidFill>
                  <a:srgbClr val="FFFF00"/>
                </a:solidFill>
                <a:latin typeface="Times New Roman" panose="02020603050405020304" pitchFamily="18" charset="0"/>
              </a:defRPr>
            </a:lvl2pPr>
            <a:lvl3pPr marL="1143000" indent="-228600">
              <a:defRPr sz="2000">
                <a:solidFill>
                  <a:srgbClr val="FFFF00"/>
                </a:solidFill>
                <a:latin typeface="Times New Roman" panose="02020603050405020304" pitchFamily="18" charset="0"/>
              </a:defRPr>
            </a:lvl3pPr>
            <a:lvl4pPr marL="1600200" indent="-228600">
              <a:defRPr sz="2000">
                <a:solidFill>
                  <a:srgbClr val="FFFF00"/>
                </a:solidFill>
                <a:latin typeface="Times New Roman" panose="02020603050405020304" pitchFamily="18" charset="0"/>
              </a:defRPr>
            </a:lvl4pPr>
            <a:lvl5pPr marL="2057400" indent="-228600">
              <a:defRPr sz="20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0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0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0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000">
                <a:solidFill>
                  <a:srgbClr val="FFFF00"/>
                </a:solidFill>
                <a:latin typeface="Times New Roman" panose="02020603050405020304" pitchFamily="18" charset="0"/>
              </a:defRPr>
            </a:lvl9pPr>
          </a:lstStyle>
          <a:p>
            <a:pPr fontAlgn="base">
              <a:spcBef>
                <a:spcPct val="20000"/>
              </a:spcBef>
              <a:spcAft>
                <a:spcPct val="0"/>
              </a:spcAft>
              <a:buClr>
                <a:srgbClr val="9ADCF6"/>
              </a:buClr>
            </a:pPr>
            <a:endParaRPr lang="en-US" altLang="en-US" sz="2800">
              <a:solidFill>
                <a:srgbClr val="FFCCFF"/>
              </a:solidFill>
              <a:latin typeface="Arial" panose="020B0604020202020204" pitchFamily="34" charset="0"/>
            </a:endParaRPr>
          </a:p>
        </p:txBody>
      </p:sp>
      <p:sp>
        <p:nvSpPr>
          <p:cNvPr id="18469" name="Rectangle 523">
            <a:extLst>
              <a:ext uri="{FF2B5EF4-FFF2-40B4-BE49-F238E27FC236}">
                <a16:creationId xmlns:a16="http://schemas.microsoft.com/office/drawing/2014/main" id="{459273B3-EEB7-4070-8924-688D603FF6DB}"/>
              </a:ext>
            </a:extLst>
          </p:cNvPr>
          <p:cNvSpPr>
            <a:spLocks noChangeArrowheads="1"/>
          </p:cNvSpPr>
          <p:nvPr/>
        </p:nvSpPr>
        <p:spPr bwMode="auto">
          <a:xfrm>
            <a:off x="2514601" y="2209800"/>
            <a:ext cx="449263" cy="1104900"/>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FFFF00"/>
                </a:solidFill>
                <a:latin typeface="Times New Roman" panose="02020603050405020304" pitchFamily="18" charset="0"/>
              </a:defRPr>
            </a:lvl1pPr>
            <a:lvl2pPr marL="742950" indent="-285750">
              <a:defRPr sz="2000">
                <a:solidFill>
                  <a:srgbClr val="FFFF00"/>
                </a:solidFill>
                <a:latin typeface="Times New Roman" panose="02020603050405020304" pitchFamily="18" charset="0"/>
              </a:defRPr>
            </a:lvl2pPr>
            <a:lvl3pPr marL="1143000" indent="-228600">
              <a:defRPr sz="2000">
                <a:solidFill>
                  <a:srgbClr val="FFFF00"/>
                </a:solidFill>
                <a:latin typeface="Times New Roman" panose="02020603050405020304" pitchFamily="18" charset="0"/>
              </a:defRPr>
            </a:lvl3pPr>
            <a:lvl4pPr marL="1600200" indent="-228600">
              <a:defRPr sz="2000">
                <a:solidFill>
                  <a:srgbClr val="FFFF00"/>
                </a:solidFill>
                <a:latin typeface="Times New Roman" panose="02020603050405020304" pitchFamily="18" charset="0"/>
              </a:defRPr>
            </a:lvl4pPr>
            <a:lvl5pPr marL="2057400" indent="-228600">
              <a:defRPr sz="20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0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0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0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000">
                <a:solidFill>
                  <a:srgbClr val="FFFF00"/>
                </a:solidFill>
                <a:latin typeface="Times New Roman" panose="02020603050405020304" pitchFamily="18" charset="0"/>
              </a:defRPr>
            </a:lvl9pPr>
          </a:lstStyle>
          <a:p>
            <a:pPr fontAlgn="base">
              <a:spcBef>
                <a:spcPct val="20000"/>
              </a:spcBef>
              <a:spcAft>
                <a:spcPct val="0"/>
              </a:spcAft>
              <a:buClr>
                <a:srgbClr val="9ADCF6"/>
              </a:buClr>
            </a:pPr>
            <a:endParaRPr lang="en-US" altLang="en-US" sz="2800">
              <a:solidFill>
                <a:srgbClr val="FFCCFF"/>
              </a:solidFill>
              <a:latin typeface="Arial" panose="020B0604020202020204" pitchFamily="34" charset="0"/>
            </a:endParaRPr>
          </a:p>
        </p:txBody>
      </p:sp>
      <p:sp>
        <p:nvSpPr>
          <p:cNvPr id="18470" name="Rectangle 524">
            <a:extLst>
              <a:ext uri="{FF2B5EF4-FFF2-40B4-BE49-F238E27FC236}">
                <a16:creationId xmlns:a16="http://schemas.microsoft.com/office/drawing/2014/main" id="{80AE3DEA-A0CF-4FD5-AF69-D1CFE8D3D28D}"/>
              </a:ext>
            </a:extLst>
          </p:cNvPr>
          <p:cNvSpPr>
            <a:spLocks noChangeArrowheads="1"/>
          </p:cNvSpPr>
          <p:nvPr/>
        </p:nvSpPr>
        <p:spPr bwMode="auto">
          <a:xfrm>
            <a:off x="2057400" y="2209800"/>
            <a:ext cx="457200" cy="1104900"/>
          </a:xfrm>
          <a:prstGeom prst="rect">
            <a:avLst/>
          </a:prstGeom>
          <a:solidFill>
            <a:srgbClr val="FFCCFF"/>
          </a:solidFill>
          <a:ln w="9525">
            <a:solidFill>
              <a:srgbClr val="FFCCFF"/>
            </a:solidFill>
            <a:miter lim="800000"/>
            <a:headEnd/>
            <a:tailEnd/>
          </a:ln>
        </p:spPr>
        <p:txBody>
          <a:bodyPr/>
          <a:lstStyle>
            <a:lvl1pPr>
              <a:defRPr sz="2000">
                <a:solidFill>
                  <a:srgbClr val="FFFF00"/>
                </a:solidFill>
                <a:latin typeface="Times New Roman" panose="02020603050405020304" pitchFamily="18" charset="0"/>
              </a:defRPr>
            </a:lvl1pPr>
            <a:lvl2pPr marL="742950" indent="-285750">
              <a:defRPr sz="2000">
                <a:solidFill>
                  <a:srgbClr val="FFFF00"/>
                </a:solidFill>
                <a:latin typeface="Times New Roman" panose="02020603050405020304" pitchFamily="18" charset="0"/>
              </a:defRPr>
            </a:lvl2pPr>
            <a:lvl3pPr marL="1143000" indent="-228600">
              <a:defRPr sz="2000">
                <a:solidFill>
                  <a:srgbClr val="FFFF00"/>
                </a:solidFill>
                <a:latin typeface="Times New Roman" panose="02020603050405020304" pitchFamily="18" charset="0"/>
              </a:defRPr>
            </a:lvl3pPr>
            <a:lvl4pPr marL="1600200" indent="-228600">
              <a:defRPr sz="2000">
                <a:solidFill>
                  <a:srgbClr val="FFFF00"/>
                </a:solidFill>
                <a:latin typeface="Times New Roman" panose="02020603050405020304" pitchFamily="18" charset="0"/>
              </a:defRPr>
            </a:lvl4pPr>
            <a:lvl5pPr marL="2057400" indent="-228600">
              <a:defRPr sz="20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0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0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0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000">
                <a:solidFill>
                  <a:srgbClr val="FFFF00"/>
                </a:solidFill>
                <a:latin typeface="Times New Roman" panose="02020603050405020304" pitchFamily="18" charset="0"/>
              </a:defRPr>
            </a:lvl9pPr>
          </a:lstStyle>
          <a:p>
            <a:pPr fontAlgn="base">
              <a:spcBef>
                <a:spcPct val="20000"/>
              </a:spcBef>
              <a:spcAft>
                <a:spcPct val="0"/>
              </a:spcAft>
              <a:buClr>
                <a:srgbClr val="9ADCF6"/>
              </a:buClr>
            </a:pPr>
            <a:endParaRPr lang="en-US" altLang="en-US" sz="2800">
              <a:solidFill>
                <a:srgbClr val="FFCCFF"/>
              </a:solidFill>
              <a:latin typeface="Arial" panose="020B0604020202020204" pitchFamily="34" charset="0"/>
            </a:endParaRPr>
          </a:p>
        </p:txBody>
      </p:sp>
      <p:sp>
        <p:nvSpPr>
          <p:cNvPr id="18471" name="Line 525">
            <a:extLst>
              <a:ext uri="{FF2B5EF4-FFF2-40B4-BE49-F238E27FC236}">
                <a16:creationId xmlns:a16="http://schemas.microsoft.com/office/drawing/2014/main" id="{2CD9C1FE-2F20-45D7-B03C-D8EE4A0BF97C}"/>
              </a:ext>
            </a:extLst>
          </p:cNvPr>
          <p:cNvSpPr>
            <a:spLocks noChangeShapeType="1"/>
          </p:cNvSpPr>
          <p:nvPr/>
        </p:nvSpPr>
        <p:spPr bwMode="auto">
          <a:xfrm>
            <a:off x="2057400" y="2209800"/>
            <a:ext cx="8153400"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a:solidFill>
                <a:srgbClr val="FFFF00"/>
              </a:solidFill>
              <a:latin typeface="Times New Roman" panose="02020603050405020304" pitchFamily="18" charset="0"/>
            </a:endParaRPr>
          </a:p>
        </p:txBody>
      </p:sp>
      <p:sp>
        <p:nvSpPr>
          <p:cNvPr id="18472" name="Line 526">
            <a:extLst>
              <a:ext uri="{FF2B5EF4-FFF2-40B4-BE49-F238E27FC236}">
                <a16:creationId xmlns:a16="http://schemas.microsoft.com/office/drawing/2014/main" id="{43AF9EFA-0451-4B49-928C-63E9F2528CAE}"/>
              </a:ext>
            </a:extLst>
          </p:cNvPr>
          <p:cNvSpPr>
            <a:spLocks noChangeShapeType="1"/>
          </p:cNvSpPr>
          <p:nvPr/>
        </p:nvSpPr>
        <p:spPr bwMode="auto">
          <a:xfrm>
            <a:off x="2057400" y="3314700"/>
            <a:ext cx="81534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a:solidFill>
                <a:srgbClr val="FFFF00"/>
              </a:solidFill>
              <a:latin typeface="Times New Roman" panose="02020603050405020304" pitchFamily="18" charset="0"/>
            </a:endParaRPr>
          </a:p>
        </p:txBody>
      </p:sp>
      <p:sp>
        <p:nvSpPr>
          <p:cNvPr id="18473" name="Line 527">
            <a:extLst>
              <a:ext uri="{FF2B5EF4-FFF2-40B4-BE49-F238E27FC236}">
                <a16:creationId xmlns:a16="http://schemas.microsoft.com/office/drawing/2014/main" id="{2CF25087-4560-4307-866C-FD854649D368}"/>
              </a:ext>
            </a:extLst>
          </p:cNvPr>
          <p:cNvSpPr>
            <a:spLocks noChangeShapeType="1"/>
          </p:cNvSpPr>
          <p:nvPr/>
        </p:nvSpPr>
        <p:spPr bwMode="auto">
          <a:xfrm>
            <a:off x="2057400" y="4419600"/>
            <a:ext cx="8153400"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a:solidFill>
                <a:srgbClr val="FFFF00"/>
              </a:solidFill>
              <a:latin typeface="Times New Roman" panose="02020603050405020304" pitchFamily="18" charset="0"/>
            </a:endParaRPr>
          </a:p>
        </p:txBody>
      </p:sp>
      <p:sp>
        <p:nvSpPr>
          <p:cNvPr id="18474" name="Line 528">
            <a:extLst>
              <a:ext uri="{FF2B5EF4-FFF2-40B4-BE49-F238E27FC236}">
                <a16:creationId xmlns:a16="http://schemas.microsoft.com/office/drawing/2014/main" id="{A867A3D0-8D88-4948-9D9B-12072B0AA719}"/>
              </a:ext>
            </a:extLst>
          </p:cNvPr>
          <p:cNvSpPr>
            <a:spLocks noChangeShapeType="1"/>
          </p:cNvSpPr>
          <p:nvPr/>
        </p:nvSpPr>
        <p:spPr bwMode="auto">
          <a:xfrm>
            <a:off x="2057400" y="2209800"/>
            <a:ext cx="0" cy="220980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a:solidFill>
                <a:srgbClr val="FFFF00"/>
              </a:solidFill>
              <a:latin typeface="Times New Roman" panose="02020603050405020304" pitchFamily="18" charset="0"/>
            </a:endParaRPr>
          </a:p>
        </p:txBody>
      </p:sp>
      <p:sp>
        <p:nvSpPr>
          <p:cNvPr id="18475" name="Line 529">
            <a:extLst>
              <a:ext uri="{FF2B5EF4-FFF2-40B4-BE49-F238E27FC236}">
                <a16:creationId xmlns:a16="http://schemas.microsoft.com/office/drawing/2014/main" id="{4A66D380-B3CB-487F-8BD8-110943D42988}"/>
              </a:ext>
            </a:extLst>
          </p:cNvPr>
          <p:cNvSpPr>
            <a:spLocks noChangeShapeType="1"/>
          </p:cNvSpPr>
          <p:nvPr/>
        </p:nvSpPr>
        <p:spPr bwMode="auto">
          <a:xfrm>
            <a:off x="2514600" y="2209800"/>
            <a:ext cx="0" cy="2209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a:solidFill>
                <a:srgbClr val="FFFF00"/>
              </a:solidFill>
              <a:latin typeface="Times New Roman" panose="02020603050405020304" pitchFamily="18" charset="0"/>
            </a:endParaRPr>
          </a:p>
        </p:txBody>
      </p:sp>
      <p:sp>
        <p:nvSpPr>
          <p:cNvPr id="18476" name="Line 530">
            <a:extLst>
              <a:ext uri="{FF2B5EF4-FFF2-40B4-BE49-F238E27FC236}">
                <a16:creationId xmlns:a16="http://schemas.microsoft.com/office/drawing/2014/main" id="{00CBA306-FB45-42E5-9C30-2061995362B9}"/>
              </a:ext>
            </a:extLst>
          </p:cNvPr>
          <p:cNvSpPr>
            <a:spLocks noChangeShapeType="1"/>
          </p:cNvSpPr>
          <p:nvPr/>
        </p:nvSpPr>
        <p:spPr bwMode="auto">
          <a:xfrm>
            <a:off x="2963863" y="2209800"/>
            <a:ext cx="0" cy="2209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a:solidFill>
                <a:srgbClr val="FFFF00"/>
              </a:solidFill>
              <a:latin typeface="Times New Roman" panose="02020603050405020304" pitchFamily="18" charset="0"/>
            </a:endParaRPr>
          </a:p>
        </p:txBody>
      </p:sp>
      <p:sp>
        <p:nvSpPr>
          <p:cNvPr id="18477" name="Line 531">
            <a:extLst>
              <a:ext uri="{FF2B5EF4-FFF2-40B4-BE49-F238E27FC236}">
                <a16:creationId xmlns:a16="http://schemas.microsoft.com/office/drawing/2014/main" id="{F1839DE7-7A8A-41AF-8BC0-E2AB8A7BAEC2}"/>
              </a:ext>
            </a:extLst>
          </p:cNvPr>
          <p:cNvSpPr>
            <a:spLocks noChangeShapeType="1"/>
          </p:cNvSpPr>
          <p:nvPr/>
        </p:nvSpPr>
        <p:spPr bwMode="auto">
          <a:xfrm>
            <a:off x="3416300" y="2209800"/>
            <a:ext cx="0" cy="2209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a:solidFill>
                <a:srgbClr val="FFFF00"/>
              </a:solidFill>
              <a:latin typeface="Times New Roman" panose="02020603050405020304" pitchFamily="18" charset="0"/>
            </a:endParaRPr>
          </a:p>
        </p:txBody>
      </p:sp>
      <p:sp>
        <p:nvSpPr>
          <p:cNvPr id="18478" name="Line 532">
            <a:extLst>
              <a:ext uri="{FF2B5EF4-FFF2-40B4-BE49-F238E27FC236}">
                <a16:creationId xmlns:a16="http://schemas.microsoft.com/office/drawing/2014/main" id="{4DF323DA-7386-4B7D-ACB6-D4372507CD73}"/>
              </a:ext>
            </a:extLst>
          </p:cNvPr>
          <p:cNvSpPr>
            <a:spLocks noChangeShapeType="1"/>
          </p:cNvSpPr>
          <p:nvPr/>
        </p:nvSpPr>
        <p:spPr bwMode="auto">
          <a:xfrm>
            <a:off x="3903663" y="2209800"/>
            <a:ext cx="0" cy="2209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a:solidFill>
                <a:srgbClr val="FFFF00"/>
              </a:solidFill>
              <a:latin typeface="Times New Roman" panose="02020603050405020304" pitchFamily="18" charset="0"/>
            </a:endParaRPr>
          </a:p>
        </p:txBody>
      </p:sp>
      <p:sp>
        <p:nvSpPr>
          <p:cNvPr id="18479" name="Line 533">
            <a:extLst>
              <a:ext uri="{FF2B5EF4-FFF2-40B4-BE49-F238E27FC236}">
                <a16:creationId xmlns:a16="http://schemas.microsoft.com/office/drawing/2014/main" id="{2C816E6A-4D9F-4475-8E51-223B2924DAE9}"/>
              </a:ext>
            </a:extLst>
          </p:cNvPr>
          <p:cNvSpPr>
            <a:spLocks noChangeShapeType="1"/>
          </p:cNvSpPr>
          <p:nvPr/>
        </p:nvSpPr>
        <p:spPr bwMode="auto">
          <a:xfrm>
            <a:off x="4322763" y="2209800"/>
            <a:ext cx="0" cy="2209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a:solidFill>
                <a:srgbClr val="FFFF00"/>
              </a:solidFill>
              <a:latin typeface="Times New Roman" panose="02020603050405020304" pitchFamily="18" charset="0"/>
            </a:endParaRPr>
          </a:p>
        </p:txBody>
      </p:sp>
      <p:sp>
        <p:nvSpPr>
          <p:cNvPr id="18480" name="Line 534">
            <a:extLst>
              <a:ext uri="{FF2B5EF4-FFF2-40B4-BE49-F238E27FC236}">
                <a16:creationId xmlns:a16="http://schemas.microsoft.com/office/drawing/2014/main" id="{ADE168E4-774F-4F89-B0B6-40157BF4C5B8}"/>
              </a:ext>
            </a:extLst>
          </p:cNvPr>
          <p:cNvSpPr>
            <a:spLocks noChangeShapeType="1"/>
          </p:cNvSpPr>
          <p:nvPr/>
        </p:nvSpPr>
        <p:spPr bwMode="auto">
          <a:xfrm>
            <a:off x="4775200" y="2209800"/>
            <a:ext cx="0" cy="2209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a:solidFill>
                <a:srgbClr val="FFFF00"/>
              </a:solidFill>
              <a:latin typeface="Times New Roman" panose="02020603050405020304" pitchFamily="18" charset="0"/>
            </a:endParaRPr>
          </a:p>
        </p:txBody>
      </p:sp>
      <p:sp>
        <p:nvSpPr>
          <p:cNvPr id="18481" name="Line 535">
            <a:extLst>
              <a:ext uri="{FF2B5EF4-FFF2-40B4-BE49-F238E27FC236}">
                <a16:creationId xmlns:a16="http://schemas.microsoft.com/office/drawing/2014/main" id="{2D32E597-67AB-4D42-A5FF-CA9D1BCFE6FC}"/>
              </a:ext>
            </a:extLst>
          </p:cNvPr>
          <p:cNvSpPr>
            <a:spLocks noChangeShapeType="1"/>
          </p:cNvSpPr>
          <p:nvPr/>
        </p:nvSpPr>
        <p:spPr bwMode="auto">
          <a:xfrm>
            <a:off x="5227638" y="2209800"/>
            <a:ext cx="0" cy="2209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a:solidFill>
                <a:srgbClr val="FFFF00"/>
              </a:solidFill>
              <a:latin typeface="Times New Roman" panose="02020603050405020304" pitchFamily="18" charset="0"/>
            </a:endParaRPr>
          </a:p>
        </p:txBody>
      </p:sp>
      <p:sp>
        <p:nvSpPr>
          <p:cNvPr id="18482" name="Line 536">
            <a:extLst>
              <a:ext uri="{FF2B5EF4-FFF2-40B4-BE49-F238E27FC236}">
                <a16:creationId xmlns:a16="http://schemas.microsoft.com/office/drawing/2014/main" id="{161D5816-C577-4E4B-BB0A-5D29F17F1767}"/>
              </a:ext>
            </a:extLst>
          </p:cNvPr>
          <p:cNvSpPr>
            <a:spLocks noChangeShapeType="1"/>
          </p:cNvSpPr>
          <p:nvPr/>
        </p:nvSpPr>
        <p:spPr bwMode="auto">
          <a:xfrm>
            <a:off x="5681663" y="2209800"/>
            <a:ext cx="0" cy="2209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a:solidFill>
                <a:srgbClr val="FFFF00"/>
              </a:solidFill>
              <a:latin typeface="Times New Roman" panose="02020603050405020304" pitchFamily="18" charset="0"/>
            </a:endParaRPr>
          </a:p>
        </p:txBody>
      </p:sp>
      <p:sp>
        <p:nvSpPr>
          <p:cNvPr id="18483" name="Line 537">
            <a:extLst>
              <a:ext uri="{FF2B5EF4-FFF2-40B4-BE49-F238E27FC236}">
                <a16:creationId xmlns:a16="http://schemas.microsoft.com/office/drawing/2014/main" id="{3503E061-BF98-490D-AFDC-55151B08AE5A}"/>
              </a:ext>
            </a:extLst>
          </p:cNvPr>
          <p:cNvSpPr>
            <a:spLocks noChangeShapeType="1"/>
          </p:cNvSpPr>
          <p:nvPr/>
        </p:nvSpPr>
        <p:spPr bwMode="auto">
          <a:xfrm>
            <a:off x="6134100" y="2209800"/>
            <a:ext cx="0" cy="2209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a:solidFill>
                <a:srgbClr val="FFFF00"/>
              </a:solidFill>
              <a:latin typeface="Times New Roman" panose="02020603050405020304" pitchFamily="18" charset="0"/>
            </a:endParaRPr>
          </a:p>
        </p:txBody>
      </p:sp>
      <p:sp>
        <p:nvSpPr>
          <p:cNvPr id="18484" name="Line 538">
            <a:extLst>
              <a:ext uri="{FF2B5EF4-FFF2-40B4-BE49-F238E27FC236}">
                <a16:creationId xmlns:a16="http://schemas.microsoft.com/office/drawing/2014/main" id="{F4354872-217D-4103-805A-4387D8F168DD}"/>
              </a:ext>
            </a:extLst>
          </p:cNvPr>
          <p:cNvSpPr>
            <a:spLocks noChangeShapeType="1"/>
          </p:cNvSpPr>
          <p:nvPr/>
        </p:nvSpPr>
        <p:spPr bwMode="auto">
          <a:xfrm>
            <a:off x="6586538" y="2209800"/>
            <a:ext cx="0" cy="2209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a:solidFill>
                <a:srgbClr val="FFFF00"/>
              </a:solidFill>
              <a:latin typeface="Times New Roman" panose="02020603050405020304" pitchFamily="18" charset="0"/>
            </a:endParaRPr>
          </a:p>
        </p:txBody>
      </p:sp>
      <p:sp>
        <p:nvSpPr>
          <p:cNvPr id="18485" name="Line 539">
            <a:extLst>
              <a:ext uri="{FF2B5EF4-FFF2-40B4-BE49-F238E27FC236}">
                <a16:creationId xmlns:a16="http://schemas.microsoft.com/office/drawing/2014/main" id="{AD7CBF26-92AA-4DC4-A51B-A7062C9A6634}"/>
              </a:ext>
            </a:extLst>
          </p:cNvPr>
          <p:cNvSpPr>
            <a:spLocks noChangeShapeType="1"/>
          </p:cNvSpPr>
          <p:nvPr/>
        </p:nvSpPr>
        <p:spPr bwMode="auto">
          <a:xfrm>
            <a:off x="7040563" y="2209800"/>
            <a:ext cx="0" cy="2209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a:solidFill>
                <a:srgbClr val="FFFF00"/>
              </a:solidFill>
              <a:latin typeface="Times New Roman" panose="02020603050405020304" pitchFamily="18" charset="0"/>
            </a:endParaRPr>
          </a:p>
        </p:txBody>
      </p:sp>
      <p:sp>
        <p:nvSpPr>
          <p:cNvPr id="18486" name="Line 540">
            <a:extLst>
              <a:ext uri="{FF2B5EF4-FFF2-40B4-BE49-F238E27FC236}">
                <a16:creationId xmlns:a16="http://schemas.microsoft.com/office/drawing/2014/main" id="{9CA6BDC0-969E-4378-AC0C-F0123E1136BC}"/>
              </a:ext>
            </a:extLst>
          </p:cNvPr>
          <p:cNvSpPr>
            <a:spLocks noChangeShapeType="1"/>
          </p:cNvSpPr>
          <p:nvPr/>
        </p:nvSpPr>
        <p:spPr bwMode="auto">
          <a:xfrm>
            <a:off x="7493000" y="2209800"/>
            <a:ext cx="0" cy="2209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a:solidFill>
                <a:srgbClr val="FFFF00"/>
              </a:solidFill>
              <a:latin typeface="Times New Roman" panose="02020603050405020304" pitchFamily="18" charset="0"/>
            </a:endParaRPr>
          </a:p>
        </p:txBody>
      </p:sp>
      <p:sp>
        <p:nvSpPr>
          <p:cNvPr id="18487" name="Line 541">
            <a:extLst>
              <a:ext uri="{FF2B5EF4-FFF2-40B4-BE49-F238E27FC236}">
                <a16:creationId xmlns:a16="http://schemas.microsoft.com/office/drawing/2014/main" id="{3C80BBA3-7109-4954-8E6F-677477EA9AE7}"/>
              </a:ext>
            </a:extLst>
          </p:cNvPr>
          <p:cNvSpPr>
            <a:spLocks noChangeShapeType="1"/>
          </p:cNvSpPr>
          <p:nvPr/>
        </p:nvSpPr>
        <p:spPr bwMode="auto">
          <a:xfrm>
            <a:off x="7945438" y="2209800"/>
            <a:ext cx="0" cy="2209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a:solidFill>
                <a:srgbClr val="FFFF00"/>
              </a:solidFill>
              <a:latin typeface="Times New Roman" panose="02020603050405020304" pitchFamily="18" charset="0"/>
            </a:endParaRPr>
          </a:p>
        </p:txBody>
      </p:sp>
      <p:sp>
        <p:nvSpPr>
          <p:cNvPr id="18488" name="Line 542">
            <a:extLst>
              <a:ext uri="{FF2B5EF4-FFF2-40B4-BE49-F238E27FC236}">
                <a16:creationId xmlns:a16="http://schemas.microsoft.com/office/drawing/2014/main" id="{B71A13C7-5DBF-4023-91FB-345E1A02BC6F}"/>
              </a:ext>
            </a:extLst>
          </p:cNvPr>
          <p:cNvSpPr>
            <a:spLocks noChangeShapeType="1"/>
          </p:cNvSpPr>
          <p:nvPr/>
        </p:nvSpPr>
        <p:spPr bwMode="auto">
          <a:xfrm>
            <a:off x="8399463" y="2209800"/>
            <a:ext cx="0" cy="2209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a:solidFill>
                <a:srgbClr val="FFFF00"/>
              </a:solidFill>
              <a:latin typeface="Times New Roman" panose="02020603050405020304" pitchFamily="18" charset="0"/>
            </a:endParaRPr>
          </a:p>
        </p:txBody>
      </p:sp>
      <p:sp>
        <p:nvSpPr>
          <p:cNvPr id="18489" name="Line 543">
            <a:extLst>
              <a:ext uri="{FF2B5EF4-FFF2-40B4-BE49-F238E27FC236}">
                <a16:creationId xmlns:a16="http://schemas.microsoft.com/office/drawing/2014/main" id="{E298B275-6EC6-4EB5-9261-DEC02DCFD6DA}"/>
              </a:ext>
            </a:extLst>
          </p:cNvPr>
          <p:cNvSpPr>
            <a:spLocks noChangeShapeType="1"/>
          </p:cNvSpPr>
          <p:nvPr/>
        </p:nvSpPr>
        <p:spPr bwMode="auto">
          <a:xfrm>
            <a:off x="8851900" y="2209800"/>
            <a:ext cx="0" cy="2209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a:solidFill>
                <a:srgbClr val="FFFF00"/>
              </a:solidFill>
              <a:latin typeface="Times New Roman" panose="02020603050405020304" pitchFamily="18" charset="0"/>
            </a:endParaRPr>
          </a:p>
        </p:txBody>
      </p:sp>
      <p:sp>
        <p:nvSpPr>
          <p:cNvPr id="18490" name="Line 544">
            <a:extLst>
              <a:ext uri="{FF2B5EF4-FFF2-40B4-BE49-F238E27FC236}">
                <a16:creationId xmlns:a16="http://schemas.microsoft.com/office/drawing/2014/main" id="{C8E275F6-8A88-4A9A-A1FF-499C7F2A737F}"/>
              </a:ext>
            </a:extLst>
          </p:cNvPr>
          <p:cNvSpPr>
            <a:spLocks noChangeShapeType="1"/>
          </p:cNvSpPr>
          <p:nvPr/>
        </p:nvSpPr>
        <p:spPr bwMode="auto">
          <a:xfrm>
            <a:off x="9304338" y="2209800"/>
            <a:ext cx="0" cy="2209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a:solidFill>
                <a:srgbClr val="FFFF00"/>
              </a:solidFill>
              <a:latin typeface="Times New Roman" panose="02020603050405020304" pitchFamily="18" charset="0"/>
            </a:endParaRPr>
          </a:p>
        </p:txBody>
      </p:sp>
      <p:sp>
        <p:nvSpPr>
          <p:cNvPr id="18491" name="Line 545">
            <a:extLst>
              <a:ext uri="{FF2B5EF4-FFF2-40B4-BE49-F238E27FC236}">
                <a16:creationId xmlns:a16="http://schemas.microsoft.com/office/drawing/2014/main" id="{425ECE51-63D3-44E9-8BB2-4721F8C18123}"/>
              </a:ext>
            </a:extLst>
          </p:cNvPr>
          <p:cNvSpPr>
            <a:spLocks noChangeShapeType="1"/>
          </p:cNvSpPr>
          <p:nvPr/>
        </p:nvSpPr>
        <p:spPr bwMode="auto">
          <a:xfrm>
            <a:off x="9758363" y="2209800"/>
            <a:ext cx="0" cy="2209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a:solidFill>
                <a:srgbClr val="FFFF00"/>
              </a:solidFill>
              <a:latin typeface="Times New Roman" panose="02020603050405020304" pitchFamily="18" charset="0"/>
            </a:endParaRPr>
          </a:p>
        </p:txBody>
      </p:sp>
      <p:sp>
        <p:nvSpPr>
          <p:cNvPr id="18492" name="Line 546">
            <a:extLst>
              <a:ext uri="{FF2B5EF4-FFF2-40B4-BE49-F238E27FC236}">
                <a16:creationId xmlns:a16="http://schemas.microsoft.com/office/drawing/2014/main" id="{6FFC86A8-A676-487F-84B1-5790C6E707DD}"/>
              </a:ext>
            </a:extLst>
          </p:cNvPr>
          <p:cNvSpPr>
            <a:spLocks noChangeShapeType="1"/>
          </p:cNvSpPr>
          <p:nvPr/>
        </p:nvSpPr>
        <p:spPr bwMode="auto">
          <a:xfrm>
            <a:off x="10210800" y="2209800"/>
            <a:ext cx="0" cy="220980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a:solidFill>
                <a:srgbClr val="FFFF00"/>
              </a:solidFill>
              <a:latin typeface="Times New Roman" panose="02020603050405020304" pitchFamily="18" charset="0"/>
            </a:endParaRPr>
          </a:p>
        </p:txBody>
      </p:sp>
      <p:sp>
        <p:nvSpPr>
          <p:cNvPr id="112168" name="Rectangle 552">
            <a:extLst>
              <a:ext uri="{FF2B5EF4-FFF2-40B4-BE49-F238E27FC236}">
                <a16:creationId xmlns:a16="http://schemas.microsoft.com/office/drawing/2014/main" id="{B9A50F61-05AB-43E7-9706-0C5FDA69E7EC}"/>
              </a:ext>
            </a:extLst>
          </p:cNvPr>
          <p:cNvSpPr>
            <a:spLocks noChangeArrowheads="1"/>
          </p:cNvSpPr>
          <p:nvPr/>
        </p:nvSpPr>
        <p:spPr bwMode="auto">
          <a:xfrm>
            <a:off x="9753600" y="3314700"/>
            <a:ext cx="452438" cy="1104900"/>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FFFF00"/>
                </a:solidFill>
                <a:latin typeface="Times New Roman" panose="02020603050405020304" pitchFamily="18" charset="0"/>
              </a:defRPr>
            </a:lvl1pPr>
            <a:lvl2pPr marL="742950" indent="-285750">
              <a:defRPr sz="2000">
                <a:solidFill>
                  <a:srgbClr val="FFFF00"/>
                </a:solidFill>
                <a:latin typeface="Times New Roman" panose="02020603050405020304" pitchFamily="18" charset="0"/>
              </a:defRPr>
            </a:lvl2pPr>
            <a:lvl3pPr marL="1143000" indent="-228600">
              <a:defRPr sz="2000">
                <a:solidFill>
                  <a:srgbClr val="FFFF00"/>
                </a:solidFill>
                <a:latin typeface="Times New Roman" panose="02020603050405020304" pitchFamily="18" charset="0"/>
              </a:defRPr>
            </a:lvl3pPr>
            <a:lvl4pPr marL="1600200" indent="-228600">
              <a:defRPr sz="2000">
                <a:solidFill>
                  <a:srgbClr val="FFFF00"/>
                </a:solidFill>
                <a:latin typeface="Times New Roman" panose="02020603050405020304" pitchFamily="18" charset="0"/>
              </a:defRPr>
            </a:lvl4pPr>
            <a:lvl5pPr marL="2057400" indent="-228600">
              <a:defRPr sz="20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0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0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0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000">
                <a:solidFill>
                  <a:srgbClr val="FFFF00"/>
                </a:solidFill>
                <a:latin typeface="Times New Roman" panose="02020603050405020304" pitchFamily="18" charset="0"/>
              </a:defRPr>
            </a:lvl9pPr>
          </a:lstStyle>
          <a:p>
            <a:pPr fontAlgn="base">
              <a:spcBef>
                <a:spcPct val="20000"/>
              </a:spcBef>
              <a:spcAft>
                <a:spcPct val="0"/>
              </a:spcAft>
              <a:buClr>
                <a:srgbClr val="9ADCF6"/>
              </a:buClr>
            </a:pPr>
            <a:r>
              <a:rPr lang="en-US" altLang="en-US" sz="2800" b="1">
                <a:solidFill>
                  <a:srgbClr val="6600FF"/>
                </a:solidFill>
                <a:latin typeface="Arial" panose="020B0604020202020204" pitchFamily="34" charset="0"/>
              </a:rPr>
              <a:t>Ử</a:t>
            </a:r>
          </a:p>
        </p:txBody>
      </p:sp>
      <p:sp>
        <p:nvSpPr>
          <p:cNvPr id="112169" name="Rectangle 553">
            <a:extLst>
              <a:ext uri="{FF2B5EF4-FFF2-40B4-BE49-F238E27FC236}">
                <a16:creationId xmlns:a16="http://schemas.microsoft.com/office/drawing/2014/main" id="{B673B823-4280-482F-86BA-FD1FA6842CC2}"/>
              </a:ext>
            </a:extLst>
          </p:cNvPr>
          <p:cNvSpPr>
            <a:spLocks noChangeArrowheads="1"/>
          </p:cNvSpPr>
          <p:nvPr/>
        </p:nvSpPr>
        <p:spPr bwMode="auto">
          <a:xfrm>
            <a:off x="9304339" y="3314700"/>
            <a:ext cx="454025" cy="1104900"/>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FFFF00"/>
                </a:solidFill>
                <a:latin typeface="Times New Roman" panose="02020603050405020304" pitchFamily="18" charset="0"/>
              </a:defRPr>
            </a:lvl1pPr>
            <a:lvl2pPr marL="742950" indent="-285750">
              <a:defRPr sz="2000">
                <a:solidFill>
                  <a:srgbClr val="FFFF00"/>
                </a:solidFill>
                <a:latin typeface="Times New Roman" panose="02020603050405020304" pitchFamily="18" charset="0"/>
              </a:defRPr>
            </a:lvl2pPr>
            <a:lvl3pPr marL="1143000" indent="-228600">
              <a:defRPr sz="2000">
                <a:solidFill>
                  <a:srgbClr val="FFFF00"/>
                </a:solidFill>
                <a:latin typeface="Times New Roman" panose="02020603050405020304" pitchFamily="18" charset="0"/>
              </a:defRPr>
            </a:lvl3pPr>
            <a:lvl4pPr marL="1600200" indent="-228600">
              <a:defRPr sz="2000">
                <a:solidFill>
                  <a:srgbClr val="FFFF00"/>
                </a:solidFill>
                <a:latin typeface="Times New Roman" panose="02020603050405020304" pitchFamily="18" charset="0"/>
              </a:defRPr>
            </a:lvl4pPr>
            <a:lvl5pPr marL="2057400" indent="-228600">
              <a:defRPr sz="20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0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0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0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000">
                <a:solidFill>
                  <a:srgbClr val="FFFF00"/>
                </a:solidFill>
                <a:latin typeface="Times New Roman" panose="02020603050405020304" pitchFamily="18" charset="0"/>
              </a:defRPr>
            </a:lvl9pPr>
          </a:lstStyle>
          <a:p>
            <a:pPr fontAlgn="base">
              <a:spcBef>
                <a:spcPct val="20000"/>
              </a:spcBef>
              <a:spcAft>
                <a:spcPct val="0"/>
              </a:spcAft>
              <a:buClr>
                <a:srgbClr val="9ADCF6"/>
              </a:buClr>
            </a:pPr>
            <a:r>
              <a:rPr lang="en-US" altLang="en-US" sz="2800" b="1">
                <a:solidFill>
                  <a:srgbClr val="6600FF"/>
                </a:solidFill>
                <a:latin typeface="Arial" panose="020B0604020202020204" pitchFamily="34" charset="0"/>
              </a:rPr>
              <a:t>X</a:t>
            </a:r>
          </a:p>
        </p:txBody>
      </p:sp>
      <p:sp>
        <p:nvSpPr>
          <p:cNvPr id="112170" name="Rectangle 554">
            <a:extLst>
              <a:ext uri="{FF2B5EF4-FFF2-40B4-BE49-F238E27FC236}">
                <a16:creationId xmlns:a16="http://schemas.microsoft.com/office/drawing/2014/main" id="{D242E299-B969-4BC4-9878-E2B8F584FACD}"/>
              </a:ext>
            </a:extLst>
          </p:cNvPr>
          <p:cNvSpPr>
            <a:spLocks noChangeArrowheads="1"/>
          </p:cNvSpPr>
          <p:nvPr/>
        </p:nvSpPr>
        <p:spPr bwMode="auto">
          <a:xfrm>
            <a:off x="8851900" y="3314700"/>
            <a:ext cx="452438" cy="1104900"/>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FFFF00"/>
                </a:solidFill>
                <a:latin typeface="Times New Roman" panose="02020603050405020304" pitchFamily="18" charset="0"/>
              </a:defRPr>
            </a:lvl1pPr>
            <a:lvl2pPr marL="742950" indent="-285750">
              <a:defRPr sz="2000">
                <a:solidFill>
                  <a:srgbClr val="FFFF00"/>
                </a:solidFill>
                <a:latin typeface="Times New Roman" panose="02020603050405020304" pitchFamily="18" charset="0"/>
              </a:defRPr>
            </a:lvl2pPr>
            <a:lvl3pPr marL="1143000" indent="-228600">
              <a:defRPr sz="2000">
                <a:solidFill>
                  <a:srgbClr val="FFFF00"/>
                </a:solidFill>
                <a:latin typeface="Times New Roman" panose="02020603050405020304" pitchFamily="18" charset="0"/>
              </a:defRPr>
            </a:lvl3pPr>
            <a:lvl4pPr marL="1600200" indent="-228600">
              <a:defRPr sz="2000">
                <a:solidFill>
                  <a:srgbClr val="FFFF00"/>
                </a:solidFill>
                <a:latin typeface="Times New Roman" panose="02020603050405020304" pitchFamily="18" charset="0"/>
              </a:defRPr>
            </a:lvl4pPr>
            <a:lvl5pPr marL="2057400" indent="-228600">
              <a:defRPr sz="20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0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0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0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000">
                <a:solidFill>
                  <a:srgbClr val="FFFF00"/>
                </a:solidFill>
                <a:latin typeface="Times New Roman" panose="02020603050405020304" pitchFamily="18" charset="0"/>
              </a:defRPr>
            </a:lvl9pPr>
          </a:lstStyle>
          <a:p>
            <a:pPr algn="ctr" fontAlgn="base">
              <a:spcBef>
                <a:spcPct val="20000"/>
              </a:spcBef>
              <a:spcAft>
                <a:spcPct val="0"/>
              </a:spcAft>
              <a:buClr>
                <a:srgbClr val="9ADCF6"/>
              </a:buClr>
            </a:pPr>
            <a:r>
              <a:rPr lang="en-US" altLang="en-US" sz="2800" b="1">
                <a:solidFill>
                  <a:srgbClr val="6600FF"/>
                </a:solidFill>
                <a:latin typeface="Arial" panose="020B0604020202020204" pitchFamily="34" charset="0"/>
              </a:rPr>
              <a:t>I</a:t>
            </a:r>
          </a:p>
        </p:txBody>
      </p:sp>
      <p:sp>
        <p:nvSpPr>
          <p:cNvPr id="112171" name="Rectangle 555">
            <a:extLst>
              <a:ext uri="{FF2B5EF4-FFF2-40B4-BE49-F238E27FC236}">
                <a16:creationId xmlns:a16="http://schemas.microsoft.com/office/drawing/2014/main" id="{0AE7E4E3-C506-4675-9E66-530092E5C6FE}"/>
              </a:ext>
            </a:extLst>
          </p:cNvPr>
          <p:cNvSpPr>
            <a:spLocks noChangeArrowheads="1"/>
          </p:cNvSpPr>
          <p:nvPr/>
        </p:nvSpPr>
        <p:spPr bwMode="auto">
          <a:xfrm>
            <a:off x="8399464" y="3314700"/>
            <a:ext cx="452437" cy="1104900"/>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FFFF00"/>
                </a:solidFill>
                <a:latin typeface="Times New Roman" panose="02020603050405020304" pitchFamily="18" charset="0"/>
              </a:defRPr>
            </a:lvl1pPr>
            <a:lvl2pPr marL="742950" indent="-285750">
              <a:defRPr sz="2000">
                <a:solidFill>
                  <a:srgbClr val="FFFF00"/>
                </a:solidFill>
                <a:latin typeface="Times New Roman" panose="02020603050405020304" pitchFamily="18" charset="0"/>
              </a:defRPr>
            </a:lvl2pPr>
            <a:lvl3pPr marL="1143000" indent="-228600">
              <a:defRPr sz="2000">
                <a:solidFill>
                  <a:srgbClr val="FFFF00"/>
                </a:solidFill>
                <a:latin typeface="Times New Roman" panose="02020603050405020304" pitchFamily="18" charset="0"/>
              </a:defRPr>
            </a:lvl3pPr>
            <a:lvl4pPr marL="1600200" indent="-228600">
              <a:defRPr sz="2000">
                <a:solidFill>
                  <a:srgbClr val="FFFF00"/>
                </a:solidFill>
                <a:latin typeface="Times New Roman" panose="02020603050405020304" pitchFamily="18" charset="0"/>
              </a:defRPr>
            </a:lvl4pPr>
            <a:lvl5pPr marL="2057400" indent="-228600">
              <a:defRPr sz="20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0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0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0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000">
                <a:solidFill>
                  <a:srgbClr val="FFFF00"/>
                </a:solidFill>
                <a:latin typeface="Times New Roman" panose="02020603050405020304" pitchFamily="18" charset="0"/>
              </a:defRPr>
            </a:lvl9pPr>
          </a:lstStyle>
          <a:p>
            <a:pPr fontAlgn="base">
              <a:spcBef>
                <a:spcPct val="20000"/>
              </a:spcBef>
              <a:spcAft>
                <a:spcPct val="0"/>
              </a:spcAft>
              <a:buClr>
                <a:srgbClr val="9ADCF6"/>
              </a:buClr>
            </a:pPr>
            <a:r>
              <a:rPr lang="en-US" altLang="en-US" sz="2800" b="1">
                <a:solidFill>
                  <a:srgbClr val="6600FF"/>
                </a:solidFill>
                <a:latin typeface="Arial" panose="020B0604020202020204" pitchFamily="34" charset="0"/>
              </a:rPr>
              <a:t>Ố</a:t>
            </a:r>
          </a:p>
        </p:txBody>
      </p:sp>
      <p:sp>
        <p:nvSpPr>
          <p:cNvPr id="112172" name="Rectangle 556">
            <a:extLst>
              <a:ext uri="{FF2B5EF4-FFF2-40B4-BE49-F238E27FC236}">
                <a16:creationId xmlns:a16="http://schemas.microsoft.com/office/drawing/2014/main" id="{2DBD56CA-1961-46E2-8748-9BF46E193734}"/>
              </a:ext>
            </a:extLst>
          </p:cNvPr>
          <p:cNvSpPr>
            <a:spLocks noChangeArrowheads="1"/>
          </p:cNvSpPr>
          <p:nvPr/>
        </p:nvSpPr>
        <p:spPr bwMode="auto">
          <a:xfrm>
            <a:off x="7945439" y="3314700"/>
            <a:ext cx="454025" cy="1104900"/>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FFFF00"/>
                </a:solidFill>
                <a:latin typeface="Times New Roman" panose="02020603050405020304" pitchFamily="18" charset="0"/>
              </a:defRPr>
            </a:lvl1pPr>
            <a:lvl2pPr marL="742950" indent="-285750">
              <a:defRPr sz="2000">
                <a:solidFill>
                  <a:srgbClr val="FFFF00"/>
                </a:solidFill>
                <a:latin typeface="Times New Roman" panose="02020603050405020304" pitchFamily="18" charset="0"/>
              </a:defRPr>
            </a:lvl2pPr>
            <a:lvl3pPr marL="1143000" indent="-228600">
              <a:defRPr sz="2000">
                <a:solidFill>
                  <a:srgbClr val="FFFF00"/>
                </a:solidFill>
                <a:latin typeface="Times New Roman" panose="02020603050405020304" pitchFamily="18" charset="0"/>
              </a:defRPr>
            </a:lvl3pPr>
            <a:lvl4pPr marL="1600200" indent="-228600">
              <a:defRPr sz="2000">
                <a:solidFill>
                  <a:srgbClr val="FFFF00"/>
                </a:solidFill>
                <a:latin typeface="Times New Roman" panose="02020603050405020304" pitchFamily="18" charset="0"/>
              </a:defRPr>
            </a:lvl4pPr>
            <a:lvl5pPr marL="2057400" indent="-228600">
              <a:defRPr sz="20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0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0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0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000">
                <a:solidFill>
                  <a:srgbClr val="FFFF00"/>
                </a:solidFill>
                <a:latin typeface="Times New Roman" panose="02020603050405020304" pitchFamily="18" charset="0"/>
              </a:defRPr>
            </a:lvl9pPr>
          </a:lstStyle>
          <a:p>
            <a:pPr fontAlgn="base">
              <a:spcBef>
                <a:spcPct val="20000"/>
              </a:spcBef>
              <a:spcAft>
                <a:spcPct val="0"/>
              </a:spcAft>
              <a:buClr>
                <a:srgbClr val="9ADCF6"/>
              </a:buClr>
            </a:pPr>
            <a:r>
              <a:rPr lang="en-US" altLang="en-US" sz="2800" b="1">
                <a:solidFill>
                  <a:srgbClr val="6600FF"/>
                </a:solidFill>
                <a:latin typeface="Arial" panose="020B0604020202020204" pitchFamily="34" charset="0"/>
              </a:rPr>
              <a:t>Đ</a:t>
            </a:r>
          </a:p>
        </p:txBody>
      </p:sp>
      <p:sp>
        <p:nvSpPr>
          <p:cNvPr id="112173" name="Rectangle 557">
            <a:extLst>
              <a:ext uri="{FF2B5EF4-FFF2-40B4-BE49-F238E27FC236}">
                <a16:creationId xmlns:a16="http://schemas.microsoft.com/office/drawing/2014/main" id="{33C615AE-1944-4D70-884C-23E7A87B81B4}"/>
              </a:ext>
            </a:extLst>
          </p:cNvPr>
          <p:cNvSpPr>
            <a:spLocks noChangeArrowheads="1"/>
          </p:cNvSpPr>
          <p:nvPr/>
        </p:nvSpPr>
        <p:spPr bwMode="auto">
          <a:xfrm>
            <a:off x="7493000" y="3314700"/>
            <a:ext cx="452438" cy="1104900"/>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FFFF00"/>
                </a:solidFill>
                <a:latin typeface="Times New Roman" panose="02020603050405020304" pitchFamily="18" charset="0"/>
              </a:defRPr>
            </a:lvl1pPr>
            <a:lvl2pPr marL="742950" indent="-285750">
              <a:defRPr sz="2000">
                <a:solidFill>
                  <a:srgbClr val="FFFF00"/>
                </a:solidFill>
                <a:latin typeface="Times New Roman" panose="02020603050405020304" pitchFamily="18" charset="0"/>
              </a:defRPr>
            </a:lvl2pPr>
            <a:lvl3pPr marL="1143000" indent="-228600">
              <a:defRPr sz="2000">
                <a:solidFill>
                  <a:srgbClr val="FFFF00"/>
                </a:solidFill>
                <a:latin typeface="Times New Roman" panose="02020603050405020304" pitchFamily="18" charset="0"/>
              </a:defRPr>
            </a:lvl3pPr>
            <a:lvl4pPr marL="1600200" indent="-228600">
              <a:defRPr sz="2000">
                <a:solidFill>
                  <a:srgbClr val="FFFF00"/>
                </a:solidFill>
                <a:latin typeface="Times New Roman" panose="02020603050405020304" pitchFamily="18" charset="0"/>
              </a:defRPr>
            </a:lvl4pPr>
            <a:lvl5pPr marL="2057400" indent="-228600">
              <a:defRPr sz="20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0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0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0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000">
                <a:solidFill>
                  <a:srgbClr val="FFFF00"/>
                </a:solidFill>
                <a:latin typeface="Times New Roman" panose="02020603050405020304" pitchFamily="18" charset="0"/>
              </a:defRPr>
            </a:lvl9pPr>
          </a:lstStyle>
          <a:p>
            <a:pPr fontAlgn="base">
              <a:spcBef>
                <a:spcPct val="20000"/>
              </a:spcBef>
              <a:spcAft>
                <a:spcPct val="0"/>
              </a:spcAft>
              <a:buClr>
                <a:srgbClr val="9ADCF6"/>
              </a:buClr>
            </a:pPr>
            <a:r>
              <a:rPr lang="en-US" altLang="en-US" sz="2800" b="1">
                <a:solidFill>
                  <a:srgbClr val="6B8ED3"/>
                </a:solidFill>
                <a:latin typeface="Arial" panose="020B0604020202020204" pitchFamily="34" charset="0"/>
              </a:rPr>
              <a:t>T</a:t>
            </a:r>
          </a:p>
        </p:txBody>
      </p:sp>
      <p:sp>
        <p:nvSpPr>
          <p:cNvPr id="112174" name="Rectangle 558">
            <a:extLst>
              <a:ext uri="{FF2B5EF4-FFF2-40B4-BE49-F238E27FC236}">
                <a16:creationId xmlns:a16="http://schemas.microsoft.com/office/drawing/2014/main" id="{4D9F7885-E323-4E25-82EB-AF0B624A204B}"/>
              </a:ext>
            </a:extLst>
          </p:cNvPr>
          <p:cNvSpPr>
            <a:spLocks noChangeArrowheads="1"/>
          </p:cNvSpPr>
          <p:nvPr/>
        </p:nvSpPr>
        <p:spPr bwMode="auto">
          <a:xfrm>
            <a:off x="7040564" y="3314700"/>
            <a:ext cx="452437" cy="1104900"/>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FFFF00"/>
                </a:solidFill>
                <a:latin typeface="Times New Roman" panose="02020603050405020304" pitchFamily="18" charset="0"/>
              </a:defRPr>
            </a:lvl1pPr>
            <a:lvl2pPr marL="742950" indent="-285750">
              <a:defRPr sz="2000">
                <a:solidFill>
                  <a:srgbClr val="FFFF00"/>
                </a:solidFill>
                <a:latin typeface="Times New Roman" panose="02020603050405020304" pitchFamily="18" charset="0"/>
              </a:defRPr>
            </a:lvl2pPr>
            <a:lvl3pPr marL="1143000" indent="-228600">
              <a:defRPr sz="2000">
                <a:solidFill>
                  <a:srgbClr val="FFFF00"/>
                </a:solidFill>
                <a:latin typeface="Times New Roman" panose="02020603050405020304" pitchFamily="18" charset="0"/>
              </a:defRPr>
            </a:lvl3pPr>
            <a:lvl4pPr marL="1600200" indent="-228600">
              <a:defRPr sz="2000">
                <a:solidFill>
                  <a:srgbClr val="FFFF00"/>
                </a:solidFill>
                <a:latin typeface="Times New Roman" panose="02020603050405020304" pitchFamily="18" charset="0"/>
              </a:defRPr>
            </a:lvl4pPr>
            <a:lvl5pPr marL="2057400" indent="-228600">
              <a:defRPr sz="20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0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0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0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000">
                <a:solidFill>
                  <a:srgbClr val="FFFF00"/>
                </a:solidFill>
                <a:latin typeface="Times New Roman" panose="02020603050405020304" pitchFamily="18" charset="0"/>
              </a:defRPr>
            </a:lvl9pPr>
          </a:lstStyle>
          <a:p>
            <a:pPr fontAlgn="base">
              <a:spcBef>
                <a:spcPct val="20000"/>
              </a:spcBef>
              <a:spcAft>
                <a:spcPct val="0"/>
              </a:spcAft>
              <a:buClr>
                <a:srgbClr val="9ADCF6"/>
              </a:buClr>
            </a:pPr>
            <a:r>
              <a:rPr lang="en-US" altLang="en-US" sz="2800" b="1">
                <a:solidFill>
                  <a:srgbClr val="6B8ED3"/>
                </a:solidFill>
                <a:latin typeface="Arial" panose="020B0604020202020204" pitchFamily="34" charset="0"/>
              </a:rPr>
              <a:t>Ệ</a:t>
            </a:r>
          </a:p>
        </p:txBody>
      </p:sp>
      <p:sp>
        <p:nvSpPr>
          <p:cNvPr id="112175" name="Rectangle 559">
            <a:extLst>
              <a:ext uri="{FF2B5EF4-FFF2-40B4-BE49-F238E27FC236}">
                <a16:creationId xmlns:a16="http://schemas.microsoft.com/office/drawing/2014/main" id="{3BE925A3-F783-4FC2-974E-F94861806714}"/>
              </a:ext>
            </a:extLst>
          </p:cNvPr>
          <p:cNvSpPr>
            <a:spLocks noChangeArrowheads="1"/>
          </p:cNvSpPr>
          <p:nvPr/>
        </p:nvSpPr>
        <p:spPr bwMode="auto">
          <a:xfrm>
            <a:off x="6586539" y="3314700"/>
            <a:ext cx="454025" cy="1104900"/>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FFFF00"/>
                </a:solidFill>
                <a:latin typeface="Times New Roman" panose="02020603050405020304" pitchFamily="18" charset="0"/>
              </a:defRPr>
            </a:lvl1pPr>
            <a:lvl2pPr marL="742950" indent="-285750">
              <a:defRPr sz="2000">
                <a:solidFill>
                  <a:srgbClr val="FFFF00"/>
                </a:solidFill>
                <a:latin typeface="Times New Roman" panose="02020603050405020304" pitchFamily="18" charset="0"/>
              </a:defRPr>
            </a:lvl2pPr>
            <a:lvl3pPr marL="1143000" indent="-228600">
              <a:defRPr sz="2000">
                <a:solidFill>
                  <a:srgbClr val="FFFF00"/>
                </a:solidFill>
                <a:latin typeface="Times New Roman" panose="02020603050405020304" pitchFamily="18" charset="0"/>
              </a:defRPr>
            </a:lvl3pPr>
            <a:lvl4pPr marL="1600200" indent="-228600">
              <a:defRPr sz="2000">
                <a:solidFill>
                  <a:srgbClr val="FFFF00"/>
                </a:solidFill>
                <a:latin typeface="Times New Roman" panose="02020603050405020304" pitchFamily="18" charset="0"/>
              </a:defRPr>
            </a:lvl4pPr>
            <a:lvl5pPr marL="2057400" indent="-228600">
              <a:defRPr sz="20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0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0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0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000">
                <a:solidFill>
                  <a:srgbClr val="FFFF00"/>
                </a:solidFill>
                <a:latin typeface="Times New Roman" panose="02020603050405020304" pitchFamily="18" charset="0"/>
              </a:defRPr>
            </a:lvl9pPr>
          </a:lstStyle>
          <a:p>
            <a:pPr algn="ctr" fontAlgn="base">
              <a:spcBef>
                <a:spcPct val="20000"/>
              </a:spcBef>
              <a:spcAft>
                <a:spcPct val="0"/>
              </a:spcAft>
              <a:buClr>
                <a:srgbClr val="9ADCF6"/>
              </a:buClr>
            </a:pPr>
            <a:r>
              <a:rPr lang="en-US" altLang="en-US" sz="2800" b="1">
                <a:solidFill>
                  <a:srgbClr val="6B8ED3"/>
                </a:solidFill>
                <a:latin typeface="Arial" panose="020B0604020202020204" pitchFamily="34" charset="0"/>
              </a:rPr>
              <a:t>I</a:t>
            </a:r>
          </a:p>
        </p:txBody>
      </p:sp>
      <p:sp>
        <p:nvSpPr>
          <p:cNvPr id="112176" name="Rectangle 560">
            <a:extLst>
              <a:ext uri="{FF2B5EF4-FFF2-40B4-BE49-F238E27FC236}">
                <a16:creationId xmlns:a16="http://schemas.microsoft.com/office/drawing/2014/main" id="{4FF51725-F89D-44EA-9A1A-F0CA58857659}"/>
              </a:ext>
            </a:extLst>
          </p:cNvPr>
          <p:cNvSpPr>
            <a:spLocks noChangeArrowheads="1"/>
          </p:cNvSpPr>
          <p:nvPr/>
        </p:nvSpPr>
        <p:spPr bwMode="auto">
          <a:xfrm>
            <a:off x="6134100" y="3314700"/>
            <a:ext cx="452438" cy="1104900"/>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FFFF00"/>
                </a:solidFill>
                <a:latin typeface="Times New Roman" panose="02020603050405020304" pitchFamily="18" charset="0"/>
              </a:defRPr>
            </a:lvl1pPr>
            <a:lvl2pPr marL="742950" indent="-285750">
              <a:defRPr sz="2000">
                <a:solidFill>
                  <a:srgbClr val="FFFF00"/>
                </a:solidFill>
                <a:latin typeface="Times New Roman" panose="02020603050405020304" pitchFamily="18" charset="0"/>
              </a:defRPr>
            </a:lvl2pPr>
            <a:lvl3pPr marL="1143000" indent="-228600">
              <a:defRPr sz="2000">
                <a:solidFill>
                  <a:srgbClr val="FFFF00"/>
                </a:solidFill>
                <a:latin typeface="Times New Roman" panose="02020603050405020304" pitchFamily="18" charset="0"/>
              </a:defRPr>
            </a:lvl3pPr>
            <a:lvl4pPr marL="1600200" indent="-228600">
              <a:defRPr sz="2000">
                <a:solidFill>
                  <a:srgbClr val="FFFF00"/>
                </a:solidFill>
                <a:latin typeface="Times New Roman" panose="02020603050405020304" pitchFamily="18" charset="0"/>
              </a:defRPr>
            </a:lvl4pPr>
            <a:lvl5pPr marL="2057400" indent="-228600">
              <a:defRPr sz="20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0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0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0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000">
                <a:solidFill>
                  <a:srgbClr val="FFFF00"/>
                </a:solidFill>
                <a:latin typeface="Times New Roman" panose="02020603050405020304" pitchFamily="18" charset="0"/>
              </a:defRPr>
            </a:lvl9pPr>
          </a:lstStyle>
          <a:p>
            <a:pPr fontAlgn="base">
              <a:spcBef>
                <a:spcPct val="20000"/>
              </a:spcBef>
              <a:spcAft>
                <a:spcPct val="0"/>
              </a:spcAft>
              <a:buClr>
                <a:srgbClr val="9ADCF6"/>
              </a:buClr>
            </a:pPr>
            <a:r>
              <a:rPr lang="en-US" altLang="en-US" sz="2800" b="1">
                <a:solidFill>
                  <a:srgbClr val="6B8ED3"/>
                </a:solidFill>
                <a:latin typeface="Arial" panose="020B0604020202020204" pitchFamily="34" charset="0"/>
              </a:rPr>
              <a:t>B</a:t>
            </a:r>
          </a:p>
        </p:txBody>
      </p:sp>
      <p:sp>
        <p:nvSpPr>
          <p:cNvPr id="112177" name="Rectangle 561">
            <a:extLst>
              <a:ext uri="{FF2B5EF4-FFF2-40B4-BE49-F238E27FC236}">
                <a16:creationId xmlns:a16="http://schemas.microsoft.com/office/drawing/2014/main" id="{3EE8715F-FF39-4A98-8BB6-303F4415DEE7}"/>
              </a:ext>
            </a:extLst>
          </p:cNvPr>
          <p:cNvSpPr>
            <a:spLocks noChangeArrowheads="1"/>
          </p:cNvSpPr>
          <p:nvPr/>
        </p:nvSpPr>
        <p:spPr bwMode="auto">
          <a:xfrm>
            <a:off x="5681664" y="3314700"/>
            <a:ext cx="452437" cy="1104900"/>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FFFF00"/>
                </a:solidFill>
                <a:latin typeface="Times New Roman" panose="02020603050405020304" pitchFamily="18" charset="0"/>
              </a:defRPr>
            </a:lvl1pPr>
            <a:lvl2pPr marL="742950" indent="-285750">
              <a:defRPr sz="2000">
                <a:solidFill>
                  <a:srgbClr val="FFFF00"/>
                </a:solidFill>
                <a:latin typeface="Times New Roman" panose="02020603050405020304" pitchFamily="18" charset="0"/>
              </a:defRPr>
            </a:lvl2pPr>
            <a:lvl3pPr marL="1143000" indent="-228600">
              <a:defRPr sz="2000">
                <a:solidFill>
                  <a:srgbClr val="FFFF00"/>
                </a:solidFill>
                <a:latin typeface="Times New Roman" panose="02020603050405020304" pitchFamily="18" charset="0"/>
              </a:defRPr>
            </a:lvl3pPr>
            <a:lvl4pPr marL="1600200" indent="-228600">
              <a:defRPr sz="2000">
                <a:solidFill>
                  <a:srgbClr val="FFFF00"/>
                </a:solidFill>
                <a:latin typeface="Times New Roman" panose="02020603050405020304" pitchFamily="18" charset="0"/>
              </a:defRPr>
            </a:lvl4pPr>
            <a:lvl5pPr marL="2057400" indent="-228600">
              <a:defRPr sz="20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0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0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0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000">
                <a:solidFill>
                  <a:srgbClr val="FFFF00"/>
                </a:solidFill>
                <a:latin typeface="Times New Roman" panose="02020603050405020304" pitchFamily="18" charset="0"/>
              </a:defRPr>
            </a:lvl9pPr>
          </a:lstStyle>
          <a:p>
            <a:pPr fontAlgn="base">
              <a:spcBef>
                <a:spcPct val="20000"/>
              </a:spcBef>
              <a:spcAft>
                <a:spcPct val="0"/>
              </a:spcAft>
              <a:buClr>
                <a:srgbClr val="9ADCF6"/>
              </a:buClr>
            </a:pPr>
            <a:r>
              <a:rPr lang="en-US" altLang="en-US" sz="2800" b="1">
                <a:solidFill>
                  <a:srgbClr val="6B8ED3"/>
                </a:solidFill>
                <a:latin typeface="Arial" panose="020B0604020202020204" pitchFamily="34" charset="0"/>
              </a:rPr>
              <a:t>N</a:t>
            </a:r>
          </a:p>
        </p:txBody>
      </p:sp>
      <p:sp>
        <p:nvSpPr>
          <p:cNvPr id="112178" name="Rectangle 562">
            <a:extLst>
              <a:ext uri="{FF2B5EF4-FFF2-40B4-BE49-F238E27FC236}">
                <a16:creationId xmlns:a16="http://schemas.microsoft.com/office/drawing/2014/main" id="{5666ED25-6036-4E82-ABDF-9B5CE2AEB0E1}"/>
              </a:ext>
            </a:extLst>
          </p:cNvPr>
          <p:cNvSpPr>
            <a:spLocks noChangeArrowheads="1"/>
          </p:cNvSpPr>
          <p:nvPr/>
        </p:nvSpPr>
        <p:spPr bwMode="auto">
          <a:xfrm>
            <a:off x="5227639" y="3314700"/>
            <a:ext cx="454025" cy="1104900"/>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FFFF00"/>
                </a:solidFill>
                <a:latin typeface="Times New Roman" panose="02020603050405020304" pitchFamily="18" charset="0"/>
              </a:defRPr>
            </a:lvl1pPr>
            <a:lvl2pPr marL="742950" indent="-285750">
              <a:defRPr sz="2000">
                <a:solidFill>
                  <a:srgbClr val="FFFF00"/>
                </a:solidFill>
                <a:latin typeface="Times New Roman" panose="02020603050405020304" pitchFamily="18" charset="0"/>
              </a:defRPr>
            </a:lvl2pPr>
            <a:lvl3pPr marL="1143000" indent="-228600">
              <a:defRPr sz="2000">
                <a:solidFill>
                  <a:srgbClr val="FFFF00"/>
                </a:solidFill>
                <a:latin typeface="Times New Roman" panose="02020603050405020304" pitchFamily="18" charset="0"/>
              </a:defRPr>
            </a:lvl3pPr>
            <a:lvl4pPr marL="1600200" indent="-228600">
              <a:defRPr sz="2000">
                <a:solidFill>
                  <a:srgbClr val="FFFF00"/>
                </a:solidFill>
                <a:latin typeface="Times New Roman" panose="02020603050405020304" pitchFamily="18" charset="0"/>
              </a:defRPr>
            </a:lvl4pPr>
            <a:lvl5pPr marL="2057400" indent="-228600">
              <a:defRPr sz="20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0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0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0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000">
                <a:solidFill>
                  <a:srgbClr val="FFFF00"/>
                </a:solidFill>
                <a:latin typeface="Times New Roman" panose="02020603050405020304" pitchFamily="18" charset="0"/>
              </a:defRPr>
            </a:lvl9pPr>
          </a:lstStyle>
          <a:p>
            <a:pPr fontAlgn="base">
              <a:spcBef>
                <a:spcPct val="20000"/>
              </a:spcBef>
              <a:spcAft>
                <a:spcPct val="0"/>
              </a:spcAft>
              <a:buClr>
                <a:srgbClr val="9ADCF6"/>
              </a:buClr>
            </a:pPr>
            <a:r>
              <a:rPr lang="en-US" altLang="en-US" sz="2800" b="1">
                <a:solidFill>
                  <a:srgbClr val="6B8ED3"/>
                </a:solidFill>
                <a:latin typeface="Arial" panose="020B0604020202020204" pitchFamily="34" charset="0"/>
              </a:rPr>
              <a:t>Â</a:t>
            </a:r>
          </a:p>
        </p:txBody>
      </p:sp>
      <p:sp>
        <p:nvSpPr>
          <p:cNvPr id="112179" name="Rectangle 563">
            <a:extLst>
              <a:ext uri="{FF2B5EF4-FFF2-40B4-BE49-F238E27FC236}">
                <a16:creationId xmlns:a16="http://schemas.microsoft.com/office/drawing/2014/main" id="{F685340F-0C66-49E5-83F2-38A24995F2F4}"/>
              </a:ext>
            </a:extLst>
          </p:cNvPr>
          <p:cNvSpPr>
            <a:spLocks noChangeArrowheads="1"/>
          </p:cNvSpPr>
          <p:nvPr/>
        </p:nvSpPr>
        <p:spPr bwMode="auto">
          <a:xfrm>
            <a:off x="4775200" y="3314700"/>
            <a:ext cx="452438" cy="1104900"/>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FFFF00"/>
                </a:solidFill>
                <a:latin typeface="Times New Roman" panose="02020603050405020304" pitchFamily="18" charset="0"/>
              </a:defRPr>
            </a:lvl1pPr>
            <a:lvl2pPr marL="742950" indent="-285750">
              <a:defRPr sz="2000">
                <a:solidFill>
                  <a:srgbClr val="FFFF00"/>
                </a:solidFill>
                <a:latin typeface="Times New Roman" panose="02020603050405020304" pitchFamily="18" charset="0"/>
              </a:defRPr>
            </a:lvl2pPr>
            <a:lvl3pPr marL="1143000" indent="-228600">
              <a:defRPr sz="2000">
                <a:solidFill>
                  <a:srgbClr val="FFFF00"/>
                </a:solidFill>
                <a:latin typeface="Times New Roman" panose="02020603050405020304" pitchFamily="18" charset="0"/>
              </a:defRPr>
            </a:lvl3pPr>
            <a:lvl4pPr marL="1600200" indent="-228600">
              <a:defRPr sz="2000">
                <a:solidFill>
                  <a:srgbClr val="FFFF00"/>
                </a:solidFill>
                <a:latin typeface="Times New Roman" panose="02020603050405020304" pitchFamily="18" charset="0"/>
              </a:defRPr>
            </a:lvl4pPr>
            <a:lvl5pPr marL="2057400" indent="-228600">
              <a:defRPr sz="20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0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0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0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000">
                <a:solidFill>
                  <a:srgbClr val="FFFF00"/>
                </a:solidFill>
                <a:latin typeface="Times New Roman" panose="02020603050405020304" pitchFamily="18" charset="0"/>
              </a:defRPr>
            </a:lvl9pPr>
          </a:lstStyle>
          <a:p>
            <a:pPr fontAlgn="base">
              <a:spcBef>
                <a:spcPct val="20000"/>
              </a:spcBef>
              <a:spcAft>
                <a:spcPct val="0"/>
              </a:spcAft>
              <a:buClr>
                <a:srgbClr val="9ADCF6"/>
              </a:buClr>
            </a:pPr>
            <a:r>
              <a:rPr lang="en-US" altLang="en-US" sz="2800" b="1">
                <a:solidFill>
                  <a:srgbClr val="6B8ED3"/>
                </a:solidFill>
                <a:latin typeface="Arial" panose="020B0604020202020204" pitchFamily="34" charset="0"/>
              </a:rPr>
              <a:t>H</a:t>
            </a:r>
          </a:p>
        </p:txBody>
      </p:sp>
      <p:sp>
        <p:nvSpPr>
          <p:cNvPr id="112180" name="Rectangle 564">
            <a:extLst>
              <a:ext uri="{FF2B5EF4-FFF2-40B4-BE49-F238E27FC236}">
                <a16:creationId xmlns:a16="http://schemas.microsoft.com/office/drawing/2014/main" id="{F40861EA-D39F-479D-98C9-4081212224F1}"/>
              </a:ext>
            </a:extLst>
          </p:cNvPr>
          <p:cNvSpPr>
            <a:spLocks noChangeArrowheads="1"/>
          </p:cNvSpPr>
          <p:nvPr/>
        </p:nvSpPr>
        <p:spPr bwMode="auto">
          <a:xfrm>
            <a:off x="4322764" y="3314700"/>
            <a:ext cx="452437" cy="1104900"/>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FFFF00"/>
                </a:solidFill>
                <a:latin typeface="Times New Roman" panose="02020603050405020304" pitchFamily="18" charset="0"/>
              </a:defRPr>
            </a:lvl1pPr>
            <a:lvl2pPr marL="742950" indent="-285750">
              <a:defRPr sz="2000">
                <a:solidFill>
                  <a:srgbClr val="FFFF00"/>
                </a:solidFill>
                <a:latin typeface="Times New Roman" panose="02020603050405020304" pitchFamily="18" charset="0"/>
              </a:defRPr>
            </a:lvl2pPr>
            <a:lvl3pPr marL="1143000" indent="-228600">
              <a:defRPr sz="2000">
                <a:solidFill>
                  <a:srgbClr val="FFFF00"/>
                </a:solidFill>
                <a:latin typeface="Times New Roman" panose="02020603050405020304" pitchFamily="18" charset="0"/>
              </a:defRPr>
            </a:lvl3pPr>
            <a:lvl4pPr marL="1600200" indent="-228600">
              <a:defRPr sz="2000">
                <a:solidFill>
                  <a:srgbClr val="FFFF00"/>
                </a:solidFill>
                <a:latin typeface="Times New Roman" panose="02020603050405020304" pitchFamily="18" charset="0"/>
              </a:defRPr>
            </a:lvl4pPr>
            <a:lvl5pPr marL="2057400" indent="-228600">
              <a:defRPr sz="20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0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0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0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000">
                <a:solidFill>
                  <a:srgbClr val="FFFF00"/>
                </a:solidFill>
                <a:latin typeface="Times New Roman" panose="02020603050405020304" pitchFamily="18" charset="0"/>
              </a:defRPr>
            </a:lvl9pPr>
          </a:lstStyle>
          <a:p>
            <a:pPr fontAlgn="base">
              <a:spcBef>
                <a:spcPct val="20000"/>
              </a:spcBef>
              <a:spcAft>
                <a:spcPct val="0"/>
              </a:spcAft>
              <a:buClr>
                <a:srgbClr val="9ADCF6"/>
              </a:buClr>
            </a:pPr>
            <a:r>
              <a:rPr lang="en-US" altLang="en-US" sz="2800" b="1">
                <a:solidFill>
                  <a:srgbClr val="6B8ED3"/>
                </a:solidFill>
                <a:latin typeface="Arial" panose="020B0604020202020204" pitchFamily="34" charset="0"/>
              </a:rPr>
              <a:t>P</a:t>
            </a:r>
          </a:p>
        </p:txBody>
      </p:sp>
      <p:sp>
        <p:nvSpPr>
          <p:cNvPr id="112181" name="Rectangle 565">
            <a:extLst>
              <a:ext uri="{FF2B5EF4-FFF2-40B4-BE49-F238E27FC236}">
                <a16:creationId xmlns:a16="http://schemas.microsoft.com/office/drawing/2014/main" id="{2F1657AC-9386-427A-A072-BB475FD86FFB}"/>
              </a:ext>
            </a:extLst>
          </p:cNvPr>
          <p:cNvSpPr>
            <a:spLocks noChangeArrowheads="1"/>
          </p:cNvSpPr>
          <p:nvPr/>
        </p:nvSpPr>
        <p:spPr bwMode="auto">
          <a:xfrm>
            <a:off x="3868739" y="3314700"/>
            <a:ext cx="454025" cy="1104900"/>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FFFF00"/>
                </a:solidFill>
                <a:latin typeface="Times New Roman" panose="02020603050405020304" pitchFamily="18" charset="0"/>
              </a:defRPr>
            </a:lvl1pPr>
            <a:lvl2pPr marL="742950" indent="-285750">
              <a:defRPr sz="2000">
                <a:solidFill>
                  <a:srgbClr val="FFFF00"/>
                </a:solidFill>
                <a:latin typeface="Times New Roman" panose="02020603050405020304" pitchFamily="18" charset="0"/>
              </a:defRPr>
            </a:lvl2pPr>
            <a:lvl3pPr marL="1143000" indent="-228600">
              <a:defRPr sz="2000">
                <a:solidFill>
                  <a:srgbClr val="FFFF00"/>
                </a:solidFill>
                <a:latin typeface="Times New Roman" panose="02020603050405020304" pitchFamily="18" charset="0"/>
              </a:defRPr>
            </a:lvl3pPr>
            <a:lvl4pPr marL="1600200" indent="-228600">
              <a:defRPr sz="2000">
                <a:solidFill>
                  <a:srgbClr val="FFFF00"/>
                </a:solidFill>
                <a:latin typeface="Times New Roman" panose="02020603050405020304" pitchFamily="18" charset="0"/>
              </a:defRPr>
            </a:lvl4pPr>
            <a:lvl5pPr marL="2057400" indent="-228600">
              <a:defRPr sz="20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0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0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0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000">
                <a:solidFill>
                  <a:srgbClr val="FFFF00"/>
                </a:solidFill>
                <a:latin typeface="Times New Roman" panose="02020603050405020304" pitchFamily="18" charset="0"/>
              </a:defRPr>
            </a:lvl9pPr>
          </a:lstStyle>
          <a:p>
            <a:pPr fontAlgn="base">
              <a:spcBef>
                <a:spcPct val="20000"/>
              </a:spcBef>
              <a:spcAft>
                <a:spcPct val="0"/>
              </a:spcAft>
              <a:buClr>
                <a:srgbClr val="9ADCF6"/>
              </a:buClr>
            </a:pPr>
            <a:r>
              <a:rPr lang="en-US" altLang="en-US" sz="2800" b="1">
                <a:solidFill>
                  <a:srgbClr val="FF0000"/>
                </a:solidFill>
                <a:latin typeface="Arial" panose="020B0604020202020204" pitchFamily="34" charset="0"/>
              </a:rPr>
              <a:t>G</a:t>
            </a:r>
          </a:p>
        </p:txBody>
      </p:sp>
      <p:sp>
        <p:nvSpPr>
          <p:cNvPr id="112182" name="Rectangle 566">
            <a:extLst>
              <a:ext uri="{FF2B5EF4-FFF2-40B4-BE49-F238E27FC236}">
                <a16:creationId xmlns:a16="http://schemas.microsoft.com/office/drawing/2014/main" id="{F2C24CB3-185F-44D9-85A6-675B8E437283}"/>
              </a:ext>
            </a:extLst>
          </p:cNvPr>
          <p:cNvSpPr>
            <a:spLocks noChangeArrowheads="1"/>
          </p:cNvSpPr>
          <p:nvPr/>
        </p:nvSpPr>
        <p:spPr bwMode="auto">
          <a:xfrm>
            <a:off x="3416300" y="3314700"/>
            <a:ext cx="452438" cy="1104900"/>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FFFF00"/>
                </a:solidFill>
                <a:latin typeface="Times New Roman" panose="02020603050405020304" pitchFamily="18" charset="0"/>
              </a:defRPr>
            </a:lvl1pPr>
            <a:lvl2pPr marL="742950" indent="-285750">
              <a:defRPr sz="2000">
                <a:solidFill>
                  <a:srgbClr val="FFFF00"/>
                </a:solidFill>
                <a:latin typeface="Times New Roman" panose="02020603050405020304" pitchFamily="18" charset="0"/>
              </a:defRPr>
            </a:lvl2pPr>
            <a:lvl3pPr marL="1143000" indent="-228600">
              <a:defRPr sz="2000">
                <a:solidFill>
                  <a:srgbClr val="FFFF00"/>
                </a:solidFill>
                <a:latin typeface="Times New Roman" panose="02020603050405020304" pitchFamily="18" charset="0"/>
              </a:defRPr>
            </a:lvl3pPr>
            <a:lvl4pPr marL="1600200" indent="-228600">
              <a:defRPr sz="2000">
                <a:solidFill>
                  <a:srgbClr val="FFFF00"/>
                </a:solidFill>
                <a:latin typeface="Times New Roman" panose="02020603050405020304" pitchFamily="18" charset="0"/>
              </a:defRPr>
            </a:lvl4pPr>
            <a:lvl5pPr marL="2057400" indent="-228600">
              <a:defRPr sz="20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0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0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0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000">
                <a:solidFill>
                  <a:srgbClr val="FFFF00"/>
                </a:solidFill>
                <a:latin typeface="Times New Roman" panose="02020603050405020304" pitchFamily="18" charset="0"/>
              </a:defRPr>
            </a:lvl9pPr>
          </a:lstStyle>
          <a:p>
            <a:pPr fontAlgn="base">
              <a:spcBef>
                <a:spcPct val="20000"/>
              </a:spcBef>
              <a:spcAft>
                <a:spcPct val="0"/>
              </a:spcAft>
              <a:buClr>
                <a:srgbClr val="9ADCF6"/>
              </a:buClr>
            </a:pPr>
            <a:r>
              <a:rPr lang="en-US" altLang="en-US" sz="2800" b="1">
                <a:solidFill>
                  <a:srgbClr val="FF0000"/>
                </a:solidFill>
                <a:latin typeface="Arial" panose="020B0604020202020204" pitchFamily="34" charset="0"/>
              </a:rPr>
              <a:t>N</a:t>
            </a:r>
          </a:p>
        </p:txBody>
      </p:sp>
      <p:sp>
        <p:nvSpPr>
          <p:cNvPr id="112183" name="Rectangle 567">
            <a:extLst>
              <a:ext uri="{FF2B5EF4-FFF2-40B4-BE49-F238E27FC236}">
                <a16:creationId xmlns:a16="http://schemas.microsoft.com/office/drawing/2014/main" id="{82ECD636-6BB2-4098-99B1-759460FE5A45}"/>
              </a:ext>
            </a:extLst>
          </p:cNvPr>
          <p:cNvSpPr>
            <a:spLocks noChangeArrowheads="1"/>
          </p:cNvSpPr>
          <p:nvPr/>
        </p:nvSpPr>
        <p:spPr bwMode="auto">
          <a:xfrm>
            <a:off x="2963864" y="3314700"/>
            <a:ext cx="452437" cy="1104900"/>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FFFF00"/>
                </a:solidFill>
                <a:latin typeface="Times New Roman" panose="02020603050405020304" pitchFamily="18" charset="0"/>
              </a:defRPr>
            </a:lvl1pPr>
            <a:lvl2pPr marL="742950" indent="-285750">
              <a:defRPr sz="2000">
                <a:solidFill>
                  <a:srgbClr val="FFFF00"/>
                </a:solidFill>
                <a:latin typeface="Times New Roman" panose="02020603050405020304" pitchFamily="18" charset="0"/>
              </a:defRPr>
            </a:lvl2pPr>
            <a:lvl3pPr marL="1143000" indent="-228600">
              <a:defRPr sz="2000">
                <a:solidFill>
                  <a:srgbClr val="FFFF00"/>
                </a:solidFill>
                <a:latin typeface="Times New Roman" panose="02020603050405020304" pitchFamily="18" charset="0"/>
              </a:defRPr>
            </a:lvl3pPr>
            <a:lvl4pPr marL="1600200" indent="-228600">
              <a:defRPr sz="2000">
                <a:solidFill>
                  <a:srgbClr val="FFFF00"/>
                </a:solidFill>
                <a:latin typeface="Times New Roman" panose="02020603050405020304" pitchFamily="18" charset="0"/>
              </a:defRPr>
            </a:lvl4pPr>
            <a:lvl5pPr marL="2057400" indent="-228600">
              <a:defRPr sz="20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0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0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0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000">
                <a:solidFill>
                  <a:srgbClr val="FFFF00"/>
                </a:solidFill>
                <a:latin typeface="Times New Roman" panose="02020603050405020304" pitchFamily="18" charset="0"/>
              </a:defRPr>
            </a:lvl9pPr>
          </a:lstStyle>
          <a:p>
            <a:pPr fontAlgn="base">
              <a:spcBef>
                <a:spcPct val="20000"/>
              </a:spcBef>
              <a:spcAft>
                <a:spcPct val="0"/>
              </a:spcAft>
              <a:buClr>
                <a:srgbClr val="9ADCF6"/>
              </a:buClr>
            </a:pPr>
            <a:r>
              <a:rPr lang="en-US" altLang="en-US" sz="2800" b="1">
                <a:solidFill>
                  <a:srgbClr val="FF0000"/>
                </a:solidFill>
                <a:latin typeface="Arial" panose="020B0604020202020204" pitchFamily="34" charset="0"/>
              </a:rPr>
              <a:t>Ô</a:t>
            </a:r>
          </a:p>
        </p:txBody>
      </p:sp>
      <p:sp>
        <p:nvSpPr>
          <p:cNvPr id="112184" name="Rectangle 568">
            <a:extLst>
              <a:ext uri="{FF2B5EF4-FFF2-40B4-BE49-F238E27FC236}">
                <a16:creationId xmlns:a16="http://schemas.microsoft.com/office/drawing/2014/main" id="{C36AB9A5-4DB3-4D21-AC5D-D76795B3FCA3}"/>
              </a:ext>
            </a:extLst>
          </p:cNvPr>
          <p:cNvSpPr>
            <a:spLocks noChangeArrowheads="1"/>
          </p:cNvSpPr>
          <p:nvPr/>
        </p:nvSpPr>
        <p:spPr bwMode="auto">
          <a:xfrm>
            <a:off x="2509839" y="3314700"/>
            <a:ext cx="454025" cy="1104900"/>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FFFF00"/>
                </a:solidFill>
                <a:latin typeface="Times New Roman" panose="02020603050405020304" pitchFamily="18" charset="0"/>
              </a:defRPr>
            </a:lvl1pPr>
            <a:lvl2pPr marL="742950" indent="-285750">
              <a:defRPr sz="2000">
                <a:solidFill>
                  <a:srgbClr val="FFFF00"/>
                </a:solidFill>
                <a:latin typeface="Times New Roman" panose="02020603050405020304" pitchFamily="18" charset="0"/>
              </a:defRPr>
            </a:lvl2pPr>
            <a:lvl3pPr marL="1143000" indent="-228600">
              <a:defRPr sz="2000">
                <a:solidFill>
                  <a:srgbClr val="FFFF00"/>
                </a:solidFill>
                <a:latin typeface="Times New Roman" panose="02020603050405020304" pitchFamily="18" charset="0"/>
              </a:defRPr>
            </a:lvl3pPr>
            <a:lvl4pPr marL="1600200" indent="-228600">
              <a:defRPr sz="2000">
                <a:solidFill>
                  <a:srgbClr val="FFFF00"/>
                </a:solidFill>
                <a:latin typeface="Times New Roman" panose="02020603050405020304" pitchFamily="18" charset="0"/>
              </a:defRPr>
            </a:lvl4pPr>
            <a:lvl5pPr marL="2057400" indent="-228600">
              <a:defRPr sz="20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0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0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0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000">
                <a:solidFill>
                  <a:srgbClr val="FFFF00"/>
                </a:solidFill>
                <a:latin typeface="Times New Roman" panose="02020603050405020304" pitchFamily="18" charset="0"/>
              </a:defRPr>
            </a:lvl9pPr>
          </a:lstStyle>
          <a:p>
            <a:pPr fontAlgn="base">
              <a:spcBef>
                <a:spcPct val="20000"/>
              </a:spcBef>
              <a:spcAft>
                <a:spcPct val="0"/>
              </a:spcAft>
              <a:buClr>
                <a:srgbClr val="9ADCF6"/>
              </a:buClr>
            </a:pPr>
            <a:r>
              <a:rPr lang="en-US" altLang="en-US" sz="2800" b="1">
                <a:solidFill>
                  <a:srgbClr val="FF0000"/>
                </a:solidFill>
                <a:latin typeface="Arial" panose="020B0604020202020204" pitchFamily="34" charset="0"/>
              </a:rPr>
              <a:t>H</a:t>
            </a:r>
          </a:p>
        </p:txBody>
      </p:sp>
      <p:sp>
        <p:nvSpPr>
          <p:cNvPr id="112185" name="Rectangle 569">
            <a:extLst>
              <a:ext uri="{FF2B5EF4-FFF2-40B4-BE49-F238E27FC236}">
                <a16:creationId xmlns:a16="http://schemas.microsoft.com/office/drawing/2014/main" id="{C853ABD2-4613-42A3-AE1D-56CE82C6F39F}"/>
              </a:ext>
            </a:extLst>
          </p:cNvPr>
          <p:cNvSpPr>
            <a:spLocks noChangeArrowheads="1"/>
          </p:cNvSpPr>
          <p:nvPr/>
        </p:nvSpPr>
        <p:spPr bwMode="auto">
          <a:xfrm>
            <a:off x="2057400" y="3314700"/>
            <a:ext cx="452438" cy="1104900"/>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FFFF00"/>
                </a:solidFill>
                <a:latin typeface="Times New Roman" panose="02020603050405020304" pitchFamily="18" charset="0"/>
              </a:defRPr>
            </a:lvl1pPr>
            <a:lvl2pPr marL="742950" indent="-285750">
              <a:defRPr sz="2000">
                <a:solidFill>
                  <a:srgbClr val="FFFF00"/>
                </a:solidFill>
                <a:latin typeface="Times New Roman" panose="02020603050405020304" pitchFamily="18" charset="0"/>
              </a:defRPr>
            </a:lvl2pPr>
            <a:lvl3pPr marL="1143000" indent="-228600">
              <a:defRPr sz="2000">
                <a:solidFill>
                  <a:srgbClr val="FFFF00"/>
                </a:solidFill>
                <a:latin typeface="Times New Roman" panose="02020603050405020304" pitchFamily="18" charset="0"/>
              </a:defRPr>
            </a:lvl3pPr>
            <a:lvl4pPr marL="1600200" indent="-228600">
              <a:defRPr sz="2000">
                <a:solidFill>
                  <a:srgbClr val="FFFF00"/>
                </a:solidFill>
                <a:latin typeface="Times New Roman" panose="02020603050405020304" pitchFamily="18" charset="0"/>
              </a:defRPr>
            </a:lvl4pPr>
            <a:lvl5pPr marL="2057400" indent="-228600">
              <a:defRPr sz="20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0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0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0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000">
                <a:solidFill>
                  <a:srgbClr val="FFFF00"/>
                </a:solidFill>
                <a:latin typeface="Times New Roman" panose="02020603050405020304" pitchFamily="18" charset="0"/>
              </a:defRPr>
            </a:lvl9pPr>
          </a:lstStyle>
          <a:p>
            <a:pPr fontAlgn="base">
              <a:spcBef>
                <a:spcPct val="20000"/>
              </a:spcBef>
              <a:spcAft>
                <a:spcPct val="0"/>
              </a:spcAft>
              <a:buClr>
                <a:srgbClr val="9ADCF6"/>
              </a:buClr>
            </a:pPr>
            <a:r>
              <a:rPr lang="en-US" altLang="en-US" sz="2800" b="1">
                <a:solidFill>
                  <a:srgbClr val="FF0000"/>
                </a:solidFill>
                <a:latin typeface="Arial" panose="020B0604020202020204" pitchFamily="34" charset="0"/>
              </a:rPr>
              <a:t>K</a:t>
            </a:r>
          </a:p>
        </p:txBody>
      </p:sp>
      <p:sp>
        <p:nvSpPr>
          <p:cNvPr id="112186" name="Rectangle 570">
            <a:extLst>
              <a:ext uri="{FF2B5EF4-FFF2-40B4-BE49-F238E27FC236}">
                <a16:creationId xmlns:a16="http://schemas.microsoft.com/office/drawing/2014/main" id="{8BDD57D3-7E61-45B9-B994-861FB902BCB1}"/>
              </a:ext>
            </a:extLst>
          </p:cNvPr>
          <p:cNvSpPr>
            <a:spLocks noChangeArrowheads="1"/>
          </p:cNvSpPr>
          <p:nvPr/>
        </p:nvSpPr>
        <p:spPr bwMode="auto">
          <a:xfrm>
            <a:off x="9758364" y="2209800"/>
            <a:ext cx="452437"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FFFF00"/>
                </a:solidFill>
                <a:latin typeface="Times New Roman" panose="02020603050405020304" pitchFamily="18" charset="0"/>
              </a:defRPr>
            </a:lvl1pPr>
            <a:lvl2pPr marL="742950" indent="-285750">
              <a:defRPr sz="2000">
                <a:solidFill>
                  <a:srgbClr val="FFFF00"/>
                </a:solidFill>
                <a:latin typeface="Times New Roman" panose="02020603050405020304" pitchFamily="18" charset="0"/>
              </a:defRPr>
            </a:lvl2pPr>
            <a:lvl3pPr marL="1143000" indent="-228600">
              <a:defRPr sz="2000">
                <a:solidFill>
                  <a:srgbClr val="FFFF00"/>
                </a:solidFill>
                <a:latin typeface="Times New Roman" panose="02020603050405020304" pitchFamily="18" charset="0"/>
              </a:defRPr>
            </a:lvl3pPr>
            <a:lvl4pPr marL="1600200" indent="-228600">
              <a:defRPr sz="2000">
                <a:solidFill>
                  <a:srgbClr val="FFFF00"/>
                </a:solidFill>
                <a:latin typeface="Times New Roman" panose="02020603050405020304" pitchFamily="18" charset="0"/>
              </a:defRPr>
            </a:lvl4pPr>
            <a:lvl5pPr marL="2057400" indent="-228600">
              <a:defRPr sz="20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0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0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0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000">
                <a:solidFill>
                  <a:srgbClr val="FFFF00"/>
                </a:solidFill>
                <a:latin typeface="Times New Roman" panose="02020603050405020304" pitchFamily="18" charset="0"/>
              </a:defRPr>
            </a:lvl9pPr>
          </a:lstStyle>
          <a:p>
            <a:pPr fontAlgn="base">
              <a:spcBef>
                <a:spcPct val="20000"/>
              </a:spcBef>
              <a:spcAft>
                <a:spcPct val="0"/>
              </a:spcAft>
              <a:buClr>
                <a:srgbClr val="9ADCF6"/>
              </a:buClr>
            </a:pPr>
            <a:r>
              <a:rPr lang="en-US" altLang="en-US" sz="1800" b="1">
                <a:solidFill>
                  <a:srgbClr val="0066CC"/>
                </a:solidFill>
                <a:latin typeface="Arial" panose="020B0604020202020204" pitchFamily="34" charset="0"/>
              </a:rPr>
              <a:t>18</a:t>
            </a:r>
          </a:p>
        </p:txBody>
      </p:sp>
      <p:sp>
        <p:nvSpPr>
          <p:cNvPr id="112187" name="Rectangle 571">
            <a:extLst>
              <a:ext uri="{FF2B5EF4-FFF2-40B4-BE49-F238E27FC236}">
                <a16:creationId xmlns:a16="http://schemas.microsoft.com/office/drawing/2014/main" id="{3B8B0871-6F45-4BFE-A0BB-3AE4CFFFF569}"/>
              </a:ext>
            </a:extLst>
          </p:cNvPr>
          <p:cNvSpPr>
            <a:spLocks noChangeArrowheads="1"/>
          </p:cNvSpPr>
          <p:nvPr/>
        </p:nvSpPr>
        <p:spPr bwMode="auto">
          <a:xfrm>
            <a:off x="9304339" y="2209800"/>
            <a:ext cx="454025"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FFFF00"/>
                </a:solidFill>
                <a:latin typeface="Times New Roman" panose="02020603050405020304" pitchFamily="18" charset="0"/>
              </a:defRPr>
            </a:lvl1pPr>
            <a:lvl2pPr marL="742950" indent="-285750">
              <a:defRPr sz="2000">
                <a:solidFill>
                  <a:srgbClr val="FFFF00"/>
                </a:solidFill>
                <a:latin typeface="Times New Roman" panose="02020603050405020304" pitchFamily="18" charset="0"/>
              </a:defRPr>
            </a:lvl2pPr>
            <a:lvl3pPr marL="1143000" indent="-228600">
              <a:defRPr sz="2000">
                <a:solidFill>
                  <a:srgbClr val="FFFF00"/>
                </a:solidFill>
                <a:latin typeface="Times New Roman" panose="02020603050405020304" pitchFamily="18" charset="0"/>
              </a:defRPr>
            </a:lvl3pPr>
            <a:lvl4pPr marL="1600200" indent="-228600">
              <a:defRPr sz="2000">
                <a:solidFill>
                  <a:srgbClr val="FFFF00"/>
                </a:solidFill>
                <a:latin typeface="Times New Roman" panose="02020603050405020304" pitchFamily="18" charset="0"/>
              </a:defRPr>
            </a:lvl4pPr>
            <a:lvl5pPr marL="2057400" indent="-228600">
              <a:defRPr sz="20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0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0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0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000">
                <a:solidFill>
                  <a:srgbClr val="FFFF00"/>
                </a:solidFill>
                <a:latin typeface="Times New Roman" panose="02020603050405020304" pitchFamily="18" charset="0"/>
              </a:defRPr>
            </a:lvl9pPr>
          </a:lstStyle>
          <a:p>
            <a:pPr algn="ctr" fontAlgn="base">
              <a:spcBef>
                <a:spcPct val="20000"/>
              </a:spcBef>
              <a:spcAft>
                <a:spcPct val="0"/>
              </a:spcAft>
              <a:buClr>
                <a:srgbClr val="9ADCF6"/>
              </a:buClr>
            </a:pPr>
            <a:r>
              <a:rPr lang="en-US" altLang="en-US" sz="1800" b="1">
                <a:solidFill>
                  <a:srgbClr val="0066CC"/>
                </a:solidFill>
                <a:latin typeface="Arial" panose="020B0604020202020204" pitchFamily="34" charset="0"/>
              </a:rPr>
              <a:t>17</a:t>
            </a:r>
          </a:p>
        </p:txBody>
      </p:sp>
      <p:sp>
        <p:nvSpPr>
          <p:cNvPr id="112188" name="Rectangle 572">
            <a:extLst>
              <a:ext uri="{FF2B5EF4-FFF2-40B4-BE49-F238E27FC236}">
                <a16:creationId xmlns:a16="http://schemas.microsoft.com/office/drawing/2014/main" id="{CD72ACEF-7E0B-4506-9B0D-9118A8EE068D}"/>
              </a:ext>
            </a:extLst>
          </p:cNvPr>
          <p:cNvSpPr>
            <a:spLocks noChangeArrowheads="1"/>
          </p:cNvSpPr>
          <p:nvPr/>
        </p:nvSpPr>
        <p:spPr bwMode="auto">
          <a:xfrm>
            <a:off x="8851900" y="2209800"/>
            <a:ext cx="452438"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FFFF00"/>
                </a:solidFill>
                <a:latin typeface="Times New Roman" panose="02020603050405020304" pitchFamily="18" charset="0"/>
              </a:defRPr>
            </a:lvl1pPr>
            <a:lvl2pPr marL="742950" indent="-285750">
              <a:defRPr sz="2000">
                <a:solidFill>
                  <a:srgbClr val="FFFF00"/>
                </a:solidFill>
                <a:latin typeface="Times New Roman" panose="02020603050405020304" pitchFamily="18" charset="0"/>
              </a:defRPr>
            </a:lvl2pPr>
            <a:lvl3pPr marL="1143000" indent="-228600">
              <a:defRPr sz="2000">
                <a:solidFill>
                  <a:srgbClr val="FFFF00"/>
                </a:solidFill>
                <a:latin typeface="Times New Roman" panose="02020603050405020304" pitchFamily="18" charset="0"/>
              </a:defRPr>
            </a:lvl3pPr>
            <a:lvl4pPr marL="1600200" indent="-228600">
              <a:defRPr sz="2000">
                <a:solidFill>
                  <a:srgbClr val="FFFF00"/>
                </a:solidFill>
                <a:latin typeface="Times New Roman" panose="02020603050405020304" pitchFamily="18" charset="0"/>
              </a:defRPr>
            </a:lvl4pPr>
            <a:lvl5pPr marL="2057400" indent="-228600">
              <a:defRPr sz="20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0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0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0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000">
                <a:solidFill>
                  <a:srgbClr val="FFFF00"/>
                </a:solidFill>
                <a:latin typeface="Times New Roman" panose="02020603050405020304" pitchFamily="18" charset="0"/>
              </a:defRPr>
            </a:lvl9pPr>
          </a:lstStyle>
          <a:p>
            <a:pPr fontAlgn="base">
              <a:spcBef>
                <a:spcPct val="20000"/>
              </a:spcBef>
              <a:spcAft>
                <a:spcPct val="0"/>
              </a:spcAft>
              <a:buClr>
                <a:srgbClr val="9ADCF6"/>
              </a:buClr>
            </a:pPr>
            <a:r>
              <a:rPr lang="en-US" altLang="en-US" sz="1800" b="1">
                <a:solidFill>
                  <a:srgbClr val="0066CC"/>
                </a:solidFill>
                <a:latin typeface="Arial" panose="020B0604020202020204" pitchFamily="34" charset="0"/>
              </a:rPr>
              <a:t>16</a:t>
            </a:r>
          </a:p>
        </p:txBody>
      </p:sp>
      <p:sp>
        <p:nvSpPr>
          <p:cNvPr id="112189" name="Rectangle 573">
            <a:extLst>
              <a:ext uri="{FF2B5EF4-FFF2-40B4-BE49-F238E27FC236}">
                <a16:creationId xmlns:a16="http://schemas.microsoft.com/office/drawing/2014/main" id="{3E86CBE8-0493-4DA6-A578-4C1609F79054}"/>
              </a:ext>
            </a:extLst>
          </p:cNvPr>
          <p:cNvSpPr>
            <a:spLocks noChangeArrowheads="1"/>
          </p:cNvSpPr>
          <p:nvPr/>
        </p:nvSpPr>
        <p:spPr bwMode="auto">
          <a:xfrm>
            <a:off x="8399464" y="2209800"/>
            <a:ext cx="452437"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FFFF00"/>
                </a:solidFill>
                <a:latin typeface="Times New Roman" panose="02020603050405020304" pitchFamily="18" charset="0"/>
              </a:defRPr>
            </a:lvl1pPr>
            <a:lvl2pPr marL="742950" indent="-285750">
              <a:defRPr sz="2000">
                <a:solidFill>
                  <a:srgbClr val="FFFF00"/>
                </a:solidFill>
                <a:latin typeface="Times New Roman" panose="02020603050405020304" pitchFamily="18" charset="0"/>
              </a:defRPr>
            </a:lvl2pPr>
            <a:lvl3pPr marL="1143000" indent="-228600">
              <a:defRPr sz="2000">
                <a:solidFill>
                  <a:srgbClr val="FFFF00"/>
                </a:solidFill>
                <a:latin typeface="Times New Roman" panose="02020603050405020304" pitchFamily="18" charset="0"/>
              </a:defRPr>
            </a:lvl3pPr>
            <a:lvl4pPr marL="1600200" indent="-228600">
              <a:defRPr sz="2000">
                <a:solidFill>
                  <a:srgbClr val="FFFF00"/>
                </a:solidFill>
                <a:latin typeface="Times New Roman" panose="02020603050405020304" pitchFamily="18" charset="0"/>
              </a:defRPr>
            </a:lvl4pPr>
            <a:lvl5pPr marL="2057400" indent="-228600">
              <a:defRPr sz="20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0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0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0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000">
                <a:solidFill>
                  <a:srgbClr val="FFFF00"/>
                </a:solidFill>
                <a:latin typeface="Times New Roman" panose="02020603050405020304" pitchFamily="18" charset="0"/>
              </a:defRPr>
            </a:lvl9pPr>
          </a:lstStyle>
          <a:p>
            <a:pPr fontAlgn="base">
              <a:spcBef>
                <a:spcPct val="20000"/>
              </a:spcBef>
              <a:spcAft>
                <a:spcPct val="0"/>
              </a:spcAft>
              <a:buClr>
                <a:srgbClr val="9ADCF6"/>
              </a:buClr>
            </a:pPr>
            <a:r>
              <a:rPr lang="en-US" altLang="en-US" sz="1800" b="1">
                <a:solidFill>
                  <a:srgbClr val="0066CC"/>
                </a:solidFill>
                <a:latin typeface="Arial" panose="020B0604020202020204" pitchFamily="34" charset="0"/>
              </a:rPr>
              <a:t>15</a:t>
            </a:r>
          </a:p>
        </p:txBody>
      </p:sp>
      <p:sp>
        <p:nvSpPr>
          <p:cNvPr id="112190" name="Rectangle 574">
            <a:extLst>
              <a:ext uri="{FF2B5EF4-FFF2-40B4-BE49-F238E27FC236}">
                <a16:creationId xmlns:a16="http://schemas.microsoft.com/office/drawing/2014/main" id="{6AB8D322-1054-4776-908E-C0DD3E03B11E}"/>
              </a:ext>
            </a:extLst>
          </p:cNvPr>
          <p:cNvSpPr>
            <a:spLocks noChangeArrowheads="1"/>
          </p:cNvSpPr>
          <p:nvPr/>
        </p:nvSpPr>
        <p:spPr bwMode="auto">
          <a:xfrm>
            <a:off x="7945439" y="2209800"/>
            <a:ext cx="454025"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FFFF00"/>
                </a:solidFill>
                <a:latin typeface="Times New Roman" panose="02020603050405020304" pitchFamily="18" charset="0"/>
              </a:defRPr>
            </a:lvl1pPr>
            <a:lvl2pPr marL="742950" indent="-285750">
              <a:defRPr sz="2000">
                <a:solidFill>
                  <a:srgbClr val="FFFF00"/>
                </a:solidFill>
                <a:latin typeface="Times New Roman" panose="02020603050405020304" pitchFamily="18" charset="0"/>
              </a:defRPr>
            </a:lvl2pPr>
            <a:lvl3pPr marL="1143000" indent="-228600">
              <a:defRPr sz="2000">
                <a:solidFill>
                  <a:srgbClr val="FFFF00"/>
                </a:solidFill>
                <a:latin typeface="Times New Roman" panose="02020603050405020304" pitchFamily="18" charset="0"/>
              </a:defRPr>
            </a:lvl3pPr>
            <a:lvl4pPr marL="1600200" indent="-228600">
              <a:defRPr sz="2000">
                <a:solidFill>
                  <a:srgbClr val="FFFF00"/>
                </a:solidFill>
                <a:latin typeface="Times New Roman" panose="02020603050405020304" pitchFamily="18" charset="0"/>
              </a:defRPr>
            </a:lvl4pPr>
            <a:lvl5pPr marL="2057400" indent="-228600">
              <a:defRPr sz="20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0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0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0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000">
                <a:solidFill>
                  <a:srgbClr val="FFFF00"/>
                </a:solidFill>
                <a:latin typeface="Times New Roman" panose="02020603050405020304" pitchFamily="18" charset="0"/>
              </a:defRPr>
            </a:lvl9pPr>
          </a:lstStyle>
          <a:p>
            <a:pPr fontAlgn="base">
              <a:spcBef>
                <a:spcPct val="20000"/>
              </a:spcBef>
              <a:spcAft>
                <a:spcPct val="0"/>
              </a:spcAft>
              <a:buClr>
                <a:srgbClr val="9ADCF6"/>
              </a:buClr>
            </a:pPr>
            <a:r>
              <a:rPr lang="en-US" altLang="en-US" sz="1800" b="1">
                <a:solidFill>
                  <a:srgbClr val="0066CC"/>
                </a:solidFill>
                <a:latin typeface="Arial" panose="020B0604020202020204" pitchFamily="34" charset="0"/>
              </a:rPr>
              <a:t>14</a:t>
            </a:r>
          </a:p>
        </p:txBody>
      </p:sp>
      <p:sp>
        <p:nvSpPr>
          <p:cNvPr id="112191" name="Rectangle 575">
            <a:extLst>
              <a:ext uri="{FF2B5EF4-FFF2-40B4-BE49-F238E27FC236}">
                <a16:creationId xmlns:a16="http://schemas.microsoft.com/office/drawing/2014/main" id="{C73A445D-F34C-49FD-8D73-788230F12C68}"/>
              </a:ext>
            </a:extLst>
          </p:cNvPr>
          <p:cNvSpPr>
            <a:spLocks noChangeArrowheads="1"/>
          </p:cNvSpPr>
          <p:nvPr/>
        </p:nvSpPr>
        <p:spPr bwMode="auto">
          <a:xfrm>
            <a:off x="7493000" y="2209800"/>
            <a:ext cx="452438"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FFFF00"/>
                </a:solidFill>
                <a:latin typeface="Times New Roman" panose="02020603050405020304" pitchFamily="18" charset="0"/>
              </a:defRPr>
            </a:lvl1pPr>
            <a:lvl2pPr marL="742950" indent="-285750">
              <a:defRPr sz="2000">
                <a:solidFill>
                  <a:srgbClr val="FFFF00"/>
                </a:solidFill>
                <a:latin typeface="Times New Roman" panose="02020603050405020304" pitchFamily="18" charset="0"/>
              </a:defRPr>
            </a:lvl2pPr>
            <a:lvl3pPr marL="1143000" indent="-228600">
              <a:defRPr sz="2000">
                <a:solidFill>
                  <a:srgbClr val="FFFF00"/>
                </a:solidFill>
                <a:latin typeface="Times New Roman" panose="02020603050405020304" pitchFamily="18" charset="0"/>
              </a:defRPr>
            </a:lvl3pPr>
            <a:lvl4pPr marL="1600200" indent="-228600">
              <a:defRPr sz="2000">
                <a:solidFill>
                  <a:srgbClr val="FFFF00"/>
                </a:solidFill>
                <a:latin typeface="Times New Roman" panose="02020603050405020304" pitchFamily="18" charset="0"/>
              </a:defRPr>
            </a:lvl4pPr>
            <a:lvl5pPr marL="2057400" indent="-228600">
              <a:defRPr sz="20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0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0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0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000">
                <a:solidFill>
                  <a:srgbClr val="FFFF00"/>
                </a:solidFill>
                <a:latin typeface="Times New Roman" panose="02020603050405020304" pitchFamily="18" charset="0"/>
              </a:defRPr>
            </a:lvl9pPr>
          </a:lstStyle>
          <a:p>
            <a:pPr fontAlgn="base">
              <a:spcBef>
                <a:spcPct val="20000"/>
              </a:spcBef>
              <a:spcAft>
                <a:spcPct val="0"/>
              </a:spcAft>
              <a:buClr>
                <a:srgbClr val="9ADCF6"/>
              </a:buClr>
            </a:pPr>
            <a:r>
              <a:rPr lang="en-US" altLang="en-US" sz="1800" b="1">
                <a:solidFill>
                  <a:srgbClr val="0066CC"/>
                </a:solidFill>
                <a:latin typeface="Arial" panose="020B0604020202020204" pitchFamily="34" charset="0"/>
              </a:rPr>
              <a:t>13</a:t>
            </a:r>
          </a:p>
        </p:txBody>
      </p:sp>
      <p:sp>
        <p:nvSpPr>
          <p:cNvPr id="112192" name="Rectangle 576">
            <a:extLst>
              <a:ext uri="{FF2B5EF4-FFF2-40B4-BE49-F238E27FC236}">
                <a16:creationId xmlns:a16="http://schemas.microsoft.com/office/drawing/2014/main" id="{97AC2DAB-094A-48F7-87C3-B42B934B54E2}"/>
              </a:ext>
            </a:extLst>
          </p:cNvPr>
          <p:cNvSpPr>
            <a:spLocks noChangeArrowheads="1"/>
          </p:cNvSpPr>
          <p:nvPr/>
        </p:nvSpPr>
        <p:spPr bwMode="auto">
          <a:xfrm>
            <a:off x="7040564" y="2209800"/>
            <a:ext cx="452437"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FFFF00"/>
                </a:solidFill>
                <a:latin typeface="Times New Roman" panose="02020603050405020304" pitchFamily="18" charset="0"/>
              </a:defRPr>
            </a:lvl1pPr>
            <a:lvl2pPr marL="742950" indent="-285750">
              <a:defRPr sz="2000">
                <a:solidFill>
                  <a:srgbClr val="FFFF00"/>
                </a:solidFill>
                <a:latin typeface="Times New Roman" panose="02020603050405020304" pitchFamily="18" charset="0"/>
              </a:defRPr>
            </a:lvl2pPr>
            <a:lvl3pPr marL="1143000" indent="-228600">
              <a:defRPr sz="2000">
                <a:solidFill>
                  <a:srgbClr val="FFFF00"/>
                </a:solidFill>
                <a:latin typeface="Times New Roman" panose="02020603050405020304" pitchFamily="18" charset="0"/>
              </a:defRPr>
            </a:lvl3pPr>
            <a:lvl4pPr marL="1600200" indent="-228600">
              <a:defRPr sz="2000">
                <a:solidFill>
                  <a:srgbClr val="FFFF00"/>
                </a:solidFill>
                <a:latin typeface="Times New Roman" panose="02020603050405020304" pitchFamily="18" charset="0"/>
              </a:defRPr>
            </a:lvl4pPr>
            <a:lvl5pPr marL="2057400" indent="-228600">
              <a:defRPr sz="20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0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0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0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000">
                <a:solidFill>
                  <a:srgbClr val="FFFF00"/>
                </a:solidFill>
                <a:latin typeface="Times New Roman" panose="02020603050405020304" pitchFamily="18" charset="0"/>
              </a:defRPr>
            </a:lvl9pPr>
          </a:lstStyle>
          <a:p>
            <a:pPr fontAlgn="base">
              <a:spcBef>
                <a:spcPct val="20000"/>
              </a:spcBef>
              <a:spcAft>
                <a:spcPct val="0"/>
              </a:spcAft>
              <a:buClr>
                <a:srgbClr val="9ADCF6"/>
              </a:buClr>
            </a:pPr>
            <a:r>
              <a:rPr lang="en-US" altLang="en-US" sz="1800" b="1">
                <a:solidFill>
                  <a:srgbClr val="0066CC"/>
                </a:solidFill>
                <a:latin typeface="Arial" panose="020B0604020202020204" pitchFamily="34" charset="0"/>
              </a:rPr>
              <a:t>12</a:t>
            </a:r>
          </a:p>
        </p:txBody>
      </p:sp>
      <p:sp>
        <p:nvSpPr>
          <p:cNvPr id="112193" name="Rectangle 577">
            <a:extLst>
              <a:ext uri="{FF2B5EF4-FFF2-40B4-BE49-F238E27FC236}">
                <a16:creationId xmlns:a16="http://schemas.microsoft.com/office/drawing/2014/main" id="{45CB58C5-4121-470F-B608-C33B9E83E937}"/>
              </a:ext>
            </a:extLst>
          </p:cNvPr>
          <p:cNvSpPr>
            <a:spLocks noChangeArrowheads="1"/>
          </p:cNvSpPr>
          <p:nvPr/>
        </p:nvSpPr>
        <p:spPr bwMode="auto">
          <a:xfrm>
            <a:off x="6586539" y="2209800"/>
            <a:ext cx="454025"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FFFF00"/>
                </a:solidFill>
                <a:latin typeface="Times New Roman" panose="02020603050405020304" pitchFamily="18" charset="0"/>
              </a:defRPr>
            </a:lvl1pPr>
            <a:lvl2pPr marL="742950" indent="-285750">
              <a:defRPr sz="2000">
                <a:solidFill>
                  <a:srgbClr val="FFFF00"/>
                </a:solidFill>
                <a:latin typeface="Times New Roman" panose="02020603050405020304" pitchFamily="18" charset="0"/>
              </a:defRPr>
            </a:lvl2pPr>
            <a:lvl3pPr marL="1143000" indent="-228600">
              <a:defRPr sz="2000">
                <a:solidFill>
                  <a:srgbClr val="FFFF00"/>
                </a:solidFill>
                <a:latin typeface="Times New Roman" panose="02020603050405020304" pitchFamily="18" charset="0"/>
              </a:defRPr>
            </a:lvl3pPr>
            <a:lvl4pPr marL="1600200" indent="-228600">
              <a:defRPr sz="2000">
                <a:solidFill>
                  <a:srgbClr val="FFFF00"/>
                </a:solidFill>
                <a:latin typeface="Times New Roman" panose="02020603050405020304" pitchFamily="18" charset="0"/>
              </a:defRPr>
            </a:lvl4pPr>
            <a:lvl5pPr marL="2057400" indent="-228600">
              <a:defRPr sz="20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0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0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0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000">
                <a:solidFill>
                  <a:srgbClr val="FFFF00"/>
                </a:solidFill>
                <a:latin typeface="Times New Roman" panose="02020603050405020304" pitchFamily="18" charset="0"/>
              </a:defRPr>
            </a:lvl9pPr>
          </a:lstStyle>
          <a:p>
            <a:pPr algn="ctr" fontAlgn="base">
              <a:spcBef>
                <a:spcPct val="20000"/>
              </a:spcBef>
              <a:spcAft>
                <a:spcPct val="0"/>
              </a:spcAft>
              <a:buClr>
                <a:srgbClr val="9ADCF6"/>
              </a:buClr>
            </a:pPr>
            <a:r>
              <a:rPr lang="en-US" altLang="en-US" sz="1800" b="1">
                <a:solidFill>
                  <a:srgbClr val="0066CC"/>
                </a:solidFill>
                <a:latin typeface="Arial" panose="020B0604020202020204" pitchFamily="34" charset="0"/>
              </a:rPr>
              <a:t>11</a:t>
            </a:r>
          </a:p>
        </p:txBody>
      </p:sp>
      <p:sp>
        <p:nvSpPr>
          <p:cNvPr id="112194" name="Rectangle 578">
            <a:extLst>
              <a:ext uri="{FF2B5EF4-FFF2-40B4-BE49-F238E27FC236}">
                <a16:creationId xmlns:a16="http://schemas.microsoft.com/office/drawing/2014/main" id="{3FBBE4E3-CD8F-4E95-A2FE-DA59454FC856}"/>
              </a:ext>
            </a:extLst>
          </p:cNvPr>
          <p:cNvSpPr>
            <a:spLocks noChangeArrowheads="1"/>
          </p:cNvSpPr>
          <p:nvPr/>
        </p:nvSpPr>
        <p:spPr bwMode="auto">
          <a:xfrm>
            <a:off x="6134100" y="2209800"/>
            <a:ext cx="452438"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FFFF00"/>
                </a:solidFill>
                <a:latin typeface="Times New Roman" panose="02020603050405020304" pitchFamily="18" charset="0"/>
              </a:defRPr>
            </a:lvl1pPr>
            <a:lvl2pPr marL="742950" indent="-285750">
              <a:defRPr sz="2000">
                <a:solidFill>
                  <a:srgbClr val="FFFF00"/>
                </a:solidFill>
                <a:latin typeface="Times New Roman" panose="02020603050405020304" pitchFamily="18" charset="0"/>
              </a:defRPr>
            </a:lvl2pPr>
            <a:lvl3pPr marL="1143000" indent="-228600">
              <a:defRPr sz="2000">
                <a:solidFill>
                  <a:srgbClr val="FFFF00"/>
                </a:solidFill>
                <a:latin typeface="Times New Roman" panose="02020603050405020304" pitchFamily="18" charset="0"/>
              </a:defRPr>
            </a:lvl3pPr>
            <a:lvl4pPr marL="1600200" indent="-228600">
              <a:defRPr sz="2000">
                <a:solidFill>
                  <a:srgbClr val="FFFF00"/>
                </a:solidFill>
                <a:latin typeface="Times New Roman" panose="02020603050405020304" pitchFamily="18" charset="0"/>
              </a:defRPr>
            </a:lvl4pPr>
            <a:lvl5pPr marL="2057400" indent="-228600">
              <a:defRPr sz="20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0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0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0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000">
                <a:solidFill>
                  <a:srgbClr val="FFFF00"/>
                </a:solidFill>
                <a:latin typeface="Times New Roman" panose="02020603050405020304" pitchFamily="18" charset="0"/>
              </a:defRPr>
            </a:lvl9pPr>
          </a:lstStyle>
          <a:p>
            <a:pPr fontAlgn="base">
              <a:spcBef>
                <a:spcPct val="20000"/>
              </a:spcBef>
              <a:spcAft>
                <a:spcPct val="0"/>
              </a:spcAft>
              <a:buClr>
                <a:srgbClr val="9ADCF6"/>
              </a:buClr>
            </a:pPr>
            <a:r>
              <a:rPr lang="en-US" altLang="en-US" sz="1800" b="1">
                <a:solidFill>
                  <a:srgbClr val="0066CC"/>
                </a:solidFill>
                <a:latin typeface="Arial" panose="020B0604020202020204" pitchFamily="34" charset="0"/>
              </a:rPr>
              <a:t>10</a:t>
            </a:r>
          </a:p>
        </p:txBody>
      </p:sp>
      <p:sp>
        <p:nvSpPr>
          <p:cNvPr id="112195" name="Rectangle 579">
            <a:extLst>
              <a:ext uri="{FF2B5EF4-FFF2-40B4-BE49-F238E27FC236}">
                <a16:creationId xmlns:a16="http://schemas.microsoft.com/office/drawing/2014/main" id="{F6507948-381C-4779-B2A9-0F6605EE8B89}"/>
              </a:ext>
            </a:extLst>
          </p:cNvPr>
          <p:cNvSpPr>
            <a:spLocks noChangeArrowheads="1"/>
          </p:cNvSpPr>
          <p:nvPr/>
        </p:nvSpPr>
        <p:spPr bwMode="auto">
          <a:xfrm>
            <a:off x="5681664" y="2209800"/>
            <a:ext cx="452437"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FFFF00"/>
                </a:solidFill>
                <a:latin typeface="Times New Roman" panose="02020603050405020304" pitchFamily="18" charset="0"/>
              </a:defRPr>
            </a:lvl1pPr>
            <a:lvl2pPr marL="742950" indent="-285750">
              <a:defRPr sz="2000">
                <a:solidFill>
                  <a:srgbClr val="FFFF00"/>
                </a:solidFill>
                <a:latin typeface="Times New Roman" panose="02020603050405020304" pitchFamily="18" charset="0"/>
              </a:defRPr>
            </a:lvl2pPr>
            <a:lvl3pPr marL="1143000" indent="-228600">
              <a:defRPr sz="2000">
                <a:solidFill>
                  <a:srgbClr val="FFFF00"/>
                </a:solidFill>
                <a:latin typeface="Times New Roman" panose="02020603050405020304" pitchFamily="18" charset="0"/>
              </a:defRPr>
            </a:lvl3pPr>
            <a:lvl4pPr marL="1600200" indent="-228600">
              <a:defRPr sz="2000">
                <a:solidFill>
                  <a:srgbClr val="FFFF00"/>
                </a:solidFill>
                <a:latin typeface="Times New Roman" panose="02020603050405020304" pitchFamily="18" charset="0"/>
              </a:defRPr>
            </a:lvl4pPr>
            <a:lvl5pPr marL="2057400" indent="-228600">
              <a:defRPr sz="20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0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0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0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000">
                <a:solidFill>
                  <a:srgbClr val="FFFF00"/>
                </a:solidFill>
                <a:latin typeface="Times New Roman" panose="02020603050405020304" pitchFamily="18" charset="0"/>
              </a:defRPr>
            </a:lvl9pPr>
          </a:lstStyle>
          <a:p>
            <a:pPr algn="ctr" fontAlgn="base">
              <a:spcBef>
                <a:spcPct val="20000"/>
              </a:spcBef>
              <a:spcAft>
                <a:spcPct val="0"/>
              </a:spcAft>
              <a:buClr>
                <a:srgbClr val="9ADCF6"/>
              </a:buClr>
            </a:pPr>
            <a:r>
              <a:rPr lang="en-US" altLang="en-US" sz="1800" b="1">
                <a:solidFill>
                  <a:srgbClr val="0066CC"/>
                </a:solidFill>
                <a:latin typeface="Arial" panose="020B0604020202020204" pitchFamily="34" charset="0"/>
              </a:rPr>
              <a:t>9</a:t>
            </a:r>
          </a:p>
        </p:txBody>
      </p:sp>
      <p:sp>
        <p:nvSpPr>
          <p:cNvPr id="112196" name="Rectangle 580">
            <a:extLst>
              <a:ext uri="{FF2B5EF4-FFF2-40B4-BE49-F238E27FC236}">
                <a16:creationId xmlns:a16="http://schemas.microsoft.com/office/drawing/2014/main" id="{9D66EA3B-3714-4629-BE5A-6FD33FDF1984}"/>
              </a:ext>
            </a:extLst>
          </p:cNvPr>
          <p:cNvSpPr>
            <a:spLocks noChangeArrowheads="1"/>
          </p:cNvSpPr>
          <p:nvPr/>
        </p:nvSpPr>
        <p:spPr bwMode="auto">
          <a:xfrm>
            <a:off x="5227639" y="2209800"/>
            <a:ext cx="454025"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FFFF00"/>
                </a:solidFill>
                <a:latin typeface="Times New Roman" panose="02020603050405020304" pitchFamily="18" charset="0"/>
              </a:defRPr>
            </a:lvl1pPr>
            <a:lvl2pPr marL="742950" indent="-285750">
              <a:defRPr sz="2000">
                <a:solidFill>
                  <a:srgbClr val="FFFF00"/>
                </a:solidFill>
                <a:latin typeface="Times New Roman" panose="02020603050405020304" pitchFamily="18" charset="0"/>
              </a:defRPr>
            </a:lvl2pPr>
            <a:lvl3pPr marL="1143000" indent="-228600">
              <a:defRPr sz="2000">
                <a:solidFill>
                  <a:srgbClr val="FFFF00"/>
                </a:solidFill>
                <a:latin typeface="Times New Roman" panose="02020603050405020304" pitchFamily="18" charset="0"/>
              </a:defRPr>
            </a:lvl3pPr>
            <a:lvl4pPr marL="1600200" indent="-228600">
              <a:defRPr sz="2000">
                <a:solidFill>
                  <a:srgbClr val="FFFF00"/>
                </a:solidFill>
                <a:latin typeface="Times New Roman" panose="02020603050405020304" pitchFamily="18" charset="0"/>
              </a:defRPr>
            </a:lvl4pPr>
            <a:lvl5pPr marL="2057400" indent="-228600">
              <a:defRPr sz="20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0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0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0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000">
                <a:solidFill>
                  <a:srgbClr val="FFFF00"/>
                </a:solidFill>
                <a:latin typeface="Times New Roman" panose="02020603050405020304" pitchFamily="18" charset="0"/>
              </a:defRPr>
            </a:lvl9pPr>
          </a:lstStyle>
          <a:p>
            <a:pPr algn="ctr" fontAlgn="base">
              <a:spcBef>
                <a:spcPct val="20000"/>
              </a:spcBef>
              <a:spcAft>
                <a:spcPct val="0"/>
              </a:spcAft>
              <a:buClr>
                <a:srgbClr val="9ADCF6"/>
              </a:buClr>
            </a:pPr>
            <a:r>
              <a:rPr lang="en-US" altLang="en-US" sz="1800" b="1">
                <a:solidFill>
                  <a:srgbClr val="0066CC"/>
                </a:solidFill>
                <a:latin typeface="Arial" panose="020B0604020202020204" pitchFamily="34" charset="0"/>
              </a:rPr>
              <a:t>8</a:t>
            </a:r>
          </a:p>
        </p:txBody>
      </p:sp>
      <p:sp>
        <p:nvSpPr>
          <p:cNvPr id="112197" name="Rectangle 581">
            <a:extLst>
              <a:ext uri="{FF2B5EF4-FFF2-40B4-BE49-F238E27FC236}">
                <a16:creationId xmlns:a16="http://schemas.microsoft.com/office/drawing/2014/main" id="{5255E17F-AB67-4EB5-856A-3097BCCABBE4}"/>
              </a:ext>
            </a:extLst>
          </p:cNvPr>
          <p:cNvSpPr>
            <a:spLocks noChangeArrowheads="1"/>
          </p:cNvSpPr>
          <p:nvPr/>
        </p:nvSpPr>
        <p:spPr bwMode="auto">
          <a:xfrm>
            <a:off x="4775200" y="2209800"/>
            <a:ext cx="452438"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FFFF00"/>
                </a:solidFill>
                <a:latin typeface="Times New Roman" panose="02020603050405020304" pitchFamily="18" charset="0"/>
              </a:defRPr>
            </a:lvl1pPr>
            <a:lvl2pPr marL="742950" indent="-285750">
              <a:defRPr sz="2000">
                <a:solidFill>
                  <a:srgbClr val="FFFF00"/>
                </a:solidFill>
                <a:latin typeface="Times New Roman" panose="02020603050405020304" pitchFamily="18" charset="0"/>
              </a:defRPr>
            </a:lvl2pPr>
            <a:lvl3pPr marL="1143000" indent="-228600">
              <a:defRPr sz="2000">
                <a:solidFill>
                  <a:srgbClr val="FFFF00"/>
                </a:solidFill>
                <a:latin typeface="Times New Roman" panose="02020603050405020304" pitchFamily="18" charset="0"/>
              </a:defRPr>
            </a:lvl3pPr>
            <a:lvl4pPr marL="1600200" indent="-228600">
              <a:defRPr sz="2000">
                <a:solidFill>
                  <a:srgbClr val="FFFF00"/>
                </a:solidFill>
                <a:latin typeface="Times New Roman" panose="02020603050405020304" pitchFamily="18" charset="0"/>
              </a:defRPr>
            </a:lvl4pPr>
            <a:lvl5pPr marL="2057400" indent="-228600">
              <a:defRPr sz="20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0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0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0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000">
                <a:solidFill>
                  <a:srgbClr val="FFFF00"/>
                </a:solidFill>
                <a:latin typeface="Times New Roman" panose="02020603050405020304" pitchFamily="18" charset="0"/>
              </a:defRPr>
            </a:lvl9pPr>
          </a:lstStyle>
          <a:p>
            <a:pPr algn="ctr" fontAlgn="base">
              <a:spcBef>
                <a:spcPct val="20000"/>
              </a:spcBef>
              <a:spcAft>
                <a:spcPct val="0"/>
              </a:spcAft>
              <a:buClr>
                <a:srgbClr val="9ADCF6"/>
              </a:buClr>
            </a:pPr>
            <a:r>
              <a:rPr lang="en-US" altLang="en-US" sz="1800" b="1">
                <a:solidFill>
                  <a:srgbClr val="0066CC"/>
                </a:solidFill>
                <a:latin typeface="Arial" panose="020B0604020202020204" pitchFamily="34" charset="0"/>
              </a:rPr>
              <a:t>7</a:t>
            </a:r>
          </a:p>
        </p:txBody>
      </p:sp>
      <p:sp>
        <p:nvSpPr>
          <p:cNvPr id="112198" name="Rectangle 582">
            <a:extLst>
              <a:ext uri="{FF2B5EF4-FFF2-40B4-BE49-F238E27FC236}">
                <a16:creationId xmlns:a16="http://schemas.microsoft.com/office/drawing/2014/main" id="{B470074D-DAF3-4D82-BC1F-0CF9DD611AEC}"/>
              </a:ext>
            </a:extLst>
          </p:cNvPr>
          <p:cNvSpPr>
            <a:spLocks noChangeArrowheads="1"/>
          </p:cNvSpPr>
          <p:nvPr/>
        </p:nvSpPr>
        <p:spPr bwMode="auto">
          <a:xfrm>
            <a:off x="4322764" y="2209800"/>
            <a:ext cx="452437"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FFFF00"/>
                </a:solidFill>
                <a:latin typeface="Times New Roman" panose="02020603050405020304" pitchFamily="18" charset="0"/>
              </a:defRPr>
            </a:lvl1pPr>
            <a:lvl2pPr marL="742950" indent="-285750">
              <a:defRPr sz="2000">
                <a:solidFill>
                  <a:srgbClr val="FFFF00"/>
                </a:solidFill>
                <a:latin typeface="Times New Roman" panose="02020603050405020304" pitchFamily="18" charset="0"/>
              </a:defRPr>
            </a:lvl2pPr>
            <a:lvl3pPr marL="1143000" indent="-228600">
              <a:defRPr sz="2000">
                <a:solidFill>
                  <a:srgbClr val="FFFF00"/>
                </a:solidFill>
                <a:latin typeface="Times New Roman" panose="02020603050405020304" pitchFamily="18" charset="0"/>
              </a:defRPr>
            </a:lvl3pPr>
            <a:lvl4pPr marL="1600200" indent="-228600">
              <a:defRPr sz="2000">
                <a:solidFill>
                  <a:srgbClr val="FFFF00"/>
                </a:solidFill>
                <a:latin typeface="Times New Roman" panose="02020603050405020304" pitchFamily="18" charset="0"/>
              </a:defRPr>
            </a:lvl4pPr>
            <a:lvl5pPr marL="2057400" indent="-228600">
              <a:defRPr sz="20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0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0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0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000">
                <a:solidFill>
                  <a:srgbClr val="FFFF00"/>
                </a:solidFill>
                <a:latin typeface="Times New Roman" panose="02020603050405020304" pitchFamily="18" charset="0"/>
              </a:defRPr>
            </a:lvl9pPr>
          </a:lstStyle>
          <a:p>
            <a:pPr algn="ctr" fontAlgn="base">
              <a:spcBef>
                <a:spcPct val="20000"/>
              </a:spcBef>
              <a:spcAft>
                <a:spcPct val="0"/>
              </a:spcAft>
              <a:buClr>
                <a:srgbClr val="9ADCF6"/>
              </a:buClr>
            </a:pPr>
            <a:r>
              <a:rPr lang="en-US" altLang="en-US" sz="1800" b="1">
                <a:solidFill>
                  <a:srgbClr val="0066CC"/>
                </a:solidFill>
                <a:latin typeface="Arial" panose="020B0604020202020204" pitchFamily="34" charset="0"/>
              </a:rPr>
              <a:t>6</a:t>
            </a:r>
          </a:p>
        </p:txBody>
      </p:sp>
      <p:sp>
        <p:nvSpPr>
          <p:cNvPr id="112199" name="Rectangle 583">
            <a:extLst>
              <a:ext uri="{FF2B5EF4-FFF2-40B4-BE49-F238E27FC236}">
                <a16:creationId xmlns:a16="http://schemas.microsoft.com/office/drawing/2014/main" id="{7B1D9121-16B3-4F3C-812B-676CC9947275}"/>
              </a:ext>
            </a:extLst>
          </p:cNvPr>
          <p:cNvSpPr>
            <a:spLocks noChangeArrowheads="1"/>
          </p:cNvSpPr>
          <p:nvPr/>
        </p:nvSpPr>
        <p:spPr bwMode="auto">
          <a:xfrm>
            <a:off x="3868739" y="2209800"/>
            <a:ext cx="454025"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FFFF00"/>
                </a:solidFill>
                <a:latin typeface="Times New Roman" panose="02020603050405020304" pitchFamily="18" charset="0"/>
              </a:defRPr>
            </a:lvl1pPr>
            <a:lvl2pPr marL="742950" indent="-285750">
              <a:defRPr sz="2000">
                <a:solidFill>
                  <a:srgbClr val="FFFF00"/>
                </a:solidFill>
                <a:latin typeface="Times New Roman" panose="02020603050405020304" pitchFamily="18" charset="0"/>
              </a:defRPr>
            </a:lvl2pPr>
            <a:lvl3pPr marL="1143000" indent="-228600">
              <a:defRPr sz="2000">
                <a:solidFill>
                  <a:srgbClr val="FFFF00"/>
                </a:solidFill>
                <a:latin typeface="Times New Roman" panose="02020603050405020304" pitchFamily="18" charset="0"/>
              </a:defRPr>
            </a:lvl3pPr>
            <a:lvl4pPr marL="1600200" indent="-228600">
              <a:defRPr sz="2000">
                <a:solidFill>
                  <a:srgbClr val="FFFF00"/>
                </a:solidFill>
                <a:latin typeface="Times New Roman" panose="02020603050405020304" pitchFamily="18" charset="0"/>
              </a:defRPr>
            </a:lvl4pPr>
            <a:lvl5pPr marL="2057400" indent="-228600">
              <a:defRPr sz="20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0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0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0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000">
                <a:solidFill>
                  <a:srgbClr val="FFFF00"/>
                </a:solidFill>
                <a:latin typeface="Times New Roman" panose="02020603050405020304" pitchFamily="18" charset="0"/>
              </a:defRPr>
            </a:lvl9pPr>
          </a:lstStyle>
          <a:p>
            <a:pPr algn="ctr" fontAlgn="base">
              <a:spcBef>
                <a:spcPct val="20000"/>
              </a:spcBef>
              <a:spcAft>
                <a:spcPct val="0"/>
              </a:spcAft>
              <a:buClr>
                <a:srgbClr val="9ADCF6"/>
              </a:buClr>
            </a:pPr>
            <a:r>
              <a:rPr lang="en-US" altLang="en-US" sz="1800" b="1">
                <a:solidFill>
                  <a:srgbClr val="0066CC"/>
                </a:solidFill>
                <a:latin typeface="Arial" panose="020B0604020202020204" pitchFamily="34" charset="0"/>
              </a:rPr>
              <a:t>5</a:t>
            </a:r>
          </a:p>
        </p:txBody>
      </p:sp>
      <p:sp>
        <p:nvSpPr>
          <p:cNvPr id="112200" name="Rectangle 584">
            <a:extLst>
              <a:ext uri="{FF2B5EF4-FFF2-40B4-BE49-F238E27FC236}">
                <a16:creationId xmlns:a16="http://schemas.microsoft.com/office/drawing/2014/main" id="{46C9EE3C-E142-4A35-BAEB-12E798A7946B}"/>
              </a:ext>
            </a:extLst>
          </p:cNvPr>
          <p:cNvSpPr>
            <a:spLocks noChangeArrowheads="1"/>
          </p:cNvSpPr>
          <p:nvPr/>
        </p:nvSpPr>
        <p:spPr bwMode="auto">
          <a:xfrm>
            <a:off x="3416300" y="2209800"/>
            <a:ext cx="452438"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FFFF00"/>
                </a:solidFill>
                <a:latin typeface="Times New Roman" panose="02020603050405020304" pitchFamily="18" charset="0"/>
              </a:defRPr>
            </a:lvl1pPr>
            <a:lvl2pPr marL="742950" indent="-285750">
              <a:defRPr sz="2000">
                <a:solidFill>
                  <a:srgbClr val="FFFF00"/>
                </a:solidFill>
                <a:latin typeface="Times New Roman" panose="02020603050405020304" pitchFamily="18" charset="0"/>
              </a:defRPr>
            </a:lvl2pPr>
            <a:lvl3pPr marL="1143000" indent="-228600">
              <a:defRPr sz="2000">
                <a:solidFill>
                  <a:srgbClr val="FFFF00"/>
                </a:solidFill>
                <a:latin typeface="Times New Roman" panose="02020603050405020304" pitchFamily="18" charset="0"/>
              </a:defRPr>
            </a:lvl3pPr>
            <a:lvl4pPr marL="1600200" indent="-228600">
              <a:defRPr sz="2000">
                <a:solidFill>
                  <a:srgbClr val="FFFF00"/>
                </a:solidFill>
                <a:latin typeface="Times New Roman" panose="02020603050405020304" pitchFamily="18" charset="0"/>
              </a:defRPr>
            </a:lvl4pPr>
            <a:lvl5pPr marL="2057400" indent="-228600">
              <a:defRPr sz="20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0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0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0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000">
                <a:solidFill>
                  <a:srgbClr val="FFFF00"/>
                </a:solidFill>
                <a:latin typeface="Times New Roman" panose="02020603050405020304" pitchFamily="18" charset="0"/>
              </a:defRPr>
            </a:lvl9pPr>
          </a:lstStyle>
          <a:p>
            <a:pPr algn="ctr" fontAlgn="base">
              <a:spcBef>
                <a:spcPct val="20000"/>
              </a:spcBef>
              <a:spcAft>
                <a:spcPct val="0"/>
              </a:spcAft>
              <a:buClr>
                <a:srgbClr val="9ADCF6"/>
              </a:buClr>
            </a:pPr>
            <a:r>
              <a:rPr lang="en-US" altLang="en-US" sz="1800" b="1">
                <a:solidFill>
                  <a:srgbClr val="0066CC"/>
                </a:solidFill>
                <a:latin typeface="Arial" panose="020B0604020202020204" pitchFamily="34" charset="0"/>
              </a:rPr>
              <a:t>4</a:t>
            </a:r>
          </a:p>
        </p:txBody>
      </p:sp>
      <p:sp>
        <p:nvSpPr>
          <p:cNvPr id="112201" name="Rectangle 585">
            <a:extLst>
              <a:ext uri="{FF2B5EF4-FFF2-40B4-BE49-F238E27FC236}">
                <a16:creationId xmlns:a16="http://schemas.microsoft.com/office/drawing/2014/main" id="{CAD4802F-6EAF-4E4D-BA21-C704F27446F2}"/>
              </a:ext>
            </a:extLst>
          </p:cNvPr>
          <p:cNvSpPr>
            <a:spLocks noChangeArrowheads="1"/>
          </p:cNvSpPr>
          <p:nvPr/>
        </p:nvSpPr>
        <p:spPr bwMode="auto">
          <a:xfrm>
            <a:off x="2963864" y="2209800"/>
            <a:ext cx="452437"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FFFF00"/>
                </a:solidFill>
                <a:latin typeface="Times New Roman" panose="02020603050405020304" pitchFamily="18" charset="0"/>
              </a:defRPr>
            </a:lvl1pPr>
            <a:lvl2pPr marL="742950" indent="-285750">
              <a:defRPr sz="2000">
                <a:solidFill>
                  <a:srgbClr val="FFFF00"/>
                </a:solidFill>
                <a:latin typeface="Times New Roman" panose="02020603050405020304" pitchFamily="18" charset="0"/>
              </a:defRPr>
            </a:lvl2pPr>
            <a:lvl3pPr marL="1143000" indent="-228600">
              <a:defRPr sz="2000">
                <a:solidFill>
                  <a:srgbClr val="FFFF00"/>
                </a:solidFill>
                <a:latin typeface="Times New Roman" panose="02020603050405020304" pitchFamily="18" charset="0"/>
              </a:defRPr>
            </a:lvl3pPr>
            <a:lvl4pPr marL="1600200" indent="-228600">
              <a:defRPr sz="2000">
                <a:solidFill>
                  <a:srgbClr val="FFFF00"/>
                </a:solidFill>
                <a:latin typeface="Times New Roman" panose="02020603050405020304" pitchFamily="18" charset="0"/>
              </a:defRPr>
            </a:lvl4pPr>
            <a:lvl5pPr marL="2057400" indent="-228600">
              <a:defRPr sz="20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0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0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0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000">
                <a:solidFill>
                  <a:srgbClr val="FFFF00"/>
                </a:solidFill>
                <a:latin typeface="Times New Roman" panose="02020603050405020304" pitchFamily="18" charset="0"/>
              </a:defRPr>
            </a:lvl9pPr>
          </a:lstStyle>
          <a:p>
            <a:pPr algn="ctr" fontAlgn="base">
              <a:spcBef>
                <a:spcPct val="20000"/>
              </a:spcBef>
              <a:spcAft>
                <a:spcPct val="0"/>
              </a:spcAft>
              <a:buClr>
                <a:srgbClr val="9ADCF6"/>
              </a:buClr>
            </a:pPr>
            <a:r>
              <a:rPr lang="en-US" altLang="en-US" sz="1800" b="1">
                <a:solidFill>
                  <a:srgbClr val="0066CC"/>
                </a:solidFill>
                <a:latin typeface="Arial" panose="020B0604020202020204" pitchFamily="34" charset="0"/>
              </a:rPr>
              <a:t>3</a:t>
            </a:r>
          </a:p>
        </p:txBody>
      </p:sp>
      <p:sp>
        <p:nvSpPr>
          <p:cNvPr id="112202" name="Rectangle 586">
            <a:extLst>
              <a:ext uri="{FF2B5EF4-FFF2-40B4-BE49-F238E27FC236}">
                <a16:creationId xmlns:a16="http://schemas.microsoft.com/office/drawing/2014/main" id="{FAD81623-2380-4AC4-855D-05E3F31BFE3F}"/>
              </a:ext>
            </a:extLst>
          </p:cNvPr>
          <p:cNvSpPr>
            <a:spLocks noChangeArrowheads="1"/>
          </p:cNvSpPr>
          <p:nvPr/>
        </p:nvSpPr>
        <p:spPr bwMode="auto">
          <a:xfrm>
            <a:off x="2509839" y="2209800"/>
            <a:ext cx="454025"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FFFF00"/>
                </a:solidFill>
                <a:latin typeface="Times New Roman" panose="02020603050405020304" pitchFamily="18" charset="0"/>
              </a:defRPr>
            </a:lvl1pPr>
            <a:lvl2pPr marL="742950" indent="-285750">
              <a:defRPr sz="2000">
                <a:solidFill>
                  <a:srgbClr val="FFFF00"/>
                </a:solidFill>
                <a:latin typeface="Times New Roman" panose="02020603050405020304" pitchFamily="18" charset="0"/>
              </a:defRPr>
            </a:lvl2pPr>
            <a:lvl3pPr marL="1143000" indent="-228600">
              <a:defRPr sz="2000">
                <a:solidFill>
                  <a:srgbClr val="FFFF00"/>
                </a:solidFill>
                <a:latin typeface="Times New Roman" panose="02020603050405020304" pitchFamily="18" charset="0"/>
              </a:defRPr>
            </a:lvl3pPr>
            <a:lvl4pPr marL="1600200" indent="-228600">
              <a:defRPr sz="2000">
                <a:solidFill>
                  <a:srgbClr val="FFFF00"/>
                </a:solidFill>
                <a:latin typeface="Times New Roman" panose="02020603050405020304" pitchFamily="18" charset="0"/>
              </a:defRPr>
            </a:lvl4pPr>
            <a:lvl5pPr marL="2057400" indent="-228600">
              <a:defRPr sz="20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0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0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0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000">
                <a:solidFill>
                  <a:srgbClr val="FFFF00"/>
                </a:solidFill>
                <a:latin typeface="Times New Roman" panose="02020603050405020304" pitchFamily="18" charset="0"/>
              </a:defRPr>
            </a:lvl9pPr>
          </a:lstStyle>
          <a:p>
            <a:pPr algn="ctr" fontAlgn="base">
              <a:spcBef>
                <a:spcPct val="20000"/>
              </a:spcBef>
              <a:spcAft>
                <a:spcPct val="0"/>
              </a:spcAft>
              <a:buClr>
                <a:srgbClr val="9ADCF6"/>
              </a:buClr>
            </a:pPr>
            <a:r>
              <a:rPr lang="en-US" altLang="en-US" sz="1800" b="1">
                <a:solidFill>
                  <a:srgbClr val="0066CC"/>
                </a:solidFill>
                <a:latin typeface="Arial" panose="020B0604020202020204" pitchFamily="34" charset="0"/>
              </a:rPr>
              <a:t>2</a:t>
            </a:r>
          </a:p>
        </p:txBody>
      </p:sp>
      <p:sp>
        <p:nvSpPr>
          <p:cNvPr id="112203" name="Rectangle 587">
            <a:extLst>
              <a:ext uri="{FF2B5EF4-FFF2-40B4-BE49-F238E27FC236}">
                <a16:creationId xmlns:a16="http://schemas.microsoft.com/office/drawing/2014/main" id="{DB0694E1-0D23-49F1-9891-200C9EC3037E}"/>
              </a:ext>
            </a:extLst>
          </p:cNvPr>
          <p:cNvSpPr>
            <a:spLocks noChangeArrowheads="1"/>
          </p:cNvSpPr>
          <p:nvPr/>
        </p:nvSpPr>
        <p:spPr bwMode="auto">
          <a:xfrm>
            <a:off x="2057400" y="2209800"/>
            <a:ext cx="452438"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FFFF00"/>
                </a:solidFill>
                <a:latin typeface="Times New Roman" panose="02020603050405020304" pitchFamily="18" charset="0"/>
              </a:defRPr>
            </a:lvl1pPr>
            <a:lvl2pPr marL="742950" indent="-285750">
              <a:defRPr sz="2000">
                <a:solidFill>
                  <a:srgbClr val="FFFF00"/>
                </a:solidFill>
                <a:latin typeface="Times New Roman" panose="02020603050405020304" pitchFamily="18" charset="0"/>
              </a:defRPr>
            </a:lvl2pPr>
            <a:lvl3pPr marL="1143000" indent="-228600">
              <a:defRPr sz="2000">
                <a:solidFill>
                  <a:srgbClr val="FFFF00"/>
                </a:solidFill>
                <a:latin typeface="Times New Roman" panose="02020603050405020304" pitchFamily="18" charset="0"/>
              </a:defRPr>
            </a:lvl3pPr>
            <a:lvl4pPr marL="1600200" indent="-228600">
              <a:defRPr sz="2000">
                <a:solidFill>
                  <a:srgbClr val="FFFF00"/>
                </a:solidFill>
                <a:latin typeface="Times New Roman" panose="02020603050405020304" pitchFamily="18" charset="0"/>
              </a:defRPr>
            </a:lvl4pPr>
            <a:lvl5pPr marL="2057400" indent="-228600">
              <a:defRPr sz="20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0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0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0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000">
                <a:solidFill>
                  <a:srgbClr val="FFFF00"/>
                </a:solidFill>
                <a:latin typeface="Times New Roman" panose="02020603050405020304" pitchFamily="18" charset="0"/>
              </a:defRPr>
            </a:lvl9pPr>
          </a:lstStyle>
          <a:p>
            <a:pPr algn="ctr" fontAlgn="base">
              <a:spcBef>
                <a:spcPct val="20000"/>
              </a:spcBef>
              <a:spcAft>
                <a:spcPct val="0"/>
              </a:spcAft>
              <a:buClr>
                <a:srgbClr val="9ADCF6"/>
              </a:buClr>
            </a:pPr>
            <a:r>
              <a:rPr lang="en-US" altLang="en-US" sz="1800" b="1">
                <a:solidFill>
                  <a:srgbClr val="0066CC"/>
                </a:solidFill>
                <a:latin typeface="Arial" panose="020B0604020202020204" pitchFamily="34" charset="0"/>
              </a:rPr>
              <a:t>1</a:t>
            </a:r>
          </a:p>
        </p:txBody>
      </p:sp>
      <p:sp>
        <p:nvSpPr>
          <p:cNvPr id="18529" name="Line 588">
            <a:extLst>
              <a:ext uri="{FF2B5EF4-FFF2-40B4-BE49-F238E27FC236}">
                <a16:creationId xmlns:a16="http://schemas.microsoft.com/office/drawing/2014/main" id="{BAD45198-5059-4F51-913F-BFE9A72D1394}"/>
              </a:ext>
            </a:extLst>
          </p:cNvPr>
          <p:cNvSpPr>
            <a:spLocks noChangeShapeType="1"/>
          </p:cNvSpPr>
          <p:nvPr/>
        </p:nvSpPr>
        <p:spPr bwMode="auto">
          <a:xfrm>
            <a:off x="2057400" y="2209800"/>
            <a:ext cx="8153400"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a:solidFill>
                <a:srgbClr val="FFFF00"/>
              </a:solidFill>
              <a:latin typeface="Times New Roman" panose="02020603050405020304" pitchFamily="18" charset="0"/>
            </a:endParaRPr>
          </a:p>
        </p:txBody>
      </p:sp>
      <p:sp>
        <p:nvSpPr>
          <p:cNvPr id="18530" name="Line 589">
            <a:extLst>
              <a:ext uri="{FF2B5EF4-FFF2-40B4-BE49-F238E27FC236}">
                <a16:creationId xmlns:a16="http://schemas.microsoft.com/office/drawing/2014/main" id="{1C2276DB-F8E4-490A-92C8-E05A552972A5}"/>
              </a:ext>
            </a:extLst>
          </p:cNvPr>
          <p:cNvSpPr>
            <a:spLocks noChangeShapeType="1"/>
          </p:cNvSpPr>
          <p:nvPr/>
        </p:nvSpPr>
        <p:spPr bwMode="auto">
          <a:xfrm>
            <a:off x="2057400" y="3314700"/>
            <a:ext cx="81534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a:solidFill>
                <a:srgbClr val="FFFF00"/>
              </a:solidFill>
              <a:latin typeface="Times New Roman" panose="02020603050405020304" pitchFamily="18" charset="0"/>
            </a:endParaRPr>
          </a:p>
        </p:txBody>
      </p:sp>
      <p:sp>
        <p:nvSpPr>
          <p:cNvPr id="18531" name="Line 590">
            <a:extLst>
              <a:ext uri="{FF2B5EF4-FFF2-40B4-BE49-F238E27FC236}">
                <a16:creationId xmlns:a16="http://schemas.microsoft.com/office/drawing/2014/main" id="{175103F8-00C2-47DE-99C1-8124D86A0F93}"/>
              </a:ext>
            </a:extLst>
          </p:cNvPr>
          <p:cNvSpPr>
            <a:spLocks noChangeShapeType="1"/>
          </p:cNvSpPr>
          <p:nvPr/>
        </p:nvSpPr>
        <p:spPr bwMode="auto">
          <a:xfrm>
            <a:off x="2057400" y="4419600"/>
            <a:ext cx="8153400"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a:solidFill>
                <a:srgbClr val="FFFF00"/>
              </a:solidFill>
              <a:latin typeface="Times New Roman" panose="02020603050405020304" pitchFamily="18" charset="0"/>
            </a:endParaRPr>
          </a:p>
        </p:txBody>
      </p:sp>
      <p:sp>
        <p:nvSpPr>
          <p:cNvPr id="18532" name="Line 591">
            <a:extLst>
              <a:ext uri="{FF2B5EF4-FFF2-40B4-BE49-F238E27FC236}">
                <a16:creationId xmlns:a16="http://schemas.microsoft.com/office/drawing/2014/main" id="{C6F40E92-9F73-4BDB-9C8D-A1C51246FA2A}"/>
              </a:ext>
            </a:extLst>
          </p:cNvPr>
          <p:cNvSpPr>
            <a:spLocks noChangeShapeType="1"/>
          </p:cNvSpPr>
          <p:nvPr/>
        </p:nvSpPr>
        <p:spPr bwMode="auto">
          <a:xfrm>
            <a:off x="2057400" y="2209800"/>
            <a:ext cx="0" cy="220980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a:solidFill>
                <a:srgbClr val="FFFF00"/>
              </a:solidFill>
              <a:latin typeface="Times New Roman" panose="02020603050405020304" pitchFamily="18" charset="0"/>
            </a:endParaRPr>
          </a:p>
        </p:txBody>
      </p:sp>
      <p:sp>
        <p:nvSpPr>
          <p:cNvPr id="18533" name="Line 592">
            <a:extLst>
              <a:ext uri="{FF2B5EF4-FFF2-40B4-BE49-F238E27FC236}">
                <a16:creationId xmlns:a16="http://schemas.microsoft.com/office/drawing/2014/main" id="{E4D56137-8F6B-45CE-AC81-BDEF90BE49FF}"/>
              </a:ext>
            </a:extLst>
          </p:cNvPr>
          <p:cNvSpPr>
            <a:spLocks noChangeShapeType="1"/>
          </p:cNvSpPr>
          <p:nvPr/>
        </p:nvSpPr>
        <p:spPr bwMode="auto">
          <a:xfrm>
            <a:off x="2509838" y="2209800"/>
            <a:ext cx="0" cy="2209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a:solidFill>
                <a:srgbClr val="FFFF00"/>
              </a:solidFill>
              <a:latin typeface="Times New Roman" panose="02020603050405020304" pitchFamily="18" charset="0"/>
            </a:endParaRPr>
          </a:p>
        </p:txBody>
      </p:sp>
      <p:sp>
        <p:nvSpPr>
          <p:cNvPr id="18534" name="Line 593">
            <a:extLst>
              <a:ext uri="{FF2B5EF4-FFF2-40B4-BE49-F238E27FC236}">
                <a16:creationId xmlns:a16="http://schemas.microsoft.com/office/drawing/2014/main" id="{796EFE05-90F1-4261-8932-900C64D2F45B}"/>
              </a:ext>
            </a:extLst>
          </p:cNvPr>
          <p:cNvSpPr>
            <a:spLocks noChangeShapeType="1"/>
          </p:cNvSpPr>
          <p:nvPr/>
        </p:nvSpPr>
        <p:spPr bwMode="auto">
          <a:xfrm>
            <a:off x="2963863" y="2209800"/>
            <a:ext cx="0" cy="2209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a:solidFill>
                <a:srgbClr val="FFFF00"/>
              </a:solidFill>
              <a:latin typeface="Times New Roman" panose="02020603050405020304" pitchFamily="18" charset="0"/>
            </a:endParaRPr>
          </a:p>
        </p:txBody>
      </p:sp>
      <p:sp>
        <p:nvSpPr>
          <p:cNvPr id="18535" name="Line 594">
            <a:extLst>
              <a:ext uri="{FF2B5EF4-FFF2-40B4-BE49-F238E27FC236}">
                <a16:creationId xmlns:a16="http://schemas.microsoft.com/office/drawing/2014/main" id="{D049C70D-0EF4-48ED-BCB0-CF1934021DE0}"/>
              </a:ext>
            </a:extLst>
          </p:cNvPr>
          <p:cNvSpPr>
            <a:spLocks noChangeShapeType="1"/>
          </p:cNvSpPr>
          <p:nvPr/>
        </p:nvSpPr>
        <p:spPr bwMode="auto">
          <a:xfrm>
            <a:off x="3416300" y="2209800"/>
            <a:ext cx="0" cy="2209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a:solidFill>
                <a:srgbClr val="FFFF00"/>
              </a:solidFill>
              <a:latin typeface="Times New Roman" panose="02020603050405020304" pitchFamily="18" charset="0"/>
            </a:endParaRPr>
          </a:p>
        </p:txBody>
      </p:sp>
      <p:sp>
        <p:nvSpPr>
          <p:cNvPr id="18536" name="Line 595">
            <a:extLst>
              <a:ext uri="{FF2B5EF4-FFF2-40B4-BE49-F238E27FC236}">
                <a16:creationId xmlns:a16="http://schemas.microsoft.com/office/drawing/2014/main" id="{6A86503C-A250-40D9-859B-C2277B350A9E}"/>
              </a:ext>
            </a:extLst>
          </p:cNvPr>
          <p:cNvSpPr>
            <a:spLocks noChangeShapeType="1"/>
          </p:cNvSpPr>
          <p:nvPr/>
        </p:nvSpPr>
        <p:spPr bwMode="auto">
          <a:xfrm>
            <a:off x="3868738" y="2209800"/>
            <a:ext cx="0" cy="2209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a:solidFill>
                <a:srgbClr val="FFFF00"/>
              </a:solidFill>
              <a:latin typeface="Times New Roman" panose="02020603050405020304" pitchFamily="18" charset="0"/>
            </a:endParaRPr>
          </a:p>
        </p:txBody>
      </p:sp>
      <p:sp>
        <p:nvSpPr>
          <p:cNvPr id="18537" name="Line 596">
            <a:extLst>
              <a:ext uri="{FF2B5EF4-FFF2-40B4-BE49-F238E27FC236}">
                <a16:creationId xmlns:a16="http://schemas.microsoft.com/office/drawing/2014/main" id="{7374EA60-74D4-4801-929B-98C646F56234}"/>
              </a:ext>
            </a:extLst>
          </p:cNvPr>
          <p:cNvSpPr>
            <a:spLocks noChangeShapeType="1"/>
          </p:cNvSpPr>
          <p:nvPr/>
        </p:nvSpPr>
        <p:spPr bwMode="auto">
          <a:xfrm>
            <a:off x="4322763" y="2209800"/>
            <a:ext cx="0" cy="2209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a:solidFill>
                <a:srgbClr val="FFFF00"/>
              </a:solidFill>
              <a:latin typeface="Times New Roman" panose="02020603050405020304" pitchFamily="18" charset="0"/>
            </a:endParaRPr>
          </a:p>
        </p:txBody>
      </p:sp>
      <p:sp>
        <p:nvSpPr>
          <p:cNvPr id="18538" name="Line 597">
            <a:extLst>
              <a:ext uri="{FF2B5EF4-FFF2-40B4-BE49-F238E27FC236}">
                <a16:creationId xmlns:a16="http://schemas.microsoft.com/office/drawing/2014/main" id="{D08322A1-0630-4EC8-8E5A-61624D9D96B2}"/>
              </a:ext>
            </a:extLst>
          </p:cNvPr>
          <p:cNvSpPr>
            <a:spLocks noChangeShapeType="1"/>
          </p:cNvSpPr>
          <p:nvPr/>
        </p:nvSpPr>
        <p:spPr bwMode="auto">
          <a:xfrm>
            <a:off x="4775200" y="2209800"/>
            <a:ext cx="0" cy="2209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a:solidFill>
                <a:srgbClr val="FFFF00"/>
              </a:solidFill>
              <a:latin typeface="Times New Roman" panose="02020603050405020304" pitchFamily="18" charset="0"/>
            </a:endParaRPr>
          </a:p>
        </p:txBody>
      </p:sp>
      <p:sp>
        <p:nvSpPr>
          <p:cNvPr id="18539" name="Line 598">
            <a:extLst>
              <a:ext uri="{FF2B5EF4-FFF2-40B4-BE49-F238E27FC236}">
                <a16:creationId xmlns:a16="http://schemas.microsoft.com/office/drawing/2014/main" id="{F0F18A7B-10FE-4FBD-80F7-E36ECD74F3BD}"/>
              </a:ext>
            </a:extLst>
          </p:cNvPr>
          <p:cNvSpPr>
            <a:spLocks noChangeShapeType="1"/>
          </p:cNvSpPr>
          <p:nvPr/>
        </p:nvSpPr>
        <p:spPr bwMode="auto">
          <a:xfrm>
            <a:off x="5227638" y="2209800"/>
            <a:ext cx="0" cy="2209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a:solidFill>
                <a:srgbClr val="FFFF00"/>
              </a:solidFill>
              <a:latin typeface="Times New Roman" panose="02020603050405020304" pitchFamily="18" charset="0"/>
            </a:endParaRPr>
          </a:p>
        </p:txBody>
      </p:sp>
      <p:sp>
        <p:nvSpPr>
          <p:cNvPr id="18540" name="Line 599">
            <a:extLst>
              <a:ext uri="{FF2B5EF4-FFF2-40B4-BE49-F238E27FC236}">
                <a16:creationId xmlns:a16="http://schemas.microsoft.com/office/drawing/2014/main" id="{8E19FC3E-CBE8-49F9-91B0-D8A1747196F9}"/>
              </a:ext>
            </a:extLst>
          </p:cNvPr>
          <p:cNvSpPr>
            <a:spLocks noChangeShapeType="1"/>
          </p:cNvSpPr>
          <p:nvPr/>
        </p:nvSpPr>
        <p:spPr bwMode="auto">
          <a:xfrm>
            <a:off x="5681663" y="2209800"/>
            <a:ext cx="0" cy="2209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a:solidFill>
                <a:srgbClr val="FFFF00"/>
              </a:solidFill>
              <a:latin typeface="Times New Roman" panose="02020603050405020304" pitchFamily="18" charset="0"/>
            </a:endParaRPr>
          </a:p>
        </p:txBody>
      </p:sp>
      <p:sp>
        <p:nvSpPr>
          <p:cNvPr id="18541" name="Line 600">
            <a:extLst>
              <a:ext uri="{FF2B5EF4-FFF2-40B4-BE49-F238E27FC236}">
                <a16:creationId xmlns:a16="http://schemas.microsoft.com/office/drawing/2014/main" id="{E0850B3A-7846-49A3-ADDB-8D0111387255}"/>
              </a:ext>
            </a:extLst>
          </p:cNvPr>
          <p:cNvSpPr>
            <a:spLocks noChangeShapeType="1"/>
          </p:cNvSpPr>
          <p:nvPr/>
        </p:nvSpPr>
        <p:spPr bwMode="auto">
          <a:xfrm>
            <a:off x="6134100" y="2209800"/>
            <a:ext cx="0" cy="2209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a:solidFill>
                <a:srgbClr val="FFFF00"/>
              </a:solidFill>
              <a:latin typeface="Times New Roman" panose="02020603050405020304" pitchFamily="18" charset="0"/>
            </a:endParaRPr>
          </a:p>
        </p:txBody>
      </p:sp>
      <p:sp>
        <p:nvSpPr>
          <p:cNvPr id="18542" name="Line 601">
            <a:extLst>
              <a:ext uri="{FF2B5EF4-FFF2-40B4-BE49-F238E27FC236}">
                <a16:creationId xmlns:a16="http://schemas.microsoft.com/office/drawing/2014/main" id="{13485056-2F40-4492-B637-489BCD3831A2}"/>
              </a:ext>
            </a:extLst>
          </p:cNvPr>
          <p:cNvSpPr>
            <a:spLocks noChangeShapeType="1"/>
          </p:cNvSpPr>
          <p:nvPr/>
        </p:nvSpPr>
        <p:spPr bwMode="auto">
          <a:xfrm>
            <a:off x="6586538" y="2209800"/>
            <a:ext cx="0" cy="2209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a:solidFill>
                <a:srgbClr val="FFFF00"/>
              </a:solidFill>
              <a:latin typeface="Times New Roman" panose="02020603050405020304" pitchFamily="18" charset="0"/>
            </a:endParaRPr>
          </a:p>
        </p:txBody>
      </p:sp>
      <p:sp>
        <p:nvSpPr>
          <p:cNvPr id="18543" name="Line 602">
            <a:extLst>
              <a:ext uri="{FF2B5EF4-FFF2-40B4-BE49-F238E27FC236}">
                <a16:creationId xmlns:a16="http://schemas.microsoft.com/office/drawing/2014/main" id="{86B3FBB2-5363-4580-BFFF-0945A141815C}"/>
              </a:ext>
            </a:extLst>
          </p:cNvPr>
          <p:cNvSpPr>
            <a:spLocks noChangeShapeType="1"/>
          </p:cNvSpPr>
          <p:nvPr/>
        </p:nvSpPr>
        <p:spPr bwMode="auto">
          <a:xfrm>
            <a:off x="7040563" y="2209800"/>
            <a:ext cx="0" cy="2209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a:solidFill>
                <a:srgbClr val="FFFF00"/>
              </a:solidFill>
              <a:latin typeface="Times New Roman" panose="02020603050405020304" pitchFamily="18" charset="0"/>
            </a:endParaRPr>
          </a:p>
        </p:txBody>
      </p:sp>
      <p:sp>
        <p:nvSpPr>
          <p:cNvPr id="18544" name="Line 603">
            <a:extLst>
              <a:ext uri="{FF2B5EF4-FFF2-40B4-BE49-F238E27FC236}">
                <a16:creationId xmlns:a16="http://schemas.microsoft.com/office/drawing/2014/main" id="{CC7942EE-0250-4F47-9EA2-28575B8708B4}"/>
              </a:ext>
            </a:extLst>
          </p:cNvPr>
          <p:cNvSpPr>
            <a:spLocks noChangeShapeType="1"/>
          </p:cNvSpPr>
          <p:nvPr/>
        </p:nvSpPr>
        <p:spPr bwMode="auto">
          <a:xfrm>
            <a:off x="7493000" y="2209800"/>
            <a:ext cx="0" cy="2209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a:solidFill>
                <a:srgbClr val="FFFF00"/>
              </a:solidFill>
              <a:latin typeface="Times New Roman" panose="02020603050405020304" pitchFamily="18" charset="0"/>
            </a:endParaRPr>
          </a:p>
        </p:txBody>
      </p:sp>
      <p:sp>
        <p:nvSpPr>
          <p:cNvPr id="18545" name="Line 604">
            <a:extLst>
              <a:ext uri="{FF2B5EF4-FFF2-40B4-BE49-F238E27FC236}">
                <a16:creationId xmlns:a16="http://schemas.microsoft.com/office/drawing/2014/main" id="{2EF2D0C6-3532-49C2-BD48-13EC2480CFC2}"/>
              </a:ext>
            </a:extLst>
          </p:cNvPr>
          <p:cNvSpPr>
            <a:spLocks noChangeShapeType="1"/>
          </p:cNvSpPr>
          <p:nvPr/>
        </p:nvSpPr>
        <p:spPr bwMode="auto">
          <a:xfrm>
            <a:off x="7945438" y="2209800"/>
            <a:ext cx="0" cy="2209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a:solidFill>
                <a:srgbClr val="FFFF00"/>
              </a:solidFill>
              <a:latin typeface="Times New Roman" panose="02020603050405020304" pitchFamily="18" charset="0"/>
            </a:endParaRPr>
          </a:p>
        </p:txBody>
      </p:sp>
      <p:sp>
        <p:nvSpPr>
          <p:cNvPr id="18546" name="Line 605">
            <a:extLst>
              <a:ext uri="{FF2B5EF4-FFF2-40B4-BE49-F238E27FC236}">
                <a16:creationId xmlns:a16="http://schemas.microsoft.com/office/drawing/2014/main" id="{2B979417-3CFC-49D6-8206-4C5806526FA4}"/>
              </a:ext>
            </a:extLst>
          </p:cNvPr>
          <p:cNvSpPr>
            <a:spLocks noChangeShapeType="1"/>
          </p:cNvSpPr>
          <p:nvPr/>
        </p:nvSpPr>
        <p:spPr bwMode="auto">
          <a:xfrm>
            <a:off x="8399463" y="2209800"/>
            <a:ext cx="0" cy="2209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a:solidFill>
                <a:srgbClr val="FFFF00"/>
              </a:solidFill>
              <a:latin typeface="Times New Roman" panose="02020603050405020304" pitchFamily="18" charset="0"/>
            </a:endParaRPr>
          </a:p>
        </p:txBody>
      </p:sp>
      <p:sp>
        <p:nvSpPr>
          <p:cNvPr id="18547" name="Line 606">
            <a:extLst>
              <a:ext uri="{FF2B5EF4-FFF2-40B4-BE49-F238E27FC236}">
                <a16:creationId xmlns:a16="http://schemas.microsoft.com/office/drawing/2014/main" id="{2845A764-12A6-409E-97D9-8D8F42760B32}"/>
              </a:ext>
            </a:extLst>
          </p:cNvPr>
          <p:cNvSpPr>
            <a:spLocks noChangeShapeType="1"/>
          </p:cNvSpPr>
          <p:nvPr/>
        </p:nvSpPr>
        <p:spPr bwMode="auto">
          <a:xfrm>
            <a:off x="8851900" y="2209800"/>
            <a:ext cx="0" cy="2209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a:solidFill>
                <a:srgbClr val="FFFF00"/>
              </a:solidFill>
              <a:latin typeface="Times New Roman" panose="02020603050405020304" pitchFamily="18" charset="0"/>
            </a:endParaRPr>
          </a:p>
        </p:txBody>
      </p:sp>
      <p:sp>
        <p:nvSpPr>
          <p:cNvPr id="18548" name="Line 607">
            <a:extLst>
              <a:ext uri="{FF2B5EF4-FFF2-40B4-BE49-F238E27FC236}">
                <a16:creationId xmlns:a16="http://schemas.microsoft.com/office/drawing/2014/main" id="{53D6CED9-D376-457B-9B0C-40376B95011B}"/>
              </a:ext>
            </a:extLst>
          </p:cNvPr>
          <p:cNvSpPr>
            <a:spLocks noChangeShapeType="1"/>
          </p:cNvSpPr>
          <p:nvPr/>
        </p:nvSpPr>
        <p:spPr bwMode="auto">
          <a:xfrm>
            <a:off x="9304338" y="2209800"/>
            <a:ext cx="0" cy="2209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a:solidFill>
                <a:srgbClr val="FFFF00"/>
              </a:solidFill>
              <a:latin typeface="Times New Roman" panose="02020603050405020304" pitchFamily="18" charset="0"/>
            </a:endParaRPr>
          </a:p>
        </p:txBody>
      </p:sp>
      <p:sp>
        <p:nvSpPr>
          <p:cNvPr id="18549" name="Line 608">
            <a:extLst>
              <a:ext uri="{FF2B5EF4-FFF2-40B4-BE49-F238E27FC236}">
                <a16:creationId xmlns:a16="http://schemas.microsoft.com/office/drawing/2014/main" id="{206B3CBC-6438-4EDD-8F85-FC0B580F7CC5}"/>
              </a:ext>
            </a:extLst>
          </p:cNvPr>
          <p:cNvSpPr>
            <a:spLocks noChangeShapeType="1"/>
          </p:cNvSpPr>
          <p:nvPr/>
        </p:nvSpPr>
        <p:spPr bwMode="auto">
          <a:xfrm>
            <a:off x="9758363" y="2209800"/>
            <a:ext cx="0" cy="2209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a:solidFill>
                <a:srgbClr val="FFFF00"/>
              </a:solidFill>
              <a:latin typeface="Times New Roman" panose="02020603050405020304" pitchFamily="18" charset="0"/>
            </a:endParaRPr>
          </a:p>
        </p:txBody>
      </p:sp>
      <p:sp>
        <p:nvSpPr>
          <p:cNvPr id="18550" name="Line 609">
            <a:extLst>
              <a:ext uri="{FF2B5EF4-FFF2-40B4-BE49-F238E27FC236}">
                <a16:creationId xmlns:a16="http://schemas.microsoft.com/office/drawing/2014/main" id="{8F6CCD9C-C15D-4065-95A7-BCE3B70D25FB}"/>
              </a:ext>
            </a:extLst>
          </p:cNvPr>
          <p:cNvSpPr>
            <a:spLocks noChangeShapeType="1"/>
          </p:cNvSpPr>
          <p:nvPr/>
        </p:nvSpPr>
        <p:spPr bwMode="auto">
          <a:xfrm>
            <a:off x="10210800" y="2209800"/>
            <a:ext cx="0" cy="220980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a:solidFill>
                <a:srgbClr val="FFFF00"/>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12203"/>
                                        </p:tgtEl>
                                        <p:attrNameLst>
                                          <p:attrName>style.visibility</p:attrName>
                                        </p:attrNameLst>
                                      </p:cBhvr>
                                      <p:to>
                                        <p:strVal val="visible"/>
                                      </p:to>
                                    </p:set>
                                    <p:animEffect transition="in" filter="diamond(in)">
                                      <p:cBhvr>
                                        <p:cTn id="7" dur="500"/>
                                        <p:tgtEl>
                                          <p:spTgt spid="112203"/>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112202"/>
                                        </p:tgtEl>
                                        <p:attrNameLst>
                                          <p:attrName>style.visibility</p:attrName>
                                        </p:attrNameLst>
                                      </p:cBhvr>
                                      <p:to>
                                        <p:strVal val="visible"/>
                                      </p:to>
                                    </p:set>
                                    <p:animEffect transition="in" filter="diamond(in)">
                                      <p:cBhvr>
                                        <p:cTn id="10" dur="500"/>
                                        <p:tgtEl>
                                          <p:spTgt spid="112202"/>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112201"/>
                                        </p:tgtEl>
                                        <p:attrNameLst>
                                          <p:attrName>style.visibility</p:attrName>
                                        </p:attrNameLst>
                                      </p:cBhvr>
                                      <p:to>
                                        <p:strVal val="visible"/>
                                      </p:to>
                                    </p:set>
                                    <p:animEffect transition="in" filter="diamond(in)">
                                      <p:cBhvr>
                                        <p:cTn id="13" dur="500"/>
                                        <p:tgtEl>
                                          <p:spTgt spid="112201"/>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112200"/>
                                        </p:tgtEl>
                                        <p:attrNameLst>
                                          <p:attrName>style.visibility</p:attrName>
                                        </p:attrNameLst>
                                      </p:cBhvr>
                                      <p:to>
                                        <p:strVal val="visible"/>
                                      </p:to>
                                    </p:set>
                                    <p:animEffect transition="in" filter="diamond(in)">
                                      <p:cBhvr>
                                        <p:cTn id="16" dur="500"/>
                                        <p:tgtEl>
                                          <p:spTgt spid="112200"/>
                                        </p:tgtEl>
                                      </p:cBhvr>
                                    </p:animEffect>
                                  </p:childTnLst>
                                </p:cTn>
                              </p:par>
                              <p:par>
                                <p:cTn id="17" presetID="8" presetClass="entr" presetSubtype="16" fill="hold" grpId="0" nodeType="withEffect">
                                  <p:stCondLst>
                                    <p:cond delay="0"/>
                                  </p:stCondLst>
                                  <p:childTnLst>
                                    <p:set>
                                      <p:cBhvr>
                                        <p:cTn id="18" dur="1" fill="hold">
                                          <p:stCondLst>
                                            <p:cond delay="0"/>
                                          </p:stCondLst>
                                        </p:cTn>
                                        <p:tgtEl>
                                          <p:spTgt spid="112199"/>
                                        </p:tgtEl>
                                        <p:attrNameLst>
                                          <p:attrName>style.visibility</p:attrName>
                                        </p:attrNameLst>
                                      </p:cBhvr>
                                      <p:to>
                                        <p:strVal val="visible"/>
                                      </p:to>
                                    </p:set>
                                    <p:animEffect transition="in" filter="diamond(in)">
                                      <p:cBhvr>
                                        <p:cTn id="19" dur="500"/>
                                        <p:tgtEl>
                                          <p:spTgt spid="112199"/>
                                        </p:tgtEl>
                                      </p:cBhvr>
                                    </p:animEffect>
                                  </p:childTnLst>
                                </p:cTn>
                              </p:par>
                              <p:par>
                                <p:cTn id="20" presetID="8" presetClass="entr" presetSubtype="16" fill="hold" grpId="0" nodeType="withEffect">
                                  <p:stCondLst>
                                    <p:cond delay="0"/>
                                  </p:stCondLst>
                                  <p:childTnLst>
                                    <p:set>
                                      <p:cBhvr>
                                        <p:cTn id="21" dur="1" fill="hold">
                                          <p:stCondLst>
                                            <p:cond delay="0"/>
                                          </p:stCondLst>
                                        </p:cTn>
                                        <p:tgtEl>
                                          <p:spTgt spid="112198"/>
                                        </p:tgtEl>
                                        <p:attrNameLst>
                                          <p:attrName>style.visibility</p:attrName>
                                        </p:attrNameLst>
                                      </p:cBhvr>
                                      <p:to>
                                        <p:strVal val="visible"/>
                                      </p:to>
                                    </p:set>
                                    <p:animEffect transition="in" filter="diamond(in)">
                                      <p:cBhvr>
                                        <p:cTn id="22" dur="500"/>
                                        <p:tgtEl>
                                          <p:spTgt spid="112198"/>
                                        </p:tgtEl>
                                      </p:cBhvr>
                                    </p:animEffect>
                                  </p:childTnLst>
                                </p:cTn>
                              </p:par>
                              <p:par>
                                <p:cTn id="23" presetID="8" presetClass="entr" presetSubtype="16" fill="hold" grpId="0" nodeType="withEffect">
                                  <p:stCondLst>
                                    <p:cond delay="0"/>
                                  </p:stCondLst>
                                  <p:childTnLst>
                                    <p:set>
                                      <p:cBhvr>
                                        <p:cTn id="24" dur="1" fill="hold">
                                          <p:stCondLst>
                                            <p:cond delay="0"/>
                                          </p:stCondLst>
                                        </p:cTn>
                                        <p:tgtEl>
                                          <p:spTgt spid="112197"/>
                                        </p:tgtEl>
                                        <p:attrNameLst>
                                          <p:attrName>style.visibility</p:attrName>
                                        </p:attrNameLst>
                                      </p:cBhvr>
                                      <p:to>
                                        <p:strVal val="visible"/>
                                      </p:to>
                                    </p:set>
                                    <p:animEffect transition="in" filter="diamond(in)">
                                      <p:cBhvr>
                                        <p:cTn id="25" dur="500"/>
                                        <p:tgtEl>
                                          <p:spTgt spid="112197"/>
                                        </p:tgtEl>
                                      </p:cBhvr>
                                    </p:animEffect>
                                  </p:childTnLst>
                                </p:cTn>
                              </p:par>
                              <p:par>
                                <p:cTn id="26" presetID="8" presetClass="entr" presetSubtype="16" fill="hold" grpId="0" nodeType="withEffect">
                                  <p:stCondLst>
                                    <p:cond delay="0"/>
                                  </p:stCondLst>
                                  <p:childTnLst>
                                    <p:set>
                                      <p:cBhvr>
                                        <p:cTn id="27" dur="1" fill="hold">
                                          <p:stCondLst>
                                            <p:cond delay="0"/>
                                          </p:stCondLst>
                                        </p:cTn>
                                        <p:tgtEl>
                                          <p:spTgt spid="112196"/>
                                        </p:tgtEl>
                                        <p:attrNameLst>
                                          <p:attrName>style.visibility</p:attrName>
                                        </p:attrNameLst>
                                      </p:cBhvr>
                                      <p:to>
                                        <p:strVal val="visible"/>
                                      </p:to>
                                    </p:set>
                                    <p:animEffect transition="in" filter="diamond(in)">
                                      <p:cBhvr>
                                        <p:cTn id="28" dur="500"/>
                                        <p:tgtEl>
                                          <p:spTgt spid="112196"/>
                                        </p:tgtEl>
                                      </p:cBhvr>
                                    </p:animEffect>
                                  </p:childTnLst>
                                </p:cTn>
                              </p:par>
                              <p:par>
                                <p:cTn id="29" presetID="8" presetClass="entr" presetSubtype="16" fill="hold" grpId="0" nodeType="withEffect">
                                  <p:stCondLst>
                                    <p:cond delay="0"/>
                                  </p:stCondLst>
                                  <p:childTnLst>
                                    <p:set>
                                      <p:cBhvr>
                                        <p:cTn id="30" dur="1" fill="hold">
                                          <p:stCondLst>
                                            <p:cond delay="0"/>
                                          </p:stCondLst>
                                        </p:cTn>
                                        <p:tgtEl>
                                          <p:spTgt spid="112195"/>
                                        </p:tgtEl>
                                        <p:attrNameLst>
                                          <p:attrName>style.visibility</p:attrName>
                                        </p:attrNameLst>
                                      </p:cBhvr>
                                      <p:to>
                                        <p:strVal val="visible"/>
                                      </p:to>
                                    </p:set>
                                    <p:animEffect transition="in" filter="diamond(in)">
                                      <p:cBhvr>
                                        <p:cTn id="31" dur="500"/>
                                        <p:tgtEl>
                                          <p:spTgt spid="112195"/>
                                        </p:tgtEl>
                                      </p:cBhvr>
                                    </p:animEffect>
                                  </p:childTnLst>
                                </p:cTn>
                              </p:par>
                              <p:par>
                                <p:cTn id="32" presetID="8" presetClass="entr" presetSubtype="16" fill="hold" grpId="0" nodeType="withEffect">
                                  <p:stCondLst>
                                    <p:cond delay="0"/>
                                  </p:stCondLst>
                                  <p:childTnLst>
                                    <p:set>
                                      <p:cBhvr>
                                        <p:cTn id="33" dur="1" fill="hold">
                                          <p:stCondLst>
                                            <p:cond delay="0"/>
                                          </p:stCondLst>
                                        </p:cTn>
                                        <p:tgtEl>
                                          <p:spTgt spid="112194"/>
                                        </p:tgtEl>
                                        <p:attrNameLst>
                                          <p:attrName>style.visibility</p:attrName>
                                        </p:attrNameLst>
                                      </p:cBhvr>
                                      <p:to>
                                        <p:strVal val="visible"/>
                                      </p:to>
                                    </p:set>
                                    <p:animEffect transition="in" filter="diamond(in)">
                                      <p:cBhvr>
                                        <p:cTn id="34" dur="500"/>
                                        <p:tgtEl>
                                          <p:spTgt spid="112194"/>
                                        </p:tgtEl>
                                      </p:cBhvr>
                                    </p:animEffect>
                                  </p:childTnLst>
                                </p:cTn>
                              </p:par>
                              <p:par>
                                <p:cTn id="35" presetID="8" presetClass="entr" presetSubtype="16" fill="hold" grpId="0" nodeType="withEffect">
                                  <p:stCondLst>
                                    <p:cond delay="0"/>
                                  </p:stCondLst>
                                  <p:childTnLst>
                                    <p:set>
                                      <p:cBhvr>
                                        <p:cTn id="36" dur="1" fill="hold">
                                          <p:stCondLst>
                                            <p:cond delay="0"/>
                                          </p:stCondLst>
                                        </p:cTn>
                                        <p:tgtEl>
                                          <p:spTgt spid="112193"/>
                                        </p:tgtEl>
                                        <p:attrNameLst>
                                          <p:attrName>style.visibility</p:attrName>
                                        </p:attrNameLst>
                                      </p:cBhvr>
                                      <p:to>
                                        <p:strVal val="visible"/>
                                      </p:to>
                                    </p:set>
                                    <p:animEffect transition="in" filter="diamond(in)">
                                      <p:cBhvr>
                                        <p:cTn id="37" dur="500"/>
                                        <p:tgtEl>
                                          <p:spTgt spid="112193"/>
                                        </p:tgtEl>
                                      </p:cBhvr>
                                    </p:animEffect>
                                  </p:childTnLst>
                                </p:cTn>
                              </p:par>
                              <p:par>
                                <p:cTn id="38" presetID="8" presetClass="entr" presetSubtype="16" fill="hold" grpId="0" nodeType="withEffect">
                                  <p:stCondLst>
                                    <p:cond delay="0"/>
                                  </p:stCondLst>
                                  <p:childTnLst>
                                    <p:set>
                                      <p:cBhvr>
                                        <p:cTn id="39" dur="1" fill="hold">
                                          <p:stCondLst>
                                            <p:cond delay="0"/>
                                          </p:stCondLst>
                                        </p:cTn>
                                        <p:tgtEl>
                                          <p:spTgt spid="112192"/>
                                        </p:tgtEl>
                                        <p:attrNameLst>
                                          <p:attrName>style.visibility</p:attrName>
                                        </p:attrNameLst>
                                      </p:cBhvr>
                                      <p:to>
                                        <p:strVal val="visible"/>
                                      </p:to>
                                    </p:set>
                                    <p:animEffect transition="in" filter="diamond(in)">
                                      <p:cBhvr>
                                        <p:cTn id="40" dur="500"/>
                                        <p:tgtEl>
                                          <p:spTgt spid="112192"/>
                                        </p:tgtEl>
                                      </p:cBhvr>
                                    </p:animEffect>
                                  </p:childTnLst>
                                </p:cTn>
                              </p:par>
                              <p:par>
                                <p:cTn id="41" presetID="8" presetClass="entr" presetSubtype="16" fill="hold" grpId="0" nodeType="withEffect">
                                  <p:stCondLst>
                                    <p:cond delay="0"/>
                                  </p:stCondLst>
                                  <p:childTnLst>
                                    <p:set>
                                      <p:cBhvr>
                                        <p:cTn id="42" dur="1" fill="hold">
                                          <p:stCondLst>
                                            <p:cond delay="0"/>
                                          </p:stCondLst>
                                        </p:cTn>
                                        <p:tgtEl>
                                          <p:spTgt spid="112191"/>
                                        </p:tgtEl>
                                        <p:attrNameLst>
                                          <p:attrName>style.visibility</p:attrName>
                                        </p:attrNameLst>
                                      </p:cBhvr>
                                      <p:to>
                                        <p:strVal val="visible"/>
                                      </p:to>
                                    </p:set>
                                    <p:animEffect transition="in" filter="diamond(in)">
                                      <p:cBhvr>
                                        <p:cTn id="43" dur="500"/>
                                        <p:tgtEl>
                                          <p:spTgt spid="112191"/>
                                        </p:tgtEl>
                                      </p:cBhvr>
                                    </p:animEffect>
                                  </p:childTnLst>
                                </p:cTn>
                              </p:par>
                              <p:par>
                                <p:cTn id="44" presetID="8" presetClass="entr" presetSubtype="16" fill="hold" grpId="0" nodeType="withEffect">
                                  <p:stCondLst>
                                    <p:cond delay="0"/>
                                  </p:stCondLst>
                                  <p:childTnLst>
                                    <p:set>
                                      <p:cBhvr>
                                        <p:cTn id="45" dur="1" fill="hold">
                                          <p:stCondLst>
                                            <p:cond delay="0"/>
                                          </p:stCondLst>
                                        </p:cTn>
                                        <p:tgtEl>
                                          <p:spTgt spid="112190"/>
                                        </p:tgtEl>
                                        <p:attrNameLst>
                                          <p:attrName>style.visibility</p:attrName>
                                        </p:attrNameLst>
                                      </p:cBhvr>
                                      <p:to>
                                        <p:strVal val="visible"/>
                                      </p:to>
                                    </p:set>
                                    <p:animEffect transition="in" filter="diamond(in)">
                                      <p:cBhvr>
                                        <p:cTn id="46" dur="500"/>
                                        <p:tgtEl>
                                          <p:spTgt spid="112190"/>
                                        </p:tgtEl>
                                      </p:cBhvr>
                                    </p:animEffect>
                                  </p:childTnLst>
                                </p:cTn>
                              </p:par>
                              <p:par>
                                <p:cTn id="47" presetID="8" presetClass="entr" presetSubtype="16" fill="hold" grpId="0" nodeType="withEffect">
                                  <p:stCondLst>
                                    <p:cond delay="0"/>
                                  </p:stCondLst>
                                  <p:childTnLst>
                                    <p:set>
                                      <p:cBhvr>
                                        <p:cTn id="48" dur="1" fill="hold">
                                          <p:stCondLst>
                                            <p:cond delay="0"/>
                                          </p:stCondLst>
                                        </p:cTn>
                                        <p:tgtEl>
                                          <p:spTgt spid="112189"/>
                                        </p:tgtEl>
                                        <p:attrNameLst>
                                          <p:attrName>style.visibility</p:attrName>
                                        </p:attrNameLst>
                                      </p:cBhvr>
                                      <p:to>
                                        <p:strVal val="visible"/>
                                      </p:to>
                                    </p:set>
                                    <p:animEffect transition="in" filter="diamond(in)">
                                      <p:cBhvr>
                                        <p:cTn id="49" dur="500"/>
                                        <p:tgtEl>
                                          <p:spTgt spid="112189"/>
                                        </p:tgtEl>
                                      </p:cBhvr>
                                    </p:animEffect>
                                  </p:childTnLst>
                                </p:cTn>
                              </p:par>
                              <p:par>
                                <p:cTn id="50" presetID="8" presetClass="entr" presetSubtype="16" fill="hold" grpId="0" nodeType="withEffect">
                                  <p:stCondLst>
                                    <p:cond delay="0"/>
                                  </p:stCondLst>
                                  <p:childTnLst>
                                    <p:set>
                                      <p:cBhvr>
                                        <p:cTn id="51" dur="1" fill="hold">
                                          <p:stCondLst>
                                            <p:cond delay="0"/>
                                          </p:stCondLst>
                                        </p:cTn>
                                        <p:tgtEl>
                                          <p:spTgt spid="112188"/>
                                        </p:tgtEl>
                                        <p:attrNameLst>
                                          <p:attrName>style.visibility</p:attrName>
                                        </p:attrNameLst>
                                      </p:cBhvr>
                                      <p:to>
                                        <p:strVal val="visible"/>
                                      </p:to>
                                    </p:set>
                                    <p:animEffect transition="in" filter="diamond(in)">
                                      <p:cBhvr>
                                        <p:cTn id="52" dur="500"/>
                                        <p:tgtEl>
                                          <p:spTgt spid="112188"/>
                                        </p:tgtEl>
                                      </p:cBhvr>
                                    </p:animEffect>
                                  </p:childTnLst>
                                </p:cTn>
                              </p:par>
                              <p:par>
                                <p:cTn id="53" presetID="8" presetClass="entr" presetSubtype="16" fill="hold" grpId="0" nodeType="withEffect">
                                  <p:stCondLst>
                                    <p:cond delay="0"/>
                                  </p:stCondLst>
                                  <p:childTnLst>
                                    <p:set>
                                      <p:cBhvr>
                                        <p:cTn id="54" dur="1" fill="hold">
                                          <p:stCondLst>
                                            <p:cond delay="0"/>
                                          </p:stCondLst>
                                        </p:cTn>
                                        <p:tgtEl>
                                          <p:spTgt spid="112187"/>
                                        </p:tgtEl>
                                        <p:attrNameLst>
                                          <p:attrName>style.visibility</p:attrName>
                                        </p:attrNameLst>
                                      </p:cBhvr>
                                      <p:to>
                                        <p:strVal val="visible"/>
                                      </p:to>
                                    </p:set>
                                    <p:animEffect transition="in" filter="diamond(in)">
                                      <p:cBhvr>
                                        <p:cTn id="55" dur="500"/>
                                        <p:tgtEl>
                                          <p:spTgt spid="112187"/>
                                        </p:tgtEl>
                                      </p:cBhvr>
                                    </p:animEffect>
                                  </p:childTnLst>
                                </p:cTn>
                              </p:par>
                              <p:par>
                                <p:cTn id="56" presetID="8" presetClass="entr" presetSubtype="16" fill="hold" grpId="0" nodeType="withEffect">
                                  <p:stCondLst>
                                    <p:cond delay="0"/>
                                  </p:stCondLst>
                                  <p:childTnLst>
                                    <p:set>
                                      <p:cBhvr>
                                        <p:cTn id="57" dur="1" fill="hold">
                                          <p:stCondLst>
                                            <p:cond delay="0"/>
                                          </p:stCondLst>
                                        </p:cTn>
                                        <p:tgtEl>
                                          <p:spTgt spid="112186"/>
                                        </p:tgtEl>
                                        <p:attrNameLst>
                                          <p:attrName>style.visibility</p:attrName>
                                        </p:attrNameLst>
                                      </p:cBhvr>
                                      <p:to>
                                        <p:strVal val="visible"/>
                                      </p:to>
                                    </p:set>
                                    <p:animEffect transition="in" filter="diamond(in)">
                                      <p:cBhvr>
                                        <p:cTn id="58" dur="500"/>
                                        <p:tgtEl>
                                          <p:spTgt spid="11218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112203"/>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8" presetClass="entr" presetSubtype="16" fill="hold" grpId="0" nodeType="clickEffect">
                                  <p:stCondLst>
                                    <p:cond delay="0"/>
                                  </p:stCondLst>
                                  <p:childTnLst>
                                    <p:set>
                                      <p:cBhvr>
                                        <p:cTn id="63" dur="1" fill="hold">
                                          <p:stCondLst>
                                            <p:cond delay="0"/>
                                          </p:stCondLst>
                                        </p:cTn>
                                        <p:tgtEl>
                                          <p:spTgt spid="112185"/>
                                        </p:tgtEl>
                                        <p:attrNameLst>
                                          <p:attrName>style.visibility</p:attrName>
                                        </p:attrNameLst>
                                      </p:cBhvr>
                                      <p:to>
                                        <p:strVal val="visible"/>
                                      </p:to>
                                    </p:set>
                                    <p:animEffect transition="in" filter="diamond(in)">
                                      <p:cBhvr>
                                        <p:cTn id="64" dur="500"/>
                                        <p:tgtEl>
                                          <p:spTgt spid="112185"/>
                                        </p:tgtEl>
                                      </p:cBhvr>
                                    </p:animEffect>
                                  </p:childTnLst>
                                  <p:subTnLst>
                                    <p:audio>
                                      <p:cMediaNode>
                                        <p:cTn display="0" masterRel="sameClick">
                                          <p:stCondLst>
                                            <p:cond evt="begin" delay="0">
                                              <p:tn val="62"/>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12203"/>
                  </p:tgtEl>
                </p:cond>
              </p:nextCondLst>
            </p:seq>
            <p:seq concurrent="1" nextAc="seek">
              <p:cTn id="65" restart="whenNotActive" fill="hold" evtFilter="cancelBubble" nodeType="interactiveSeq">
                <p:stCondLst>
                  <p:cond evt="onClick" delay="0">
                    <p:tgtEl>
                      <p:spTgt spid="112202"/>
                    </p:tgtEl>
                  </p:cond>
                </p:stCondLst>
                <p:endSync evt="end" delay="0">
                  <p:rtn val="all"/>
                </p:endSync>
                <p:childTnLst>
                  <p:par>
                    <p:cTn id="66" fill="hold" nodeType="clickPar">
                      <p:stCondLst>
                        <p:cond delay="0"/>
                      </p:stCondLst>
                      <p:childTnLst>
                        <p:par>
                          <p:cTn id="67" fill="hold" nodeType="withGroup">
                            <p:stCondLst>
                              <p:cond delay="0"/>
                            </p:stCondLst>
                            <p:childTnLst>
                              <p:par>
                                <p:cTn id="68" presetID="8" presetClass="entr" presetSubtype="16" fill="hold" grpId="0" nodeType="clickEffect">
                                  <p:stCondLst>
                                    <p:cond delay="0"/>
                                  </p:stCondLst>
                                  <p:childTnLst>
                                    <p:set>
                                      <p:cBhvr>
                                        <p:cTn id="69" dur="1" fill="hold">
                                          <p:stCondLst>
                                            <p:cond delay="0"/>
                                          </p:stCondLst>
                                        </p:cTn>
                                        <p:tgtEl>
                                          <p:spTgt spid="112184"/>
                                        </p:tgtEl>
                                        <p:attrNameLst>
                                          <p:attrName>style.visibility</p:attrName>
                                        </p:attrNameLst>
                                      </p:cBhvr>
                                      <p:to>
                                        <p:strVal val="visible"/>
                                      </p:to>
                                    </p:set>
                                    <p:animEffect transition="in" filter="diamond(in)">
                                      <p:cBhvr>
                                        <p:cTn id="70" dur="500"/>
                                        <p:tgtEl>
                                          <p:spTgt spid="112184"/>
                                        </p:tgtEl>
                                      </p:cBhvr>
                                    </p:animEffect>
                                  </p:childTnLst>
                                  <p:subTnLst>
                                    <p:audio>
                                      <p:cMediaNode>
                                        <p:cTn display="0" masterRel="sameClick">
                                          <p:stCondLst>
                                            <p:cond evt="begin" delay="0">
                                              <p:tn val="68"/>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12202"/>
                  </p:tgtEl>
                </p:cond>
              </p:nextCondLst>
            </p:seq>
            <p:seq concurrent="1" nextAc="seek">
              <p:cTn id="71" restart="whenNotActive" fill="hold" evtFilter="cancelBubble" nodeType="interactiveSeq">
                <p:stCondLst>
                  <p:cond evt="onClick" delay="0">
                    <p:tgtEl>
                      <p:spTgt spid="112201"/>
                    </p:tgtEl>
                  </p:cond>
                </p:stCondLst>
                <p:endSync evt="end" delay="0">
                  <p:rtn val="all"/>
                </p:endSync>
                <p:childTnLst>
                  <p:par>
                    <p:cTn id="72" fill="hold" nodeType="clickPar">
                      <p:stCondLst>
                        <p:cond delay="0"/>
                      </p:stCondLst>
                      <p:childTnLst>
                        <p:par>
                          <p:cTn id="73" fill="hold" nodeType="withGroup">
                            <p:stCondLst>
                              <p:cond delay="0"/>
                            </p:stCondLst>
                            <p:childTnLst>
                              <p:par>
                                <p:cTn id="74" presetID="8" presetClass="entr" presetSubtype="16" fill="hold" grpId="0" nodeType="clickEffect">
                                  <p:stCondLst>
                                    <p:cond delay="0"/>
                                  </p:stCondLst>
                                  <p:childTnLst>
                                    <p:set>
                                      <p:cBhvr>
                                        <p:cTn id="75" dur="1" fill="hold">
                                          <p:stCondLst>
                                            <p:cond delay="0"/>
                                          </p:stCondLst>
                                        </p:cTn>
                                        <p:tgtEl>
                                          <p:spTgt spid="112183"/>
                                        </p:tgtEl>
                                        <p:attrNameLst>
                                          <p:attrName>style.visibility</p:attrName>
                                        </p:attrNameLst>
                                      </p:cBhvr>
                                      <p:to>
                                        <p:strVal val="visible"/>
                                      </p:to>
                                    </p:set>
                                    <p:animEffect transition="in" filter="diamond(in)">
                                      <p:cBhvr>
                                        <p:cTn id="76" dur="500"/>
                                        <p:tgtEl>
                                          <p:spTgt spid="112183"/>
                                        </p:tgtEl>
                                      </p:cBhvr>
                                    </p:animEffect>
                                  </p:childTnLst>
                                  <p:subTnLst>
                                    <p:audio>
                                      <p:cMediaNode>
                                        <p:cTn display="0" masterRel="sameClick">
                                          <p:stCondLst>
                                            <p:cond evt="begin" delay="0">
                                              <p:tn val="74"/>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12201"/>
                  </p:tgtEl>
                </p:cond>
              </p:nextCondLst>
            </p:seq>
            <p:seq concurrent="1" nextAc="seek">
              <p:cTn id="77" restart="whenNotActive" fill="hold" evtFilter="cancelBubble" nodeType="interactiveSeq">
                <p:stCondLst>
                  <p:cond evt="onClick" delay="0">
                    <p:tgtEl>
                      <p:spTgt spid="112200"/>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8" presetClass="entr" presetSubtype="16" fill="hold" grpId="0" nodeType="clickEffect">
                                  <p:stCondLst>
                                    <p:cond delay="0"/>
                                  </p:stCondLst>
                                  <p:childTnLst>
                                    <p:set>
                                      <p:cBhvr>
                                        <p:cTn id="81" dur="1" fill="hold">
                                          <p:stCondLst>
                                            <p:cond delay="0"/>
                                          </p:stCondLst>
                                        </p:cTn>
                                        <p:tgtEl>
                                          <p:spTgt spid="112182"/>
                                        </p:tgtEl>
                                        <p:attrNameLst>
                                          <p:attrName>style.visibility</p:attrName>
                                        </p:attrNameLst>
                                      </p:cBhvr>
                                      <p:to>
                                        <p:strVal val="visible"/>
                                      </p:to>
                                    </p:set>
                                    <p:animEffect transition="in" filter="diamond(in)">
                                      <p:cBhvr>
                                        <p:cTn id="82" dur="500"/>
                                        <p:tgtEl>
                                          <p:spTgt spid="112182"/>
                                        </p:tgtEl>
                                      </p:cBhvr>
                                    </p:animEffect>
                                  </p:childTnLst>
                                  <p:subTnLst>
                                    <p:audio>
                                      <p:cMediaNode>
                                        <p:cTn display="0" masterRel="sameClick">
                                          <p:stCondLst>
                                            <p:cond evt="begin" delay="0">
                                              <p:tn val="80"/>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12200"/>
                  </p:tgtEl>
                </p:cond>
              </p:nextCondLst>
            </p:seq>
            <p:seq concurrent="1" nextAc="seek">
              <p:cTn id="83" restart="whenNotActive" fill="hold" evtFilter="cancelBubble" nodeType="interactiveSeq">
                <p:stCondLst>
                  <p:cond evt="onClick" delay="0">
                    <p:tgtEl>
                      <p:spTgt spid="112199"/>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8" presetClass="entr" presetSubtype="16" fill="hold" grpId="0" nodeType="clickEffect">
                                  <p:stCondLst>
                                    <p:cond delay="0"/>
                                  </p:stCondLst>
                                  <p:childTnLst>
                                    <p:set>
                                      <p:cBhvr>
                                        <p:cTn id="87" dur="1" fill="hold">
                                          <p:stCondLst>
                                            <p:cond delay="0"/>
                                          </p:stCondLst>
                                        </p:cTn>
                                        <p:tgtEl>
                                          <p:spTgt spid="112181"/>
                                        </p:tgtEl>
                                        <p:attrNameLst>
                                          <p:attrName>style.visibility</p:attrName>
                                        </p:attrNameLst>
                                      </p:cBhvr>
                                      <p:to>
                                        <p:strVal val="visible"/>
                                      </p:to>
                                    </p:set>
                                    <p:animEffect transition="in" filter="diamond(in)">
                                      <p:cBhvr>
                                        <p:cTn id="88" dur="500"/>
                                        <p:tgtEl>
                                          <p:spTgt spid="112181"/>
                                        </p:tgtEl>
                                      </p:cBhvr>
                                    </p:animEffect>
                                  </p:childTnLst>
                                  <p:subTnLst>
                                    <p:audio>
                                      <p:cMediaNode>
                                        <p:cTn display="0" masterRel="sameClick">
                                          <p:stCondLst>
                                            <p:cond evt="begin" delay="0">
                                              <p:tn val="86"/>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12199"/>
                  </p:tgtEl>
                </p:cond>
              </p:nextCondLst>
            </p:seq>
            <p:seq concurrent="1" nextAc="seek">
              <p:cTn id="89" restart="whenNotActive" fill="hold" evtFilter="cancelBubble" nodeType="interactiveSeq">
                <p:stCondLst>
                  <p:cond evt="onClick" delay="0">
                    <p:tgtEl>
                      <p:spTgt spid="112198"/>
                    </p:tgtEl>
                  </p:cond>
                </p:stCondLst>
                <p:endSync evt="end" delay="0">
                  <p:rtn val="all"/>
                </p:endSync>
                <p:childTnLst>
                  <p:par>
                    <p:cTn id="90" fill="hold" nodeType="clickPar">
                      <p:stCondLst>
                        <p:cond delay="0"/>
                      </p:stCondLst>
                      <p:childTnLst>
                        <p:par>
                          <p:cTn id="91" fill="hold" nodeType="withGroup">
                            <p:stCondLst>
                              <p:cond delay="0"/>
                            </p:stCondLst>
                            <p:childTnLst>
                              <p:par>
                                <p:cTn id="92" presetID="8" presetClass="entr" presetSubtype="16" fill="hold" grpId="0" nodeType="clickEffect">
                                  <p:stCondLst>
                                    <p:cond delay="0"/>
                                  </p:stCondLst>
                                  <p:childTnLst>
                                    <p:set>
                                      <p:cBhvr>
                                        <p:cTn id="93" dur="1" fill="hold">
                                          <p:stCondLst>
                                            <p:cond delay="0"/>
                                          </p:stCondLst>
                                        </p:cTn>
                                        <p:tgtEl>
                                          <p:spTgt spid="112180"/>
                                        </p:tgtEl>
                                        <p:attrNameLst>
                                          <p:attrName>style.visibility</p:attrName>
                                        </p:attrNameLst>
                                      </p:cBhvr>
                                      <p:to>
                                        <p:strVal val="visible"/>
                                      </p:to>
                                    </p:set>
                                    <p:animEffect transition="in" filter="diamond(in)">
                                      <p:cBhvr>
                                        <p:cTn id="94" dur="500"/>
                                        <p:tgtEl>
                                          <p:spTgt spid="112180"/>
                                        </p:tgtEl>
                                      </p:cBhvr>
                                    </p:animEffect>
                                  </p:childTnLst>
                                  <p:subTnLst>
                                    <p:audio>
                                      <p:cMediaNode>
                                        <p:cTn display="0" masterRel="sameClick">
                                          <p:stCondLst>
                                            <p:cond evt="begin" delay="0">
                                              <p:tn val="92"/>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12198"/>
                  </p:tgtEl>
                </p:cond>
              </p:nextCondLst>
            </p:seq>
            <p:seq concurrent="1" nextAc="seek">
              <p:cTn id="95" restart="whenNotActive" fill="hold" evtFilter="cancelBubble" nodeType="interactiveSeq">
                <p:stCondLst>
                  <p:cond evt="onClick" delay="0">
                    <p:tgtEl>
                      <p:spTgt spid="112197"/>
                    </p:tgtEl>
                  </p:cond>
                </p:stCondLst>
                <p:endSync evt="end" delay="0">
                  <p:rtn val="all"/>
                </p:endSync>
                <p:childTnLst>
                  <p:par>
                    <p:cTn id="96" fill="hold" nodeType="clickPar">
                      <p:stCondLst>
                        <p:cond delay="0"/>
                      </p:stCondLst>
                      <p:childTnLst>
                        <p:par>
                          <p:cTn id="97" fill="hold" nodeType="withGroup">
                            <p:stCondLst>
                              <p:cond delay="0"/>
                            </p:stCondLst>
                            <p:childTnLst>
                              <p:par>
                                <p:cTn id="98" presetID="8" presetClass="entr" presetSubtype="16" fill="hold" grpId="0" nodeType="clickEffect">
                                  <p:stCondLst>
                                    <p:cond delay="0"/>
                                  </p:stCondLst>
                                  <p:childTnLst>
                                    <p:set>
                                      <p:cBhvr>
                                        <p:cTn id="99" dur="1" fill="hold">
                                          <p:stCondLst>
                                            <p:cond delay="0"/>
                                          </p:stCondLst>
                                        </p:cTn>
                                        <p:tgtEl>
                                          <p:spTgt spid="112179"/>
                                        </p:tgtEl>
                                        <p:attrNameLst>
                                          <p:attrName>style.visibility</p:attrName>
                                        </p:attrNameLst>
                                      </p:cBhvr>
                                      <p:to>
                                        <p:strVal val="visible"/>
                                      </p:to>
                                    </p:set>
                                    <p:animEffect transition="in" filter="diamond(in)">
                                      <p:cBhvr>
                                        <p:cTn id="100" dur="500"/>
                                        <p:tgtEl>
                                          <p:spTgt spid="112179"/>
                                        </p:tgtEl>
                                      </p:cBhvr>
                                    </p:animEffect>
                                  </p:childTnLst>
                                  <p:subTnLst>
                                    <p:audio>
                                      <p:cMediaNode>
                                        <p:cTn display="0" masterRel="sameClick">
                                          <p:stCondLst>
                                            <p:cond evt="begin" delay="0">
                                              <p:tn val="98"/>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12197"/>
                  </p:tgtEl>
                </p:cond>
              </p:nextCondLst>
            </p:seq>
            <p:seq concurrent="1" nextAc="seek">
              <p:cTn id="101" restart="whenNotActive" fill="hold" evtFilter="cancelBubble" nodeType="interactiveSeq">
                <p:stCondLst>
                  <p:cond evt="onClick" delay="0">
                    <p:tgtEl>
                      <p:spTgt spid="112196"/>
                    </p:tgtEl>
                  </p:cond>
                </p:stCondLst>
                <p:endSync evt="end" delay="0">
                  <p:rtn val="all"/>
                </p:endSync>
                <p:childTnLst>
                  <p:par>
                    <p:cTn id="102" fill="hold" nodeType="clickPar">
                      <p:stCondLst>
                        <p:cond delay="0"/>
                      </p:stCondLst>
                      <p:childTnLst>
                        <p:par>
                          <p:cTn id="103" fill="hold" nodeType="withGroup">
                            <p:stCondLst>
                              <p:cond delay="0"/>
                            </p:stCondLst>
                            <p:childTnLst>
                              <p:par>
                                <p:cTn id="104" presetID="8" presetClass="entr" presetSubtype="16" fill="hold" grpId="0" nodeType="clickEffect">
                                  <p:stCondLst>
                                    <p:cond delay="0"/>
                                  </p:stCondLst>
                                  <p:childTnLst>
                                    <p:set>
                                      <p:cBhvr>
                                        <p:cTn id="105" dur="1" fill="hold">
                                          <p:stCondLst>
                                            <p:cond delay="0"/>
                                          </p:stCondLst>
                                        </p:cTn>
                                        <p:tgtEl>
                                          <p:spTgt spid="112178"/>
                                        </p:tgtEl>
                                        <p:attrNameLst>
                                          <p:attrName>style.visibility</p:attrName>
                                        </p:attrNameLst>
                                      </p:cBhvr>
                                      <p:to>
                                        <p:strVal val="visible"/>
                                      </p:to>
                                    </p:set>
                                    <p:animEffect transition="in" filter="diamond(in)">
                                      <p:cBhvr>
                                        <p:cTn id="106" dur="500"/>
                                        <p:tgtEl>
                                          <p:spTgt spid="112178"/>
                                        </p:tgtEl>
                                      </p:cBhvr>
                                    </p:animEffect>
                                  </p:childTnLst>
                                  <p:subTnLst>
                                    <p:audio>
                                      <p:cMediaNode>
                                        <p:cTn display="0" masterRel="sameClick">
                                          <p:stCondLst>
                                            <p:cond evt="begin" delay="0">
                                              <p:tn val="104"/>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12196"/>
                  </p:tgtEl>
                </p:cond>
              </p:nextCondLst>
            </p:seq>
            <p:seq concurrent="1" nextAc="seek">
              <p:cTn id="107" restart="whenNotActive" fill="hold" evtFilter="cancelBubble" nodeType="interactiveSeq">
                <p:stCondLst>
                  <p:cond evt="onClick" delay="0">
                    <p:tgtEl>
                      <p:spTgt spid="112195"/>
                    </p:tgtEl>
                  </p:cond>
                </p:stCondLst>
                <p:endSync evt="end" delay="0">
                  <p:rtn val="all"/>
                </p:endSync>
                <p:childTnLst>
                  <p:par>
                    <p:cTn id="108" fill="hold" nodeType="clickPar">
                      <p:stCondLst>
                        <p:cond delay="0"/>
                      </p:stCondLst>
                      <p:childTnLst>
                        <p:par>
                          <p:cTn id="109" fill="hold" nodeType="withGroup">
                            <p:stCondLst>
                              <p:cond delay="0"/>
                            </p:stCondLst>
                            <p:childTnLst>
                              <p:par>
                                <p:cTn id="110" presetID="8" presetClass="entr" presetSubtype="16" fill="hold" grpId="0" nodeType="clickEffect">
                                  <p:stCondLst>
                                    <p:cond delay="0"/>
                                  </p:stCondLst>
                                  <p:childTnLst>
                                    <p:set>
                                      <p:cBhvr>
                                        <p:cTn id="111" dur="1" fill="hold">
                                          <p:stCondLst>
                                            <p:cond delay="0"/>
                                          </p:stCondLst>
                                        </p:cTn>
                                        <p:tgtEl>
                                          <p:spTgt spid="112177"/>
                                        </p:tgtEl>
                                        <p:attrNameLst>
                                          <p:attrName>style.visibility</p:attrName>
                                        </p:attrNameLst>
                                      </p:cBhvr>
                                      <p:to>
                                        <p:strVal val="visible"/>
                                      </p:to>
                                    </p:set>
                                    <p:animEffect transition="in" filter="diamond(in)">
                                      <p:cBhvr>
                                        <p:cTn id="112" dur="500"/>
                                        <p:tgtEl>
                                          <p:spTgt spid="112177"/>
                                        </p:tgtEl>
                                      </p:cBhvr>
                                    </p:animEffect>
                                  </p:childTnLst>
                                  <p:subTnLst>
                                    <p:audio>
                                      <p:cMediaNode>
                                        <p:cTn display="0" masterRel="sameClick">
                                          <p:stCondLst>
                                            <p:cond evt="begin" delay="0">
                                              <p:tn val="110"/>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12195"/>
                  </p:tgtEl>
                </p:cond>
              </p:nextCondLst>
            </p:seq>
            <p:seq concurrent="1" nextAc="seek">
              <p:cTn id="113" restart="whenNotActive" fill="hold" evtFilter="cancelBubble" nodeType="interactiveSeq">
                <p:stCondLst>
                  <p:cond evt="onClick" delay="0">
                    <p:tgtEl>
                      <p:spTgt spid="112194"/>
                    </p:tgtEl>
                  </p:cond>
                </p:stCondLst>
                <p:endSync evt="end" delay="0">
                  <p:rtn val="all"/>
                </p:endSync>
                <p:childTnLst>
                  <p:par>
                    <p:cTn id="114" fill="hold" nodeType="clickPar">
                      <p:stCondLst>
                        <p:cond delay="0"/>
                      </p:stCondLst>
                      <p:childTnLst>
                        <p:par>
                          <p:cTn id="115" fill="hold" nodeType="withGroup">
                            <p:stCondLst>
                              <p:cond delay="0"/>
                            </p:stCondLst>
                            <p:childTnLst>
                              <p:par>
                                <p:cTn id="116" presetID="8" presetClass="entr" presetSubtype="16" fill="hold" grpId="0" nodeType="clickEffect">
                                  <p:stCondLst>
                                    <p:cond delay="0"/>
                                  </p:stCondLst>
                                  <p:childTnLst>
                                    <p:set>
                                      <p:cBhvr>
                                        <p:cTn id="117" dur="1" fill="hold">
                                          <p:stCondLst>
                                            <p:cond delay="0"/>
                                          </p:stCondLst>
                                        </p:cTn>
                                        <p:tgtEl>
                                          <p:spTgt spid="112176"/>
                                        </p:tgtEl>
                                        <p:attrNameLst>
                                          <p:attrName>style.visibility</p:attrName>
                                        </p:attrNameLst>
                                      </p:cBhvr>
                                      <p:to>
                                        <p:strVal val="visible"/>
                                      </p:to>
                                    </p:set>
                                    <p:animEffect transition="in" filter="diamond(in)">
                                      <p:cBhvr>
                                        <p:cTn id="118" dur="500"/>
                                        <p:tgtEl>
                                          <p:spTgt spid="112176"/>
                                        </p:tgtEl>
                                      </p:cBhvr>
                                    </p:animEffect>
                                  </p:childTnLst>
                                  <p:subTnLst>
                                    <p:audio>
                                      <p:cMediaNode>
                                        <p:cTn display="0" masterRel="sameClick">
                                          <p:stCondLst>
                                            <p:cond evt="begin" delay="0">
                                              <p:tn val="116"/>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12194"/>
                  </p:tgtEl>
                </p:cond>
              </p:nextCondLst>
            </p:seq>
            <p:seq concurrent="1" nextAc="seek">
              <p:cTn id="119" restart="whenNotActive" fill="hold" evtFilter="cancelBubble" nodeType="interactiveSeq">
                <p:stCondLst>
                  <p:cond evt="onClick" delay="0">
                    <p:tgtEl>
                      <p:spTgt spid="112193"/>
                    </p:tgtEl>
                  </p:cond>
                </p:stCondLst>
                <p:endSync evt="end" delay="0">
                  <p:rtn val="all"/>
                </p:endSync>
                <p:childTnLst>
                  <p:par>
                    <p:cTn id="120" fill="hold" nodeType="clickPar">
                      <p:stCondLst>
                        <p:cond delay="0"/>
                      </p:stCondLst>
                      <p:childTnLst>
                        <p:par>
                          <p:cTn id="121" fill="hold" nodeType="withGroup">
                            <p:stCondLst>
                              <p:cond delay="0"/>
                            </p:stCondLst>
                            <p:childTnLst>
                              <p:par>
                                <p:cTn id="122" presetID="8" presetClass="entr" presetSubtype="16" fill="hold" grpId="0" nodeType="clickEffect">
                                  <p:stCondLst>
                                    <p:cond delay="0"/>
                                  </p:stCondLst>
                                  <p:childTnLst>
                                    <p:set>
                                      <p:cBhvr>
                                        <p:cTn id="123" dur="1" fill="hold">
                                          <p:stCondLst>
                                            <p:cond delay="0"/>
                                          </p:stCondLst>
                                        </p:cTn>
                                        <p:tgtEl>
                                          <p:spTgt spid="112175"/>
                                        </p:tgtEl>
                                        <p:attrNameLst>
                                          <p:attrName>style.visibility</p:attrName>
                                        </p:attrNameLst>
                                      </p:cBhvr>
                                      <p:to>
                                        <p:strVal val="visible"/>
                                      </p:to>
                                    </p:set>
                                    <p:animEffect transition="in" filter="diamond(in)">
                                      <p:cBhvr>
                                        <p:cTn id="124" dur="500"/>
                                        <p:tgtEl>
                                          <p:spTgt spid="112175"/>
                                        </p:tgtEl>
                                      </p:cBhvr>
                                    </p:animEffect>
                                  </p:childTnLst>
                                  <p:subTnLst>
                                    <p:audio>
                                      <p:cMediaNode>
                                        <p:cTn display="0" masterRel="sameClick">
                                          <p:stCondLst>
                                            <p:cond evt="begin" delay="0">
                                              <p:tn val="122"/>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12193"/>
                  </p:tgtEl>
                </p:cond>
              </p:nextCondLst>
            </p:seq>
            <p:seq concurrent="1" nextAc="seek">
              <p:cTn id="125" restart="whenNotActive" fill="hold" evtFilter="cancelBubble" nodeType="interactiveSeq">
                <p:stCondLst>
                  <p:cond evt="onClick" delay="0">
                    <p:tgtEl>
                      <p:spTgt spid="112192"/>
                    </p:tgtEl>
                  </p:cond>
                </p:stCondLst>
                <p:endSync evt="end" delay="0">
                  <p:rtn val="all"/>
                </p:endSync>
                <p:childTnLst>
                  <p:par>
                    <p:cTn id="126" fill="hold" nodeType="clickPar">
                      <p:stCondLst>
                        <p:cond delay="0"/>
                      </p:stCondLst>
                      <p:childTnLst>
                        <p:par>
                          <p:cTn id="127" fill="hold" nodeType="withGroup">
                            <p:stCondLst>
                              <p:cond delay="0"/>
                            </p:stCondLst>
                            <p:childTnLst>
                              <p:par>
                                <p:cTn id="128" presetID="8" presetClass="entr" presetSubtype="16" fill="hold" grpId="0" nodeType="clickEffect">
                                  <p:stCondLst>
                                    <p:cond delay="0"/>
                                  </p:stCondLst>
                                  <p:childTnLst>
                                    <p:set>
                                      <p:cBhvr>
                                        <p:cTn id="129" dur="1" fill="hold">
                                          <p:stCondLst>
                                            <p:cond delay="0"/>
                                          </p:stCondLst>
                                        </p:cTn>
                                        <p:tgtEl>
                                          <p:spTgt spid="112174"/>
                                        </p:tgtEl>
                                        <p:attrNameLst>
                                          <p:attrName>style.visibility</p:attrName>
                                        </p:attrNameLst>
                                      </p:cBhvr>
                                      <p:to>
                                        <p:strVal val="visible"/>
                                      </p:to>
                                    </p:set>
                                    <p:animEffect transition="in" filter="diamond(in)">
                                      <p:cBhvr>
                                        <p:cTn id="130" dur="500"/>
                                        <p:tgtEl>
                                          <p:spTgt spid="112174"/>
                                        </p:tgtEl>
                                      </p:cBhvr>
                                    </p:animEffect>
                                  </p:childTnLst>
                                  <p:subTnLst>
                                    <p:audio>
                                      <p:cMediaNode>
                                        <p:cTn display="0" masterRel="sameClick">
                                          <p:stCondLst>
                                            <p:cond evt="begin" delay="0">
                                              <p:tn val="128"/>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12192"/>
                  </p:tgtEl>
                </p:cond>
              </p:nextCondLst>
            </p:seq>
            <p:seq concurrent="1" nextAc="seek">
              <p:cTn id="131" restart="whenNotActive" fill="hold" evtFilter="cancelBubble" nodeType="interactiveSeq">
                <p:stCondLst>
                  <p:cond evt="onClick" delay="0">
                    <p:tgtEl>
                      <p:spTgt spid="112191"/>
                    </p:tgtEl>
                  </p:cond>
                </p:stCondLst>
                <p:endSync evt="end" delay="0">
                  <p:rtn val="all"/>
                </p:endSync>
                <p:childTnLst>
                  <p:par>
                    <p:cTn id="132" fill="hold" nodeType="clickPar">
                      <p:stCondLst>
                        <p:cond delay="0"/>
                      </p:stCondLst>
                      <p:childTnLst>
                        <p:par>
                          <p:cTn id="133" fill="hold" nodeType="withGroup">
                            <p:stCondLst>
                              <p:cond delay="0"/>
                            </p:stCondLst>
                            <p:childTnLst>
                              <p:par>
                                <p:cTn id="134" presetID="8" presetClass="entr" presetSubtype="16" fill="hold" grpId="0" nodeType="clickEffect">
                                  <p:stCondLst>
                                    <p:cond delay="0"/>
                                  </p:stCondLst>
                                  <p:childTnLst>
                                    <p:set>
                                      <p:cBhvr>
                                        <p:cTn id="135" dur="1" fill="hold">
                                          <p:stCondLst>
                                            <p:cond delay="0"/>
                                          </p:stCondLst>
                                        </p:cTn>
                                        <p:tgtEl>
                                          <p:spTgt spid="112173"/>
                                        </p:tgtEl>
                                        <p:attrNameLst>
                                          <p:attrName>style.visibility</p:attrName>
                                        </p:attrNameLst>
                                      </p:cBhvr>
                                      <p:to>
                                        <p:strVal val="visible"/>
                                      </p:to>
                                    </p:set>
                                    <p:animEffect transition="in" filter="diamond(in)">
                                      <p:cBhvr>
                                        <p:cTn id="136" dur="500"/>
                                        <p:tgtEl>
                                          <p:spTgt spid="112173"/>
                                        </p:tgtEl>
                                      </p:cBhvr>
                                    </p:animEffect>
                                  </p:childTnLst>
                                  <p:subTnLst>
                                    <p:audio>
                                      <p:cMediaNode>
                                        <p:cTn display="0" masterRel="sameClick">
                                          <p:stCondLst>
                                            <p:cond evt="begin" delay="0">
                                              <p:tn val="134"/>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12191"/>
                  </p:tgtEl>
                </p:cond>
              </p:nextCondLst>
            </p:seq>
            <p:seq concurrent="1" nextAc="seek">
              <p:cTn id="137" restart="whenNotActive" fill="hold" evtFilter="cancelBubble" nodeType="interactiveSeq">
                <p:stCondLst>
                  <p:cond evt="onClick" delay="0">
                    <p:tgtEl>
                      <p:spTgt spid="112186"/>
                    </p:tgtEl>
                  </p:cond>
                </p:stCondLst>
                <p:endSync evt="end" delay="0">
                  <p:rtn val="all"/>
                </p:endSync>
                <p:childTnLst>
                  <p:par>
                    <p:cTn id="138" fill="hold" nodeType="clickPar">
                      <p:stCondLst>
                        <p:cond delay="0"/>
                      </p:stCondLst>
                      <p:childTnLst>
                        <p:par>
                          <p:cTn id="139" fill="hold" nodeType="withGroup">
                            <p:stCondLst>
                              <p:cond delay="0"/>
                            </p:stCondLst>
                            <p:childTnLst>
                              <p:par>
                                <p:cTn id="140" presetID="8" presetClass="entr" presetSubtype="16" fill="hold" grpId="0" nodeType="clickEffect">
                                  <p:stCondLst>
                                    <p:cond delay="0"/>
                                  </p:stCondLst>
                                  <p:childTnLst>
                                    <p:set>
                                      <p:cBhvr>
                                        <p:cTn id="141" dur="1" fill="hold">
                                          <p:stCondLst>
                                            <p:cond delay="0"/>
                                          </p:stCondLst>
                                        </p:cTn>
                                        <p:tgtEl>
                                          <p:spTgt spid="112168"/>
                                        </p:tgtEl>
                                        <p:attrNameLst>
                                          <p:attrName>style.visibility</p:attrName>
                                        </p:attrNameLst>
                                      </p:cBhvr>
                                      <p:to>
                                        <p:strVal val="visible"/>
                                      </p:to>
                                    </p:set>
                                    <p:animEffect transition="in" filter="diamond(in)">
                                      <p:cBhvr>
                                        <p:cTn id="142" dur="2000"/>
                                        <p:tgtEl>
                                          <p:spTgt spid="112168"/>
                                        </p:tgtEl>
                                      </p:cBhvr>
                                    </p:animEffect>
                                  </p:childTnLst>
                                  <p:subTnLst>
                                    <p:audio>
                                      <p:cMediaNode>
                                        <p:cTn display="0" masterRel="sameClick">
                                          <p:stCondLst>
                                            <p:cond evt="begin" delay="0">
                                              <p:tn val="140"/>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12186"/>
                  </p:tgtEl>
                </p:cond>
              </p:nextCondLst>
            </p:seq>
            <p:seq concurrent="1" nextAc="seek">
              <p:cTn id="143" restart="whenNotActive" fill="hold" evtFilter="cancelBubble" nodeType="interactiveSeq">
                <p:stCondLst>
                  <p:cond evt="onClick" delay="0">
                    <p:tgtEl>
                      <p:spTgt spid="112187"/>
                    </p:tgtEl>
                  </p:cond>
                </p:stCondLst>
                <p:endSync evt="end" delay="0">
                  <p:rtn val="all"/>
                </p:endSync>
                <p:childTnLst>
                  <p:par>
                    <p:cTn id="144" fill="hold" nodeType="clickPar">
                      <p:stCondLst>
                        <p:cond delay="0"/>
                      </p:stCondLst>
                      <p:childTnLst>
                        <p:par>
                          <p:cTn id="145" fill="hold" nodeType="withGroup">
                            <p:stCondLst>
                              <p:cond delay="0"/>
                            </p:stCondLst>
                            <p:childTnLst>
                              <p:par>
                                <p:cTn id="146" presetID="8" presetClass="entr" presetSubtype="16" fill="hold" grpId="0" nodeType="clickEffect">
                                  <p:stCondLst>
                                    <p:cond delay="0"/>
                                  </p:stCondLst>
                                  <p:childTnLst>
                                    <p:set>
                                      <p:cBhvr>
                                        <p:cTn id="147" dur="1" fill="hold">
                                          <p:stCondLst>
                                            <p:cond delay="0"/>
                                          </p:stCondLst>
                                        </p:cTn>
                                        <p:tgtEl>
                                          <p:spTgt spid="112169"/>
                                        </p:tgtEl>
                                        <p:attrNameLst>
                                          <p:attrName>style.visibility</p:attrName>
                                        </p:attrNameLst>
                                      </p:cBhvr>
                                      <p:to>
                                        <p:strVal val="visible"/>
                                      </p:to>
                                    </p:set>
                                    <p:animEffect transition="in" filter="diamond(in)">
                                      <p:cBhvr>
                                        <p:cTn id="148" dur="2000"/>
                                        <p:tgtEl>
                                          <p:spTgt spid="112169"/>
                                        </p:tgtEl>
                                      </p:cBhvr>
                                    </p:animEffect>
                                  </p:childTnLst>
                                  <p:subTnLst>
                                    <p:audio>
                                      <p:cMediaNode>
                                        <p:cTn display="0" masterRel="sameClick">
                                          <p:stCondLst>
                                            <p:cond evt="begin" delay="0">
                                              <p:tn val="146"/>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12187"/>
                  </p:tgtEl>
                </p:cond>
              </p:nextCondLst>
            </p:seq>
            <p:seq concurrent="1" nextAc="seek">
              <p:cTn id="149" restart="whenNotActive" fill="hold" evtFilter="cancelBubble" nodeType="interactiveSeq">
                <p:stCondLst>
                  <p:cond evt="onClick" delay="0">
                    <p:tgtEl>
                      <p:spTgt spid="112188"/>
                    </p:tgtEl>
                  </p:cond>
                </p:stCondLst>
                <p:endSync evt="end" delay="0">
                  <p:rtn val="all"/>
                </p:endSync>
                <p:childTnLst>
                  <p:par>
                    <p:cTn id="150" fill="hold" nodeType="clickPar">
                      <p:stCondLst>
                        <p:cond delay="0"/>
                      </p:stCondLst>
                      <p:childTnLst>
                        <p:par>
                          <p:cTn id="151" fill="hold" nodeType="withGroup">
                            <p:stCondLst>
                              <p:cond delay="0"/>
                            </p:stCondLst>
                            <p:childTnLst>
                              <p:par>
                                <p:cTn id="152" presetID="8" presetClass="entr" presetSubtype="16" fill="hold" grpId="0" nodeType="clickEffect">
                                  <p:stCondLst>
                                    <p:cond delay="0"/>
                                  </p:stCondLst>
                                  <p:childTnLst>
                                    <p:set>
                                      <p:cBhvr>
                                        <p:cTn id="153" dur="1" fill="hold">
                                          <p:stCondLst>
                                            <p:cond delay="0"/>
                                          </p:stCondLst>
                                        </p:cTn>
                                        <p:tgtEl>
                                          <p:spTgt spid="112170"/>
                                        </p:tgtEl>
                                        <p:attrNameLst>
                                          <p:attrName>style.visibility</p:attrName>
                                        </p:attrNameLst>
                                      </p:cBhvr>
                                      <p:to>
                                        <p:strVal val="visible"/>
                                      </p:to>
                                    </p:set>
                                    <p:animEffect transition="in" filter="diamond(in)">
                                      <p:cBhvr>
                                        <p:cTn id="154" dur="2000"/>
                                        <p:tgtEl>
                                          <p:spTgt spid="112170"/>
                                        </p:tgtEl>
                                      </p:cBhvr>
                                    </p:animEffect>
                                  </p:childTnLst>
                                  <p:subTnLst>
                                    <p:audio>
                                      <p:cMediaNode>
                                        <p:cTn display="0" masterRel="sameClick">
                                          <p:stCondLst>
                                            <p:cond evt="begin" delay="0">
                                              <p:tn val="152"/>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12188"/>
                  </p:tgtEl>
                </p:cond>
              </p:nextCondLst>
            </p:seq>
            <p:seq concurrent="1" nextAc="seek">
              <p:cTn id="155" restart="whenNotActive" fill="hold" evtFilter="cancelBubble" nodeType="interactiveSeq">
                <p:stCondLst>
                  <p:cond evt="onClick" delay="0">
                    <p:tgtEl>
                      <p:spTgt spid="112189"/>
                    </p:tgtEl>
                  </p:cond>
                </p:stCondLst>
                <p:endSync evt="end" delay="0">
                  <p:rtn val="all"/>
                </p:endSync>
                <p:childTnLst>
                  <p:par>
                    <p:cTn id="156" fill="hold" nodeType="clickPar">
                      <p:stCondLst>
                        <p:cond delay="0"/>
                      </p:stCondLst>
                      <p:childTnLst>
                        <p:par>
                          <p:cTn id="157" fill="hold" nodeType="withGroup">
                            <p:stCondLst>
                              <p:cond delay="0"/>
                            </p:stCondLst>
                            <p:childTnLst>
                              <p:par>
                                <p:cTn id="158" presetID="8" presetClass="entr" presetSubtype="16" fill="hold" grpId="0" nodeType="clickEffect">
                                  <p:stCondLst>
                                    <p:cond delay="0"/>
                                  </p:stCondLst>
                                  <p:childTnLst>
                                    <p:set>
                                      <p:cBhvr>
                                        <p:cTn id="159" dur="1" fill="hold">
                                          <p:stCondLst>
                                            <p:cond delay="0"/>
                                          </p:stCondLst>
                                        </p:cTn>
                                        <p:tgtEl>
                                          <p:spTgt spid="112171"/>
                                        </p:tgtEl>
                                        <p:attrNameLst>
                                          <p:attrName>style.visibility</p:attrName>
                                        </p:attrNameLst>
                                      </p:cBhvr>
                                      <p:to>
                                        <p:strVal val="visible"/>
                                      </p:to>
                                    </p:set>
                                    <p:animEffect transition="in" filter="diamond(in)">
                                      <p:cBhvr>
                                        <p:cTn id="160" dur="2000"/>
                                        <p:tgtEl>
                                          <p:spTgt spid="112171"/>
                                        </p:tgtEl>
                                      </p:cBhvr>
                                    </p:animEffect>
                                  </p:childTnLst>
                                  <p:subTnLst>
                                    <p:audio>
                                      <p:cMediaNode>
                                        <p:cTn display="0" masterRel="sameClick">
                                          <p:stCondLst>
                                            <p:cond evt="begin" delay="0">
                                              <p:tn val="158"/>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12189"/>
                  </p:tgtEl>
                </p:cond>
              </p:nextCondLst>
            </p:seq>
            <p:seq concurrent="1" nextAc="seek">
              <p:cTn id="161" restart="whenNotActive" fill="hold" evtFilter="cancelBubble" nodeType="interactiveSeq">
                <p:stCondLst>
                  <p:cond evt="onClick" delay="0">
                    <p:tgtEl>
                      <p:spTgt spid="112190"/>
                    </p:tgtEl>
                  </p:cond>
                </p:stCondLst>
                <p:endSync evt="end" delay="0">
                  <p:rtn val="all"/>
                </p:endSync>
                <p:childTnLst>
                  <p:par>
                    <p:cTn id="162" fill="hold" nodeType="clickPar">
                      <p:stCondLst>
                        <p:cond delay="0"/>
                      </p:stCondLst>
                      <p:childTnLst>
                        <p:par>
                          <p:cTn id="163" fill="hold" nodeType="withGroup">
                            <p:stCondLst>
                              <p:cond delay="0"/>
                            </p:stCondLst>
                            <p:childTnLst>
                              <p:par>
                                <p:cTn id="164" presetID="8" presetClass="entr" presetSubtype="16" fill="hold" grpId="0" nodeType="clickEffect">
                                  <p:stCondLst>
                                    <p:cond delay="0"/>
                                  </p:stCondLst>
                                  <p:childTnLst>
                                    <p:set>
                                      <p:cBhvr>
                                        <p:cTn id="165" dur="1" fill="hold">
                                          <p:stCondLst>
                                            <p:cond delay="0"/>
                                          </p:stCondLst>
                                        </p:cTn>
                                        <p:tgtEl>
                                          <p:spTgt spid="112172"/>
                                        </p:tgtEl>
                                        <p:attrNameLst>
                                          <p:attrName>style.visibility</p:attrName>
                                        </p:attrNameLst>
                                      </p:cBhvr>
                                      <p:to>
                                        <p:strVal val="visible"/>
                                      </p:to>
                                    </p:set>
                                    <p:animEffect transition="in" filter="diamond(in)">
                                      <p:cBhvr>
                                        <p:cTn id="166" dur="2000"/>
                                        <p:tgtEl>
                                          <p:spTgt spid="112172"/>
                                        </p:tgtEl>
                                      </p:cBhvr>
                                    </p:animEffect>
                                  </p:childTnLst>
                                  <p:subTnLst>
                                    <p:audio>
                                      <p:cMediaNode>
                                        <p:cTn display="0" masterRel="sameClick">
                                          <p:stCondLst>
                                            <p:cond evt="begin" delay="0">
                                              <p:tn val="164"/>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12190"/>
                  </p:tgtEl>
                </p:cond>
              </p:nextCondLst>
            </p:seq>
          </p:childTnLst>
        </p:cTn>
      </p:par>
    </p:tnLst>
    <p:bldLst>
      <p:bldP spid="112168" grpId="0" animBg="1"/>
      <p:bldP spid="112169" grpId="0" animBg="1"/>
      <p:bldP spid="112170" grpId="0" animBg="1"/>
      <p:bldP spid="112171" grpId="0" animBg="1"/>
      <p:bldP spid="112172" grpId="0" animBg="1"/>
      <p:bldP spid="112173" grpId="0" animBg="1"/>
      <p:bldP spid="112174" grpId="0" animBg="1"/>
      <p:bldP spid="112175" grpId="0" animBg="1"/>
      <p:bldP spid="112176" grpId="0" animBg="1"/>
      <p:bldP spid="112177" grpId="0" animBg="1"/>
      <p:bldP spid="112178" grpId="0" animBg="1"/>
      <p:bldP spid="112179" grpId="0" animBg="1"/>
      <p:bldP spid="112180" grpId="0" animBg="1"/>
      <p:bldP spid="112181" grpId="0" animBg="1"/>
      <p:bldP spid="112182" grpId="0" animBg="1"/>
      <p:bldP spid="112183" grpId="0" animBg="1"/>
      <p:bldP spid="112184" grpId="0" animBg="1"/>
      <p:bldP spid="112185" grpId="0" animBg="1"/>
      <p:bldP spid="112186" grpId="0"/>
      <p:bldP spid="112187" grpId="0"/>
      <p:bldP spid="112188" grpId="0"/>
      <p:bldP spid="112189" grpId="0"/>
      <p:bldP spid="112190" grpId="0"/>
      <p:bldP spid="112191" grpId="0"/>
      <p:bldP spid="112192" grpId="0"/>
      <p:bldP spid="112193" grpId="0"/>
      <p:bldP spid="112194" grpId="0"/>
      <p:bldP spid="112195" grpId="0"/>
      <p:bldP spid="112196" grpId="0"/>
      <p:bldP spid="112197" grpId="0"/>
      <p:bldP spid="112198" grpId="0"/>
      <p:bldP spid="112199" grpId="0"/>
      <p:bldP spid="112200" grpId="0"/>
      <p:bldP spid="112201" grpId="0"/>
      <p:bldP spid="112202" grpId="0"/>
      <p:bldP spid="11220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5" name="z BONUS - 6 (GOLD COLLECTION-RICHARD CLAYDEMAN).MP3">
            <a:hlinkClick r:id="" action="ppaction://media"/>
            <a:extLst>
              <a:ext uri="{FF2B5EF4-FFF2-40B4-BE49-F238E27FC236}">
                <a16:creationId xmlns:a16="http://schemas.microsoft.com/office/drawing/2014/main" id="{4C842BDB-B2D5-42BB-B450-F9A48241A929}"/>
              </a:ext>
            </a:extLst>
          </p:cNvPr>
          <p:cNvPicPr>
            <a:picLocks noRot="1" noChangeAspect="1" noChangeArrowheads="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5897563" y="38258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6" name="AutoShape 4">
            <a:extLst>
              <a:ext uri="{FF2B5EF4-FFF2-40B4-BE49-F238E27FC236}">
                <a16:creationId xmlns:a16="http://schemas.microsoft.com/office/drawing/2014/main" id="{4548AA69-514A-45D9-A28E-6C55DDEFE530}"/>
              </a:ext>
            </a:extLst>
          </p:cNvPr>
          <p:cNvSpPr>
            <a:spLocks noChangeArrowheads="1"/>
          </p:cNvSpPr>
          <p:nvPr/>
        </p:nvSpPr>
        <p:spPr bwMode="auto">
          <a:xfrm>
            <a:off x="5105400" y="1447800"/>
            <a:ext cx="1905000" cy="1524000"/>
          </a:xfrm>
          <a:prstGeom prst="star16">
            <a:avLst>
              <a:gd name="adj" fmla="val 10917"/>
            </a:avLst>
          </a:prstGeom>
          <a:solidFill>
            <a:schemeClr val="accent1"/>
          </a:solidFill>
          <a:ln w="28575" algn="ctr">
            <a:solidFill>
              <a:srgbClr val="FF0000"/>
            </a:solidFill>
            <a:miter lim="800000"/>
            <a:headEnd/>
            <a:tailEnd/>
          </a:ln>
        </p:spPr>
        <p:txBody>
          <a:bodyPr wrap="none" anchor="ctr"/>
          <a:lstStyle>
            <a:lvl1pPr>
              <a:defRPr sz="2000">
                <a:solidFill>
                  <a:srgbClr val="FFFF00"/>
                </a:solidFill>
                <a:latin typeface="Times New Roman" panose="02020603050405020304" pitchFamily="18" charset="0"/>
              </a:defRPr>
            </a:lvl1pPr>
            <a:lvl2pPr marL="742950" indent="-285750">
              <a:defRPr sz="2000">
                <a:solidFill>
                  <a:srgbClr val="FFFF00"/>
                </a:solidFill>
                <a:latin typeface="Times New Roman" panose="02020603050405020304" pitchFamily="18" charset="0"/>
              </a:defRPr>
            </a:lvl2pPr>
            <a:lvl3pPr marL="1143000" indent="-228600">
              <a:defRPr sz="2000">
                <a:solidFill>
                  <a:srgbClr val="FFFF00"/>
                </a:solidFill>
                <a:latin typeface="Times New Roman" panose="02020603050405020304" pitchFamily="18" charset="0"/>
              </a:defRPr>
            </a:lvl3pPr>
            <a:lvl4pPr marL="1600200" indent="-228600">
              <a:defRPr sz="2000">
                <a:solidFill>
                  <a:srgbClr val="FFFF00"/>
                </a:solidFill>
                <a:latin typeface="Times New Roman" panose="02020603050405020304" pitchFamily="18" charset="0"/>
              </a:defRPr>
            </a:lvl4pPr>
            <a:lvl5pPr marL="2057400" indent="-228600">
              <a:defRPr sz="20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0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0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0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000">
                <a:solidFill>
                  <a:srgbClr val="FFFF00"/>
                </a:solidFill>
                <a:latin typeface="Times New Roman" panose="02020603050405020304" pitchFamily="18" charset="0"/>
              </a:defRPr>
            </a:lvl9pPr>
          </a:lstStyle>
          <a:p>
            <a:pPr eaLnBrk="0" fontAlgn="base" hangingPunct="0">
              <a:spcBef>
                <a:spcPct val="0"/>
              </a:spcBef>
              <a:spcAft>
                <a:spcPct val="0"/>
              </a:spcAft>
            </a:pPr>
            <a:endParaRPr lang="en-US" altLang="en-US"/>
          </a:p>
        </p:txBody>
      </p:sp>
      <p:sp>
        <p:nvSpPr>
          <p:cNvPr id="131077" name="AutoShape 5">
            <a:extLst>
              <a:ext uri="{FF2B5EF4-FFF2-40B4-BE49-F238E27FC236}">
                <a16:creationId xmlns:a16="http://schemas.microsoft.com/office/drawing/2014/main" id="{4755E082-AF69-46FA-A5E3-77646456E615}"/>
              </a:ext>
            </a:extLst>
          </p:cNvPr>
          <p:cNvSpPr>
            <a:spLocks noChangeArrowheads="1"/>
          </p:cNvSpPr>
          <p:nvPr/>
        </p:nvSpPr>
        <p:spPr bwMode="auto">
          <a:xfrm>
            <a:off x="6934200" y="1295400"/>
            <a:ext cx="2514600" cy="1905000"/>
          </a:xfrm>
          <a:prstGeom prst="star24">
            <a:avLst>
              <a:gd name="adj" fmla="val 6477"/>
            </a:avLst>
          </a:prstGeom>
          <a:solidFill>
            <a:srgbClr val="FF0000"/>
          </a:solidFill>
          <a:ln w="28575" algn="ctr">
            <a:solidFill>
              <a:srgbClr val="0000FF"/>
            </a:solidFill>
            <a:miter lim="800000"/>
            <a:headEnd/>
            <a:tailEnd/>
          </a:ln>
        </p:spPr>
        <p:txBody>
          <a:bodyPr wrap="none" anchor="ctr"/>
          <a:lstStyle>
            <a:lvl1pPr>
              <a:defRPr sz="2000">
                <a:solidFill>
                  <a:srgbClr val="FFFF00"/>
                </a:solidFill>
                <a:latin typeface="Times New Roman" panose="02020603050405020304" pitchFamily="18" charset="0"/>
              </a:defRPr>
            </a:lvl1pPr>
            <a:lvl2pPr marL="742950" indent="-285750">
              <a:defRPr sz="2000">
                <a:solidFill>
                  <a:srgbClr val="FFFF00"/>
                </a:solidFill>
                <a:latin typeface="Times New Roman" panose="02020603050405020304" pitchFamily="18" charset="0"/>
              </a:defRPr>
            </a:lvl2pPr>
            <a:lvl3pPr marL="1143000" indent="-228600">
              <a:defRPr sz="2000">
                <a:solidFill>
                  <a:srgbClr val="FFFF00"/>
                </a:solidFill>
                <a:latin typeface="Times New Roman" panose="02020603050405020304" pitchFamily="18" charset="0"/>
              </a:defRPr>
            </a:lvl3pPr>
            <a:lvl4pPr marL="1600200" indent="-228600">
              <a:defRPr sz="2000">
                <a:solidFill>
                  <a:srgbClr val="FFFF00"/>
                </a:solidFill>
                <a:latin typeface="Times New Roman" panose="02020603050405020304" pitchFamily="18" charset="0"/>
              </a:defRPr>
            </a:lvl4pPr>
            <a:lvl5pPr marL="2057400" indent="-228600">
              <a:defRPr sz="20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0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0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0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000">
                <a:solidFill>
                  <a:srgbClr val="FFFF00"/>
                </a:solidFill>
                <a:latin typeface="Times New Roman" panose="02020603050405020304" pitchFamily="18" charset="0"/>
              </a:defRPr>
            </a:lvl9pPr>
          </a:lstStyle>
          <a:p>
            <a:pPr eaLnBrk="0" fontAlgn="base" hangingPunct="0">
              <a:spcBef>
                <a:spcPct val="0"/>
              </a:spcBef>
              <a:spcAft>
                <a:spcPct val="0"/>
              </a:spcAft>
            </a:pPr>
            <a:endParaRPr lang="en-US" altLang="en-US"/>
          </a:p>
        </p:txBody>
      </p:sp>
      <p:sp>
        <p:nvSpPr>
          <p:cNvPr id="131078" name="AutoShape 6">
            <a:extLst>
              <a:ext uri="{FF2B5EF4-FFF2-40B4-BE49-F238E27FC236}">
                <a16:creationId xmlns:a16="http://schemas.microsoft.com/office/drawing/2014/main" id="{31FD0BE1-9C3C-4E7F-9A0B-D8B3E126295B}"/>
              </a:ext>
            </a:extLst>
          </p:cNvPr>
          <p:cNvSpPr>
            <a:spLocks noChangeArrowheads="1"/>
          </p:cNvSpPr>
          <p:nvPr/>
        </p:nvSpPr>
        <p:spPr bwMode="auto">
          <a:xfrm>
            <a:off x="2743200" y="1143000"/>
            <a:ext cx="2895600" cy="2133600"/>
          </a:xfrm>
          <a:prstGeom prst="star32">
            <a:avLst>
              <a:gd name="adj" fmla="val 6361"/>
            </a:avLst>
          </a:prstGeom>
          <a:solidFill>
            <a:srgbClr val="33CC33"/>
          </a:solidFill>
          <a:ln w="28575" algn="ctr">
            <a:solidFill>
              <a:srgbClr val="FFFF00"/>
            </a:solidFill>
            <a:miter lim="800000"/>
            <a:headEnd/>
            <a:tailEnd/>
          </a:ln>
        </p:spPr>
        <p:txBody>
          <a:bodyPr wrap="none" anchor="ctr"/>
          <a:lstStyle>
            <a:lvl1pPr>
              <a:defRPr sz="2000">
                <a:solidFill>
                  <a:srgbClr val="FFFF00"/>
                </a:solidFill>
                <a:latin typeface="Times New Roman" panose="02020603050405020304" pitchFamily="18" charset="0"/>
              </a:defRPr>
            </a:lvl1pPr>
            <a:lvl2pPr marL="742950" indent="-285750">
              <a:defRPr sz="2000">
                <a:solidFill>
                  <a:srgbClr val="FFFF00"/>
                </a:solidFill>
                <a:latin typeface="Times New Roman" panose="02020603050405020304" pitchFamily="18" charset="0"/>
              </a:defRPr>
            </a:lvl2pPr>
            <a:lvl3pPr marL="1143000" indent="-228600">
              <a:defRPr sz="2000">
                <a:solidFill>
                  <a:srgbClr val="FFFF00"/>
                </a:solidFill>
                <a:latin typeface="Times New Roman" panose="02020603050405020304" pitchFamily="18" charset="0"/>
              </a:defRPr>
            </a:lvl3pPr>
            <a:lvl4pPr marL="1600200" indent="-228600">
              <a:defRPr sz="2000">
                <a:solidFill>
                  <a:srgbClr val="FFFF00"/>
                </a:solidFill>
                <a:latin typeface="Times New Roman" panose="02020603050405020304" pitchFamily="18" charset="0"/>
              </a:defRPr>
            </a:lvl4pPr>
            <a:lvl5pPr marL="2057400" indent="-228600">
              <a:defRPr sz="20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0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0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0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000">
                <a:solidFill>
                  <a:srgbClr val="FFFF00"/>
                </a:solidFill>
                <a:latin typeface="Times New Roman" panose="02020603050405020304" pitchFamily="18" charset="0"/>
              </a:defRPr>
            </a:lvl9pPr>
          </a:lstStyle>
          <a:p>
            <a:pPr eaLnBrk="0" fontAlgn="base" hangingPunct="0">
              <a:spcBef>
                <a:spcPct val="0"/>
              </a:spcBef>
              <a:spcAft>
                <a:spcPct val="0"/>
              </a:spcAft>
            </a:pPr>
            <a:endParaRPr lang="en-US" altLang="en-US"/>
          </a:p>
        </p:txBody>
      </p:sp>
      <p:pic>
        <p:nvPicPr>
          <p:cNvPr id="131079" name="09 - vox Paradise.mp3">
            <a:hlinkClick r:id="" action="ppaction://media"/>
            <a:extLst>
              <a:ext uri="{FF2B5EF4-FFF2-40B4-BE49-F238E27FC236}">
                <a16:creationId xmlns:a16="http://schemas.microsoft.com/office/drawing/2014/main" id="{F2C0C6D3-79AD-467B-BD76-DF4A657029E4}"/>
              </a:ext>
            </a:extLst>
          </p:cNvPr>
          <p:cNvPicPr>
            <a:picLocks noRot="1" noChangeAspect="1" noChangeArrowheads="1"/>
          </p:cNvPicPr>
          <p:nvPr>
            <a:audioFile r:link="rId2"/>
          </p:nvPr>
        </p:nvPicPr>
        <p:blipFill>
          <a:blip r:embed="rId5">
            <a:extLst>
              <a:ext uri="{28A0092B-C50C-407E-A947-70E740481C1C}">
                <a14:useLocalDpi xmlns:a14="http://schemas.microsoft.com/office/drawing/2010/main" val="0"/>
              </a:ext>
            </a:extLst>
          </a:blip>
          <a:srcRect/>
          <a:stretch>
            <a:fillRect/>
          </a:stretch>
        </p:blipFill>
        <p:spPr bwMode="auto">
          <a:xfrm>
            <a:off x="12725400" y="-3048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8" descr="Bellcoll">
            <a:extLst>
              <a:ext uri="{FF2B5EF4-FFF2-40B4-BE49-F238E27FC236}">
                <a16:creationId xmlns:a16="http://schemas.microsoft.com/office/drawing/2014/main" id="{16D9B249-C2E8-403E-9993-7E12347C80B6}"/>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152400"/>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81" name="WordArt 9">
            <a:extLst>
              <a:ext uri="{FF2B5EF4-FFF2-40B4-BE49-F238E27FC236}">
                <a16:creationId xmlns:a16="http://schemas.microsoft.com/office/drawing/2014/main" id="{ECF2227A-3D63-437B-8A95-ADE75B796224}"/>
              </a:ext>
            </a:extLst>
          </p:cNvPr>
          <p:cNvSpPr>
            <a:spLocks noChangeArrowheads="1" noChangeShapeType="1" noTextEdit="1"/>
          </p:cNvSpPr>
          <p:nvPr/>
        </p:nvSpPr>
        <p:spPr bwMode="auto">
          <a:xfrm>
            <a:off x="2209800" y="2441576"/>
            <a:ext cx="7848600" cy="2944813"/>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b="1" kern="10">
                <a:ln w="25400">
                  <a:solidFill>
                    <a:srgbClr val="FFFF00"/>
                  </a:solidFill>
                  <a:round/>
                  <a:headEnd/>
                  <a:tailEnd/>
                </a:ln>
                <a:gradFill rotWithShape="1">
                  <a:gsLst>
                    <a:gs pos="0">
                      <a:srgbClr val="FFFF00"/>
                    </a:gs>
                    <a:gs pos="50000">
                      <a:srgbClr val="FF0000"/>
                    </a:gs>
                    <a:gs pos="100000">
                      <a:srgbClr val="FFFF00"/>
                    </a:gs>
                  </a:gsLst>
                  <a:lin ang="5400000" scaled="1"/>
                </a:gradFill>
                <a:effectLst>
                  <a:outerShdw dist="35921" dir="2700000" algn="ctr" rotWithShape="0">
                    <a:srgbClr val="C0C0C0">
                      <a:alpha val="79999"/>
                    </a:srgbClr>
                  </a:outerShdw>
                </a:effectLst>
                <a:latin typeface="Times New Roman"/>
                <a:ea typeface="+mj-lt"/>
                <a:cs typeface="Times New Roman"/>
              </a:rPr>
              <a:t>BÀI HỌC KẾT THÚC</a:t>
            </a: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31075"/>
                                        </p:tgtEl>
                                      </p:cBhvr>
                                    </p:cmd>
                                  </p:childTnLst>
                                </p:cTn>
                              </p:par>
                              <p:par>
                                <p:cTn id="7" presetID="51" presetClass="entr" presetSubtype="0" fill="hold" grpId="0" nodeType="withEffect">
                                  <p:stCondLst>
                                    <p:cond delay="0"/>
                                  </p:stCondLst>
                                  <p:childTnLst>
                                    <p:set>
                                      <p:cBhvr>
                                        <p:cTn id="8" dur="1" fill="hold">
                                          <p:stCondLst>
                                            <p:cond delay="0"/>
                                          </p:stCondLst>
                                        </p:cTn>
                                        <p:tgtEl>
                                          <p:spTgt spid="131077"/>
                                        </p:tgtEl>
                                        <p:attrNameLst>
                                          <p:attrName>style.visibility</p:attrName>
                                        </p:attrNameLst>
                                      </p:cBhvr>
                                      <p:to>
                                        <p:strVal val="visible"/>
                                      </p:to>
                                    </p:set>
                                    <p:animEffect transition="in" filter="fade">
                                      <p:cBhvr>
                                        <p:cTn id="9" dur="770" decel="100000"/>
                                        <p:tgtEl>
                                          <p:spTgt spid="131077"/>
                                        </p:tgtEl>
                                      </p:cBhvr>
                                    </p:animEffect>
                                    <p:animScale>
                                      <p:cBhvr>
                                        <p:cTn id="10" dur="770" decel="100000"/>
                                        <p:tgtEl>
                                          <p:spTgt spid="131077"/>
                                        </p:tgtEl>
                                      </p:cBhvr>
                                      <p:from x="10000" y="10000"/>
                                      <p:to x="200000" y="450000"/>
                                    </p:animScale>
                                    <p:animScale>
                                      <p:cBhvr>
                                        <p:cTn id="11" dur="1230" accel="100000" fill="hold">
                                          <p:stCondLst>
                                            <p:cond delay="770"/>
                                          </p:stCondLst>
                                        </p:cTn>
                                        <p:tgtEl>
                                          <p:spTgt spid="131077"/>
                                        </p:tgtEl>
                                      </p:cBhvr>
                                      <p:from x="200000" y="450000"/>
                                      <p:to x="100000" y="100000"/>
                                    </p:animScale>
                                    <p:set>
                                      <p:cBhvr>
                                        <p:cTn id="12" dur="770" fill="hold"/>
                                        <p:tgtEl>
                                          <p:spTgt spid="131077"/>
                                        </p:tgtEl>
                                        <p:attrNameLst>
                                          <p:attrName>ppt_x</p:attrName>
                                        </p:attrNameLst>
                                      </p:cBhvr>
                                      <p:to>
                                        <p:strVal val="(0.5)"/>
                                      </p:to>
                                    </p:set>
                                    <p:anim from="(0.5)" to="(#ppt_x)" calcmode="lin" valueType="num">
                                      <p:cBhvr>
                                        <p:cTn id="13" dur="1230" accel="100000" fill="hold">
                                          <p:stCondLst>
                                            <p:cond delay="770"/>
                                          </p:stCondLst>
                                        </p:cTn>
                                        <p:tgtEl>
                                          <p:spTgt spid="131077"/>
                                        </p:tgtEl>
                                        <p:attrNameLst>
                                          <p:attrName>ppt_x</p:attrName>
                                        </p:attrNameLst>
                                      </p:cBhvr>
                                    </p:anim>
                                    <p:set>
                                      <p:cBhvr>
                                        <p:cTn id="14" dur="770" fill="hold"/>
                                        <p:tgtEl>
                                          <p:spTgt spid="131077"/>
                                        </p:tgtEl>
                                        <p:attrNameLst>
                                          <p:attrName>ppt_y</p:attrName>
                                        </p:attrNameLst>
                                      </p:cBhvr>
                                      <p:to>
                                        <p:strVal val="(#ppt_y+0.4)"/>
                                      </p:to>
                                    </p:set>
                                    <p:anim from="(#ppt_y+0.4)" to="(#ppt_y)" calcmode="lin" valueType="num">
                                      <p:cBhvr>
                                        <p:cTn id="15" dur="1230" accel="100000" fill="hold">
                                          <p:stCondLst>
                                            <p:cond delay="770"/>
                                          </p:stCondLst>
                                        </p:cTn>
                                        <p:tgtEl>
                                          <p:spTgt spid="131077"/>
                                        </p:tgtEl>
                                        <p:attrNameLst>
                                          <p:attrName>ppt_y</p:attrName>
                                        </p:attrNameLst>
                                      </p:cBhvr>
                                    </p:anim>
                                  </p:childTnLst>
                                </p:cTn>
                              </p:par>
                              <p:par>
                                <p:cTn id="16" presetID="8" presetClass="emph" presetSubtype="0" repeatCount="indefinite" fill="hold" grpId="1" nodeType="withEffect">
                                  <p:stCondLst>
                                    <p:cond delay="0"/>
                                  </p:stCondLst>
                                  <p:childTnLst>
                                    <p:animRot by="21600000">
                                      <p:cBhvr>
                                        <p:cTn id="17" dur="2000" fill="hold"/>
                                        <p:tgtEl>
                                          <p:spTgt spid="131077"/>
                                        </p:tgtEl>
                                        <p:attrNameLst>
                                          <p:attrName>r</p:attrName>
                                        </p:attrNameLst>
                                      </p:cBhvr>
                                    </p:animRot>
                                  </p:childTnLst>
                                </p:cTn>
                              </p:par>
                              <p:par>
                                <p:cTn id="18" presetID="51" presetClass="entr" presetSubtype="0" fill="hold" grpId="0" nodeType="withEffect">
                                  <p:stCondLst>
                                    <p:cond delay="0"/>
                                  </p:stCondLst>
                                  <p:childTnLst>
                                    <p:set>
                                      <p:cBhvr>
                                        <p:cTn id="19" dur="1" fill="hold">
                                          <p:stCondLst>
                                            <p:cond delay="0"/>
                                          </p:stCondLst>
                                        </p:cTn>
                                        <p:tgtEl>
                                          <p:spTgt spid="131076"/>
                                        </p:tgtEl>
                                        <p:attrNameLst>
                                          <p:attrName>style.visibility</p:attrName>
                                        </p:attrNameLst>
                                      </p:cBhvr>
                                      <p:to>
                                        <p:strVal val="visible"/>
                                      </p:to>
                                    </p:set>
                                    <p:animEffect transition="in" filter="fade">
                                      <p:cBhvr>
                                        <p:cTn id="20" dur="770" decel="100000"/>
                                        <p:tgtEl>
                                          <p:spTgt spid="131076"/>
                                        </p:tgtEl>
                                      </p:cBhvr>
                                    </p:animEffect>
                                    <p:animScale>
                                      <p:cBhvr>
                                        <p:cTn id="21" dur="770" decel="100000"/>
                                        <p:tgtEl>
                                          <p:spTgt spid="131076"/>
                                        </p:tgtEl>
                                      </p:cBhvr>
                                      <p:from x="10000" y="10000"/>
                                      <p:to x="200000" y="450000"/>
                                    </p:animScale>
                                    <p:animScale>
                                      <p:cBhvr>
                                        <p:cTn id="22" dur="1230" accel="100000" fill="hold">
                                          <p:stCondLst>
                                            <p:cond delay="770"/>
                                          </p:stCondLst>
                                        </p:cTn>
                                        <p:tgtEl>
                                          <p:spTgt spid="131076"/>
                                        </p:tgtEl>
                                      </p:cBhvr>
                                      <p:from x="200000" y="450000"/>
                                      <p:to x="100000" y="100000"/>
                                    </p:animScale>
                                    <p:set>
                                      <p:cBhvr>
                                        <p:cTn id="23" dur="770" fill="hold"/>
                                        <p:tgtEl>
                                          <p:spTgt spid="131076"/>
                                        </p:tgtEl>
                                        <p:attrNameLst>
                                          <p:attrName>ppt_x</p:attrName>
                                        </p:attrNameLst>
                                      </p:cBhvr>
                                      <p:to>
                                        <p:strVal val="(0.5)"/>
                                      </p:to>
                                    </p:set>
                                    <p:anim from="(0.5)" to="(#ppt_x)" calcmode="lin" valueType="num">
                                      <p:cBhvr>
                                        <p:cTn id="24" dur="1230" accel="100000" fill="hold">
                                          <p:stCondLst>
                                            <p:cond delay="770"/>
                                          </p:stCondLst>
                                        </p:cTn>
                                        <p:tgtEl>
                                          <p:spTgt spid="131076"/>
                                        </p:tgtEl>
                                        <p:attrNameLst>
                                          <p:attrName>ppt_x</p:attrName>
                                        </p:attrNameLst>
                                      </p:cBhvr>
                                    </p:anim>
                                    <p:set>
                                      <p:cBhvr>
                                        <p:cTn id="25" dur="770" fill="hold"/>
                                        <p:tgtEl>
                                          <p:spTgt spid="131076"/>
                                        </p:tgtEl>
                                        <p:attrNameLst>
                                          <p:attrName>ppt_y</p:attrName>
                                        </p:attrNameLst>
                                      </p:cBhvr>
                                      <p:to>
                                        <p:strVal val="(#ppt_y+0.4)"/>
                                      </p:to>
                                    </p:set>
                                    <p:anim from="(#ppt_y+0.4)" to="(#ppt_y)" calcmode="lin" valueType="num">
                                      <p:cBhvr>
                                        <p:cTn id="26" dur="1230" accel="100000" fill="hold">
                                          <p:stCondLst>
                                            <p:cond delay="770"/>
                                          </p:stCondLst>
                                        </p:cTn>
                                        <p:tgtEl>
                                          <p:spTgt spid="131076"/>
                                        </p:tgtEl>
                                        <p:attrNameLst>
                                          <p:attrName>ppt_y</p:attrName>
                                        </p:attrNameLst>
                                      </p:cBhvr>
                                    </p:anim>
                                  </p:childTnLst>
                                </p:cTn>
                              </p:par>
                              <p:par>
                                <p:cTn id="27" presetID="51" presetClass="entr" presetSubtype="0" fill="hold" grpId="2" nodeType="withEffect">
                                  <p:stCondLst>
                                    <p:cond delay="0"/>
                                  </p:stCondLst>
                                  <p:childTnLst>
                                    <p:set>
                                      <p:cBhvr>
                                        <p:cTn id="28" dur="1" fill="hold">
                                          <p:stCondLst>
                                            <p:cond delay="0"/>
                                          </p:stCondLst>
                                        </p:cTn>
                                        <p:tgtEl>
                                          <p:spTgt spid="131077"/>
                                        </p:tgtEl>
                                        <p:attrNameLst>
                                          <p:attrName>style.visibility</p:attrName>
                                        </p:attrNameLst>
                                      </p:cBhvr>
                                      <p:to>
                                        <p:strVal val="visible"/>
                                      </p:to>
                                    </p:set>
                                    <p:animEffect transition="in" filter="fade">
                                      <p:cBhvr>
                                        <p:cTn id="29" dur="770" decel="100000"/>
                                        <p:tgtEl>
                                          <p:spTgt spid="131077"/>
                                        </p:tgtEl>
                                      </p:cBhvr>
                                    </p:animEffect>
                                    <p:animScale>
                                      <p:cBhvr>
                                        <p:cTn id="30" dur="770" decel="100000"/>
                                        <p:tgtEl>
                                          <p:spTgt spid="131077"/>
                                        </p:tgtEl>
                                      </p:cBhvr>
                                      <p:from x="10000" y="10000"/>
                                      <p:to x="200000" y="450000"/>
                                    </p:animScale>
                                    <p:animScale>
                                      <p:cBhvr>
                                        <p:cTn id="31" dur="1230" accel="100000" fill="hold">
                                          <p:stCondLst>
                                            <p:cond delay="770"/>
                                          </p:stCondLst>
                                        </p:cTn>
                                        <p:tgtEl>
                                          <p:spTgt spid="131077"/>
                                        </p:tgtEl>
                                      </p:cBhvr>
                                      <p:from x="200000" y="450000"/>
                                      <p:to x="100000" y="100000"/>
                                    </p:animScale>
                                    <p:set>
                                      <p:cBhvr>
                                        <p:cTn id="32" dur="770" fill="hold"/>
                                        <p:tgtEl>
                                          <p:spTgt spid="131077"/>
                                        </p:tgtEl>
                                        <p:attrNameLst>
                                          <p:attrName>ppt_x</p:attrName>
                                        </p:attrNameLst>
                                      </p:cBhvr>
                                      <p:to>
                                        <p:strVal val="(0.5)"/>
                                      </p:to>
                                    </p:set>
                                    <p:anim from="(0.5)" to="(#ppt_x)" calcmode="lin" valueType="num">
                                      <p:cBhvr>
                                        <p:cTn id="33" dur="1230" accel="100000" fill="hold">
                                          <p:stCondLst>
                                            <p:cond delay="770"/>
                                          </p:stCondLst>
                                        </p:cTn>
                                        <p:tgtEl>
                                          <p:spTgt spid="131077"/>
                                        </p:tgtEl>
                                        <p:attrNameLst>
                                          <p:attrName>ppt_x</p:attrName>
                                        </p:attrNameLst>
                                      </p:cBhvr>
                                    </p:anim>
                                    <p:set>
                                      <p:cBhvr>
                                        <p:cTn id="34" dur="770" fill="hold"/>
                                        <p:tgtEl>
                                          <p:spTgt spid="131077"/>
                                        </p:tgtEl>
                                        <p:attrNameLst>
                                          <p:attrName>ppt_y</p:attrName>
                                        </p:attrNameLst>
                                      </p:cBhvr>
                                      <p:to>
                                        <p:strVal val="(#ppt_y+0.4)"/>
                                      </p:to>
                                    </p:set>
                                    <p:anim from="(#ppt_y+0.4)" to="(#ppt_y)" calcmode="lin" valueType="num">
                                      <p:cBhvr>
                                        <p:cTn id="35" dur="1230" accel="100000" fill="hold">
                                          <p:stCondLst>
                                            <p:cond delay="770"/>
                                          </p:stCondLst>
                                        </p:cTn>
                                        <p:tgtEl>
                                          <p:spTgt spid="131077"/>
                                        </p:tgtEl>
                                        <p:attrNameLst>
                                          <p:attrName>ppt_y</p:attrName>
                                        </p:attrNameLst>
                                      </p:cBhvr>
                                    </p:anim>
                                  </p:childTnLst>
                                </p:cTn>
                              </p:par>
                              <p:par>
                                <p:cTn id="36" presetID="19" presetClass="entr" presetSubtype="10" repeatCount="indefinite" fill="hold" grpId="1" nodeType="withEffect">
                                  <p:stCondLst>
                                    <p:cond delay="0"/>
                                  </p:stCondLst>
                                  <p:childTnLst>
                                    <p:set>
                                      <p:cBhvr>
                                        <p:cTn id="37" dur="1" fill="hold">
                                          <p:stCondLst>
                                            <p:cond delay="0"/>
                                          </p:stCondLst>
                                        </p:cTn>
                                        <p:tgtEl>
                                          <p:spTgt spid="131076"/>
                                        </p:tgtEl>
                                        <p:attrNameLst>
                                          <p:attrName>style.visibility</p:attrName>
                                        </p:attrNameLst>
                                      </p:cBhvr>
                                      <p:to>
                                        <p:strVal val="visible"/>
                                      </p:to>
                                    </p:set>
                                    <p:anim calcmode="lin" valueType="num">
                                      <p:cBhvr>
                                        <p:cTn id="38" dur="2000" fill="hold"/>
                                        <p:tgtEl>
                                          <p:spTgt spid="131076"/>
                                        </p:tgtEl>
                                        <p:attrNameLst>
                                          <p:attrName>ppt_w</p:attrName>
                                        </p:attrNameLst>
                                      </p:cBhvr>
                                      <p:tavLst>
                                        <p:tav tm="0" fmla="#ppt_w*sin(2.5*pi*$)">
                                          <p:val>
                                            <p:fltVal val="0"/>
                                          </p:val>
                                        </p:tav>
                                        <p:tav tm="100000">
                                          <p:val>
                                            <p:fltVal val="1"/>
                                          </p:val>
                                        </p:tav>
                                      </p:tavLst>
                                    </p:anim>
                                    <p:anim calcmode="lin" valueType="num">
                                      <p:cBhvr>
                                        <p:cTn id="39" dur="2000" fill="hold"/>
                                        <p:tgtEl>
                                          <p:spTgt spid="131076"/>
                                        </p:tgtEl>
                                        <p:attrNameLst>
                                          <p:attrName>ppt_h</p:attrName>
                                        </p:attrNameLst>
                                      </p:cBhvr>
                                      <p:tavLst>
                                        <p:tav tm="0">
                                          <p:val>
                                            <p:strVal val="#ppt_h"/>
                                          </p:val>
                                        </p:tav>
                                        <p:tav tm="100000">
                                          <p:val>
                                            <p:strVal val="#ppt_h"/>
                                          </p:val>
                                        </p:tav>
                                      </p:tavLst>
                                    </p:anim>
                                  </p:childTnLst>
                                </p:cTn>
                              </p:par>
                              <p:par>
                                <p:cTn id="40" presetID="22" presetClass="emph" presetSubtype="0" repeatCount="indefinite" fill="hold" grpId="2" nodeType="withEffect">
                                  <p:stCondLst>
                                    <p:cond delay="0"/>
                                  </p:stCondLst>
                                  <p:childTnLst>
                                    <p:animClr clrSpc="hsl" dir="cw">
                                      <p:cBhvr override="childStyle">
                                        <p:cTn id="41" dur="2000" fill="hold"/>
                                        <p:tgtEl>
                                          <p:spTgt spid="131076"/>
                                        </p:tgtEl>
                                        <p:attrNameLst>
                                          <p:attrName>style.color</p:attrName>
                                        </p:attrNameLst>
                                      </p:cBhvr>
                                      <p:by>
                                        <p:hsl h="-7200000" s="0" l="0"/>
                                      </p:by>
                                    </p:animClr>
                                    <p:animClr clrSpc="hsl" dir="cw">
                                      <p:cBhvr>
                                        <p:cTn id="42" dur="2000" fill="hold"/>
                                        <p:tgtEl>
                                          <p:spTgt spid="131076"/>
                                        </p:tgtEl>
                                        <p:attrNameLst>
                                          <p:attrName>fillcolor</p:attrName>
                                        </p:attrNameLst>
                                      </p:cBhvr>
                                      <p:by>
                                        <p:hsl h="-7200000" s="0" l="0"/>
                                      </p:by>
                                    </p:animClr>
                                    <p:animClr clrSpc="hsl" dir="cw">
                                      <p:cBhvr>
                                        <p:cTn id="43" dur="2000" fill="hold"/>
                                        <p:tgtEl>
                                          <p:spTgt spid="131076"/>
                                        </p:tgtEl>
                                        <p:attrNameLst>
                                          <p:attrName>stroke.color</p:attrName>
                                        </p:attrNameLst>
                                      </p:cBhvr>
                                      <p:by>
                                        <p:hsl h="-7200000" s="0" l="0"/>
                                      </p:by>
                                    </p:animClr>
                                    <p:set>
                                      <p:cBhvr>
                                        <p:cTn id="44" dur="2000" fill="hold"/>
                                        <p:tgtEl>
                                          <p:spTgt spid="131076"/>
                                        </p:tgtEl>
                                        <p:attrNameLst>
                                          <p:attrName>fill.type</p:attrName>
                                        </p:attrNameLst>
                                      </p:cBhvr>
                                      <p:to>
                                        <p:strVal val="solid"/>
                                      </p:to>
                                    </p:set>
                                  </p:childTnLst>
                                </p:cTn>
                              </p:par>
                              <p:par>
                                <p:cTn id="45" presetID="51" presetClass="entr" presetSubtype="0" fill="hold" grpId="0" nodeType="withEffect">
                                  <p:stCondLst>
                                    <p:cond delay="0"/>
                                  </p:stCondLst>
                                  <p:childTnLst>
                                    <p:set>
                                      <p:cBhvr>
                                        <p:cTn id="46" dur="1" fill="hold">
                                          <p:stCondLst>
                                            <p:cond delay="0"/>
                                          </p:stCondLst>
                                        </p:cTn>
                                        <p:tgtEl>
                                          <p:spTgt spid="131078"/>
                                        </p:tgtEl>
                                        <p:attrNameLst>
                                          <p:attrName>style.visibility</p:attrName>
                                        </p:attrNameLst>
                                      </p:cBhvr>
                                      <p:to>
                                        <p:strVal val="visible"/>
                                      </p:to>
                                    </p:set>
                                    <p:animEffect transition="in" filter="fade">
                                      <p:cBhvr>
                                        <p:cTn id="47" dur="770" decel="100000"/>
                                        <p:tgtEl>
                                          <p:spTgt spid="131078"/>
                                        </p:tgtEl>
                                      </p:cBhvr>
                                    </p:animEffect>
                                    <p:animScale>
                                      <p:cBhvr>
                                        <p:cTn id="48" dur="770" decel="100000"/>
                                        <p:tgtEl>
                                          <p:spTgt spid="131078"/>
                                        </p:tgtEl>
                                      </p:cBhvr>
                                      <p:from x="10000" y="10000"/>
                                      <p:to x="200000" y="450000"/>
                                    </p:animScale>
                                    <p:animScale>
                                      <p:cBhvr>
                                        <p:cTn id="49" dur="1230" accel="100000" fill="hold">
                                          <p:stCondLst>
                                            <p:cond delay="770"/>
                                          </p:stCondLst>
                                        </p:cTn>
                                        <p:tgtEl>
                                          <p:spTgt spid="131078"/>
                                        </p:tgtEl>
                                      </p:cBhvr>
                                      <p:from x="200000" y="450000"/>
                                      <p:to x="100000" y="100000"/>
                                    </p:animScale>
                                    <p:set>
                                      <p:cBhvr>
                                        <p:cTn id="50" dur="770" fill="hold"/>
                                        <p:tgtEl>
                                          <p:spTgt spid="131078"/>
                                        </p:tgtEl>
                                        <p:attrNameLst>
                                          <p:attrName>ppt_x</p:attrName>
                                        </p:attrNameLst>
                                      </p:cBhvr>
                                      <p:to>
                                        <p:strVal val="(0.5)"/>
                                      </p:to>
                                    </p:set>
                                    <p:anim from="(0.5)" to="(#ppt_x)" calcmode="lin" valueType="num">
                                      <p:cBhvr>
                                        <p:cTn id="51" dur="1230" accel="100000" fill="hold">
                                          <p:stCondLst>
                                            <p:cond delay="770"/>
                                          </p:stCondLst>
                                        </p:cTn>
                                        <p:tgtEl>
                                          <p:spTgt spid="131078"/>
                                        </p:tgtEl>
                                        <p:attrNameLst>
                                          <p:attrName>ppt_x</p:attrName>
                                        </p:attrNameLst>
                                      </p:cBhvr>
                                    </p:anim>
                                    <p:set>
                                      <p:cBhvr>
                                        <p:cTn id="52" dur="770" fill="hold"/>
                                        <p:tgtEl>
                                          <p:spTgt spid="131078"/>
                                        </p:tgtEl>
                                        <p:attrNameLst>
                                          <p:attrName>ppt_y</p:attrName>
                                        </p:attrNameLst>
                                      </p:cBhvr>
                                      <p:to>
                                        <p:strVal val="(#ppt_y+0.4)"/>
                                      </p:to>
                                    </p:set>
                                    <p:anim from="(#ppt_y+0.4)" to="(#ppt_y)" calcmode="lin" valueType="num">
                                      <p:cBhvr>
                                        <p:cTn id="53" dur="1230" accel="100000" fill="hold">
                                          <p:stCondLst>
                                            <p:cond delay="770"/>
                                          </p:stCondLst>
                                        </p:cTn>
                                        <p:tgtEl>
                                          <p:spTgt spid="131078"/>
                                        </p:tgtEl>
                                        <p:attrNameLst>
                                          <p:attrName>ppt_y</p:attrName>
                                        </p:attrNameLst>
                                      </p:cBhvr>
                                    </p:anim>
                                  </p:childTnLst>
                                </p:cTn>
                              </p:par>
                              <p:par>
                                <p:cTn id="54" presetID="8" presetClass="emph" presetSubtype="0" repeatCount="indefinite" fill="hold" grpId="1" nodeType="withEffect">
                                  <p:stCondLst>
                                    <p:cond delay="0"/>
                                  </p:stCondLst>
                                  <p:childTnLst>
                                    <p:animRot by="21600000">
                                      <p:cBhvr>
                                        <p:cTn id="55" dur="2000" fill="hold"/>
                                        <p:tgtEl>
                                          <p:spTgt spid="131078"/>
                                        </p:tgtEl>
                                        <p:attrNameLst>
                                          <p:attrName>r</p:attrName>
                                        </p:attrNameLst>
                                      </p:cBhvr>
                                    </p:animRot>
                                  </p:childTnLst>
                                </p:cTn>
                              </p:par>
                              <p:par>
                                <p:cTn id="56" presetID="8" presetClass="emph" presetSubtype="0" fill="hold" grpId="2" nodeType="withEffect">
                                  <p:stCondLst>
                                    <p:cond delay="0"/>
                                  </p:stCondLst>
                                  <p:childTnLst>
                                    <p:animRot by="21600000">
                                      <p:cBhvr>
                                        <p:cTn id="57" dur="2000" fill="hold"/>
                                        <p:tgtEl>
                                          <p:spTgt spid="131078"/>
                                        </p:tgtEl>
                                        <p:attrNameLst>
                                          <p:attrName>r</p:attrName>
                                        </p:attrNameLst>
                                      </p:cBhvr>
                                    </p:animRot>
                                  </p:childTnLst>
                                </p:cTn>
                              </p:par>
                            </p:childTnLst>
                          </p:cTn>
                        </p:par>
                      </p:childTnLst>
                    </p:cTn>
                  </p:par>
                  <p:par>
                    <p:cTn id="58" fill="hold" nodeType="clickPar">
                      <p:stCondLst>
                        <p:cond delay="indefinite"/>
                      </p:stCondLst>
                      <p:childTnLst>
                        <p:par>
                          <p:cTn id="59" fill="hold" nodeType="withGroup">
                            <p:stCondLst>
                              <p:cond delay="0"/>
                            </p:stCondLst>
                            <p:childTnLst>
                              <p:par>
                                <p:cTn id="60" presetID="19" presetClass="entr" presetSubtype="10" fill="hold" nodeType="clickEffect">
                                  <p:stCondLst>
                                    <p:cond delay="0"/>
                                  </p:stCondLst>
                                  <p:childTnLst>
                                    <p:set>
                                      <p:cBhvr>
                                        <p:cTn id="61" dur="1" fill="hold">
                                          <p:stCondLst>
                                            <p:cond delay="0"/>
                                          </p:stCondLst>
                                        </p:cTn>
                                        <p:tgtEl>
                                          <p:spTgt spid="131081"/>
                                        </p:tgtEl>
                                        <p:attrNameLst>
                                          <p:attrName>style.visibility</p:attrName>
                                        </p:attrNameLst>
                                      </p:cBhvr>
                                      <p:to>
                                        <p:strVal val="visible"/>
                                      </p:to>
                                    </p:set>
                                    <p:anim calcmode="lin" valueType="num">
                                      <p:cBhvr>
                                        <p:cTn id="62" dur="5000" fill="hold"/>
                                        <p:tgtEl>
                                          <p:spTgt spid="131081"/>
                                        </p:tgtEl>
                                        <p:attrNameLst>
                                          <p:attrName>ppt_w</p:attrName>
                                        </p:attrNameLst>
                                      </p:cBhvr>
                                      <p:tavLst>
                                        <p:tav tm="0" fmla="#ppt_w*sin(2.5*pi*$)">
                                          <p:val>
                                            <p:fltVal val="0"/>
                                          </p:val>
                                        </p:tav>
                                        <p:tav tm="100000">
                                          <p:val>
                                            <p:fltVal val="1"/>
                                          </p:val>
                                        </p:tav>
                                      </p:tavLst>
                                    </p:anim>
                                    <p:anim calcmode="lin" valueType="num">
                                      <p:cBhvr>
                                        <p:cTn id="63" dur="5000" fill="hold"/>
                                        <p:tgtEl>
                                          <p:spTgt spid="13108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64" fill="hold" display="0">
                  <p:stCondLst>
                    <p:cond delay="indefinite"/>
                  </p:stCondLst>
                  <p:endCondLst>
                    <p:cond evt="onNext" delay="0">
                      <p:tgtEl>
                        <p:sldTgt/>
                      </p:tgtEl>
                    </p:cond>
                    <p:cond evt="onPrev" delay="0">
                      <p:tgtEl>
                        <p:sldTgt/>
                      </p:tgtEl>
                    </p:cond>
                    <p:cond evt="onStopAudio" delay="0">
                      <p:tgtEl>
                        <p:sldTgt/>
                      </p:tgtEl>
                    </p:cond>
                  </p:endCondLst>
                </p:cTn>
                <p:tgtEl>
                  <p:spTgt spid="131079"/>
                </p:tgtEl>
              </p:cMediaNode>
            </p:audio>
            <p:audio>
              <p:cMediaNode>
                <p:cTn id="65" repeatCount="indefinite" fill="hold" display="0">
                  <p:stCondLst>
                    <p:cond delay="indefinite"/>
                  </p:stCondLst>
                  <p:endCondLst>
                    <p:cond evt="onPrev" delay="0">
                      <p:tgtEl>
                        <p:sldTgt/>
                      </p:tgtEl>
                    </p:cond>
                    <p:cond evt="onStopAudio" delay="0">
                      <p:tgtEl>
                        <p:sldTgt/>
                      </p:tgtEl>
                    </p:cond>
                  </p:endCondLst>
                </p:cTn>
                <p:tgtEl>
                  <p:spTgt spid="131075"/>
                </p:tgtEl>
              </p:cMediaNode>
            </p:audio>
          </p:childTnLst>
        </p:cTn>
      </p:par>
    </p:tnLst>
    <p:bldLst>
      <p:bldP spid="131076" grpId="0" animBg="1"/>
      <p:bldP spid="131076" grpId="1" animBg="1"/>
      <p:bldP spid="131076" grpId="2" animBg="1"/>
      <p:bldP spid="131077" grpId="0" animBg="1"/>
      <p:bldP spid="131077" grpId="1" animBg="1"/>
      <p:bldP spid="131077" grpId="2" animBg="1"/>
      <p:bldP spid="131078" grpId="0" animBg="1"/>
      <p:bldP spid="131078" grpId="1" animBg="1"/>
      <p:bldP spid="131078" grpId="2"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Text Box 4">
            <a:extLst>
              <a:ext uri="{FF2B5EF4-FFF2-40B4-BE49-F238E27FC236}">
                <a16:creationId xmlns:a16="http://schemas.microsoft.com/office/drawing/2014/main" id="{8428AB6F-888A-43DA-9847-ED5CF2BB070E}"/>
              </a:ext>
            </a:extLst>
          </p:cNvPr>
          <p:cNvSpPr txBox="1">
            <a:spLocks noChangeArrowheads="1"/>
          </p:cNvSpPr>
          <p:nvPr/>
        </p:nvSpPr>
        <p:spPr bwMode="auto">
          <a:xfrm>
            <a:off x="1524000" y="1143000"/>
            <a:ext cx="8915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rgbClr val="FFFF00"/>
                </a:solidFill>
                <a:latin typeface="Times New Roman" panose="02020603050405020304" pitchFamily="18" charset="0"/>
              </a:defRPr>
            </a:lvl1pPr>
            <a:lvl2pPr marL="742950" indent="-285750">
              <a:defRPr sz="2000">
                <a:solidFill>
                  <a:srgbClr val="FFFF00"/>
                </a:solidFill>
                <a:latin typeface="Times New Roman" panose="02020603050405020304" pitchFamily="18" charset="0"/>
              </a:defRPr>
            </a:lvl2pPr>
            <a:lvl3pPr marL="1143000" indent="-228600">
              <a:defRPr sz="2000">
                <a:solidFill>
                  <a:srgbClr val="FFFF00"/>
                </a:solidFill>
                <a:latin typeface="Times New Roman" panose="02020603050405020304" pitchFamily="18" charset="0"/>
              </a:defRPr>
            </a:lvl3pPr>
            <a:lvl4pPr marL="1600200" indent="-228600">
              <a:defRPr sz="2000">
                <a:solidFill>
                  <a:srgbClr val="FFFF00"/>
                </a:solidFill>
                <a:latin typeface="Times New Roman" panose="02020603050405020304" pitchFamily="18" charset="0"/>
              </a:defRPr>
            </a:lvl4pPr>
            <a:lvl5pPr marL="2057400" indent="-228600">
              <a:defRPr sz="20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0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0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0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000">
                <a:solidFill>
                  <a:srgbClr val="FFFF00"/>
                </a:solidFill>
                <a:latin typeface="Times New Roman" panose="02020603050405020304" pitchFamily="18" charset="0"/>
              </a:defRPr>
            </a:lvl9pPr>
          </a:lstStyle>
          <a:p>
            <a:pPr algn="ctr" eaLnBrk="0" fontAlgn="base" hangingPunct="0">
              <a:spcBef>
                <a:spcPct val="50000"/>
              </a:spcBef>
              <a:spcAft>
                <a:spcPct val="0"/>
              </a:spcAft>
            </a:pPr>
            <a:r>
              <a:rPr lang="en-US" altLang="en-US" sz="3200" b="1">
                <a:solidFill>
                  <a:srgbClr val="FF00FF"/>
                </a:solidFill>
              </a:rPr>
              <a:t>THÁI ĐỘ ĐỐI VỚI NGƯỜI NHIỄM HIV / AIDS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grpId="0" nodeType="withEffect">
                                  <p:stCondLst>
                                    <p:cond delay="0"/>
                                  </p:stCondLst>
                                  <p:iterate type="lt">
                                    <p:tmPct val="10000"/>
                                  </p:iterate>
                                  <p:childTnLst>
                                    <p:set>
                                      <p:cBhvr>
                                        <p:cTn id="6" dur="1" fill="hold">
                                          <p:stCondLst>
                                            <p:cond delay="0"/>
                                          </p:stCondLst>
                                        </p:cTn>
                                        <p:tgtEl>
                                          <p:spTgt spid="25604"/>
                                        </p:tgtEl>
                                        <p:attrNameLst>
                                          <p:attrName>style.visibility</p:attrName>
                                        </p:attrNameLst>
                                      </p:cBhvr>
                                      <p:to>
                                        <p:strVal val="visible"/>
                                      </p:to>
                                    </p:set>
                                    <p:animEffect transition="in" filter="fade">
                                      <p:cBhvr>
                                        <p:cTn id="7" dur="500"/>
                                        <p:tgtEl>
                                          <p:spTgt spid="25604"/>
                                        </p:tgtEl>
                                      </p:cBhvr>
                                    </p:animEffect>
                                    <p:anim calcmode="lin" valueType="num">
                                      <p:cBhvr>
                                        <p:cTn id="8" dur="500" fill="hold"/>
                                        <p:tgtEl>
                                          <p:spTgt spid="25604"/>
                                        </p:tgtEl>
                                        <p:attrNameLst>
                                          <p:attrName>ppt_w</p:attrName>
                                        </p:attrNameLst>
                                      </p:cBhvr>
                                      <p:tavLst>
                                        <p:tav tm="0" fmla="#ppt_w*sin(2.5*pi*$)">
                                          <p:val>
                                            <p:fltVal val="0"/>
                                          </p:val>
                                        </p:tav>
                                        <p:tav tm="100000">
                                          <p:val>
                                            <p:fltVal val="1"/>
                                          </p:val>
                                        </p:tav>
                                      </p:tavLst>
                                    </p:anim>
                                    <p:anim calcmode="lin" valueType="num">
                                      <p:cBhvr>
                                        <p:cTn id="9" dur="500" fill="hold"/>
                                        <p:tgtEl>
                                          <p:spTgt spid="2560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7" name="Text Box 1031">
            <a:extLst>
              <a:ext uri="{FF2B5EF4-FFF2-40B4-BE49-F238E27FC236}">
                <a16:creationId xmlns:a16="http://schemas.microsoft.com/office/drawing/2014/main" id="{2D2593F5-1C8F-4316-9DA0-C19CF8FB53E2}"/>
              </a:ext>
            </a:extLst>
          </p:cNvPr>
          <p:cNvSpPr txBox="1">
            <a:spLocks noChangeArrowheads="1"/>
          </p:cNvSpPr>
          <p:nvPr/>
        </p:nvSpPr>
        <p:spPr bwMode="auto">
          <a:xfrm>
            <a:off x="2057400" y="2590800"/>
            <a:ext cx="7620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rgbClr val="FFFF00"/>
                </a:solidFill>
                <a:latin typeface="Times New Roman" panose="02020603050405020304" pitchFamily="18" charset="0"/>
              </a:defRPr>
            </a:lvl1pPr>
            <a:lvl2pPr marL="742950" indent="-285750">
              <a:defRPr sz="2000">
                <a:solidFill>
                  <a:srgbClr val="FFFF00"/>
                </a:solidFill>
                <a:latin typeface="Times New Roman" panose="02020603050405020304" pitchFamily="18" charset="0"/>
              </a:defRPr>
            </a:lvl2pPr>
            <a:lvl3pPr marL="1143000" indent="-228600">
              <a:defRPr sz="2000">
                <a:solidFill>
                  <a:srgbClr val="FFFF00"/>
                </a:solidFill>
                <a:latin typeface="Times New Roman" panose="02020603050405020304" pitchFamily="18" charset="0"/>
              </a:defRPr>
            </a:lvl3pPr>
            <a:lvl4pPr marL="1600200" indent="-228600">
              <a:defRPr sz="2000">
                <a:solidFill>
                  <a:srgbClr val="FFFF00"/>
                </a:solidFill>
                <a:latin typeface="Times New Roman" panose="02020603050405020304" pitchFamily="18" charset="0"/>
              </a:defRPr>
            </a:lvl4pPr>
            <a:lvl5pPr marL="2057400" indent="-228600">
              <a:defRPr sz="20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0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0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0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000">
                <a:solidFill>
                  <a:srgbClr val="FFFF00"/>
                </a:solidFill>
                <a:latin typeface="Times New Roman" panose="02020603050405020304" pitchFamily="18" charset="0"/>
              </a:defRPr>
            </a:lvl9pPr>
          </a:lstStyle>
          <a:p>
            <a:pPr eaLnBrk="0" fontAlgn="base" hangingPunct="0">
              <a:spcBef>
                <a:spcPct val="50000"/>
              </a:spcBef>
              <a:spcAft>
                <a:spcPct val="0"/>
              </a:spcAft>
            </a:pPr>
            <a:r>
              <a:rPr lang="en-US" altLang="en-US" sz="3200" b="1">
                <a:solidFill>
                  <a:srgbClr val="FFFFFF"/>
                </a:solidFill>
                <a:latin typeface="Arial" panose="020B0604020202020204" pitchFamily="34" charset="0"/>
              </a:rPr>
              <a:t>2 . </a:t>
            </a:r>
            <a:r>
              <a:rPr lang="en-US" altLang="en-US" sz="3200" b="1">
                <a:solidFill>
                  <a:srgbClr val="FFFFFF"/>
                </a:solidFill>
                <a:latin typeface="VNI-Times" pitchFamily="2" charset="0"/>
              </a:rPr>
              <a:t>Ñieàu caàn bieát khi tieáp xuùc vôùi ngöôøi nhieãm HIV/AIDS</a:t>
            </a:r>
          </a:p>
        </p:txBody>
      </p:sp>
      <p:sp>
        <p:nvSpPr>
          <p:cNvPr id="122888" name="Text Box 1032">
            <a:extLst>
              <a:ext uri="{FF2B5EF4-FFF2-40B4-BE49-F238E27FC236}">
                <a16:creationId xmlns:a16="http://schemas.microsoft.com/office/drawing/2014/main" id="{B8D189E8-623C-497E-A4CF-5630FD0E28F3}"/>
              </a:ext>
            </a:extLst>
          </p:cNvPr>
          <p:cNvSpPr txBox="1">
            <a:spLocks noChangeArrowheads="1"/>
          </p:cNvSpPr>
          <p:nvPr/>
        </p:nvSpPr>
        <p:spPr bwMode="auto">
          <a:xfrm>
            <a:off x="2057400" y="3962400"/>
            <a:ext cx="8305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rgbClr val="FFFF00"/>
                </a:solidFill>
                <a:latin typeface="Times New Roman" panose="02020603050405020304" pitchFamily="18" charset="0"/>
              </a:defRPr>
            </a:lvl1pPr>
            <a:lvl2pPr marL="742950" indent="-285750">
              <a:defRPr sz="2000">
                <a:solidFill>
                  <a:srgbClr val="FFFF00"/>
                </a:solidFill>
                <a:latin typeface="Times New Roman" panose="02020603050405020304" pitchFamily="18" charset="0"/>
              </a:defRPr>
            </a:lvl2pPr>
            <a:lvl3pPr marL="1143000" indent="-228600">
              <a:defRPr sz="2000">
                <a:solidFill>
                  <a:srgbClr val="FFFF00"/>
                </a:solidFill>
                <a:latin typeface="Times New Roman" panose="02020603050405020304" pitchFamily="18" charset="0"/>
              </a:defRPr>
            </a:lvl3pPr>
            <a:lvl4pPr marL="1600200" indent="-228600">
              <a:defRPr sz="2000">
                <a:solidFill>
                  <a:srgbClr val="FFFF00"/>
                </a:solidFill>
                <a:latin typeface="Times New Roman" panose="02020603050405020304" pitchFamily="18" charset="0"/>
              </a:defRPr>
            </a:lvl4pPr>
            <a:lvl5pPr marL="2057400" indent="-228600">
              <a:defRPr sz="20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0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0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0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000">
                <a:solidFill>
                  <a:srgbClr val="FFFF00"/>
                </a:solidFill>
                <a:latin typeface="Times New Roman" panose="02020603050405020304" pitchFamily="18" charset="0"/>
              </a:defRPr>
            </a:lvl9pPr>
          </a:lstStyle>
          <a:p>
            <a:pPr eaLnBrk="0" fontAlgn="base" hangingPunct="0">
              <a:spcBef>
                <a:spcPct val="50000"/>
              </a:spcBef>
              <a:spcAft>
                <a:spcPct val="0"/>
              </a:spcAft>
            </a:pPr>
            <a:r>
              <a:rPr lang="en-US" altLang="en-US" sz="3200" b="1">
                <a:solidFill>
                  <a:srgbClr val="FFFFFF"/>
                </a:solidFill>
                <a:latin typeface="Arial" panose="020B0604020202020204" pitchFamily="34" charset="0"/>
              </a:rPr>
              <a:t>3 . </a:t>
            </a:r>
            <a:r>
              <a:rPr lang="en-US" altLang="en-US" sz="3200" b="1">
                <a:solidFill>
                  <a:srgbClr val="FFFFFF"/>
                </a:solidFill>
              </a:rPr>
              <a:t>Bày tỏ t</a:t>
            </a:r>
            <a:r>
              <a:rPr lang="en-US" altLang="en-US" sz="3200" b="1">
                <a:solidFill>
                  <a:srgbClr val="FFFFFF"/>
                </a:solidFill>
                <a:latin typeface="VNI-Times" pitchFamily="2" charset="0"/>
              </a:rPr>
              <a:t>haùi ñoä ñoái vôùi ngöôøi nhieãm HIV/AIDS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22887"/>
                                        </p:tgtEl>
                                        <p:attrNameLst>
                                          <p:attrName>style.visibility</p:attrName>
                                        </p:attrNameLst>
                                      </p:cBhvr>
                                      <p:to>
                                        <p:strVal val="visible"/>
                                      </p:to>
                                    </p:set>
                                    <p:animEffect transition="in" filter="diamond(in)">
                                      <p:cBhvr>
                                        <p:cTn id="7" dur="500"/>
                                        <p:tgtEl>
                                          <p:spTgt spid="1228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22888"/>
                                        </p:tgtEl>
                                        <p:attrNameLst>
                                          <p:attrName>style.visibility</p:attrName>
                                        </p:attrNameLst>
                                      </p:cBhvr>
                                      <p:to>
                                        <p:strVal val="visible"/>
                                      </p:to>
                                    </p:set>
                                    <p:animEffect transition="in" filter="diamond(in)">
                                      <p:cBhvr>
                                        <p:cTn id="12" dur="500"/>
                                        <p:tgtEl>
                                          <p:spTgt spid="1228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7" grpId="0"/>
      <p:bldP spid="12288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030">
            <a:extLst>
              <a:ext uri="{FF2B5EF4-FFF2-40B4-BE49-F238E27FC236}">
                <a16:creationId xmlns:a16="http://schemas.microsoft.com/office/drawing/2014/main" id="{7C915ED6-67D1-4567-A71D-F2435F888EFA}"/>
              </a:ext>
            </a:extLst>
          </p:cNvPr>
          <p:cNvSpPr txBox="1">
            <a:spLocks noGrp="1" noChangeArrowheads="1"/>
          </p:cNvSpPr>
          <p:nvPr>
            <p:ph idx="1"/>
          </p:nvPr>
        </p:nvSpPr>
        <p:spPr bwMode="auto">
          <a:xfrm>
            <a:off x="609600" y="1600201"/>
            <a:ext cx="10972800" cy="107721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eaLnBrk="1" hangingPunct="1">
              <a:spcBef>
                <a:spcPct val="50000"/>
              </a:spcBef>
            </a:pPr>
            <a:r>
              <a:rPr lang="en-US" altLang="en-US" b="1"/>
              <a:t>1 . </a:t>
            </a:r>
            <a:r>
              <a:rPr lang="en-US" altLang="en-US" b="1">
                <a:latin typeface="VNI-Times" pitchFamily="2" charset="0"/>
              </a:rPr>
              <a:t>Tìm</a:t>
            </a:r>
            <a:r>
              <a:rPr lang="en-US" altLang="en-US" b="1"/>
              <a:t> </a:t>
            </a:r>
            <a:r>
              <a:rPr lang="en-US" altLang="en-US" b="1">
                <a:latin typeface="VNI-Times" pitchFamily="2" charset="0"/>
              </a:rPr>
              <a:t>hieåu veà t</a:t>
            </a:r>
            <a:r>
              <a:rPr lang="en-US" altLang="en-US" b="1">
                <a:latin typeface="Times New Roman" panose="02020603050405020304" pitchFamily="18" charset="0"/>
              </a:rPr>
              <a:t>âm tư nguyện vọng</a:t>
            </a:r>
            <a:r>
              <a:rPr lang="en-US" altLang="en-US" b="1">
                <a:latin typeface="VNI-Times" pitchFamily="2" charset="0"/>
              </a:rPr>
              <a:t> cuûa ngöôøi nhieãm HIV/AIDS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mph" presetSubtype="2" fill="hold" grpId="1" nodeType="clickEffect">
                                  <p:stCondLst>
                                    <p:cond delay="0"/>
                                  </p:stCondLst>
                                  <p:childTnLst>
                                    <p:animClr clrSpc="rgb" dir="cw">
                                      <p:cBhvr override="childStyle">
                                        <p:cTn id="11" dur="500" fill="hold"/>
                                        <p:tgtEl>
                                          <p:spTgt spid="4"/>
                                        </p:tgtEl>
                                        <p:attrNameLst>
                                          <p:attrName>style.color</p:attrName>
                                        </p:attrNameLst>
                                      </p:cBhvr>
                                      <p:to>
                                        <a:srgbClr val="FF00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136B8105-142C-41C4-8B2B-FEE1E44D80F2}"/>
              </a:ext>
            </a:extLst>
          </p:cNvPr>
          <p:cNvSpPr>
            <a:spLocks noGrp="1" noChangeArrowheads="1"/>
          </p:cNvSpPr>
          <p:nvPr>
            <p:ph type="title"/>
          </p:nvPr>
        </p:nvSpPr>
        <p:spPr bwMode="auto">
          <a:xfrm>
            <a:off x="2209800" y="12192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200" u="sng">
                <a:solidFill>
                  <a:srgbClr val="FF0000"/>
                </a:solidFill>
                <a:latin typeface="VNI-Times" pitchFamily="2" charset="0"/>
              </a:rPr>
              <a:t>KEÁT LUAÄN</a:t>
            </a:r>
          </a:p>
        </p:txBody>
      </p:sp>
      <p:sp>
        <p:nvSpPr>
          <p:cNvPr id="7171" name="Rectangle 4">
            <a:extLst>
              <a:ext uri="{FF2B5EF4-FFF2-40B4-BE49-F238E27FC236}">
                <a16:creationId xmlns:a16="http://schemas.microsoft.com/office/drawing/2014/main" id="{D7C2FA12-A5A8-4182-93B9-30B24DBD12FB}"/>
              </a:ext>
            </a:extLst>
          </p:cNvPr>
          <p:cNvSpPr>
            <a:spLocks noChangeArrowheads="1"/>
          </p:cNvSpPr>
          <p:nvPr/>
        </p:nvSpPr>
        <p:spPr bwMode="auto">
          <a:xfrm>
            <a:off x="2133600" y="2362200"/>
            <a:ext cx="8001000" cy="2895600"/>
          </a:xfrm>
          <a:prstGeom prst="rect">
            <a:avLst/>
          </a:prstGeom>
          <a:solidFill>
            <a:schemeClr val="accent1"/>
          </a:solidFill>
          <a:ln w="9525">
            <a:solidFill>
              <a:schemeClr val="tx1"/>
            </a:solidFill>
            <a:miter lim="800000"/>
            <a:headEnd/>
            <a:tailEnd/>
          </a:ln>
        </p:spPr>
        <p:txBody>
          <a:bodyPr wrap="none" anchor="ctr"/>
          <a:lstStyle>
            <a:lvl1pPr>
              <a:defRPr sz="2000">
                <a:solidFill>
                  <a:srgbClr val="FFFF00"/>
                </a:solidFill>
                <a:latin typeface="Times New Roman" panose="02020603050405020304" pitchFamily="18" charset="0"/>
              </a:defRPr>
            </a:lvl1pPr>
            <a:lvl2pPr marL="742950" indent="-285750">
              <a:defRPr sz="2000">
                <a:solidFill>
                  <a:srgbClr val="FFFF00"/>
                </a:solidFill>
                <a:latin typeface="Times New Roman" panose="02020603050405020304" pitchFamily="18" charset="0"/>
              </a:defRPr>
            </a:lvl2pPr>
            <a:lvl3pPr marL="1143000" indent="-228600">
              <a:defRPr sz="2000">
                <a:solidFill>
                  <a:srgbClr val="FFFF00"/>
                </a:solidFill>
                <a:latin typeface="Times New Roman" panose="02020603050405020304" pitchFamily="18" charset="0"/>
              </a:defRPr>
            </a:lvl3pPr>
            <a:lvl4pPr marL="1600200" indent="-228600">
              <a:defRPr sz="2000">
                <a:solidFill>
                  <a:srgbClr val="FFFF00"/>
                </a:solidFill>
                <a:latin typeface="Times New Roman" panose="02020603050405020304" pitchFamily="18" charset="0"/>
              </a:defRPr>
            </a:lvl4pPr>
            <a:lvl5pPr marL="2057400" indent="-228600">
              <a:defRPr sz="20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0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0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0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000">
                <a:solidFill>
                  <a:srgbClr val="FFFF00"/>
                </a:solidFill>
                <a:latin typeface="Times New Roman" panose="02020603050405020304" pitchFamily="18" charset="0"/>
              </a:defRPr>
            </a:lvl9pPr>
          </a:lstStyle>
          <a:p>
            <a:pPr algn="ctr" eaLnBrk="0" fontAlgn="base" hangingPunct="0">
              <a:spcBef>
                <a:spcPct val="0"/>
              </a:spcBef>
              <a:spcAft>
                <a:spcPct val="0"/>
              </a:spcAft>
            </a:pPr>
            <a:endParaRPr lang="en-US" altLang="en-US" sz="1800">
              <a:latin typeface="Arial" panose="020B0604020202020204" pitchFamily="34" charset="0"/>
            </a:endParaRPr>
          </a:p>
        </p:txBody>
      </p:sp>
      <p:sp>
        <p:nvSpPr>
          <p:cNvPr id="22534" name="Rectangle 6">
            <a:extLst>
              <a:ext uri="{FF2B5EF4-FFF2-40B4-BE49-F238E27FC236}">
                <a16:creationId xmlns:a16="http://schemas.microsoft.com/office/drawing/2014/main" id="{F22CD6F1-9926-4CCD-8B76-70FA5C783BB0}"/>
              </a:ext>
            </a:extLst>
          </p:cNvPr>
          <p:cNvSpPr>
            <a:spLocks noChangeArrowheads="1"/>
          </p:cNvSpPr>
          <p:nvPr/>
        </p:nvSpPr>
        <p:spPr bwMode="auto">
          <a:xfrm>
            <a:off x="2133600" y="2590800"/>
            <a:ext cx="82296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000">
                <a:solidFill>
                  <a:srgbClr val="FFFF00"/>
                </a:solidFill>
                <a:latin typeface="Times New Roman" panose="02020603050405020304" pitchFamily="18" charset="0"/>
              </a:defRPr>
            </a:lvl1pPr>
            <a:lvl2pPr marL="742950" indent="-285750">
              <a:defRPr sz="2000">
                <a:solidFill>
                  <a:srgbClr val="FFFF00"/>
                </a:solidFill>
                <a:latin typeface="Times New Roman" panose="02020603050405020304" pitchFamily="18" charset="0"/>
              </a:defRPr>
            </a:lvl2pPr>
            <a:lvl3pPr marL="1143000" indent="-228600">
              <a:defRPr sz="2000">
                <a:solidFill>
                  <a:srgbClr val="FFFF00"/>
                </a:solidFill>
                <a:latin typeface="Times New Roman" panose="02020603050405020304" pitchFamily="18" charset="0"/>
              </a:defRPr>
            </a:lvl3pPr>
            <a:lvl4pPr marL="1600200" indent="-228600">
              <a:defRPr sz="2000">
                <a:solidFill>
                  <a:srgbClr val="FFFF00"/>
                </a:solidFill>
                <a:latin typeface="Times New Roman" panose="02020603050405020304" pitchFamily="18" charset="0"/>
              </a:defRPr>
            </a:lvl4pPr>
            <a:lvl5pPr marL="2057400" indent="-228600">
              <a:defRPr sz="20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0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0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0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000">
                <a:solidFill>
                  <a:srgbClr val="FFFF00"/>
                </a:solidFill>
                <a:latin typeface="Times New Roman" panose="02020603050405020304" pitchFamily="18" charset="0"/>
              </a:defRPr>
            </a:lvl9pPr>
          </a:lstStyle>
          <a:p>
            <a:pPr fontAlgn="base">
              <a:spcBef>
                <a:spcPct val="20000"/>
              </a:spcBef>
              <a:spcAft>
                <a:spcPct val="0"/>
              </a:spcAft>
              <a:buClr>
                <a:srgbClr val="9ADCF6"/>
              </a:buClr>
              <a:buFontTx/>
              <a:buChar char="•"/>
            </a:pPr>
            <a:r>
              <a:rPr lang="en-US" altLang="en-US" sz="3600" b="1">
                <a:latin typeface="VNI-Times" pitchFamily="2" charset="0"/>
              </a:rPr>
              <a:t>Treû em duø bò nhieãm HIV thì vaãn coù quyeàn</a:t>
            </a:r>
            <a:r>
              <a:rPr lang="en-US" altLang="en-US" sz="3600" b="1">
                <a:solidFill>
                  <a:srgbClr val="00FF00"/>
                </a:solidFill>
                <a:latin typeface="VNI-Times" pitchFamily="2" charset="0"/>
              </a:rPr>
              <a:t> </a:t>
            </a:r>
            <a:r>
              <a:rPr lang="en-US" altLang="en-US" sz="3600" b="1">
                <a:latin typeface="VNI-Times" pitchFamily="2" charset="0"/>
              </a:rPr>
              <a:t>treû em. Hoï raát caàn ñöôïc soáng trong tình yeâu thöông, söï san sẻ cuûa moïi ngöôøi.</a:t>
            </a: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grpId="0" nodeType="clickEffect">
                                  <p:stCondLst>
                                    <p:cond delay="0"/>
                                  </p:stCondLst>
                                  <p:childTnLst>
                                    <p:set>
                                      <p:cBhvr>
                                        <p:cTn id="6" dur="1" fill="hold">
                                          <p:stCondLst>
                                            <p:cond delay="0"/>
                                          </p:stCondLst>
                                        </p:cTn>
                                        <p:tgtEl>
                                          <p:spTgt spid="22530"/>
                                        </p:tgtEl>
                                        <p:attrNameLst>
                                          <p:attrName>style.visibility</p:attrName>
                                        </p:attrNameLst>
                                      </p:cBhvr>
                                      <p:to>
                                        <p:strVal val="visible"/>
                                      </p:to>
                                    </p:set>
                                    <p:anim calcmode="lin" valueType="num">
                                      <p:cBhvr additive="base">
                                        <p:cTn id="7" dur="1000" fill="hold"/>
                                        <p:tgtEl>
                                          <p:spTgt spid="22530"/>
                                        </p:tgtEl>
                                        <p:attrNameLst>
                                          <p:attrName>ppt_x</p:attrName>
                                        </p:attrNameLst>
                                      </p:cBhvr>
                                      <p:tavLst>
                                        <p:tav tm="0">
                                          <p:val>
                                            <p:strVal val="#ppt_x"/>
                                          </p:val>
                                        </p:tav>
                                        <p:tav tm="100000">
                                          <p:val>
                                            <p:strVal val="#ppt_x"/>
                                          </p:val>
                                        </p:tav>
                                      </p:tavLst>
                                    </p:anim>
                                    <p:anim calcmode="lin" valueType="num">
                                      <p:cBhvr additive="base">
                                        <p:cTn id="8" dur="1000" fill="hold"/>
                                        <p:tgtEl>
                                          <p:spTgt spid="2253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2534">
                                            <p:txEl>
                                              <p:pRg st="0" end="0"/>
                                            </p:txEl>
                                          </p:spTgt>
                                        </p:tgtEl>
                                        <p:attrNameLst>
                                          <p:attrName>style.visibility</p:attrName>
                                        </p:attrNameLst>
                                      </p:cBhvr>
                                      <p:to>
                                        <p:strVal val="visible"/>
                                      </p:to>
                                    </p:set>
                                    <p:anim calcmode="lin" valueType="num">
                                      <p:cBhvr additive="base">
                                        <p:cTn id="13" dur="500" fill="hold"/>
                                        <p:tgtEl>
                                          <p:spTgt spid="2253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2534">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6" name="Text Box 4">
            <a:extLst>
              <a:ext uri="{FF2B5EF4-FFF2-40B4-BE49-F238E27FC236}">
                <a16:creationId xmlns:a16="http://schemas.microsoft.com/office/drawing/2014/main" id="{3EFC7DBF-B567-4843-BDE1-C23EAD06C74A}"/>
              </a:ext>
            </a:extLst>
          </p:cNvPr>
          <p:cNvSpPr txBox="1">
            <a:spLocks noChangeArrowheads="1"/>
          </p:cNvSpPr>
          <p:nvPr/>
        </p:nvSpPr>
        <p:spPr bwMode="auto">
          <a:xfrm>
            <a:off x="1905000" y="1219200"/>
            <a:ext cx="8458200" cy="179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rgbClr val="FFFF00"/>
                </a:solidFill>
                <a:latin typeface="Times New Roman" panose="02020603050405020304" pitchFamily="18" charset="0"/>
              </a:defRPr>
            </a:lvl1pPr>
            <a:lvl2pPr marL="742950" indent="-285750">
              <a:defRPr sz="2000">
                <a:solidFill>
                  <a:srgbClr val="FFFF00"/>
                </a:solidFill>
                <a:latin typeface="Times New Roman" panose="02020603050405020304" pitchFamily="18" charset="0"/>
              </a:defRPr>
            </a:lvl2pPr>
            <a:lvl3pPr marL="1143000" indent="-228600">
              <a:defRPr sz="2000">
                <a:solidFill>
                  <a:srgbClr val="FFFF00"/>
                </a:solidFill>
                <a:latin typeface="Times New Roman" panose="02020603050405020304" pitchFamily="18" charset="0"/>
              </a:defRPr>
            </a:lvl3pPr>
            <a:lvl4pPr marL="1600200" indent="-228600">
              <a:defRPr sz="2000">
                <a:solidFill>
                  <a:srgbClr val="FFFF00"/>
                </a:solidFill>
                <a:latin typeface="Times New Roman" panose="02020603050405020304" pitchFamily="18" charset="0"/>
              </a:defRPr>
            </a:lvl4pPr>
            <a:lvl5pPr marL="2057400" indent="-228600">
              <a:defRPr sz="20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0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0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0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000">
                <a:solidFill>
                  <a:srgbClr val="FFFF00"/>
                </a:solidFill>
                <a:latin typeface="Times New Roman" panose="02020603050405020304" pitchFamily="18" charset="0"/>
              </a:defRPr>
            </a:lvl9pPr>
          </a:lstStyle>
          <a:p>
            <a:pPr eaLnBrk="0" fontAlgn="base" hangingPunct="0">
              <a:spcBef>
                <a:spcPct val="50000"/>
              </a:spcBef>
              <a:spcAft>
                <a:spcPct val="0"/>
              </a:spcAft>
            </a:pPr>
            <a:r>
              <a:rPr lang="en-US" altLang="en-US" sz="3200" b="1">
                <a:solidFill>
                  <a:srgbClr val="CCFF33"/>
                </a:solidFill>
                <a:latin typeface="VNI-Times" pitchFamily="2" charset="0"/>
              </a:rPr>
              <a:t>2 . Ñieàu caàn bieát khi tieáp xuùc vôùi ngöôøi nhieãm HIV/AIDS</a:t>
            </a:r>
          </a:p>
          <a:p>
            <a:pPr eaLnBrk="0" fontAlgn="base" hangingPunct="0">
              <a:spcBef>
                <a:spcPct val="50000"/>
              </a:spcBef>
              <a:spcAft>
                <a:spcPct val="0"/>
              </a:spcAft>
            </a:pPr>
            <a:endParaRPr lang="en-US" altLang="en-US" sz="3200">
              <a:solidFill>
                <a:srgbClr val="CCFF33"/>
              </a:solidFill>
              <a:latin typeface="VNI-Times"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0836"/>
                                        </p:tgtEl>
                                        <p:attrNameLst>
                                          <p:attrName>style.visibility</p:attrName>
                                        </p:attrNameLst>
                                      </p:cBhvr>
                                      <p:to>
                                        <p:strVal val="visible"/>
                                      </p:to>
                                    </p:set>
                                    <p:anim calcmode="lin" valueType="num">
                                      <p:cBhvr additive="base">
                                        <p:cTn id="7" dur="500" fill="hold"/>
                                        <p:tgtEl>
                                          <p:spTgt spid="120836"/>
                                        </p:tgtEl>
                                        <p:attrNameLst>
                                          <p:attrName>ppt_x</p:attrName>
                                        </p:attrNameLst>
                                      </p:cBhvr>
                                      <p:tavLst>
                                        <p:tav tm="0">
                                          <p:val>
                                            <p:strVal val="#ppt_x"/>
                                          </p:val>
                                        </p:tav>
                                        <p:tav tm="100000">
                                          <p:val>
                                            <p:strVal val="#ppt_x"/>
                                          </p:val>
                                        </p:tav>
                                      </p:tavLst>
                                    </p:anim>
                                    <p:anim calcmode="lin" valueType="num">
                                      <p:cBhvr additive="base">
                                        <p:cTn id="8" dur="500" fill="hold"/>
                                        <p:tgtEl>
                                          <p:spTgt spid="1208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8" name="Text Box 4">
            <a:extLst>
              <a:ext uri="{FF2B5EF4-FFF2-40B4-BE49-F238E27FC236}">
                <a16:creationId xmlns:a16="http://schemas.microsoft.com/office/drawing/2014/main" id="{4E47F718-5BB6-46E1-8D97-270F706CE0D2}"/>
              </a:ext>
            </a:extLst>
          </p:cNvPr>
          <p:cNvSpPr txBox="1">
            <a:spLocks noChangeArrowheads="1"/>
          </p:cNvSpPr>
          <p:nvPr/>
        </p:nvSpPr>
        <p:spPr bwMode="auto">
          <a:xfrm>
            <a:off x="2286000" y="1081088"/>
            <a:ext cx="35052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rgbClr val="FFFF00"/>
                </a:solidFill>
                <a:latin typeface="Times New Roman" panose="02020603050405020304" pitchFamily="18" charset="0"/>
              </a:defRPr>
            </a:lvl1pPr>
            <a:lvl2pPr marL="742950" indent="-285750">
              <a:defRPr sz="2000">
                <a:solidFill>
                  <a:srgbClr val="FFFF00"/>
                </a:solidFill>
                <a:latin typeface="Times New Roman" panose="02020603050405020304" pitchFamily="18" charset="0"/>
              </a:defRPr>
            </a:lvl2pPr>
            <a:lvl3pPr marL="1143000" indent="-228600">
              <a:defRPr sz="2000">
                <a:solidFill>
                  <a:srgbClr val="FFFF00"/>
                </a:solidFill>
                <a:latin typeface="Times New Roman" panose="02020603050405020304" pitchFamily="18" charset="0"/>
              </a:defRPr>
            </a:lvl3pPr>
            <a:lvl4pPr marL="1600200" indent="-228600">
              <a:defRPr sz="2000">
                <a:solidFill>
                  <a:srgbClr val="FFFF00"/>
                </a:solidFill>
                <a:latin typeface="Times New Roman" panose="02020603050405020304" pitchFamily="18" charset="0"/>
              </a:defRPr>
            </a:lvl4pPr>
            <a:lvl5pPr marL="2057400" indent="-228600">
              <a:defRPr sz="20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0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0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0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000">
                <a:solidFill>
                  <a:srgbClr val="FFFF00"/>
                </a:solidFill>
                <a:latin typeface="Times New Roman" panose="02020603050405020304" pitchFamily="18" charset="0"/>
              </a:defRPr>
            </a:lvl9pPr>
          </a:lstStyle>
          <a:p>
            <a:pPr eaLnBrk="0" fontAlgn="base" hangingPunct="0">
              <a:spcBef>
                <a:spcPct val="50000"/>
              </a:spcBef>
              <a:spcAft>
                <a:spcPct val="0"/>
              </a:spcAft>
            </a:pPr>
            <a:r>
              <a:rPr lang="en-US" altLang="en-US" sz="2800" b="1">
                <a:solidFill>
                  <a:srgbClr val="FFFFFF"/>
                </a:solidFill>
              </a:rPr>
              <a:t>1 - Ngồi học cùng bàn</a:t>
            </a:r>
          </a:p>
        </p:txBody>
      </p:sp>
      <p:sp>
        <p:nvSpPr>
          <p:cNvPr id="88069" name="Text Box 5">
            <a:extLst>
              <a:ext uri="{FF2B5EF4-FFF2-40B4-BE49-F238E27FC236}">
                <a16:creationId xmlns:a16="http://schemas.microsoft.com/office/drawing/2014/main" id="{45671864-8965-4EB8-96F2-628A18AB1F17}"/>
              </a:ext>
            </a:extLst>
          </p:cNvPr>
          <p:cNvSpPr txBox="1">
            <a:spLocks noChangeArrowheads="1"/>
          </p:cNvSpPr>
          <p:nvPr/>
        </p:nvSpPr>
        <p:spPr bwMode="auto">
          <a:xfrm>
            <a:off x="2286000" y="1462088"/>
            <a:ext cx="3810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rgbClr val="FFFF00"/>
                </a:solidFill>
                <a:latin typeface="Times New Roman" panose="02020603050405020304" pitchFamily="18" charset="0"/>
              </a:defRPr>
            </a:lvl1pPr>
            <a:lvl2pPr marL="742950" indent="-285750">
              <a:defRPr sz="2000">
                <a:solidFill>
                  <a:srgbClr val="FFFF00"/>
                </a:solidFill>
                <a:latin typeface="Times New Roman" panose="02020603050405020304" pitchFamily="18" charset="0"/>
              </a:defRPr>
            </a:lvl2pPr>
            <a:lvl3pPr marL="1143000" indent="-228600">
              <a:defRPr sz="2000">
                <a:solidFill>
                  <a:srgbClr val="FFFF00"/>
                </a:solidFill>
                <a:latin typeface="Times New Roman" panose="02020603050405020304" pitchFamily="18" charset="0"/>
              </a:defRPr>
            </a:lvl3pPr>
            <a:lvl4pPr marL="1600200" indent="-228600">
              <a:defRPr sz="2000">
                <a:solidFill>
                  <a:srgbClr val="FFFF00"/>
                </a:solidFill>
                <a:latin typeface="Times New Roman" panose="02020603050405020304" pitchFamily="18" charset="0"/>
              </a:defRPr>
            </a:lvl4pPr>
            <a:lvl5pPr marL="2057400" indent="-228600">
              <a:defRPr sz="20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0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0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0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000">
                <a:solidFill>
                  <a:srgbClr val="FFFF00"/>
                </a:solidFill>
                <a:latin typeface="Times New Roman" panose="02020603050405020304" pitchFamily="18" charset="0"/>
              </a:defRPr>
            </a:lvl9pPr>
          </a:lstStyle>
          <a:p>
            <a:pPr eaLnBrk="0" fontAlgn="base" hangingPunct="0">
              <a:spcBef>
                <a:spcPct val="50000"/>
              </a:spcBef>
              <a:spcAft>
                <a:spcPct val="0"/>
              </a:spcAft>
            </a:pPr>
            <a:r>
              <a:rPr lang="en-US" altLang="en-US" sz="2800" b="1">
                <a:solidFill>
                  <a:srgbClr val="FFFFFF"/>
                </a:solidFill>
              </a:rPr>
              <a:t>2 - Uống chung ly nước</a:t>
            </a:r>
          </a:p>
        </p:txBody>
      </p:sp>
      <p:sp>
        <p:nvSpPr>
          <p:cNvPr id="88070" name="Text Box 6">
            <a:extLst>
              <a:ext uri="{FF2B5EF4-FFF2-40B4-BE49-F238E27FC236}">
                <a16:creationId xmlns:a16="http://schemas.microsoft.com/office/drawing/2014/main" id="{D1EDB7BF-1763-437F-A863-C675ED68E2B9}"/>
              </a:ext>
            </a:extLst>
          </p:cNvPr>
          <p:cNvSpPr txBox="1">
            <a:spLocks noChangeArrowheads="1"/>
          </p:cNvSpPr>
          <p:nvPr/>
        </p:nvSpPr>
        <p:spPr bwMode="auto">
          <a:xfrm>
            <a:off x="2286000" y="1857376"/>
            <a:ext cx="39624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rgbClr val="FFFF00"/>
                </a:solidFill>
                <a:latin typeface="Times New Roman" panose="02020603050405020304" pitchFamily="18" charset="0"/>
              </a:defRPr>
            </a:lvl1pPr>
            <a:lvl2pPr marL="742950" indent="-285750">
              <a:defRPr sz="2000">
                <a:solidFill>
                  <a:srgbClr val="FFFF00"/>
                </a:solidFill>
                <a:latin typeface="Times New Roman" panose="02020603050405020304" pitchFamily="18" charset="0"/>
              </a:defRPr>
            </a:lvl2pPr>
            <a:lvl3pPr marL="1143000" indent="-228600">
              <a:defRPr sz="2000">
                <a:solidFill>
                  <a:srgbClr val="FFFF00"/>
                </a:solidFill>
                <a:latin typeface="Times New Roman" panose="02020603050405020304" pitchFamily="18" charset="0"/>
              </a:defRPr>
            </a:lvl3pPr>
            <a:lvl4pPr marL="1600200" indent="-228600">
              <a:defRPr sz="2000">
                <a:solidFill>
                  <a:srgbClr val="FFFF00"/>
                </a:solidFill>
                <a:latin typeface="Times New Roman" panose="02020603050405020304" pitchFamily="18" charset="0"/>
              </a:defRPr>
            </a:lvl4pPr>
            <a:lvl5pPr marL="2057400" indent="-228600">
              <a:defRPr sz="20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0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0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0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000">
                <a:solidFill>
                  <a:srgbClr val="FFFF00"/>
                </a:solidFill>
                <a:latin typeface="Times New Roman" panose="02020603050405020304" pitchFamily="18" charset="0"/>
              </a:defRPr>
            </a:lvl9pPr>
          </a:lstStyle>
          <a:p>
            <a:pPr eaLnBrk="0" fontAlgn="base" hangingPunct="0">
              <a:spcBef>
                <a:spcPct val="50000"/>
              </a:spcBef>
              <a:spcAft>
                <a:spcPct val="0"/>
              </a:spcAft>
            </a:pPr>
            <a:r>
              <a:rPr lang="en-US" altLang="en-US" sz="2800" b="1">
                <a:solidFill>
                  <a:srgbClr val="FFFFFF"/>
                </a:solidFill>
              </a:rPr>
              <a:t>3 -  Băng bó vết thương        chảy máu mà không dùng găng tay cao su bảo vệ </a:t>
            </a:r>
          </a:p>
        </p:txBody>
      </p:sp>
      <p:sp>
        <p:nvSpPr>
          <p:cNvPr id="88071" name="Text Box 7">
            <a:extLst>
              <a:ext uri="{FF2B5EF4-FFF2-40B4-BE49-F238E27FC236}">
                <a16:creationId xmlns:a16="http://schemas.microsoft.com/office/drawing/2014/main" id="{DCB8BEB2-66B6-4EBB-B442-08BA82E9DEDF}"/>
              </a:ext>
            </a:extLst>
          </p:cNvPr>
          <p:cNvSpPr txBox="1">
            <a:spLocks noChangeArrowheads="1"/>
          </p:cNvSpPr>
          <p:nvPr/>
        </p:nvSpPr>
        <p:spPr bwMode="auto">
          <a:xfrm>
            <a:off x="2209800" y="3519488"/>
            <a:ext cx="35052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rgbClr val="FFFF00"/>
                </a:solidFill>
                <a:latin typeface="Times New Roman" panose="02020603050405020304" pitchFamily="18" charset="0"/>
              </a:defRPr>
            </a:lvl1pPr>
            <a:lvl2pPr marL="742950" indent="-285750">
              <a:defRPr sz="2000">
                <a:solidFill>
                  <a:srgbClr val="FFFF00"/>
                </a:solidFill>
                <a:latin typeface="Times New Roman" panose="02020603050405020304" pitchFamily="18" charset="0"/>
              </a:defRPr>
            </a:lvl2pPr>
            <a:lvl3pPr marL="1143000" indent="-228600">
              <a:defRPr sz="2000">
                <a:solidFill>
                  <a:srgbClr val="FFFF00"/>
                </a:solidFill>
                <a:latin typeface="Times New Roman" panose="02020603050405020304" pitchFamily="18" charset="0"/>
              </a:defRPr>
            </a:lvl3pPr>
            <a:lvl4pPr marL="1600200" indent="-228600">
              <a:defRPr sz="2000">
                <a:solidFill>
                  <a:srgbClr val="FFFF00"/>
                </a:solidFill>
                <a:latin typeface="Times New Roman" panose="02020603050405020304" pitchFamily="18" charset="0"/>
              </a:defRPr>
            </a:lvl4pPr>
            <a:lvl5pPr marL="2057400" indent="-228600">
              <a:defRPr sz="20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0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0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0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000">
                <a:solidFill>
                  <a:srgbClr val="FFFF00"/>
                </a:solidFill>
                <a:latin typeface="Times New Roman" panose="02020603050405020304" pitchFamily="18" charset="0"/>
              </a:defRPr>
            </a:lvl9pPr>
          </a:lstStyle>
          <a:p>
            <a:pPr eaLnBrk="0" fontAlgn="base" hangingPunct="0">
              <a:spcBef>
                <a:spcPct val="50000"/>
              </a:spcBef>
              <a:spcAft>
                <a:spcPct val="0"/>
              </a:spcAft>
            </a:pPr>
            <a:r>
              <a:rPr lang="en-US" altLang="en-US" sz="2800" b="1">
                <a:solidFill>
                  <a:srgbClr val="FFFFFF"/>
                </a:solidFill>
              </a:rPr>
              <a:t>4 - Cùng chơi bi</a:t>
            </a:r>
          </a:p>
        </p:txBody>
      </p:sp>
      <p:sp>
        <p:nvSpPr>
          <p:cNvPr id="88072" name="Text Box 8">
            <a:extLst>
              <a:ext uri="{FF2B5EF4-FFF2-40B4-BE49-F238E27FC236}">
                <a16:creationId xmlns:a16="http://schemas.microsoft.com/office/drawing/2014/main" id="{557759F8-C42E-43DF-A50A-26B6CAE54E29}"/>
              </a:ext>
            </a:extLst>
          </p:cNvPr>
          <p:cNvSpPr txBox="1">
            <a:spLocks noChangeArrowheads="1"/>
          </p:cNvSpPr>
          <p:nvPr/>
        </p:nvSpPr>
        <p:spPr bwMode="auto">
          <a:xfrm>
            <a:off x="2209800" y="3900488"/>
            <a:ext cx="31242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rgbClr val="FFFF00"/>
                </a:solidFill>
                <a:latin typeface="Times New Roman" panose="02020603050405020304" pitchFamily="18" charset="0"/>
              </a:defRPr>
            </a:lvl1pPr>
            <a:lvl2pPr marL="742950" indent="-285750">
              <a:defRPr sz="2000">
                <a:solidFill>
                  <a:srgbClr val="FFFF00"/>
                </a:solidFill>
                <a:latin typeface="Times New Roman" panose="02020603050405020304" pitchFamily="18" charset="0"/>
              </a:defRPr>
            </a:lvl2pPr>
            <a:lvl3pPr marL="1143000" indent="-228600">
              <a:defRPr sz="2000">
                <a:solidFill>
                  <a:srgbClr val="FFFF00"/>
                </a:solidFill>
                <a:latin typeface="Times New Roman" panose="02020603050405020304" pitchFamily="18" charset="0"/>
              </a:defRPr>
            </a:lvl3pPr>
            <a:lvl4pPr marL="1600200" indent="-228600">
              <a:defRPr sz="2000">
                <a:solidFill>
                  <a:srgbClr val="FFFF00"/>
                </a:solidFill>
                <a:latin typeface="Times New Roman" panose="02020603050405020304" pitchFamily="18" charset="0"/>
              </a:defRPr>
            </a:lvl4pPr>
            <a:lvl5pPr marL="2057400" indent="-228600">
              <a:defRPr sz="20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0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0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0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000">
                <a:solidFill>
                  <a:srgbClr val="FFFF00"/>
                </a:solidFill>
                <a:latin typeface="Times New Roman" panose="02020603050405020304" pitchFamily="18" charset="0"/>
              </a:defRPr>
            </a:lvl9pPr>
          </a:lstStyle>
          <a:p>
            <a:pPr eaLnBrk="0" fontAlgn="base" hangingPunct="0">
              <a:spcBef>
                <a:spcPct val="50000"/>
              </a:spcBef>
              <a:spcAft>
                <a:spcPct val="0"/>
              </a:spcAft>
            </a:pPr>
            <a:r>
              <a:rPr lang="en-US" altLang="en-US" sz="2800" b="1">
                <a:solidFill>
                  <a:srgbClr val="FFFFFF"/>
                </a:solidFill>
              </a:rPr>
              <a:t>5 - Bị muỗi đốt </a:t>
            </a:r>
          </a:p>
        </p:txBody>
      </p:sp>
      <p:sp>
        <p:nvSpPr>
          <p:cNvPr id="88073" name="Text Box 9">
            <a:extLst>
              <a:ext uri="{FF2B5EF4-FFF2-40B4-BE49-F238E27FC236}">
                <a16:creationId xmlns:a16="http://schemas.microsoft.com/office/drawing/2014/main" id="{315AF27F-28DD-4A50-83A2-998FF2F6AE4B}"/>
              </a:ext>
            </a:extLst>
          </p:cNvPr>
          <p:cNvSpPr txBox="1">
            <a:spLocks noChangeArrowheads="1"/>
          </p:cNvSpPr>
          <p:nvPr/>
        </p:nvSpPr>
        <p:spPr bwMode="auto">
          <a:xfrm>
            <a:off x="2209800" y="4311650"/>
            <a:ext cx="37338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rgbClr val="FFFF00"/>
                </a:solidFill>
                <a:latin typeface="Times New Roman" panose="02020603050405020304" pitchFamily="18" charset="0"/>
              </a:defRPr>
            </a:lvl1pPr>
            <a:lvl2pPr marL="742950" indent="-285750">
              <a:defRPr sz="2000">
                <a:solidFill>
                  <a:srgbClr val="FFFF00"/>
                </a:solidFill>
                <a:latin typeface="Times New Roman" panose="02020603050405020304" pitchFamily="18" charset="0"/>
              </a:defRPr>
            </a:lvl2pPr>
            <a:lvl3pPr marL="1143000" indent="-228600">
              <a:defRPr sz="2000">
                <a:solidFill>
                  <a:srgbClr val="FFFF00"/>
                </a:solidFill>
                <a:latin typeface="Times New Roman" panose="02020603050405020304" pitchFamily="18" charset="0"/>
              </a:defRPr>
            </a:lvl3pPr>
            <a:lvl4pPr marL="1600200" indent="-228600">
              <a:defRPr sz="2000">
                <a:solidFill>
                  <a:srgbClr val="FFFF00"/>
                </a:solidFill>
                <a:latin typeface="Times New Roman" panose="02020603050405020304" pitchFamily="18" charset="0"/>
              </a:defRPr>
            </a:lvl4pPr>
            <a:lvl5pPr marL="2057400" indent="-228600">
              <a:defRPr sz="20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0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0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0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000">
                <a:solidFill>
                  <a:srgbClr val="FFFF00"/>
                </a:solidFill>
                <a:latin typeface="Times New Roman" panose="02020603050405020304" pitchFamily="18" charset="0"/>
              </a:defRPr>
            </a:lvl9pPr>
          </a:lstStyle>
          <a:p>
            <a:pPr eaLnBrk="0" fontAlgn="base" hangingPunct="0">
              <a:spcBef>
                <a:spcPct val="50000"/>
              </a:spcBef>
              <a:spcAft>
                <a:spcPct val="0"/>
              </a:spcAft>
            </a:pPr>
            <a:r>
              <a:rPr lang="en-US" altLang="en-US" sz="2800" b="1">
                <a:solidFill>
                  <a:srgbClr val="FFFFFF"/>
                </a:solidFill>
              </a:rPr>
              <a:t>6 - Sử dụng nhà vệ sinh công cộng</a:t>
            </a:r>
          </a:p>
        </p:txBody>
      </p:sp>
      <p:sp>
        <p:nvSpPr>
          <p:cNvPr id="88074" name="Text Box 10">
            <a:extLst>
              <a:ext uri="{FF2B5EF4-FFF2-40B4-BE49-F238E27FC236}">
                <a16:creationId xmlns:a16="http://schemas.microsoft.com/office/drawing/2014/main" id="{8A594DD7-CB1B-4071-BFD5-55430F6EF71A}"/>
              </a:ext>
            </a:extLst>
          </p:cNvPr>
          <p:cNvSpPr txBox="1">
            <a:spLocks noChangeArrowheads="1"/>
          </p:cNvSpPr>
          <p:nvPr/>
        </p:nvSpPr>
        <p:spPr bwMode="auto">
          <a:xfrm>
            <a:off x="2209800" y="5119688"/>
            <a:ext cx="3810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rgbClr val="FFFF00"/>
                </a:solidFill>
                <a:latin typeface="Times New Roman" panose="02020603050405020304" pitchFamily="18" charset="0"/>
              </a:defRPr>
            </a:lvl1pPr>
            <a:lvl2pPr marL="742950" indent="-285750">
              <a:defRPr sz="2000">
                <a:solidFill>
                  <a:srgbClr val="FFFF00"/>
                </a:solidFill>
                <a:latin typeface="Times New Roman" panose="02020603050405020304" pitchFamily="18" charset="0"/>
              </a:defRPr>
            </a:lvl2pPr>
            <a:lvl3pPr marL="1143000" indent="-228600">
              <a:defRPr sz="2000">
                <a:solidFill>
                  <a:srgbClr val="FFFF00"/>
                </a:solidFill>
                <a:latin typeface="Times New Roman" panose="02020603050405020304" pitchFamily="18" charset="0"/>
              </a:defRPr>
            </a:lvl3pPr>
            <a:lvl4pPr marL="1600200" indent="-228600">
              <a:defRPr sz="2000">
                <a:solidFill>
                  <a:srgbClr val="FFFF00"/>
                </a:solidFill>
                <a:latin typeface="Times New Roman" panose="02020603050405020304" pitchFamily="18" charset="0"/>
              </a:defRPr>
            </a:lvl4pPr>
            <a:lvl5pPr marL="2057400" indent="-228600">
              <a:defRPr sz="20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0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0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0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000">
                <a:solidFill>
                  <a:srgbClr val="FFFF00"/>
                </a:solidFill>
                <a:latin typeface="Times New Roman" panose="02020603050405020304" pitchFamily="18" charset="0"/>
              </a:defRPr>
            </a:lvl9pPr>
          </a:lstStyle>
          <a:p>
            <a:pPr eaLnBrk="0" fontAlgn="base" hangingPunct="0">
              <a:spcBef>
                <a:spcPct val="50000"/>
              </a:spcBef>
              <a:spcAft>
                <a:spcPct val="0"/>
              </a:spcAft>
            </a:pPr>
            <a:r>
              <a:rPr lang="en-US" altLang="en-US" sz="2800" b="1">
                <a:solidFill>
                  <a:srgbClr val="FFFFFF"/>
                </a:solidFill>
              </a:rPr>
              <a:t>7 - Ăn cơm cùng mâm</a:t>
            </a:r>
          </a:p>
        </p:txBody>
      </p:sp>
      <p:sp>
        <p:nvSpPr>
          <p:cNvPr id="88075" name="Text Box 11">
            <a:extLst>
              <a:ext uri="{FF2B5EF4-FFF2-40B4-BE49-F238E27FC236}">
                <a16:creationId xmlns:a16="http://schemas.microsoft.com/office/drawing/2014/main" id="{EA0D4B3E-0795-4ADA-BAFC-5F285C07A23F}"/>
              </a:ext>
            </a:extLst>
          </p:cNvPr>
          <p:cNvSpPr txBox="1">
            <a:spLocks noChangeArrowheads="1"/>
          </p:cNvSpPr>
          <p:nvPr/>
        </p:nvSpPr>
        <p:spPr bwMode="auto">
          <a:xfrm>
            <a:off x="6553200" y="1065214"/>
            <a:ext cx="4114800"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rgbClr val="FFFF00"/>
                </a:solidFill>
                <a:latin typeface="Times New Roman" panose="02020603050405020304" pitchFamily="18" charset="0"/>
              </a:defRPr>
            </a:lvl1pPr>
            <a:lvl2pPr marL="742950" indent="-285750">
              <a:defRPr sz="2000">
                <a:solidFill>
                  <a:srgbClr val="FFFF00"/>
                </a:solidFill>
                <a:latin typeface="Times New Roman" panose="02020603050405020304" pitchFamily="18" charset="0"/>
              </a:defRPr>
            </a:lvl2pPr>
            <a:lvl3pPr marL="1143000" indent="-228600">
              <a:defRPr sz="2000">
                <a:solidFill>
                  <a:srgbClr val="FFFF00"/>
                </a:solidFill>
                <a:latin typeface="Times New Roman" panose="02020603050405020304" pitchFamily="18" charset="0"/>
              </a:defRPr>
            </a:lvl3pPr>
            <a:lvl4pPr marL="1600200" indent="-228600">
              <a:defRPr sz="2000">
                <a:solidFill>
                  <a:srgbClr val="FFFF00"/>
                </a:solidFill>
                <a:latin typeface="Times New Roman" panose="02020603050405020304" pitchFamily="18" charset="0"/>
              </a:defRPr>
            </a:lvl4pPr>
            <a:lvl5pPr marL="2057400" indent="-228600">
              <a:defRPr sz="20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0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0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0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000">
                <a:solidFill>
                  <a:srgbClr val="FFFF00"/>
                </a:solidFill>
                <a:latin typeface="Times New Roman" panose="02020603050405020304" pitchFamily="18" charset="0"/>
              </a:defRPr>
            </a:lvl9pPr>
          </a:lstStyle>
          <a:p>
            <a:pPr eaLnBrk="0" fontAlgn="base" hangingPunct="0">
              <a:spcBef>
                <a:spcPct val="50000"/>
              </a:spcBef>
              <a:spcAft>
                <a:spcPct val="0"/>
              </a:spcAft>
            </a:pPr>
            <a:r>
              <a:rPr lang="en-US" altLang="en-US" sz="2800" b="1">
                <a:solidFill>
                  <a:srgbClr val="FFFFFF"/>
                </a:solidFill>
              </a:rPr>
              <a:t>8 - Truyền máu (mà không biết rõ nguồn gốc máu)</a:t>
            </a:r>
          </a:p>
        </p:txBody>
      </p:sp>
      <p:sp>
        <p:nvSpPr>
          <p:cNvPr id="88077" name="Text Box 13">
            <a:extLst>
              <a:ext uri="{FF2B5EF4-FFF2-40B4-BE49-F238E27FC236}">
                <a16:creationId xmlns:a16="http://schemas.microsoft.com/office/drawing/2014/main" id="{C451ECBA-AD96-4F01-967A-6F6D5747C40A}"/>
              </a:ext>
            </a:extLst>
          </p:cNvPr>
          <p:cNvSpPr txBox="1">
            <a:spLocks noChangeArrowheads="1"/>
          </p:cNvSpPr>
          <p:nvPr/>
        </p:nvSpPr>
        <p:spPr bwMode="auto">
          <a:xfrm>
            <a:off x="6629400" y="2330450"/>
            <a:ext cx="37338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rgbClr val="FFFF00"/>
                </a:solidFill>
                <a:latin typeface="Times New Roman" panose="02020603050405020304" pitchFamily="18" charset="0"/>
              </a:defRPr>
            </a:lvl1pPr>
            <a:lvl2pPr marL="742950" indent="-285750">
              <a:defRPr sz="2000">
                <a:solidFill>
                  <a:srgbClr val="FFFF00"/>
                </a:solidFill>
                <a:latin typeface="Times New Roman" panose="02020603050405020304" pitchFamily="18" charset="0"/>
              </a:defRPr>
            </a:lvl2pPr>
            <a:lvl3pPr marL="1143000" indent="-228600">
              <a:defRPr sz="2000">
                <a:solidFill>
                  <a:srgbClr val="FFFF00"/>
                </a:solidFill>
                <a:latin typeface="Times New Roman" panose="02020603050405020304" pitchFamily="18" charset="0"/>
              </a:defRPr>
            </a:lvl3pPr>
            <a:lvl4pPr marL="1600200" indent="-228600">
              <a:defRPr sz="2000">
                <a:solidFill>
                  <a:srgbClr val="FFFF00"/>
                </a:solidFill>
                <a:latin typeface="Times New Roman" panose="02020603050405020304" pitchFamily="18" charset="0"/>
              </a:defRPr>
            </a:lvl4pPr>
            <a:lvl5pPr marL="2057400" indent="-228600">
              <a:defRPr sz="20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0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0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0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000">
                <a:solidFill>
                  <a:srgbClr val="FFFF00"/>
                </a:solidFill>
                <a:latin typeface="Times New Roman" panose="02020603050405020304" pitchFamily="18" charset="0"/>
              </a:defRPr>
            </a:lvl9pPr>
          </a:lstStyle>
          <a:p>
            <a:pPr eaLnBrk="0" fontAlgn="base" hangingPunct="0">
              <a:spcBef>
                <a:spcPct val="50000"/>
              </a:spcBef>
              <a:spcAft>
                <a:spcPct val="0"/>
              </a:spcAft>
            </a:pPr>
            <a:r>
              <a:rPr lang="en-US" altLang="en-US" sz="2800" b="1">
                <a:solidFill>
                  <a:srgbClr val="FFFFFF"/>
                </a:solidFill>
              </a:rPr>
              <a:t>9 -  Bơi ở bể bơi (hồ bơi) công cộng</a:t>
            </a:r>
          </a:p>
        </p:txBody>
      </p:sp>
      <p:sp>
        <p:nvSpPr>
          <p:cNvPr id="88079" name="Text Box 15">
            <a:extLst>
              <a:ext uri="{FF2B5EF4-FFF2-40B4-BE49-F238E27FC236}">
                <a16:creationId xmlns:a16="http://schemas.microsoft.com/office/drawing/2014/main" id="{6022801C-C31B-4768-8CCE-B773C64A7576}"/>
              </a:ext>
            </a:extLst>
          </p:cNvPr>
          <p:cNvSpPr txBox="1">
            <a:spLocks noChangeArrowheads="1"/>
          </p:cNvSpPr>
          <p:nvPr/>
        </p:nvSpPr>
        <p:spPr bwMode="auto">
          <a:xfrm>
            <a:off x="6553200" y="3168650"/>
            <a:ext cx="38100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rgbClr val="FFFF00"/>
                </a:solidFill>
                <a:latin typeface="Times New Roman" panose="02020603050405020304" pitchFamily="18" charset="0"/>
              </a:defRPr>
            </a:lvl1pPr>
            <a:lvl2pPr marL="742950" indent="-285750">
              <a:defRPr sz="2000">
                <a:solidFill>
                  <a:srgbClr val="FFFF00"/>
                </a:solidFill>
                <a:latin typeface="Times New Roman" panose="02020603050405020304" pitchFamily="18" charset="0"/>
              </a:defRPr>
            </a:lvl2pPr>
            <a:lvl3pPr marL="1143000" indent="-228600">
              <a:defRPr sz="2000">
                <a:solidFill>
                  <a:srgbClr val="FFFF00"/>
                </a:solidFill>
                <a:latin typeface="Times New Roman" panose="02020603050405020304" pitchFamily="18" charset="0"/>
              </a:defRPr>
            </a:lvl3pPr>
            <a:lvl4pPr marL="1600200" indent="-228600">
              <a:defRPr sz="2000">
                <a:solidFill>
                  <a:srgbClr val="FFFF00"/>
                </a:solidFill>
                <a:latin typeface="Times New Roman" panose="02020603050405020304" pitchFamily="18" charset="0"/>
              </a:defRPr>
            </a:lvl4pPr>
            <a:lvl5pPr marL="2057400" indent="-228600">
              <a:defRPr sz="20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0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0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0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000">
                <a:solidFill>
                  <a:srgbClr val="FFFF00"/>
                </a:solidFill>
                <a:latin typeface="Times New Roman" panose="02020603050405020304" pitchFamily="18" charset="0"/>
              </a:defRPr>
            </a:lvl9pPr>
          </a:lstStyle>
          <a:p>
            <a:pPr eaLnBrk="0" fontAlgn="base" hangingPunct="0">
              <a:spcBef>
                <a:spcPct val="50000"/>
              </a:spcBef>
              <a:spcAft>
                <a:spcPct val="0"/>
              </a:spcAft>
            </a:pPr>
            <a:r>
              <a:rPr lang="en-US" altLang="en-US" sz="2800" b="1">
                <a:solidFill>
                  <a:srgbClr val="FFFFFF"/>
                </a:solidFill>
              </a:rPr>
              <a:t>10 - Khoác vai, cầm tay	</a:t>
            </a:r>
          </a:p>
        </p:txBody>
      </p:sp>
      <p:sp>
        <p:nvSpPr>
          <p:cNvPr id="88080" name="Text Box 16">
            <a:extLst>
              <a:ext uri="{FF2B5EF4-FFF2-40B4-BE49-F238E27FC236}">
                <a16:creationId xmlns:a16="http://schemas.microsoft.com/office/drawing/2014/main" id="{39643C25-163F-404C-A06E-BBBDD7CDA9A1}"/>
              </a:ext>
            </a:extLst>
          </p:cNvPr>
          <p:cNvSpPr txBox="1">
            <a:spLocks noChangeArrowheads="1"/>
          </p:cNvSpPr>
          <p:nvPr/>
        </p:nvSpPr>
        <p:spPr bwMode="auto">
          <a:xfrm>
            <a:off x="6553200" y="3549650"/>
            <a:ext cx="38862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rgbClr val="FFFF00"/>
                </a:solidFill>
                <a:latin typeface="Times New Roman" panose="02020603050405020304" pitchFamily="18" charset="0"/>
              </a:defRPr>
            </a:lvl1pPr>
            <a:lvl2pPr marL="742950" indent="-285750">
              <a:defRPr sz="2000">
                <a:solidFill>
                  <a:srgbClr val="FFFF00"/>
                </a:solidFill>
                <a:latin typeface="Times New Roman" panose="02020603050405020304" pitchFamily="18" charset="0"/>
              </a:defRPr>
            </a:lvl2pPr>
            <a:lvl3pPr marL="1143000" indent="-228600">
              <a:defRPr sz="2000">
                <a:solidFill>
                  <a:srgbClr val="FFFF00"/>
                </a:solidFill>
                <a:latin typeface="Times New Roman" panose="02020603050405020304" pitchFamily="18" charset="0"/>
              </a:defRPr>
            </a:lvl3pPr>
            <a:lvl4pPr marL="1600200" indent="-228600">
              <a:defRPr sz="2000">
                <a:solidFill>
                  <a:srgbClr val="FFFF00"/>
                </a:solidFill>
                <a:latin typeface="Times New Roman" panose="02020603050405020304" pitchFamily="18" charset="0"/>
              </a:defRPr>
            </a:lvl4pPr>
            <a:lvl5pPr marL="2057400" indent="-228600">
              <a:defRPr sz="20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0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0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0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000">
                <a:solidFill>
                  <a:srgbClr val="FFFF00"/>
                </a:solidFill>
                <a:latin typeface="Times New Roman" panose="02020603050405020304" pitchFamily="18" charset="0"/>
              </a:defRPr>
            </a:lvl9pPr>
          </a:lstStyle>
          <a:p>
            <a:pPr eaLnBrk="0" fontAlgn="base" hangingPunct="0">
              <a:spcBef>
                <a:spcPct val="50000"/>
              </a:spcBef>
              <a:spcAft>
                <a:spcPct val="0"/>
              </a:spcAft>
            </a:pPr>
            <a:r>
              <a:rPr lang="en-US" altLang="en-US" sz="2800" b="1">
                <a:solidFill>
                  <a:srgbClr val="FFFFFF"/>
                </a:solidFill>
              </a:rPr>
              <a:t>11 -  Nói chuyện, an ủi bệnh nhân AIDS</a:t>
            </a:r>
          </a:p>
        </p:txBody>
      </p:sp>
      <p:sp>
        <p:nvSpPr>
          <p:cNvPr id="88081" name="Text Box 17">
            <a:extLst>
              <a:ext uri="{FF2B5EF4-FFF2-40B4-BE49-F238E27FC236}">
                <a16:creationId xmlns:a16="http://schemas.microsoft.com/office/drawing/2014/main" id="{FDE0CA22-9C6A-44A0-9D72-2816E8720306}"/>
              </a:ext>
            </a:extLst>
          </p:cNvPr>
          <p:cNvSpPr txBox="1">
            <a:spLocks noChangeArrowheads="1"/>
          </p:cNvSpPr>
          <p:nvPr/>
        </p:nvSpPr>
        <p:spPr bwMode="auto">
          <a:xfrm>
            <a:off x="6553200" y="4495800"/>
            <a:ext cx="38862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rgbClr val="FFFF00"/>
                </a:solidFill>
                <a:latin typeface="Times New Roman" panose="02020603050405020304" pitchFamily="18" charset="0"/>
              </a:defRPr>
            </a:lvl1pPr>
            <a:lvl2pPr marL="742950" indent="-285750">
              <a:defRPr sz="2000">
                <a:solidFill>
                  <a:srgbClr val="FFFF00"/>
                </a:solidFill>
                <a:latin typeface="Times New Roman" panose="02020603050405020304" pitchFamily="18" charset="0"/>
              </a:defRPr>
            </a:lvl2pPr>
            <a:lvl3pPr marL="1143000" indent="-228600">
              <a:defRPr sz="2000">
                <a:solidFill>
                  <a:srgbClr val="FFFF00"/>
                </a:solidFill>
                <a:latin typeface="Times New Roman" panose="02020603050405020304" pitchFamily="18" charset="0"/>
              </a:defRPr>
            </a:lvl3pPr>
            <a:lvl4pPr marL="1600200" indent="-228600">
              <a:defRPr sz="2000">
                <a:solidFill>
                  <a:srgbClr val="FFFF00"/>
                </a:solidFill>
                <a:latin typeface="Times New Roman" panose="02020603050405020304" pitchFamily="18" charset="0"/>
              </a:defRPr>
            </a:lvl4pPr>
            <a:lvl5pPr marL="2057400" indent="-228600">
              <a:defRPr sz="20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0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0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0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000">
                <a:solidFill>
                  <a:srgbClr val="FFFF00"/>
                </a:solidFill>
                <a:latin typeface="Times New Roman" panose="02020603050405020304" pitchFamily="18" charset="0"/>
              </a:defRPr>
            </a:lvl9pPr>
          </a:lstStyle>
          <a:p>
            <a:pPr eaLnBrk="0" fontAlgn="base" hangingPunct="0">
              <a:spcBef>
                <a:spcPct val="50000"/>
              </a:spcBef>
              <a:spcAft>
                <a:spcPct val="0"/>
              </a:spcAft>
            </a:pPr>
            <a:r>
              <a:rPr lang="en-US" altLang="en-US" sz="2800" b="1">
                <a:solidFill>
                  <a:srgbClr val="FFFFFF"/>
                </a:solidFill>
              </a:rPr>
              <a:t>12 - Nghịch bơm kim 	tiêm đã sử dụng</a:t>
            </a:r>
          </a:p>
        </p:txBody>
      </p:sp>
      <p:sp>
        <p:nvSpPr>
          <p:cNvPr id="88084" name="Text Box 20">
            <a:extLst>
              <a:ext uri="{FF2B5EF4-FFF2-40B4-BE49-F238E27FC236}">
                <a16:creationId xmlns:a16="http://schemas.microsoft.com/office/drawing/2014/main" id="{15E51DDC-FA77-481C-AA32-A2B8607AE847}"/>
              </a:ext>
            </a:extLst>
          </p:cNvPr>
          <p:cNvSpPr txBox="1">
            <a:spLocks noChangeArrowheads="1"/>
          </p:cNvSpPr>
          <p:nvPr/>
        </p:nvSpPr>
        <p:spPr bwMode="auto">
          <a:xfrm>
            <a:off x="2133600" y="228600"/>
            <a:ext cx="7467600" cy="579438"/>
          </a:xfrm>
          <a:prstGeom prst="rect">
            <a:avLst/>
          </a:prstGeom>
          <a:noFill/>
          <a:ln w="9525">
            <a:noFill/>
            <a:miter lim="800000"/>
            <a:headEnd/>
            <a:tailEnd/>
          </a:ln>
          <a:effectLst/>
        </p:spPr>
        <p:txBody>
          <a:bodyPr>
            <a:spAutoFit/>
          </a:bodyPr>
          <a:lstStyle/>
          <a:p>
            <a:pPr algn="ctr" eaLnBrk="0" fontAlgn="base" hangingPunct="0">
              <a:spcBef>
                <a:spcPct val="50000"/>
              </a:spcBef>
              <a:spcAft>
                <a:spcPct val="0"/>
              </a:spcAft>
              <a:defRPr/>
            </a:pPr>
            <a:r>
              <a:rPr lang="en-US" sz="3200" b="1" u="sng">
                <a:solidFill>
                  <a:srgbClr val="FF0066"/>
                </a:solidFill>
                <a:effectLst>
                  <a:outerShdw blurRad="38100" dist="38100" dir="2700000" algn="tl">
                    <a:srgbClr val="000000"/>
                  </a:outerShdw>
                </a:effectLst>
                <a:latin typeface="VNI-Times" pitchFamily="2" charset="0"/>
              </a:rPr>
              <a:t>CAÙC HAØNH VI</a:t>
            </a:r>
          </a:p>
        </p:txBody>
      </p:sp>
      <p:sp>
        <p:nvSpPr>
          <p:cNvPr id="88087" name="Text Box 23">
            <a:extLst>
              <a:ext uri="{FF2B5EF4-FFF2-40B4-BE49-F238E27FC236}">
                <a16:creationId xmlns:a16="http://schemas.microsoft.com/office/drawing/2014/main" id="{BFAFC409-1690-4DB7-8E6E-DD7FE3BA624B}"/>
              </a:ext>
            </a:extLst>
          </p:cNvPr>
          <p:cNvSpPr txBox="1">
            <a:spLocks noChangeArrowheads="1"/>
          </p:cNvSpPr>
          <p:nvPr/>
        </p:nvSpPr>
        <p:spPr bwMode="auto">
          <a:xfrm>
            <a:off x="1524000" y="5867401"/>
            <a:ext cx="91440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rgbClr val="FFFF00"/>
                </a:solidFill>
                <a:latin typeface="Times New Roman" panose="02020603050405020304" pitchFamily="18" charset="0"/>
              </a:defRPr>
            </a:lvl1pPr>
            <a:lvl2pPr marL="742950" indent="-285750">
              <a:defRPr sz="2000">
                <a:solidFill>
                  <a:srgbClr val="FFFF00"/>
                </a:solidFill>
                <a:latin typeface="Times New Roman" panose="02020603050405020304" pitchFamily="18" charset="0"/>
              </a:defRPr>
            </a:lvl2pPr>
            <a:lvl3pPr marL="1143000" indent="-228600">
              <a:defRPr sz="2000">
                <a:solidFill>
                  <a:srgbClr val="FFFF00"/>
                </a:solidFill>
                <a:latin typeface="Times New Roman" panose="02020603050405020304" pitchFamily="18" charset="0"/>
              </a:defRPr>
            </a:lvl3pPr>
            <a:lvl4pPr marL="1600200" indent="-228600">
              <a:defRPr sz="2000">
                <a:solidFill>
                  <a:srgbClr val="FFFF00"/>
                </a:solidFill>
                <a:latin typeface="Times New Roman" panose="02020603050405020304" pitchFamily="18" charset="0"/>
              </a:defRPr>
            </a:lvl4pPr>
            <a:lvl5pPr marL="2057400" indent="-228600">
              <a:defRPr sz="20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0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0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0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000">
                <a:solidFill>
                  <a:srgbClr val="FFFF00"/>
                </a:solidFill>
                <a:latin typeface="Times New Roman" panose="02020603050405020304" pitchFamily="18" charset="0"/>
              </a:defRPr>
            </a:lvl9pPr>
          </a:lstStyle>
          <a:p>
            <a:pPr algn="ctr" eaLnBrk="0" fontAlgn="base" hangingPunct="0">
              <a:spcBef>
                <a:spcPct val="50000"/>
              </a:spcBef>
              <a:spcAft>
                <a:spcPct val="0"/>
              </a:spcAft>
            </a:pPr>
            <a:r>
              <a:rPr lang="en-US" altLang="en-US" sz="3800" b="1" u="sng"/>
              <a:t>HIV không lây qua tiếp xúc thông thường</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88068"/>
                                        </p:tgtEl>
                                        <p:attrNameLst>
                                          <p:attrName>style.visibility</p:attrName>
                                        </p:attrNameLst>
                                      </p:cBhvr>
                                      <p:to>
                                        <p:strVal val="visible"/>
                                      </p:to>
                                    </p:set>
                                    <p:animEffect transition="in" filter="diamond(in)">
                                      <p:cBhvr>
                                        <p:cTn id="7" dur="500"/>
                                        <p:tgtEl>
                                          <p:spTgt spid="88068"/>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88069"/>
                                        </p:tgtEl>
                                        <p:attrNameLst>
                                          <p:attrName>style.visibility</p:attrName>
                                        </p:attrNameLst>
                                      </p:cBhvr>
                                      <p:to>
                                        <p:strVal val="visible"/>
                                      </p:to>
                                    </p:set>
                                    <p:animEffect transition="in" filter="diamond(in)">
                                      <p:cBhvr>
                                        <p:cTn id="10" dur="500"/>
                                        <p:tgtEl>
                                          <p:spTgt spid="88069"/>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88070"/>
                                        </p:tgtEl>
                                        <p:attrNameLst>
                                          <p:attrName>style.visibility</p:attrName>
                                        </p:attrNameLst>
                                      </p:cBhvr>
                                      <p:to>
                                        <p:strVal val="visible"/>
                                      </p:to>
                                    </p:set>
                                    <p:animEffect transition="in" filter="diamond(in)">
                                      <p:cBhvr>
                                        <p:cTn id="13" dur="500"/>
                                        <p:tgtEl>
                                          <p:spTgt spid="88070"/>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88071"/>
                                        </p:tgtEl>
                                        <p:attrNameLst>
                                          <p:attrName>style.visibility</p:attrName>
                                        </p:attrNameLst>
                                      </p:cBhvr>
                                      <p:to>
                                        <p:strVal val="visible"/>
                                      </p:to>
                                    </p:set>
                                    <p:animEffect transition="in" filter="diamond(in)">
                                      <p:cBhvr>
                                        <p:cTn id="16" dur="500"/>
                                        <p:tgtEl>
                                          <p:spTgt spid="88071"/>
                                        </p:tgtEl>
                                      </p:cBhvr>
                                    </p:animEffect>
                                  </p:childTnLst>
                                </p:cTn>
                              </p:par>
                              <p:par>
                                <p:cTn id="17" presetID="8" presetClass="entr" presetSubtype="16" fill="hold" grpId="0" nodeType="withEffect">
                                  <p:stCondLst>
                                    <p:cond delay="0"/>
                                  </p:stCondLst>
                                  <p:childTnLst>
                                    <p:set>
                                      <p:cBhvr>
                                        <p:cTn id="18" dur="1" fill="hold">
                                          <p:stCondLst>
                                            <p:cond delay="0"/>
                                          </p:stCondLst>
                                        </p:cTn>
                                        <p:tgtEl>
                                          <p:spTgt spid="88072"/>
                                        </p:tgtEl>
                                        <p:attrNameLst>
                                          <p:attrName>style.visibility</p:attrName>
                                        </p:attrNameLst>
                                      </p:cBhvr>
                                      <p:to>
                                        <p:strVal val="visible"/>
                                      </p:to>
                                    </p:set>
                                    <p:animEffect transition="in" filter="diamond(in)">
                                      <p:cBhvr>
                                        <p:cTn id="19" dur="500"/>
                                        <p:tgtEl>
                                          <p:spTgt spid="88072"/>
                                        </p:tgtEl>
                                      </p:cBhvr>
                                    </p:animEffect>
                                  </p:childTnLst>
                                </p:cTn>
                              </p:par>
                              <p:par>
                                <p:cTn id="20" presetID="8" presetClass="entr" presetSubtype="16" fill="hold" grpId="0" nodeType="withEffect">
                                  <p:stCondLst>
                                    <p:cond delay="0"/>
                                  </p:stCondLst>
                                  <p:childTnLst>
                                    <p:set>
                                      <p:cBhvr>
                                        <p:cTn id="21" dur="1" fill="hold">
                                          <p:stCondLst>
                                            <p:cond delay="0"/>
                                          </p:stCondLst>
                                        </p:cTn>
                                        <p:tgtEl>
                                          <p:spTgt spid="88073"/>
                                        </p:tgtEl>
                                        <p:attrNameLst>
                                          <p:attrName>style.visibility</p:attrName>
                                        </p:attrNameLst>
                                      </p:cBhvr>
                                      <p:to>
                                        <p:strVal val="visible"/>
                                      </p:to>
                                    </p:set>
                                    <p:animEffect transition="in" filter="diamond(in)">
                                      <p:cBhvr>
                                        <p:cTn id="22" dur="500"/>
                                        <p:tgtEl>
                                          <p:spTgt spid="88073"/>
                                        </p:tgtEl>
                                      </p:cBhvr>
                                    </p:animEffect>
                                  </p:childTnLst>
                                </p:cTn>
                              </p:par>
                              <p:par>
                                <p:cTn id="23" presetID="8" presetClass="entr" presetSubtype="16" fill="hold" grpId="0" nodeType="withEffect">
                                  <p:stCondLst>
                                    <p:cond delay="0"/>
                                  </p:stCondLst>
                                  <p:childTnLst>
                                    <p:set>
                                      <p:cBhvr>
                                        <p:cTn id="24" dur="1" fill="hold">
                                          <p:stCondLst>
                                            <p:cond delay="0"/>
                                          </p:stCondLst>
                                        </p:cTn>
                                        <p:tgtEl>
                                          <p:spTgt spid="88074"/>
                                        </p:tgtEl>
                                        <p:attrNameLst>
                                          <p:attrName>style.visibility</p:attrName>
                                        </p:attrNameLst>
                                      </p:cBhvr>
                                      <p:to>
                                        <p:strVal val="visible"/>
                                      </p:to>
                                    </p:set>
                                    <p:animEffect transition="in" filter="diamond(in)">
                                      <p:cBhvr>
                                        <p:cTn id="25" dur="500"/>
                                        <p:tgtEl>
                                          <p:spTgt spid="88074"/>
                                        </p:tgtEl>
                                      </p:cBhvr>
                                    </p:animEffect>
                                  </p:childTnLst>
                                </p:cTn>
                              </p:par>
                              <p:par>
                                <p:cTn id="26" presetID="8" presetClass="entr" presetSubtype="16" fill="hold" grpId="0" nodeType="withEffect">
                                  <p:stCondLst>
                                    <p:cond delay="0"/>
                                  </p:stCondLst>
                                  <p:childTnLst>
                                    <p:set>
                                      <p:cBhvr>
                                        <p:cTn id="27" dur="1" fill="hold">
                                          <p:stCondLst>
                                            <p:cond delay="0"/>
                                          </p:stCondLst>
                                        </p:cTn>
                                        <p:tgtEl>
                                          <p:spTgt spid="88075"/>
                                        </p:tgtEl>
                                        <p:attrNameLst>
                                          <p:attrName>style.visibility</p:attrName>
                                        </p:attrNameLst>
                                      </p:cBhvr>
                                      <p:to>
                                        <p:strVal val="visible"/>
                                      </p:to>
                                    </p:set>
                                    <p:animEffect transition="in" filter="diamond(in)">
                                      <p:cBhvr>
                                        <p:cTn id="28" dur="500"/>
                                        <p:tgtEl>
                                          <p:spTgt spid="88075"/>
                                        </p:tgtEl>
                                      </p:cBhvr>
                                    </p:animEffect>
                                  </p:childTnLst>
                                </p:cTn>
                              </p:par>
                              <p:par>
                                <p:cTn id="29" presetID="8" presetClass="entr" presetSubtype="16" fill="hold" grpId="0" nodeType="withEffect">
                                  <p:stCondLst>
                                    <p:cond delay="0"/>
                                  </p:stCondLst>
                                  <p:childTnLst>
                                    <p:set>
                                      <p:cBhvr>
                                        <p:cTn id="30" dur="1" fill="hold">
                                          <p:stCondLst>
                                            <p:cond delay="0"/>
                                          </p:stCondLst>
                                        </p:cTn>
                                        <p:tgtEl>
                                          <p:spTgt spid="88077"/>
                                        </p:tgtEl>
                                        <p:attrNameLst>
                                          <p:attrName>style.visibility</p:attrName>
                                        </p:attrNameLst>
                                      </p:cBhvr>
                                      <p:to>
                                        <p:strVal val="visible"/>
                                      </p:to>
                                    </p:set>
                                    <p:animEffect transition="in" filter="diamond(in)">
                                      <p:cBhvr>
                                        <p:cTn id="31" dur="500"/>
                                        <p:tgtEl>
                                          <p:spTgt spid="88077"/>
                                        </p:tgtEl>
                                      </p:cBhvr>
                                    </p:animEffect>
                                  </p:childTnLst>
                                </p:cTn>
                              </p:par>
                              <p:par>
                                <p:cTn id="32" presetID="8" presetClass="entr" presetSubtype="16" fill="hold" grpId="0" nodeType="withEffect">
                                  <p:stCondLst>
                                    <p:cond delay="0"/>
                                  </p:stCondLst>
                                  <p:childTnLst>
                                    <p:set>
                                      <p:cBhvr>
                                        <p:cTn id="33" dur="1" fill="hold">
                                          <p:stCondLst>
                                            <p:cond delay="0"/>
                                          </p:stCondLst>
                                        </p:cTn>
                                        <p:tgtEl>
                                          <p:spTgt spid="88079"/>
                                        </p:tgtEl>
                                        <p:attrNameLst>
                                          <p:attrName>style.visibility</p:attrName>
                                        </p:attrNameLst>
                                      </p:cBhvr>
                                      <p:to>
                                        <p:strVal val="visible"/>
                                      </p:to>
                                    </p:set>
                                    <p:animEffect transition="in" filter="diamond(in)">
                                      <p:cBhvr>
                                        <p:cTn id="34" dur="500"/>
                                        <p:tgtEl>
                                          <p:spTgt spid="88079"/>
                                        </p:tgtEl>
                                      </p:cBhvr>
                                    </p:animEffect>
                                  </p:childTnLst>
                                </p:cTn>
                              </p:par>
                              <p:par>
                                <p:cTn id="35" presetID="8" presetClass="entr" presetSubtype="16" fill="hold" grpId="0" nodeType="withEffect">
                                  <p:stCondLst>
                                    <p:cond delay="0"/>
                                  </p:stCondLst>
                                  <p:childTnLst>
                                    <p:set>
                                      <p:cBhvr>
                                        <p:cTn id="36" dur="1" fill="hold">
                                          <p:stCondLst>
                                            <p:cond delay="0"/>
                                          </p:stCondLst>
                                        </p:cTn>
                                        <p:tgtEl>
                                          <p:spTgt spid="88080"/>
                                        </p:tgtEl>
                                        <p:attrNameLst>
                                          <p:attrName>style.visibility</p:attrName>
                                        </p:attrNameLst>
                                      </p:cBhvr>
                                      <p:to>
                                        <p:strVal val="visible"/>
                                      </p:to>
                                    </p:set>
                                    <p:animEffect transition="in" filter="diamond(in)">
                                      <p:cBhvr>
                                        <p:cTn id="37" dur="500"/>
                                        <p:tgtEl>
                                          <p:spTgt spid="88080"/>
                                        </p:tgtEl>
                                      </p:cBhvr>
                                    </p:animEffect>
                                  </p:childTnLst>
                                </p:cTn>
                              </p:par>
                              <p:par>
                                <p:cTn id="38" presetID="8" presetClass="entr" presetSubtype="16" fill="hold" grpId="0" nodeType="withEffect">
                                  <p:stCondLst>
                                    <p:cond delay="0"/>
                                  </p:stCondLst>
                                  <p:childTnLst>
                                    <p:set>
                                      <p:cBhvr>
                                        <p:cTn id="39" dur="1" fill="hold">
                                          <p:stCondLst>
                                            <p:cond delay="0"/>
                                          </p:stCondLst>
                                        </p:cTn>
                                        <p:tgtEl>
                                          <p:spTgt spid="88081"/>
                                        </p:tgtEl>
                                        <p:attrNameLst>
                                          <p:attrName>style.visibility</p:attrName>
                                        </p:attrNameLst>
                                      </p:cBhvr>
                                      <p:to>
                                        <p:strVal val="visible"/>
                                      </p:to>
                                    </p:set>
                                    <p:animEffect transition="in" filter="diamond(in)">
                                      <p:cBhvr>
                                        <p:cTn id="40" dur="500"/>
                                        <p:tgtEl>
                                          <p:spTgt spid="88081"/>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8" presetClass="entr" presetSubtype="16" fill="hold" grpId="0" nodeType="clickEffect">
                                  <p:stCondLst>
                                    <p:cond delay="0"/>
                                  </p:stCondLst>
                                  <p:childTnLst>
                                    <p:set>
                                      <p:cBhvr>
                                        <p:cTn id="44" dur="1" fill="hold">
                                          <p:stCondLst>
                                            <p:cond delay="0"/>
                                          </p:stCondLst>
                                        </p:cTn>
                                        <p:tgtEl>
                                          <p:spTgt spid="88087"/>
                                        </p:tgtEl>
                                        <p:attrNameLst>
                                          <p:attrName>style.visibility</p:attrName>
                                        </p:attrNameLst>
                                      </p:cBhvr>
                                      <p:to>
                                        <p:strVal val="visible"/>
                                      </p:to>
                                    </p:set>
                                    <p:animEffect transition="in" filter="diamond(in)">
                                      <p:cBhvr>
                                        <p:cTn id="45" dur="500"/>
                                        <p:tgtEl>
                                          <p:spTgt spid="88087"/>
                                        </p:tgtEl>
                                      </p:cBhvr>
                                    </p:animEffect>
                                  </p:childTnLst>
                                  <p:subTnLst>
                                    <p:audio>
                                      <p:cMediaNode>
                                        <p:cTn display="0" masterRel="sameClick">
                                          <p:stCondLst>
                                            <p:cond evt="begin" delay="0">
                                              <p:tn val="4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88068"/>
                    </p:tgtEl>
                  </p:cond>
                </p:stCondLst>
                <p:endSync evt="end" delay="0">
                  <p:rtn val="all"/>
                </p:endSync>
                <p:childTnLst>
                  <p:par>
                    <p:cTn id="47" fill="hold" nodeType="clickPar">
                      <p:stCondLst>
                        <p:cond delay="0"/>
                      </p:stCondLst>
                      <p:childTnLst>
                        <p:par>
                          <p:cTn id="48" fill="hold" nodeType="withGroup">
                            <p:stCondLst>
                              <p:cond delay="0"/>
                            </p:stCondLst>
                            <p:childTnLst>
                              <p:par>
                                <p:cTn id="49" presetID="3" presetClass="emph" presetSubtype="2" fill="hold" grpId="1" nodeType="clickEffect">
                                  <p:stCondLst>
                                    <p:cond delay="0"/>
                                  </p:stCondLst>
                                  <p:childTnLst>
                                    <p:animClr clrSpc="rgb" dir="cw">
                                      <p:cBhvr override="childStyle">
                                        <p:cTn id="50" dur="500" fill="hold"/>
                                        <p:tgtEl>
                                          <p:spTgt spid="88068"/>
                                        </p:tgtEl>
                                        <p:attrNameLst>
                                          <p:attrName>style.color</p:attrName>
                                        </p:attrNameLst>
                                      </p:cBhvr>
                                      <p:to>
                                        <a:srgbClr val="66FF33"/>
                                      </p:to>
                                    </p:animClr>
                                  </p:childTnLst>
                                </p:cTn>
                              </p:par>
                            </p:childTnLst>
                          </p:cTn>
                        </p:par>
                      </p:childTnLst>
                    </p:cTn>
                  </p:par>
                </p:childTnLst>
              </p:cTn>
              <p:nextCondLst>
                <p:cond evt="onClick" delay="0">
                  <p:tgtEl>
                    <p:spTgt spid="88068"/>
                  </p:tgtEl>
                </p:cond>
              </p:nextCondLst>
            </p:seq>
            <p:seq concurrent="1" nextAc="seek">
              <p:cTn id="51" restart="whenNotActive" fill="hold" evtFilter="cancelBubble" nodeType="interactiveSeq">
                <p:stCondLst>
                  <p:cond evt="onClick" delay="0">
                    <p:tgtEl>
                      <p:spTgt spid="88069"/>
                    </p:tgtEl>
                  </p:cond>
                </p:stCondLst>
                <p:endSync evt="end" delay="0">
                  <p:rtn val="all"/>
                </p:endSync>
                <p:childTnLst>
                  <p:par>
                    <p:cTn id="52" fill="hold" nodeType="clickPar">
                      <p:stCondLst>
                        <p:cond delay="0"/>
                      </p:stCondLst>
                      <p:childTnLst>
                        <p:par>
                          <p:cTn id="53" fill="hold" nodeType="withGroup">
                            <p:stCondLst>
                              <p:cond delay="0"/>
                            </p:stCondLst>
                            <p:childTnLst>
                              <p:par>
                                <p:cTn id="54" presetID="3" presetClass="emph" presetSubtype="2" fill="hold" grpId="1" nodeType="clickEffect">
                                  <p:stCondLst>
                                    <p:cond delay="0"/>
                                  </p:stCondLst>
                                  <p:childTnLst>
                                    <p:animClr clrSpc="rgb" dir="cw">
                                      <p:cBhvr override="childStyle">
                                        <p:cTn id="55" dur="500" fill="hold"/>
                                        <p:tgtEl>
                                          <p:spTgt spid="88069"/>
                                        </p:tgtEl>
                                        <p:attrNameLst>
                                          <p:attrName>style.color</p:attrName>
                                        </p:attrNameLst>
                                      </p:cBhvr>
                                      <p:to>
                                        <a:srgbClr val="66FF33"/>
                                      </p:to>
                                    </p:animClr>
                                  </p:childTnLst>
                                </p:cTn>
                              </p:par>
                            </p:childTnLst>
                          </p:cTn>
                        </p:par>
                      </p:childTnLst>
                    </p:cTn>
                  </p:par>
                </p:childTnLst>
              </p:cTn>
              <p:nextCondLst>
                <p:cond evt="onClick" delay="0">
                  <p:tgtEl>
                    <p:spTgt spid="88069"/>
                  </p:tgtEl>
                </p:cond>
              </p:nextCondLst>
            </p:seq>
            <p:seq concurrent="1" nextAc="seek">
              <p:cTn id="56" restart="whenNotActive" fill="hold" evtFilter="cancelBubble" nodeType="interactiveSeq">
                <p:stCondLst>
                  <p:cond evt="onClick" delay="0">
                    <p:tgtEl>
                      <p:spTgt spid="88070"/>
                    </p:tgtEl>
                  </p:cond>
                </p:stCondLst>
                <p:endSync evt="end" delay="0">
                  <p:rtn val="all"/>
                </p:endSync>
                <p:childTnLst>
                  <p:par>
                    <p:cTn id="57" fill="hold" nodeType="clickPar">
                      <p:stCondLst>
                        <p:cond delay="0"/>
                      </p:stCondLst>
                      <p:childTnLst>
                        <p:par>
                          <p:cTn id="58" fill="hold" nodeType="withGroup">
                            <p:stCondLst>
                              <p:cond delay="0"/>
                            </p:stCondLst>
                            <p:childTnLst>
                              <p:par>
                                <p:cTn id="59" presetID="3" presetClass="emph" presetSubtype="2" fill="hold" grpId="1" nodeType="clickEffect">
                                  <p:stCondLst>
                                    <p:cond delay="0"/>
                                  </p:stCondLst>
                                  <p:childTnLst>
                                    <p:animClr clrSpc="rgb" dir="cw">
                                      <p:cBhvr override="childStyle">
                                        <p:cTn id="60" dur="500" fill="hold"/>
                                        <p:tgtEl>
                                          <p:spTgt spid="88070"/>
                                        </p:tgtEl>
                                        <p:attrNameLst>
                                          <p:attrName>style.color</p:attrName>
                                        </p:attrNameLst>
                                      </p:cBhvr>
                                      <p:to>
                                        <a:srgbClr val="FF0000"/>
                                      </p:to>
                                    </p:animClr>
                                  </p:childTnLst>
                                </p:cTn>
                              </p:par>
                            </p:childTnLst>
                          </p:cTn>
                        </p:par>
                      </p:childTnLst>
                    </p:cTn>
                  </p:par>
                </p:childTnLst>
              </p:cTn>
              <p:nextCondLst>
                <p:cond evt="onClick" delay="0">
                  <p:tgtEl>
                    <p:spTgt spid="88070"/>
                  </p:tgtEl>
                </p:cond>
              </p:nextCondLst>
            </p:seq>
            <p:seq concurrent="1" nextAc="seek">
              <p:cTn id="61" restart="whenNotActive" fill="hold" evtFilter="cancelBubble" nodeType="interactiveSeq">
                <p:stCondLst>
                  <p:cond evt="onClick" delay="0">
                    <p:tgtEl>
                      <p:spTgt spid="88071"/>
                    </p:tgtEl>
                  </p:cond>
                </p:stCondLst>
                <p:endSync evt="end" delay="0">
                  <p:rtn val="all"/>
                </p:endSync>
                <p:childTnLst>
                  <p:par>
                    <p:cTn id="62" fill="hold" nodeType="clickPar">
                      <p:stCondLst>
                        <p:cond delay="0"/>
                      </p:stCondLst>
                      <p:childTnLst>
                        <p:par>
                          <p:cTn id="63" fill="hold" nodeType="withGroup">
                            <p:stCondLst>
                              <p:cond delay="0"/>
                            </p:stCondLst>
                            <p:childTnLst>
                              <p:par>
                                <p:cTn id="64" presetID="3" presetClass="emph" presetSubtype="2" fill="hold" grpId="1" nodeType="clickEffect">
                                  <p:stCondLst>
                                    <p:cond delay="0"/>
                                  </p:stCondLst>
                                  <p:childTnLst>
                                    <p:animClr clrSpc="rgb" dir="cw">
                                      <p:cBhvr override="childStyle">
                                        <p:cTn id="65" dur="500" fill="hold"/>
                                        <p:tgtEl>
                                          <p:spTgt spid="88071"/>
                                        </p:tgtEl>
                                        <p:attrNameLst>
                                          <p:attrName>style.color</p:attrName>
                                        </p:attrNameLst>
                                      </p:cBhvr>
                                      <p:to>
                                        <a:srgbClr val="66FF33"/>
                                      </p:to>
                                    </p:animClr>
                                  </p:childTnLst>
                                </p:cTn>
                              </p:par>
                            </p:childTnLst>
                          </p:cTn>
                        </p:par>
                      </p:childTnLst>
                    </p:cTn>
                  </p:par>
                </p:childTnLst>
              </p:cTn>
              <p:nextCondLst>
                <p:cond evt="onClick" delay="0">
                  <p:tgtEl>
                    <p:spTgt spid="88071"/>
                  </p:tgtEl>
                </p:cond>
              </p:nextCondLst>
            </p:seq>
            <p:seq concurrent="1" nextAc="seek">
              <p:cTn id="66" restart="whenNotActive" fill="hold" evtFilter="cancelBubble" nodeType="interactiveSeq">
                <p:stCondLst>
                  <p:cond evt="onClick" delay="0">
                    <p:tgtEl>
                      <p:spTgt spid="88072"/>
                    </p:tgtEl>
                  </p:cond>
                </p:stCondLst>
                <p:endSync evt="end" delay="0">
                  <p:rtn val="all"/>
                </p:endSync>
                <p:childTnLst>
                  <p:par>
                    <p:cTn id="67" fill="hold" nodeType="clickPar">
                      <p:stCondLst>
                        <p:cond delay="0"/>
                      </p:stCondLst>
                      <p:childTnLst>
                        <p:par>
                          <p:cTn id="68" fill="hold" nodeType="withGroup">
                            <p:stCondLst>
                              <p:cond delay="0"/>
                            </p:stCondLst>
                            <p:childTnLst>
                              <p:par>
                                <p:cTn id="69" presetID="3" presetClass="emph" presetSubtype="2" fill="hold" grpId="1" nodeType="clickEffect">
                                  <p:stCondLst>
                                    <p:cond delay="0"/>
                                  </p:stCondLst>
                                  <p:childTnLst>
                                    <p:animClr clrSpc="rgb" dir="cw">
                                      <p:cBhvr override="childStyle">
                                        <p:cTn id="70" dur="500" fill="hold"/>
                                        <p:tgtEl>
                                          <p:spTgt spid="88072"/>
                                        </p:tgtEl>
                                        <p:attrNameLst>
                                          <p:attrName>style.color</p:attrName>
                                        </p:attrNameLst>
                                      </p:cBhvr>
                                      <p:to>
                                        <a:srgbClr val="66FF33"/>
                                      </p:to>
                                    </p:animClr>
                                  </p:childTnLst>
                                </p:cTn>
                              </p:par>
                            </p:childTnLst>
                          </p:cTn>
                        </p:par>
                      </p:childTnLst>
                    </p:cTn>
                  </p:par>
                </p:childTnLst>
              </p:cTn>
              <p:nextCondLst>
                <p:cond evt="onClick" delay="0">
                  <p:tgtEl>
                    <p:spTgt spid="88072"/>
                  </p:tgtEl>
                </p:cond>
              </p:nextCondLst>
            </p:seq>
            <p:seq concurrent="1" nextAc="seek">
              <p:cTn id="71" restart="whenNotActive" fill="hold" evtFilter="cancelBubble" nodeType="interactiveSeq">
                <p:stCondLst>
                  <p:cond evt="onClick" delay="0">
                    <p:tgtEl>
                      <p:spTgt spid="88073"/>
                    </p:tgtEl>
                  </p:cond>
                </p:stCondLst>
                <p:endSync evt="end" delay="0">
                  <p:rtn val="all"/>
                </p:endSync>
                <p:childTnLst>
                  <p:par>
                    <p:cTn id="72" fill="hold" nodeType="clickPar">
                      <p:stCondLst>
                        <p:cond delay="0"/>
                      </p:stCondLst>
                      <p:childTnLst>
                        <p:par>
                          <p:cTn id="73" fill="hold" nodeType="withGroup">
                            <p:stCondLst>
                              <p:cond delay="0"/>
                            </p:stCondLst>
                            <p:childTnLst>
                              <p:par>
                                <p:cTn id="74" presetID="3" presetClass="emph" presetSubtype="2" fill="hold" grpId="1" nodeType="clickEffect">
                                  <p:stCondLst>
                                    <p:cond delay="0"/>
                                  </p:stCondLst>
                                  <p:childTnLst>
                                    <p:animClr clrSpc="rgb" dir="cw">
                                      <p:cBhvr override="childStyle">
                                        <p:cTn id="75" dur="500" fill="hold"/>
                                        <p:tgtEl>
                                          <p:spTgt spid="88073"/>
                                        </p:tgtEl>
                                        <p:attrNameLst>
                                          <p:attrName>style.color</p:attrName>
                                        </p:attrNameLst>
                                      </p:cBhvr>
                                      <p:to>
                                        <a:srgbClr val="66FF33"/>
                                      </p:to>
                                    </p:animClr>
                                  </p:childTnLst>
                                </p:cTn>
                              </p:par>
                            </p:childTnLst>
                          </p:cTn>
                        </p:par>
                      </p:childTnLst>
                    </p:cTn>
                  </p:par>
                </p:childTnLst>
              </p:cTn>
              <p:nextCondLst>
                <p:cond evt="onClick" delay="0">
                  <p:tgtEl>
                    <p:spTgt spid="88073"/>
                  </p:tgtEl>
                </p:cond>
              </p:nextCondLst>
            </p:seq>
            <p:seq concurrent="1" nextAc="seek">
              <p:cTn id="76" restart="whenNotActive" fill="hold" evtFilter="cancelBubble" nodeType="interactiveSeq">
                <p:stCondLst>
                  <p:cond evt="onClick" delay="0">
                    <p:tgtEl>
                      <p:spTgt spid="88074"/>
                    </p:tgtEl>
                  </p:cond>
                </p:stCondLst>
                <p:endSync evt="end" delay="0">
                  <p:rtn val="all"/>
                </p:endSync>
                <p:childTnLst>
                  <p:par>
                    <p:cTn id="77" fill="hold" nodeType="clickPar">
                      <p:stCondLst>
                        <p:cond delay="0"/>
                      </p:stCondLst>
                      <p:childTnLst>
                        <p:par>
                          <p:cTn id="78" fill="hold" nodeType="withGroup">
                            <p:stCondLst>
                              <p:cond delay="0"/>
                            </p:stCondLst>
                            <p:childTnLst>
                              <p:par>
                                <p:cTn id="79" presetID="3" presetClass="emph" presetSubtype="2" fill="hold" grpId="1" nodeType="clickEffect">
                                  <p:stCondLst>
                                    <p:cond delay="0"/>
                                  </p:stCondLst>
                                  <p:childTnLst>
                                    <p:animClr clrSpc="rgb" dir="cw">
                                      <p:cBhvr override="childStyle">
                                        <p:cTn id="80" dur="500" fill="hold"/>
                                        <p:tgtEl>
                                          <p:spTgt spid="88074"/>
                                        </p:tgtEl>
                                        <p:attrNameLst>
                                          <p:attrName>style.color</p:attrName>
                                        </p:attrNameLst>
                                      </p:cBhvr>
                                      <p:to>
                                        <a:srgbClr val="66FF33"/>
                                      </p:to>
                                    </p:animClr>
                                  </p:childTnLst>
                                </p:cTn>
                              </p:par>
                            </p:childTnLst>
                          </p:cTn>
                        </p:par>
                      </p:childTnLst>
                    </p:cTn>
                  </p:par>
                </p:childTnLst>
              </p:cTn>
              <p:nextCondLst>
                <p:cond evt="onClick" delay="0">
                  <p:tgtEl>
                    <p:spTgt spid="88074"/>
                  </p:tgtEl>
                </p:cond>
              </p:nextCondLst>
            </p:seq>
            <p:seq concurrent="1" nextAc="seek">
              <p:cTn id="81" restart="whenNotActive" fill="hold" evtFilter="cancelBubble" nodeType="interactiveSeq">
                <p:stCondLst>
                  <p:cond evt="onClick" delay="0">
                    <p:tgtEl>
                      <p:spTgt spid="88075"/>
                    </p:tgtEl>
                  </p:cond>
                </p:stCondLst>
                <p:endSync evt="end" delay="0">
                  <p:rtn val="all"/>
                </p:endSync>
                <p:childTnLst>
                  <p:par>
                    <p:cTn id="82" fill="hold" nodeType="clickPar">
                      <p:stCondLst>
                        <p:cond delay="0"/>
                      </p:stCondLst>
                      <p:childTnLst>
                        <p:par>
                          <p:cTn id="83" fill="hold" nodeType="withGroup">
                            <p:stCondLst>
                              <p:cond delay="0"/>
                            </p:stCondLst>
                            <p:childTnLst>
                              <p:par>
                                <p:cTn id="84" presetID="3" presetClass="emph" presetSubtype="2" fill="hold" grpId="1" nodeType="clickEffect">
                                  <p:stCondLst>
                                    <p:cond delay="0"/>
                                  </p:stCondLst>
                                  <p:childTnLst>
                                    <p:animClr clrSpc="rgb" dir="cw">
                                      <p:cBhvr override="childStyle">
                                        <p:cTn id="85" dur="500" fill="hold"/>
                                        <p:tgtEl>
                                          <p:spTgt spid="88075"/>
                                        </p:tgtEl>
                                        <p:attrNameLst>
                                          <p:attrName>style.color</p:attrName>
                                        </p:attrNameLst>
                                      </p:cBhvr>
                                      <p:to>
                                        <a:srgbClr val="FF0000"/>
                                      </p:to>
                                    </p:animClr>
                                  </p:childTnLst>
                                </p:cTn>
                              </p:par>
                            </p:childTnLst>
                          </p:cTn>
                        </p:par>
                      </p:childTnLst>
                    </p:cTn>
                  </p:par>
                </p:childTnLst>
              </p:cTn>
              <p:nextCondLst>
                <p:cond evt="onClick" delay="0">
                  <p:tgtEl>
                    <p:spTgt spid="88075"/>
                  </p:tgtEl>
                </p:cond>
              </p:nextCondLst>
            </p:seq>
            <p:seq concurrent="1" nextAc="seek">
              <p:cTn id="86" restart="whenNotActive" fill="hold" evtFilter="cancelBubble" nodeType="interactiveSeq">
                <p:stCondLst>
                  <p:cond evt="onClick" delay="0">
                    <p:tgtEl>
                      <p:spTgt spid="88077"/>
                    </p:tgtEl>
                  </p:cond>
                </p:stCondLst>
                <p:endSync evt="end" delay="0">
                  <p:rtn val="all"/>
                </p:endSync>
                <p:childTnLst>
                  <p:par>
                    <p:cTn id="87" fill="hold" nodeType="clickPar">
                      <p:stCondLst>
                        <p:cond delay="0"/>
                      </p:stCondLst>
                      <p:childTnLst>
                        <p:par>
                          <p:cTn id="88" fill="hold" nodeType="withGroup">
                            <p:stCondLst>
                              <p:cond delay="0"/>
                            </p:stCondLst>
                            <p:childTnLst>
                              <p:par>
                                <p:cTn id="89" presetID="3" presetClass="emph" presetSubtype="2" fill="hold" grpId="1" nodeType="clickEffect">
                                  <p:stCondLst>
                                    <p:cond delay="0"/>
                                  </p:stCondLst>
                                  <p:childTnLst>
                                    <p:animClr clrSpc="rgb" dir="cw">
                                      <p:cBhvr override="childStyle">
                                        <p:cTn id="90" dur="500" fill="hold"/>
                                        <p:tgtEl>
                                          <p:spTgt spid="88077"/>
                                        </p:tgtEl>
                                        <p:attrNameLst>
                                          <p:attrName>style.color</p:attrName>
                                        </p:attrNameLst>
                                      </p:cBhvr>
                                      <p:to>
                                        <a:srgbClr val="66FF33"/>
                                      </p:to>
                                    </p:animClr>
                                  </p:childTnLst>
                                </p:cTn>
                              </p:par>
                            </p:childTnLst>
                          </p:cTn>
                        </p:par>
                      </p:childTnLst>
                    </p:cTn>
                  </p:par>
                </p:childTnLst>
              </p:cTn>
              <p:nextCondLst>
                <p:cond evt="onClick" delay="0">
                  <p:tgtEl>
                    <p:spTgt spid="88077"/>
                  </p:tgtEl>
                </p:cond>
              </p:nextCondLst>
            </p:seq>
            <p:seq concurrent="1" nextAc="seek">
              <p:cTn id="91" restart="whenNotActive" fill="hold" evtFilter="cancelBubble" nodeType="interactiveSeq">
                <p:stCondLst>
                  <p:cond evt="onClick" delay="0">
                    <p:tgtEl>
                      <p:spTgt spid="88079"/>
                    </p:tgtEl>
                  </p:cond>
                </p:stCondLst>
                <p:endSync evt="end" delay="0">
                  <p:rtn val="all"/>
                </p:endSync>
                <p:childTnLst>
                  <p:par>
                    <p:cTn id="92" fill="hold" nodeType="clickPar">
                      <p:stCondLst>
                        <p:cond delay="0"/>
                      </p:stCondLst>
                      <p:childTnLst>
                        <p:par>
                          <p:cTn id="93" fill="hold" nodeType="withGroup">
                            <p:stCondLst>
                              <p:cond delay="0"/>
                            </p:stCondLst>
                            <p:childTnLst>
                              <p:par>
                                <p:cTn id="94" presetID="3" presetClass="emph" presetSubtype="2" fill="hold" grpId="1" nodeType="clickEffect">
                                  <p:stCondLst>
                                    <p:cond delay="0"/>
                                  </p:stCondLst>
                                  <p:childTnLst>
                                    <p:animClr clrSpc="rgb" dir="cw">
                                      <p:cBhvr override="childStyle">
                                        <p:cTn id="95" dur="500" fill="hold"/>
                                        <p:tgtEl>
                                          <p:spTgt spid="88079"/>
                                        </p:tgtEl>
                                        <p:attrNameLst>
                                          <p:attrName>style.color</p:attrName>
                                        </p:attrNameLst>
                                      </p:cBhvr>
                                      <p:to>
                                        <a:srgbClr val="66FF33"/>
                                      </p:to>
                                    </p:animClr>
                                  </p:childTnLst>
                                </p:cTn>
                              </p:par>
                            </p:childTnLst>
                          </p:cTn>
                        </p:par>
                      </p:childTnLst>
                    </p:cTn>
                  </p:par>
                </p:childTnLst>
              </p:cTn>
              <p:nextCondLst>
                <p:cond evt="onClick" delay="0">
                  <p:tgtEl>
                    <p:spTgt spid="88079"/>
                  </p:tgtEl>
                </p:cond>
              </p:nextCondLst>
            </p:seq>
            <p:seq concurrent="1" nextAc="seek">
              <p:cTn id="96" restart="whenNotActive" fill="hold" evtFilter="cancelBubble" nodeType="interactiveSeq">
                <p:stCondLst>
                  <p:cond evt="onClick" delay="0">
                    <p:tgtEl>
                      <p:spTgt spid="88080"/>
                    </p:tgtEl>
                  </p:cond>
                </p:stCondLst>
                <p:endSync evt="end" delay="0">
                  <p:rtn val="all"/>
                </p:endSync>
                <p:childTnLst>
                  <p:par>
                    <p:cTn id="97" fill="hold" nodeType="clickPar">
                      <p:stCondLst>
                        <p:cond delay="0"/>
                      </p:stCondLst>
                      <p:childTnLst>
                        <p:par>
                          <p:cTn id="98" fill="hold" nodeType="withGroup">
                            <p:stCondLst>
                              <p:cond delay="0"/>
                            </p:stCondLst>
                            <p:childTnLst>
                              <p:par>
                                <p:cTn id="99" presetID="3" presetClass="emph" presetSubtype="2" fill="hold" grpId="1" nodeType="clickEffect">
                                  <p:stCondLst>
                                    <p:cond delay="0"/>
                                  </p:stCondLst>
                                  <p:childTnLst>
                                    <p:animClr clrSpc="rgb" dir="cw">
                                      <p:cBhvr override="childStyle">
                                        <p:cTn id="100" dur="500" fill="hold"/>
                                        <p:tgtEl>
                                          <p:spTgt spid="88080"/>
                                        </p:tgtEl>
                                        <p:attrNameLst>
                                          <p:attrName>style.color</p:attrName>
                                        </p:attrNameLst>
                                      </p:cBhvr>
                                      <p:to>
                                        <a:srgbClr val="66FF33"/>
                                      </p:to>
                                    </p:animClr>
                                  </p:childTnLst>
                                </p:cTn>
                              </p:par>
                            </p:childTnLst>
                          </p:cTn>
                        </p:par>
                      </p:childTnLst>
                    </p:cTn>
                  </p:par>
                </p:childTnLst>
              </p:cTn>
              <p:nextCondLst>
                <p:cond evt="onClick" delay="0">
                  <p:tgtEl>
                    <p:spTgt spid="88080"/>
                  </p:tgtEl>
                </p:cond>
              </p:nextCondLst>
            </p:seq>
            <p:seq concurrent="1" nextAc="seek">
              <p:cTn id="101" restart="whenNotActive" fill="hold" evtFilter="cancelBubble" nodeType="interactiveSeq">
                <p:stCondLst>
                  <p:cond evt="onClick" delay="0">
                    <p:tgtEl>
                      <p:spTgt spid="88081"/>
                    </p:tgtEl>
                  </p:cond>
                </p:stCondLst>
                <p:endSync evt="end" delay="0">
                  <p:rtn val="all"/>
                </p:endSync>
                <p:childTnLst>
                  <p:par>
                    <p:cTn id="102" fill="hold" nodeType="clickPar">
                      <p:stCondLst>
                        <p:cond delay="0"/>
                      </p:stCondLst>
                      <p:childTnLst>
                        <p:par>
                          <p:cTn id="103" fill="hold" nodeType="withGroup">
                            <p:stCondLst>
                              <p:cond delay="0"/>
                            </p:stCondLst>
                            <p:childTnLst>
                              <p:par>
                                <p:cTn id="104" presetID="3" presetClass="emph" presetSubtype="2" fill="hold" grpId="1" nodeType="clickEffect">
                                  <p:stCondLst>
                                    <p:cond delay="0"/>
                                  </p:stCondLst>
                                  <p:childTnLst>
                                    <p:animClr clrSpc="rgb" dir="cw">
                                      <p:cBhvr override="childStyle">
                                        <p:cTn id="105" dur="500" fill="hold"/>
                                        <p:tgtEl>
                                          <p:spTgt spid="88081"/>
                                        </p:tgtEl>
                                        <p:attrNameLst>
                                          <p:attrName>style.color</p:attrName>
                                        </p:attrNameLst>
                                      </p:cBhvr>
                                      <p:to>
                                        <a:srgbClr val="FF0000"/>
                                      </p:to>
                                    </p:animClr>
                                  </p:childTnLst>
                                </p:cTn>
                              </p:par>
                            </p:childTnLst>
                          </p:cTn>
                        </p:par>
                      </p:childTnLst>
                    </p:cTn>
                  </p:par>
                </p:childTnLst>
              </p:cTn>
              <p:nextCondLst>
                <p:cond evt="onClick" delay="0">
                  <p:tgtEl>
                    <p:spTgt spid="88081"/>
                  </p:tgtEl>
                </p:cond>
              </p:nextCondLst>
            </p:seq>
          </p:childTnLst>
        </p:cTn>
      </p:par>
    </p:tnLst>
    <p:bldLst>
      <p:bldP spid="88068" grpId="0"/>
      <p:bldP spid="88068" grpId="1"/>
      <p:bldP spid="88069" grpId="0"/>
      <p:bldP spid="88069" grpId="1"/>
      <p:bldP spid="88070" grpId="0"/>
      <p:bldP spid="88070" grpId="1"/>
      <p:bldP spid="88071" grpId="0"/>
      <p:bldP spid="88071" grpId="1"/>
      <p:bldP spid="88072" grpId="0"/>
      <p:bldP spid="88072" grpId="1"/>
      <p:bldP spid="88073" grpId="0"/>
      <p:bldP spid="88073" grpId="1"/>
      <p:bldP spid="88074" grpId="0"/>
      <p:bldP spid="88074" grpId="1"/>
      <p:bldP spid="88075" grpId="0"/>
      <p:bldP spid="88075" grpId="1"/>
      <p:bldP spid="88077" grpId="0"/>
      <p:bldP spid="88077" grpId="1"/>
      <p:bldP spid="88079" grpId="0"/>
      <p:bldP spid="88079" grpId="1"/>
      <p:bldP spid="88080" grpId="0"/>
      <p:bldP spid="88080" grpId="1"/>
      <p:bldP spid="88081" grpId="0"/>
      <p:bldP spid="88081" grpId="1"/>
      <p:bldP spid="8808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63" name="Text Box 7">
            <a:extLst>
              <a:ext uri="{FF2B5EF4-FFF2-40B4-BE49-F238E27FC236}">
                <a16:creationId xmlns:a16="http://schemas.microsoft.com/office/drawing/2014/main" id="{2C864450-0C88-4EB9-81C3-55AF0E2D8036}"/>
              </a:ext>
            </a:extLst>
          </p:cNvPr>
          <p:cNvSpPr txBox="1">
            <a:spLocks noChangeArrowheads="1"/>
          </p:cNvSpPr>
          <p:nvPr/>
        </p:nvSpPr>
        <p:spPr bwMode="auto">
          <a:xfrm>
            <a:off x="1562100" y="1143001"/>
            <a:ext cx="91440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rgbClr val="FFFF00"/>
                </a:solidFill>
                <a:latin typeface="Times New Roman" panose="02020603050405020304" pitchFamily="18" charset="0"/>
              </a:defRPr>
            </a:lvl1pPr>
            <a:lvl2pPr marL="742950" indent="-285750">
              <a:defRPr sz="2000">
                <a:solidFill>
                  <a:srgbClr val="FFFF00"/>
                </a:solidFill>
                <a:latin typeface="Times New Roman" panose="02020603050405020304" pitchFamily="18" charset="0"/>
              </a:defRPr>
            </a:lvl2pPr>
            <a:lvl3pPr marL="1143000" indent="-228600">
              <a:defRPr sz="2000">
                <a:solidFill>
                  <a:srgbClr val="FFFF00"/>
                </a:solidFill>
                <a:latin typeface="Times New Roman" panose="02020603050405020304" pitchFamily="18" charset="0"/>
              </a:defRPr>
            </a:lvl3pPr>
            <a:lvl4pPr marL="1600200" indent="-228600">
              <a:defRPr sz="2000">
                <a:solidFill>
                  <a:srgbClr val="FFFF00"/>
                </a:solidFill>
                <a:latin typeface="Times New Roman" panose="02020603050405020304" pitchFamily="18" charset="0"/>
              </a:defRPr>
            </a:lvl4pPr>
            <a:lvl5pPr marL="2057400" indent="-228600">
              <a:defRPr sz="20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0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0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0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000">
                <a:solidFill>
                  <a:srgbClr val="FFFF00"/>
                </a:solidFill>
                <a:latin typeface="Times New Roman" panose="02020603050405020304" pitchFamily="18" charset="0"/>
              </a:defRPr>
            </a:lvl9pPr>
          </a:lstStyle>
          <a:p>
            <a:pPr eaLnBrk="0" fontAlgn="base" hangingPunct="0">
              <a:spcBef>
                <a:spcPct val="50000"/>
              </a:spcBef>
              <a:spcAft>
                <a:spcPct val="0"/>
              </a:spcAft>
            </a:pPr>
            <a:r>
              <a:rPr lang="en-US" altLang="en-US" sz="3600" b="1">
                <a:solidFill>
                  <a:srgbClr val="CCFF33"/>
                </a:solidFill>
                <a:latin typeface="Arial" panose="020B0604020202020204" pitchFamily="34" charset="0"/>
              </a:rPr>
              <a:t>  </a:t>
            </a:r>
            <a:r>
              <a:rPr lang="en-US" altLang="en-US" sz="3200" b="1">
                <a:solidFill>
                  <a:srgbClr val="CCFF33"/>
                </a:solidFill>
                <a:latin typeface="Arial" panose="020B0604020202020204" pitchFamily="34" charset="0"/>
              </a:rPr>
              <a:t>3</a:t>
            </a:r>
            <a:r>
              <a:rPr lang="en-US" altLang="en-US" sz="3600" b="1">
                <a:solidFill>
                  <a:srgbClr val="CCFF33"/>
                </a:solidFill>
                <a:latin typeface="Arial" panose="020B0604020202020204" pitchFamily="34" charset="0"/>
              </a:rPr>
              <a:t> . </a:t>
            </a:r>
            <a:r>
              <a:rPr lang="en-US" altLang="en-US" sz="3600" b="1">
                <a:solidFill>
                  <a:srgbClr val="CCFF33"/>
                </a:solidFill>
              </a:rPr>
              <a:t>Bày tỏ t</a:t>
            </a:r>
            <a:r>
              <a:rPr lang="en-US" altLang="en-US" sz="3600" b="1">
                <a:solidFill>
                  <a:srgbClr val="CCFF33"/>
                </a:solidFill>
                <a:latin typeface="VNI-Times" pitchFamily="2" charset="0"/>
              </a:rPr>
              <a:t>haùi ñoä ñoái vôùi ngöôøi nhieãm</a:t>
            </a:r>
          </a:p>
          <a:p>
            <a:pPr eaLnBrk="0" fontAlgn="base" hangingPunct="0">
              <a:spcBef>
                <a:spcPct val="50000"/>
              </a:spcBef>
              <a:spcAft>
                <a:spcPct val="0"/>
              </a:spcAft>
            </a:pPr>
            <a:r>
              <a:rPr lang="en-US" altLang="en-US" sz="3600" b="1">
                <a:solidFill>
                  <a:srgbClr val="CCFF33"/>
                </a:solidFill>
                <a:latin typeface="VNI-Times" pitchFamily="2" charset="0"/>
              </a:rPr>
              <a:t>        HIV/AIDS</a:t>
            </a:r>
          </a:p>
        </p:txBody>
      </p:sp>
      <p:sp>
        <p:nvSpPr>
          <p:cNvPr id="10243" name="Text Box 10">
            <a:extLst>
              <a:ext uri="{FF2B5EF4-FFF2-40B4-BE49-F238E27FC236}">
                <a16:creationId xmlns:a16="http://schemas.microsoft.com/office/drawing/2014/main" id="{B551E56E-CED9-4DA4-8C57-CA0C64B0FB09}"/>
              </a:ext>
            </a:extLst>
          </p:cNvPr>
          <p:cNvSpPr txBox="1">
            <a:spLocks noChangeArrowheads="1"/>
          </p:cNvSpPr>
          <p:nvPr/>
        </p:nvSpPr>
        <p:spPr bwMode="auto">
          <a:xfrm>
            <a:off x="2209800" y="258764"/>
            <a:ext cx="78486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rgbClr val="FFFF00"/>
                </a:solidFill>
                <a:latin typeface="Times New Roman" panose="02020603050405020304" pitchFamily="18" charset="0"/>
              </a:defRPr>
            </a:lvl1pPr>
            <a:lvl2pPr marL="742950" indent="-285750">
              <a:defRPr sz="2000">
                <a:solidFill>
                  <a:srgbClr val="FFFF00"/>
                </a:solidFill>
                <a:latin typeface="Times New Roman" panose="02020603050405020304" pitchFamily="18" charset="0"/>
              </a:defRPr>
            </a:lvl2pPr>
            <a:lvl3pPr marL="1143000" indent="-228600">
              <a:defRPr sz="2000">
                <a:solidFill>
                  <a:srgbClr val="FFFF00"/>
                </a:solidFill>
                <a:latin typeface="Times New Roman" panose="02020603050405020304" pitchFamily="18" charset="0"/>
              </a:defRPr>
            </a:lvl3pPr>
            <a:lvl4pPr marL="1600200" indent="-228600">
              <a:defRPr sz="2000">
                <a:solidFill>
                  <a:srgbClr val="FFFF00"/>
                </a:solidFill>
                <a:latin typeface="Times New Roman" panose="02020603050405020304" pitchFamily="18" charset="0"/>
              </a:defRPr>
            </a:lvl4pPr>
            <a:lvl5pPr marL="2057400" indent="-228600">
              <a:defRPr sz="20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0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0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0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000">
                <a:solidFill>
                  <a:srgbClr val="FFFF00"/>
                </a:solidFill>
                <a:latin typeface="Times New Roman" panose="02020603050405020304" pitchFamily="18" charset="0"/>
              </a:defRPr>
            </a:lvl9pPr>
          </a:lstStyle>
          <a:p>
            <a:pPr eaLnBrk="0" fontAlgn="base" hangingPunct="0">
              <a:spcBef>
                <a:spcPct val="50000"/>
              </a:spcBef>
              <a:spcAft>
                <a:spcPct val="0"/>
              </a:spcAft>
            </a:pPr>
            <a:endParaRPr lang="en-US" altLang="en-US" sz="3200">
              <a:solidFill>
                <a:srgbClr val="FFFF99"/>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1863"/>
                                        </p:tgtEl>
                                        <p:attrNameLst>
                                          <p:attrName>style.visibility</p:attrName>
                                        </p:attrNameLst>
                                      </p:cBhvr>
                                      <p:to>
                                        <p:strVal val="visible"/>
                                      </p:to>
                                    </p:set>
                                    <p:anim calcmode="lin" valueType="num">
                                      <p:cBhvr additive="base">
                                        <p:cTn id="7" dur="500" fill="hold"/>
                                        <p:tgtEl>
                                          <p:spTgt spid="121863"/>
                                        </p:tgtEl>
                                        <p:attrNameLst>
                                          <p:attrName>ppt_x</p:attrName>
                                        </p:attrNameLst>
                                      </p:cBhvr>
                                      <p:tavLst>
                                        <p:tav tm="0">
                                          <p:val>
                                            <p:strVal val="#ppt_x"/>
                                          </p:val>
                                        </p:tav>
                                        <p:tav tm="100000">
                                          <p:val>
                                            <p:strVal val="#ppt_x"/>
                                          </p:val>
                                        </p:tav>
                                      </p:tavLst>
                                    </p:anim>
                                    <p:anim calcmode="lin" valueType="num">
                                      <p:cBhvr additive="base">
                                        <p:cTn id="8" dur="500" fill="hold"/>
                                        <p:tgtEl>
                                          <p:spTgt spid="1218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866D72EC-DCFD-4EA9-8D0C-DEF242E0C115}"/>
              </a:ext>
            </a:extLst>
          </p:cNvPr>
          <p:cNvSpPr>
            <a:spLocks noGrp="1" noChangeArrowheads="1"/>
          </p:cNvSpPr>
          <p:nvPr>
            <p:ph type="title"/>
          </p:nvPr>
        </p:nvSpPr>
        <p:spPr bwMode="auto">
          <a:xfrm>
            <a:off x="1371600" y="457200"/>
            <a:ext cx="95250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u="sng">
                <a:solidFill>
                  <a:srgbClr val="FF00FF"/>
                </a:solidFill>
              </a:rPr>
              <a:t>3.Thái độ đối với người nhiễm HIV / AIDS</a:t>
            </a:r>
          </a:p>
        </p:txBody>
      </p:sp>
      <p:sp>
        <p:nvSpPr>
          <p:cNvPr id="128009" name="Text Box 9">
            <a:extLst>
              <a:ext uri="{FF2B5EF4-FFF2-40B4-BE49-F238E27FC236}">
                <a16:creationId xmlns:a16="http://schemas.microsoft.com/office/drawing/2014/main" id="{6516B00D-3810-42D9-A3C5-7419C0D81263}"/>
              </a:ext>
            </a:extLst>
          </p:cNvPr>
          <p:cNvSpPr txBox="1">
            <a:spLocks noChangeArrowheads="1"/>
          </p:cNvSpPr>
          <p:nvPr/>
        </p:nvSpPr>
        <p:spPr bwMode="auto">
          <a:xfrm>
            <a:off x="2362200" y="1295401"/>
            <a:ext cx="76962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rgbClr val="FFFF00"/>
                </a:solidFill>
                <a:latin typeface="Times New Roman" panose="02020603050405020304" pitchFamily="18" charset="0"/>
              </a:defRPr>
            </a:lvl1pPr>
            <a:lvl2pPr marL="742950" indent="-285750">
              <a:defRPr sz="2000">
                <a:solidFill>
                  <a:srgbClr val="FFFF00"/>
                </a:solidFill>
                <a:latin typeface="Times New Roman" panose="02020603050405020304" pitchFamily="18" charset="0"/>
              </a:defRPr>
            </a:lvl2pPr>
            <a:lvl3pPr marL="1143000" indent="-228600">
              <a:defRPr sz="2000">
                <a:solidFill>
                  <a:srgbClr val="FFFF00"/>
                </a:solidFill>
                <a:latin typeface="Times New Roman" panose="02020603050405020304" pitchFamily="18" charset="0"/>
              </a:defRPr>
            </a:lvl3pPr>
            <a:lvl4pPr marL="1600200" indent="-228600">
              <a:defRPr sz="2000">
                <a:solidFill>
                  <a:srgbClr val="FFFF00"/>
                </a:solidFill>
                <a:latin typeface="Times New Roman" panose="02020603050405020304" pitchFamily="18" charset="0"/>
              </a:defRPr>
            </a:lvl4pPr>
            <a:lvl5pPr marL="2057400" indent="-228600">
              <a:defRPr sz="2000">
                <a:solidFill>
                  <a:srgbClr val="FFFF00"/>
                </a:solidFill>
                <a:latin typeface="Times New Roman" panose="02020603050405020304" pitchFamily="18" charset="0"/>
              </a:defRPr>
            </a:lvl5pPr>
            <a:lvl6pPr marL="2514600" indent="-228600" eaLnBrk="0" fontAlgn="base" hangingPunct="0">
              <a:spcBef>
                <a:spcPct val="0"/>
              </a:spcBef>
              <a:spcAft>
                <a:spcPct val="0"/>
              </a:spcAft>
              <a:defRPr sz="2000">
                <a:solidFill>
                  <a:srgbClr val="FFFF00"/>
                </a:solidFill>
                <a:latin typeface="Times New Roman" panose="02020603050405020304" pitchFamily="18" charset="0"/>
              </a:defRPr>
            </a:lvl6pPr>
            <a:lvl7pPr marL="2971800" indent="-228600" eaLnBrk="0" fontAlgn="base" hangingPunct="0">
              <a:spcBef>
                <a:spcPct val="0"/>
              </a:spcBef>
              <a:spcAft>
                <a:spcPct val="0"/>
              </a:spcAft>
              <a:defRPr sz="2000">
                <a:solidFill>
                  <a:srgbClr val="FFFF00"/>
                </a:solidFill>
                <a:latin typeface="Times New Roman" panose="02020603050405020304" pitchFamily="18" charset="0"/>
              </a:defRPr>
            </a:lvl7pPr>
            <a:lvl8pPr marL="3429000" indent="-228600" eaLnBrk="0" fontAlgn="base" hangingPunct="0">
              <a:spcBef>
                <a:spcPct val="0"/>
              </a:spcBef>
              <a:spcAft>
                <a:spcPct val="0"/>
              </a:spcAft>
              <a:defRPr sz="2000">
                <a:solidFill>
                  <a:srgbClr val="FFFF00"/>
                </a:solidFill>
                <a:latin typeface="Times New Roman" panose="02020603050405020304" pitchFamily="18" charset="0"/>
              </a:defRPr>
            </a:lvl8pPr>
            <a:lvl9pPr marL="3886200" indent="-228600" eaLnBrk="0" fontAlgn="base" hangingPunct="0">
              <a:spcBef>
                <a:spcPct val="0"/>
              </a:spcBef>
              <a:spcAft>
                <a:spcPct val="0"/>
              </a:spcAft>
              <a:defRPr sz="2000">
                <a:solidFill>
                  <a:srgbClr val="FFFF00"/>
                </a:solidFill>
                <a:latin typeface="Times New Roman" panose="02020603050405020304" pitchFamily="18" charset="0"/>
              </a:defRPr>
            </a:lvl9pPr>
          </a:lstStyle>
          <a:p>
            <a:pPr algn="just" eaLnBrk="0" fontAlgn="base" hangingPunct="0">
              <a:spcBef>
                <a:spcPct val="50000"/>
              </a:spcBef>
              <a:spcAft>
                <a:spcPct val="0"/>
              </a:spcAft>
            </a:pPr>
            <a:r>
              <a:rPr lang="en-US" altLang="en-US" sz="2800" b="1">
                <a:solidFill>
                  <a:srgbClr val="FFFFFF"/>
                </a:solidFill>
              </a:rPr>
              <a:t>+ T</a:t>
            </a:r>
            <a:r>
              <a:rPr lang="en-US" altLang="en-US" sz="3200" b="1">
                <a:solidFill>
                  <a:srgbClr val="FFFFFF"/>
                </a:solidFill>
              </a:rPr>
              <a:t>ìm hiểu nội dung  từng hình trong SGK</a:t>
            </a:r>
          </a:p>
          <a:p>
            <a:pPr algn="just" eaLnBrk="0" fontAlgn="base" hangingPunct="0">
              <a:spcBef>
                <a:spcPct val="50000"/>
              </a:spcBef>
              <a:spcAft>
                <a:spcPct val="0"/>
              </a:spcAft>
            </a:pPr>
            <a:r>
              <a:rPr lang="en-US" altLang="en-US" sz="3200" b="1">
                <a:solidFill>
                  <a:srgbClr val="FFFFFF"/>
                </a:solidFill>
              </a:rPr>
              <a:t>+ Bày tỏ thái độ của em đối với người nhiễm HIV/AIDS qua nội dung  trong hình.</a:t>
            </a:r>
          </a:p>
          <a:p>
            <a:pPr algn="just" eaLnBrk="0" fontAlgn="base" hangingPunct="0">
              <a:spcBef>
                <a:spcPct val="50000"/>
              </a:spcBef>
              <a:spcAft>
                <a:spcPct val="0"/>
              </a:spcAft>
            </a:pPr>
            <a:r>
              <a:rPr lang="en-US" altLang="en-US" sz="3200" b="1"/>
              <a:t>+ Các em dự định sẽ làm gì để tuyên truyền cho mọi người hiểu và có thái độ không phân biệt </a:t>
            </a:r>
            <a:r>
              <a:rPr lang="en-US" altLang="en-US" sz="3200" b="1">
                <a:latin typeface="Arial" panose="020B0604020202020204" pitchFamily="34" charset="0"/>
              </a:rPr>
              <a:t>đ</a:t>
            </a:r>
            <a:r>
              <a:rPr lang="en-US" altLang="en-US" sz="3200" b="1"/>
              <a:t>ối xử với người nhiễm HIV/AIDS và gia </a:t>
            </a:r>
            <a:r>
              <a:rPr lang="en-US" altLang="en-US" sz="3200" b="1">
                <a:latin typeface="Arial" panose="020B0604020202020204" pitchFamily="34" charset="0"/>
              </a:rPr>
              <a:t>đ</a:t>
            </a:r>
            <a:r>
              <a:rPr lang="en-US" altLang="en-US" sz="3200" b="1"/>
              <a:t>ình của họ ?</a:t>
            </a:r>
            <a:endParaRPr lang="en-US" altLang="en-US" sz="2800" b="1">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28009">
                                            <p:txEl>
                                              <p:pRg st="0" end="0"/>
                                            </p:txEl>
                                          </p:spTgt>
                                        </p:tgtEl>
                                        <p:attrNameLst>
                                          <p:attrName>style.visibility</p:attrName>
                                        </p:attrNameLst>
                                      </p:cBhvr>
                                      <p:to>
                                        <p:strVal val="visible"/>
                                      </p:to>
                                    </p:set>
                                    <p:animEffect transition="in" filter="diamond(in)">
                                      <p:cBhvr>
                                        <p:cTn id="7" dur="500"/>
                                        <p:tgtEl>
                                          <p:spTgt spid="128009">
                                            <p:txEl>
                                              <p:pRg st="0" end="0"/>
                                            </p:txEl>
                                          </p:spTgt>
                                        </p:tgtEl>
                                      </p:cBhvr>
                                    </p:animEffect>
                                  </p:childTnLst>
                                </p:cTn>
                              </p:par>
                              <p:par>
                                <p:cTn id="8" presetID="8" presetClass="entr" presetSubtype="16" fill="hold" nodeType="withEffect">
                                  <p:stCondLst>
                                    <p:cond delay="0"/>
                                  </p:stCondLst>
                                  <p:childTnLst>
                                    <p:set>
                                      <p:cBhvr>
                                        <p:cTn id="9" dur="1" fill="hold">
                                          <p:stCondLst>
                                            <p:cond delay="0"/>
                                          </p:stCondLst>
                                        </p:cTn>
                                        <p:tgtEl>
                                          <p:spTgt spid="128009">
                                            <p:txEl>
                                              <p:pRg st="1" end="1"/>
                                            </p:txEl>
                                          </p:spTgt>
                                        </p:tgtEl>
                                        <p:attrNameLst>
                                          <p:attrName>style.visibility</p:attrName>
                                        </p:attrNameLst>
                                      </p:cBhvr>
                                      <p:to>
                                        <p:strVal val="visible"/>
                                      </p:to>
                                    </p:set>
                                    <p:animEffect transition="in" filter="diamond(in)">
                                      <p:cBhvr>
                                        <p:cTn id="10" dur="500"/>
                                        <p:tgtEl>
                                          <p:spTgt spid="128009">
                                            <p:txEl>
                                              <p:pRg st="1" end="1"/>
                                            </p:txEl>
                                          </p:spTgt>
                                        </p:tgtEl>
                                      </p:cBhvr>
                                    </p:animEffect>
                                  </p:childTnLst>
                                </p:cTn>
                              </p:par>
                              <p:par>
                                <p:cTn id="11" presetID="8" presetClass="entr" presetSubtype="16" fill="hold" nodeType="withEffect">
                                  <p:stCondLst>
                                    <p:cond delay="0"/>
                                  </p:stCondLst>
                                  <p:childTnLst>
                                    <p:set>
                                      <p:cBhvr>
                                        <p:cTn id="12" dur="1" fill="hold">
                                          <p:stCondLst>
                                            <p:cond delay="0"/>
                                          </p:stCondLst>
                                        </p:cTn>
                                        <p:tgtEl>
                                          <p:spTgt spid="128009">
                                            <p:txEl>
                                              <p:pRg st="2" end="2"/>
                                            </p:txEl>
                                          </p:spTgt>
                                        </p:tgtEl>
                                        <p:attrNameLst>
                                          <p:attrName>style.visibility</p:attrName>
                                        </p:attrNameLst>
                                      </p:cBhvr>
                                      <p:to>
                                        <p:strVal val="visible"/>
                                      </p:to>
                                    </p:set>
                                    <p:animEffect transition="in" filter="diamond(in)">
                                      <p:cBhvr>
                                        <p:cTn id="13" dur="500"/>
                                        <p:tgtEl>
                                          <p:spTgt spid="12800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eme5">
  <a:themeElements>
    <a:clrScheme name="Sample presentation slides 3">
      <a:dk1>
        <a:srgbClr val="0000C0"/>
      </a:dk1>
      <a:lt1>
        <a:srgbClr val="FFFFFF"/>
      </a:lt1>
      <a:dk2>
        <a:srgbClr val="0066CC"/>
      </a:dk2>
      <a:lt2>
        <a:srgbClr val="9ADCF6"/>
      </a:lt2>
      <a:accent1>
        <a:srgbClr val="BE9932"/>
      </a:accent1>
      <a:accent2>
        <a:srgbClr val="2A99EC"/>
      </a:accent2>
      <a:accent3>
        <a:srgbClr val="AAB8E2"/>
      </a:accent3>
      <a:accent4>
        <a:srgbClr val="DADADA"/>
      </a:accent4>
      <a:accent5>
        <a:srgbClr val="DBCAAD"/>
      </a:accent5>
      <a:accent6>
        <a:srgbClr val="258AD6"/>
      </a:accent6>
      <a:hlink>
        <a:srgbClr val="70B040"/>
      </a:hlink>
      <a:folHlink>
        <a:srgbClr val="6B8ED3"/>
      </a:folHlink>
    </a:clrScheme>
    <a:fontScheme name="Sample presentation slides">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ample presentation slides 1">
        <a:dk1>
          <a:srgbClr val="000066"/>
        </a:dk1>
        <a:lt1>
          <a:srgbClr val="FFFFFF"/>
        </a:lt1>
        <a:dk2>
          <a:srgbClr val="006699"/>
        </a:dk2>
        <a:lt2>
          <a:srgbClr val="EEE378"/>
        </a:lt2>
        <a:accent1>
          <a:srgbClr val="69C828"/>
        </a:accent1>
        <a:accent2>
          <a:srgbClr val="E68B30"/>
        </a:accent2>
        <a:accent3>
          <a:srgbClr val="AAB8CA"/>
        </a:accent3>
        <a:accent4>
          <a:srgbClr val="DADADA"/>
        </a:accent4>
        <a:accent5>
          <a:srgbClr val="B9E0AC"/>
        </a:accent5>
        <a:accent6>
          <a:srgbClr val="D07D2A"/>
        </a:accent6>
        <a:hlink>
          <a:srgbClr val="0FAAE1"/>
        </a:hlink>
        <a:folHlink>
          <a:srgbClr val="547FEA"/>
        </a:folHlink>
      </a:clrScheme>
      <a:clrMap bg1="dk2" tx1="lt1" bg2="dk1" tx2="lt2" accent1="accent1" accent2="accent2" accent3="accent3" accent4="accent4" accent5="accent5" accent6="accent6" hlink="hlink" folHlink="folHlink"/>
    </a:extraClrScheme>
    <a:extraClrScheme>
      <a:clrScheme name="Sample presentation slides 2">
        <a:dk1>
          <a:srgbClr val="0F4334"/>
        </a:dk1>
        <a:lt1>
          <a:srgbClr val="FFFFFF"/>
        </a:lt1>
        <a:dk2>
          <a:srgbClr val="43BD4C"/>
        </a:dk2>
        <a:lt2>
          <a:srgbClr val="F0F7BD"/>
        </a:lt2>
        <a:accent1>
          <a:srgbClr val="B2B838"/>
        </a:accent1>
        <a:accent2>
          <a:srgbClr val="E68B30"/>
        </a:accent2>
        <a:accent3>
          <a:srgbClr val="B0DBB2"/>
        </a:accent3>
        <a:accent4>
          <a:srgbClr val="DADADA"/>
        </a:accent4>
        <a:accent5>
          <a:srgbClr val="D5D8AE"/>
        </a:accent5>
        <a:accent6>
          <a:srgbClr val="D07D2A"/>
        </a:accent6>
        <a:hlink>
          <a:srgbClr val="3FB180"/>
        </a:hlink>
        <a:folHlink>
          <a:srgbClr val="3BA7E3"/>
        </a:folHlink>
      </a:clrScheme>
      <a:clrMap bg1="dk2" tx1="lt1" bg2="dk1" tx2="lt2" accent1="accent1" accent2="accent2" accent3="accent3" accent4="accent4" accent5="accent5" accent6="accent6" hlink="hlink" folHlink="folHlink"/>
    </a:extraClrScheme>
    <a:extraClrScheme>
      <a:clrScheme name="Sample presentation slides 3">
        <a:dk1>
          <a:srgbClr val="0000C0"/>
        </a:dk1>
        <a:lt1>
          <a:srgbClr val="FFFFFF"/>
        </a:lt1>
        <a:dk2>
          <a:srgbClr val="0066CC"/>
        </a:dk2>
        <a:lt2>
          <a:srgbClr val="9ADCF6"/>
        </a:lt2>
        <a:accent1>
          <a:srgbClr val="BE9932"/>
        </a:accent1>
        <a:accent2>
          <a:srgbClr val="2A99EC"/>
        </a:accent2>
        <a:accent3>
          <a:srgbClr val="AAB8E2"/>
        </a:accent3>
        <a:accent4>
          <a:srgbClr val="DADADA"/>
        </a:accent4>
        <a:accent5>
          <a:srgbClr val="DBCAAD"/>
        </a:accent5>
        <a:accent6>
          <a:srgbClr val="258AD6"/>
        </a:accent6>
        <a:hlink>
          <a:srgbClr val="70B040"/>
        </a:hlink>
        <a:folHlink>
          <a:srgbClr val="6B8ED3"/>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TotalTime>
  <Words>524</Words>
  <Application>Microsoft Office PowerPoint</Application>
  <PresentationFormat>Widescreen</PresentationFormat>
  <Paragraphs>83</Paragraphs>
  <Slides>17</Slides>
  <Notes>0</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Times New Roman</vt:lpstr>
      <vt:lpstr>VNI-Revue</vt:lpstr>
      <vt:lpstr>VNI-Times</vt:lpstr>
      <vt:lpstr>Theme5</vt:lpstr>
      <vt:lpstr>PowerPoint Presentation</vt:lpstr>
      <vt:lpstr>PowerPoint Presentation</vt:lpstr>
      <vt:lpstr>PowerPoint Presentation</vt:lpstr>
      <vt:lpstr>PowerPoint Presentation</vt:lpstr>
      <vt:lpstr>KEÁT LUAÄN</vt:lpstr>
      <vt:lpstr>PowerPoint Presentation</vt:lpstr>
      <vt:lpstr>PowerPoint Presentation</vt:lpstr>
      <vt:lpstr>PowerPoint Presentation</vt:lpstr>
      <vt:lpstr>3.Thái độ đối với người nhiễm HIV / AIDS</vt:lpstr>
      <vt:lpstr>PowerPoint Presentation</vt:lpstr>
      <vt:lpstr>PowerPoint Presentation</vt:lpstr>
      <vt:lpstr>PowerPoint Presentation</vt:lpstr>
      <vt:lpstr>PowerPoint Presentation</vt:lpstr>
      <vt:lpstr>PowerPoint Presentation</vt:lpstr>
      <vt:lpstr> BAÏN CAÀN BIEÁT</vt:lpstr>
      <vt:lpstr>TRÒ CHƠI GIẢI Ô CHỮ</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tu</dc:creator>
  <cp:lastModifiedBy>tu</cp:lastModifiedBy>
  <cp:revision>1</cp:revision>
  <dcterms:created xsi:type="dcterms:W3CDTF">2020-11-03T16:48:17Z</dcterms:created>
  <dcterms:modified xsi:type="dcterms:W3CDTF">2020-11-03T16:49:24Z</dcterms:modified>
</cp:coreProperties>
</file>