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9" r:id="rId2"/>
    <p:sldId id="297" r:id="rId3"/>
    <p:sldId id="298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9259"/>
    <a:srgbClr val="BD9347"/>
    <a:srgbClr val="E1DEC9"/>
    <a:srgbClr val="ECF577"/>
    <a:srgbClr val="A21250"/>
    <a:srgbClr val="C0165F"/>
    <a:srgbClr val="4ACFFF"/>
    <a:srgbClr val="FABC00"/>
    <a:srgbClr val="EE6E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270" autoAdjust="0"/>
  </p:normalViewPr>
  <p:slideViewPr>
    <p:cSldViewPr>
      <p:cViewPr>
        <p:scale>
          <a:sx n="66" d="100"/>
          <a:sy n="66" d="100"/>
        </p:scale>
        <p:origin x="-1506" y="-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CEC9047-05F1-4E22-BA56-28CCBE570CDB}" type="datetimeFigureOut">
              <a:rPr lang="en-US"/>
              <a:pPr>
                <a:defRPr/>
              </a:pPr>
              <a:t>2/17/2021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0B1CA2F-DFD6-469F-9491-E00AE04624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066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E4E65FE-AF93-405F-91C4-BE70399C8979}" type="datetimeFigureOut">
              <a:rPr lang="en-US"/>
              <a:pPr>
                <a:defRPr/>
              </a:pPr>
              <a:t>2/17/2021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99D3F9F-FE06-4AFF-8002-FA2050DA15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7549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 smtClean="0"/>
              <a:t>Bấm &amp; sửa kiểu phụ đề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C8D72-083E-4971-B069-F68E4478BA94}" type="datetimeFigureOut">
              <a:rPr lang="en-US"/>
              <a:pPr>
                <a:defRPr/>
              </a:pPr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DC2341-2575-4C0B-9660-7689B85A75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A8842-6E1F-4848-A11F-9F588A96FD06}" type="datetimeFigureOut">
              <a:rPr lang="en-US"/>
              <a:pPr>
                <a:defRPr/>
              </a:pPr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2AEFE4-7741-4DD9-9352-5EEF31EBCD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5A12FB-E317-4F06-85E7-09D7BB945641}" type="datetimeFigureOut">
              <a:rPr lang="en-US"/>
              <a:pPr>
                <a:defRPr/>
              </a:pPr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C98B3-ADA7-43F2-9AEA-DA6CD356CA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FE97B4-0420-4531-8F30-5B0A629F9876}" type="datetimeFigureOut">
              <a:rPr lang="en-US"/>
              <a:pPr>
                <a:defRPr/>
              </a:pPr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2416AC-E240-4800-92AF-1BFF34FCE0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0B69F6-B7AE-432D-A30E-216B839E2FDA}" type="datetimeFigureOut">
              <a:rPr lang="en-US"/>
              <a:pPr>
                <a:defRPr/>
              </a:pPr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16B058-99DF-434D-B803-502282E5C3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8374B-2174-4444-AE10-C391F2597F8E}" type="datetimeFigureOut">
              <a:rPr lang="en-US"/>
              <a:pPr>
                <a:defRPr/>
              </a:pPr>
              <a:t>2/17/2021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313B4-C65C-4C27-9322-545B349E06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3C995-E678-4E08-BB59-D9F4C752EF4A}" type="datetimeFigureOut">
              <a:rPr lang="en-US"/>
              <a:pPr>
                <a:defRPr/>
              </a:pPr>
              <a:t>2/17/2021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E487CF-9D23-4B63-8D3D-2EBC8D4387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6D663-D67E-4FD3-9EFE-17DA0845FFCF}" type="datetimeFigureOut">
              <a:rPr lang="en-US"/>
              <a:pPr>
                <a:defRPr/>
              </a:pPr>
              <a:t>2/17/2021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186323-5262-41DD-939D-A1CBC54734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C554C5-34DE-4F14-ABAB-5083210A6F3B}" type="datetimeFigureOut">
              <a:rPr lang="en-US"/>
              <a:pPr>
                <a:defRPr/>
              </a:pPr>
              <a:t>2/17/2021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E2FF48-C083-47A8-A863-703C25FA42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66D23-3F3D-4179-9695-CA0CCB714B89}" type="datetimeFigureOut">
              <a:rPr lang="en-US"/>
              <a:pPr>
                <a:defRPr/>
              </a:pPr>
              <a:t>2/17/2021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BA9C69-D932-458F-84C0-3F60E3DA1E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vi-VN" noProof="0" smtClean="0"/>
              <a:t>Bấm biểu tượng để thêm hình ảnh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93B6B-57DB-4729-919C-29BBC127E662}" type="datetimeFigureOut">
              <a:rPr lang="en-US"/>
              <a:pPr>
                <a:defRPr/>
              </a:pPr>
              <a:t>2/17/2021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608B7-5F74-4D5A-9B04-2DC85F3D87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74320" y="274320"/>
            <a:ext cx="8595360" cy="630936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 w="50800">
            <a:solidFill>
              <a:srgbClr val="946933"/>
            </a:solidFill>
            <a:miter lim="800000"/>
          </a:ln>
          <a:effectLst>
            <a:innerShdw blurRad="3810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152400" y="253378"/>
            <a:ext cx="8839200" cy="6351244"/>
          </a:xfrm>
          <a:prstGeom prst="roundRect">
            <a:avLst>
              <a:gd name="adj" fmla="val 50000"/>
            </a:avLst>
          </a:prstGeom>
          <a:gradFill>
            <a:gsLst>
              <a:gs pos="100000">
                <a:schemeClr val="tx1">
                  <a:alpha val="0"/>
                </a:schemeClr>
              </a:gs>
              <a:gs pos="0">
                <a:schemeClr val="tx1">
                  <a:lumMod val="65000"/>
                  <a:lumOff val="35000"/>
                </a:schemeClr>
              </a:gs>
            </a:gsLst>
            <a:path path="shap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Bấm &amp; sửa kiểu tiêu đề</a:t>
            </a:r>
            <a:endParaRPr lang="en-US" smtClean="0"/>
          </a:p>
        </p:txBody>
      </p:sp>
      <p:sp>
        <p:nvSpPr>
          <p:cNvPr id="103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6CBC69D-0093-4D89-9003-0C7FB4D386E5}" type="datetimeFigureOut">
              <a:rPr lang="en-US"/>
              <a:pPr>
                <a:defRPr/>
              </a:pPr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CF37A41-C0C2-4E31-AD8F-112E9EADFB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81000" y="762000"/>
            <a:ext cx="8229600" cy="646112"/>
          </a:xfrm>
        </p:spPr>
        <p:txBody>
          <a:bodyPr rtlCol="0">
            <a:sp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5A2 - HỌC ONLINE</a:t>
            </a:r>
            <a:endParaRPr lang="en-US" sz="3600" b="1" dirty="0">
              <a:solidFill>
                <a:schemeClr val="bg1">
                  <a:lumMod val="8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19"/>
          <p:cNvSpPr/>
          <p:nvPr/>
        </p:nvSpPr>
        <p:spPr>
          <a:xfrm rot="21420000">
            <a:off x="711386" y="2699309"/>
            <a:ext cx="1096963" cy="1006475"/>
          </a:xfrm>
          <a:custGeom>
            <a:avLst/>
            <a:gdLst>
              <a:gd name="connsiteX0" fmla="*/ 0 w 1339596"/>
              <a:gd name="connsiteY0" fmla="*/ 0 h 1219200"/>
              <a:gd name="connsiteX1" fmla="*/ 1339596 w 1339596"/>
              <a:gd name="connsiteY1" fmla="*/ 0 h 1219200"/>
              <a:gd name="connsiteX2" fmla="*/ 1339596 w 1339596"/>
              <a:gd name="connsiteY2" fmla="*/ 1219200 h 1219200"/>
              <a:gd name="connsiteX3" fmla="*/ 0 w 1339596"/>
              <a:gd name="connsiteY3" fmla="*/ 1219200 h 1219200"/>
              <a:gd name="connsiteX4" fmla="*/ 0 w 1339596"/>
              <a:gd name="connsiteY4" fmla="*/ 0 h 1219200"/>
              <a:gd name="connsiteX0" fmla="*/ 0 w 1339596"/>
              <a:gd name="connsiteY0" fmla="*/ 11733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0 w 1339596"/>
              <a:gd name="connsiteY4" fmla="*/ 11733 h 1230933"/>
              <a:gd name="connsiteX0" fmla="*/ 55747 w 1339596"/>
              <a:gd name="connsiteY0" fmla="*/ 12706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55747 w 1339596"/>
              <a:gd name="connsiteY4" fmla="*/ 12706 h 1230933"/>
              <a:gd name="connsiteX0" fmla="*/ 28195 w 1339596"/>
              <a:gd name="connsiteY0" fmla="*/ 12225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28195 w 1339596"/>
              <a:gd name="connsiteY4" fmla="*/ 12225 h 1230933"/>
              <a:gd name="connsiteX0" fmla="*/ 28195 w 1353846"/>
              <a:gd name="connsiteY0" fmla="*/ 6385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8195 w 1353846"/>
              <a:gd name="connsiteY4" fmla="*/ 6385 h 1225093"/>
              <a:gd name="connsiteX0" fmla="*/ 20681 w 1353846"/>
              <a:gd name="connsiteY0" fmla="*/ 6253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0681 w 1353846"/>
              <a:gd name="connsiteY4" fmla="*/ 6253 h 1225093"/>
              <a:gd name="connsiteX0" fmla="*/ 20681 w 1339596"/>
              <a:gd name="connsiteY0" fmla="*/ 6603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20681 w 1339596"/>
              <a:gd name="connsiteY4" fmla="*/ 6603 h 1225443"/>
              <a:gd name="connsiteX0" fmla="*/ 33205 w 1339596"/>
              <a:gd name="connsiteY0" fmla="*/ 682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33205 w 1339596"/>
              <a:gd name="connsiteY4" fmla="*/ 6822 h 1225443"/>
              <a:gd name="connsiteX0" fmla="*/ 13167 w 1339596"/>
              <a:gd name="connsiteY0" fmla="*/ 647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13167 w 1339596"/>
              <a:gd name="connsiteY4" fmla="*/ 6472 h 1225443"/>
              <a:gd name="connsiteX0" fmla="*/ 13167 w 1333884"/>
              <a:gd name="connsiteY0" fmla="*/ 6472 h 1225443"/>
              <a:gd name="connsiteX1" fmla="*/ 1333808 w 1333884"/>
              <a:gd name="connsiteY1" fmla="*/ 0 h 1225443"/>
              <a:gd name="connsiteX2" fmla="*/ 1302330 w 1333884"/>
              <a:gd name="connsiteY2" fmla="*/ 1207253 h 1225443"/>
              <a:gd name="connsiteX3" fmla="*/ 0 w 1333884"/>
              <a:gd name="connsiteY3" fmla="*/ 1225443 h 1225443"/>
              <a:gd name="connsiteX4" fmla="*/ 13167 w 1333884"/>
              <a:gd name="connsiteY4" fmla="*/ 6472 h 1225443"/>
              <a:gd name="connsiteX0" fmla="*/ 13167 w 1334211"/>
              <a:gd name="connsiteY0" fmla="*/ 6472 h 1232826"/>
              <a:gd name="connsiteX1" fmla="*/ 1333808 w 1334211"/>
              <a:gd name="connsiteY1" fmla="*/ 0 h 1232826"/>
              <a:gd name="connsiteX2" fmla="*/ 1331950 w 1334211"/>
              <a:gd name="connsiteY2" fmla="*/ 1232826 h 1232826"/>
              <a:gd name="connsiteX3" fmla="*/ 0 w 1334211"/>
              <a:gd name="connsiteY3" fmla="*/ 1225443 h 1232826"/>
              <a:gd name="connsiteX4" fmla="*/ 13167 w 1334211"/>
              <a:gd name="connsiteY4" fmla="*/ 6472 h 1232826"/>
              <a:gd name="connsiteX0" fmla="*/ 13167 w 1333952"/>
              <a:gd name="connsiteY0" fmla="*/ 6472 h 1225443"/>
              <a:gd name="connsiteX1" fmla="*/ 1333808 w 1333952"/>
              <a:gd name="connsiteY1" fmla="*/ 0 h 1225443"/>
              <a:gd name="connsiteX2" fmla="*/ 1319601 w 1333952"/>
              <a:gd name="connsiteY2" fmla="*/ 1222588 h 1225443"/>
              <a:gd name="connsiteX3" fmla="*/ 0 w 1333952"/>
              <a:gd name="connsiteY3" fmla="*/ 1225443 h 1225443"/>
              <a:gd name="connsiteX4" fmla="*/ 13167 w 1333952"/>
              <a:gd name="connsiteY4" fmla="*/ 6472 h 1225443"/>
              <a:gd name="connsiteX0" fmla="*/ 30785 w 1333952"/>
              <a:gd name="connsiteY0" fmla="*/ 0 h 1235984"/>
              <a:gd name="connsiteX1" fmla="*/ 1333808 w 1333952"/>
              <a:gd name="connsiteY1" fmla="*/ 10541 h 1235984"/>
              <a:gd name="connsiteX2" fmla="*/ 1319601 w 1333952"/>
              <a:gd name="connsiteY2" fmla="*/ 1233129 h 1235984"/>
              <a:gd name="connsiteX3" fmla="*/ 0 w 1333952"/>
              <a:gd name="connsiteY3" fmla="*/ 1235984 h 1235984"/>
              <a:gd name="connsiteX4" fmla="*/ 30785 w 1333952"/>
              <a:gd name="connsiteY4" fmla="*/ 0 h 1235984"/>
              <a:gd name="connsiteX0" fmla="*/ 30785 w 1319601"/>
              <a:gd name="connsiteY0" fmla="*/ 0 h 1235984"/>
              <a:gd name="connsiteX1" fmla="*/ 1312848 w 1319601"/>
              <a:gd name="connsiteY1" fmla="*/ 20567 h 1235984"/>
              <a:gd name="connsiteX2" fmla="*/ 1319601 w 1319601"/>
              <a:gd name="connsiteY2" fmla="*/ 1233129 h 1235984"/>
              <a:gd name="connsiteX3" fmla="*/ 0 w 1319601"/>
              <a:gd name="connsiteY3" fmla="*/ 1235984 h 1235984"/>
              <a:gd name="connsiteX4" fmla="*/ 30785 w 1319601"/>
              <a:gd name="connsiteY4" fmla="*/ 0 h 123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9601" h="1235984">
                <a:moveTo>
                  <a:pt x="30785" y="0"/>
                </a:moveTo>
                <a:lnTo>
                  <a:pt x="1312848" y="20567"/>
                </a:lnTo>
                <a:cubicBezTo>
                  <a:pt x="1314777" y="429048"/>
                  <a:pt x="1317672" y="824648"/>
                  <a:pt x="1319601" y="1233129"/>
                </a:cubicBezTo>
                <a:lnTo>
                  <a:pt x="0" y="1235984"/>
                </a:lnTo>
                <a:lnTo>
                  <a:pt x="30785" y="0"/>
                </a:lnTo>
                <a:close/>
              </a:path>
            </a:pathLst>
          </a:custGeom>
          <a:gradFill flip="none" rotWithShape="1">
            <a:gsLst>
              <a:gs pos="21000">
                <a:srgbClr val="FEF99C"/>
              </a:gs>
              <a:gs pos="0">
                <a:srgbClr val="F6E7A6"/>
              </a:gs>
              <a:gs pos="100000">
                <a:srgbClr val="FEF99C"/>
              </a:gs>
            </a:gsLst>
            <a:lin ang="5400000" scaled="1"/>
            <a:tileRect/>
          </a:gradFill>
          <a:ln>
            <a:noFill/>
          </a:ln>
          <a:effectLst>
            <a:outerShdw blurRad="317500" dist="38100" dir="8100000" sx="101000" sy="101000" algn="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radley Hand ITC" pitchFamily="66" charset="0"/>
                <a:cs typeface="Arial" pitchFamily="34" charset="0"/>
              </a:rPr>
              <a:t>S</a:t>
            </a:r>
          </a:p>
        </p:txBody>
      </p:sp>
      <p:sp>
        <p:nvSpPr>
          <p:cNvPr id="44" name="Rectangle 19"/>
          <p:cNvSpPr/>
          <p:nvPr/>
        </p:nvSpPr>
        <p:spPr>
          <a:xfrm rot="286156">
            <a:off x="2402076" y="2380249"/>
            <a:ext cx="1096962" cy="1004888"/>
          </a:xfrm>
          <a:custGeom>
            <a:avLst/>
            <a:gdLst>
              <a:gd name="connsiteX0" fmla="*/ 0 w 1339596"/>
              <a:gd name="connsiteY0" fmla="*/ 0 h 1219200"/>
              <a:gd name="connsiteX1" fmla="*/ 1339596 w 1339596"/>
              <a:gd name="connsiteY1" fmla="*/ 0 h 1219200"/>
              <a:gd name="connsiteX2" fmla="*/ 1339596 w 1339596"/>
              <a:gd name="connsiteY2" fmla="*/ 1219200 h 1219200"/>
              <a:gd name="connsiteX3" fmla="*/ 0 w 1339596"/>
              <a:gd name="connsiteY3" fmla="*/ 1219200 h 1219200"/>
              <a:gd name="connsiteX4" fmla="*/ 0 w 1339596"/>
              <a:gd name="connsiteY4" fmla="*/ 0 h 1219200"/>
              <a:gd name="connsiteX0" fmla="*/ 0 w 1339596"/>
              <a:gd name="connsiteY0" fmla="*/ 11733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0 w 1339596"/>
              <a:gd name="connsiteY4" fmla="*/ 11733 h 1230933"/>
              <a:gd name="connsiteX0" fmla="*/ 55747 w 1339596"/>
              <a:gd name="connsiteY0" fmla="*/ 12706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55747 w 1339596"/>
              <a:gd name="connsiteY4" fmla="*/ 12706 h 1230933"/>
              <a:gd name="connsiteX0" fmla="*/ 28195 w 1339596"/>
              <a:gd name="connsiteY0" fmla="*/ 12225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28195 w 1339596"/>
              <a:gd name="connsiteY4" fmla="*/ 12225 h 1230933"/>
              <a:gd name="connsiteX0" fmla="*/ 28195 w 1353846"/>
              <a:gd name="connsiteY0" fmla="*/ 6385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8195 w 1353846"/>
              <a:gd name="connsiteY4" fmla="*/ 6385 h 1225093"/>
              <a:gd name="connsiteX0" fmla="*/ 20681 w 1353846"/>
              <a:gd name="connsiteY0" fmla="*/ 6253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0681 w 1353846"/>
              <a:gd name="connsiteY4" fmla="*/ 6253 h 1225093"/>
              <a:gd name="connsiteX0" fmla="*/ 20681 w 1339596"/>
              <a:gd name="connsiteY0" fmla="*/ 6603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20681 w 1339596"/>
              <a:gd name="connsiteY4" fmla="*/ 6603 h 1225443"/>
              <a:gd name="connsiteX0" fmla="*/ 33205 w 1339596"/>
              <a:gd name="connsiteY0" fmla="*/ 682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33205 w 1339596"/>
              <a:gd name="connsiteY4" fmla="*/ 6822 h 1225443"/>
              <a:gd name="connsiteX0" fmla="*/ 13167 w 1339596"/>
              <a:gd name="connsiteY0" fmla="*/ 647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13167 w 1339596"/>
              <a:gd name="connsiteY4" fmla="*/ 6472 h 1225443"/>
              <a:gd name="connsiteX0" fmla="*/ 13167 w 1333884"/>
              <a:gd name="connsiteY0" fmla="*/ 6472 h 1225443"/>
              <a:gd name="connsiteX1" fmla="*/ 1333808 w 1333884"/>
              <a:gd name="connsiteY1" fmla="*/ 0 h 1225443"/>
              <a:gd name="connsiteX2" fmla="*/ 1302330 w 1333884"/>
              <a:gd name="connsiteY2" fmla="*/ 1207253 h 1225443"/>
              <a:gd name="connsiteX3" fmla="*/ 0 w 1333884"/>
              <a:gd name="connsiteY3" fmla="*/ 1225443 h 1225443"/>
              <a:gd name="connsiteX4" fmla="*/ 13167 w 1333884"/>
              <a:gd name="connsiteY4" fmla="*/ 6472 h 1225443"/>
              <a:gd name="connsiteX0" fmla="*/ 13167 w 1334211"/>
              <a:gd name="connsiteY0" fmla="*/ 6472 h 1232826"/>
              <a:gd name="connsiteX1" fmla="*/ 1333808 w 1334211"/>
              <a:gd name="connsiteY1" fmla="*/ 0 h 1232826"/>
              <a:gd name="connsiteX2" fmla="*/ 1331950 w 1334211"/>
              <a:gd name="connsiteY2" fmla="*/ 1232826 h 1232826"/>
              <a:gd name="connsiteX3" fmla="*/ 0 w 1334211"/>
              <a:gd name="connsiteY3" fmla="*/ 1225443 h 1232826"/>
              <a:gd name="connsiteX4" fmla="*/ 13167 w 1334211"/>
              <a:gd name="connsiteY4" fmla="*/ 6472 h 1232826"/>
              <a:gd name="connsiteX0" fmla="*/ 13167 w 1333952"/>
              <a:gd name="connsiteY0" fmla="*/ 6472 h 1225443"/>
              <a:gd name="connsiteX1" fmla="*/ 1333808 w 1333952"/>
              <a:gd name="connsiteY1" fmla="*/ 0 h 1225443"/>
              <a:gd name="connsiteX2" fmla="*/ 1319601 w 1333952"/>
              <a:gd name="connsiteY2" fmla="*/ 1222588 h 1225443"/>
              <a:gd name="connsiteX3" fmla="*/ 0 w 1333952"/>
              <a:gd name="connsiteY3" fmla="*/ 1225443 h 1225443"/>
              <a:gd name="connsiteX4" fmla="*/ 13167 w 1333952"/>
              <a:gd name="connsiteY4" fmla="*/ 6472 h 1225443"/>
              <a:gd name="connsiteX0" fmla="*/ 30785 w 1333952"/>
              <a:gd name="connsiteY0" fmla="*/ 0 h 1235984"/>
              <a:gd name="connsiteX1" fmla="*/ 1333808 w 1333952"/>
              <a:gd name="connsiteY1" fmla="*/ 10541 h 1235984"/>
              <a:gd name="connsiteX2" fmla="*/ 1319601 w 1333952"/>
              <a:gd name="connsiteY2" fmla="*/ 1233129 h 1235984"/>
              <a:gd name="connsiteX3" fmla="*/ 0 w 1333952"/>
              <a:gd name="connsiteY3" fmla="*/ 1235984 h 1235984"/>
              <a:gd name="connsiteX4" fmla="*/ 30785 w 1333952"/>
              <a:gd name="connsiteY4" fmla="*/ 0 h 1235984"/>
              <a:gd name="connsiteX0" fmla="*/ 30785 w 1319601"/>
              <a:gd name="connsiteY0" fmla="*/ 0 h 1235984"/>
              <a:gd name="connsiteX1" fmla="*/ 1312848 w 1319601"/>
              <a:gd name="connsiteY1" fmla="*/ 20567 h 1235984"/>
              <a:gd name="connsiteX2" fmla="*/ 1319601 w 1319601"/>
              <a:gd name="connsiteY2" fmla="*/ 1233129 h 1235984"/>
              <a:gd name="connsiteX3" fmla="*/ 0 w 1319601"/>
              <a:gd name="connsiteY3" fmla="*/ 1235984 h 1235984"/>
              <a:gd name="connsiteX4" fmla="*/ 30785 w 1319601"/>
              <a:gd name="connsiteY4" fmla="*/ 0 h 123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9601" h="1235984">
                <a:moveTo>
                  <a:pt x="30785" y="0"/>
                </a:moveTo>
                <a:lnTo>
                  <a:pt x="1312848" y="20567"/>
                </a:lnTo>
                <a:cubicBezTo>
                  <a:pt x="1314777" y="429048"/>
                  <a:pt x="1317672" y="824648"/>
                  <a:pt x="1319601" y="1233129"/>
                </a:cubicBezTo>
                <a:lnTo>
                  <a:pt x="0" y="1235984"/>
                </a:lnTo>
                <a:lnTo>
                  <a:pt x="30785" y="0"/>
                </a:lnTo>
                <a:close/>
              </a:path>
            </a:pathLst>
          </a:custGeom>
          <a:solidFill>
            <a:srgbClr val="DB6AEA"/>
          </a:solidFill>
          <a:ln>
            <a:noFill/>
          </a:ln>
          <a:effectLst>
            <a:outerShdw blurRad="317500" dist="38100" dir="8100000" sx="101000" sy="101000" algn="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radley Hand ITC" pitchFamily="66" charset="0"/>
                <a:cs typeface="Arial" pitchFamily="34" charset="0"/>
              </a:rPr>
              <a:t>M</a:t>
            </a:r>
          </a:p>
        </p:txBody>
      </p:sp>
      <p:sp>
        <p:nvSpPr>
          <p:cNvPr id="45" name="Rectangle 19"/>
          <p:cNvSpPr/>
          <p:nvPr/>
        </p:nvSpPr>
        <p:spPr>
          <a:xfrm rot="20401604">
            <a:off x="3720259" y="2824354"/>
            <a:ext cx="1098550" cy="1006475"/>
          </a:xfrm>
          <a:custGeom>
            <a:avLst/>
            <a:gdLst>
              <a:gd name="connsiteX0" fmla="*/ 0 w 1339596"/>
              <a:gd name="connsiteY0" fmla="*/ 0 h 1219200"/>
              <a:gd name="connsiteX1" fmla="*/ 1339596 w 1339596"/>
              <a:gd name="connsiteY1" fmla="*/ 0 h 1219200"/>
              <a:gd name="connsiteX2" fmla="*/ 1339596 w 1339596"/>
              <a:gd name="connsiteY2" fmla="*/ 1219200 h 1219200"/>
              <a:gd name="connsiteX3" fmla="*/ 0 w 1339596"/>
              <a:gd name="connsiteY3" fmla="*/ 1219200 h 1219200"/>
              <a:gd name="connsiteX4" fmla="*/ 0 w 1339596"/>
              <a:gd name="connsiteY4" fmla="*/ 0 h 1219200"/>
              <a:gd name="connsiteX0" fmla="*/ 0 w 1339596"/>
              <a:gd name="connsiteY0" fmla="*/ 11733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0 w 1339596"/>
              <a:gd name="connsiteY4" fmla="*/ 11733 h 1230933"/>
              <a:gd name="connsiteX0" fmla="*/ 55747 w 1339596"/>
              <a:gd name="connsiteY0" fmla="*/ 12706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55747 w 1339596"/>
              <a:gd name="connsiteY4" fmla="*/ 12706 h 1230933"/>
              <a:gd name="connsiteX0" fmla="*/ 28195 w 1339596"/>
              <a:gd name="connsiteY0" fmla="*/ 12225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28195 w 1339596"/>
              <a:gd name="connsiteY4" fmla="*/ 12225 h 1230933"/>
              <a:gd name="connsiteX0" fmla="*/ 28195 w 1353846"/>
              <a:gd name="connsiteY0" fmla="*/ 6385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8195 w 1353846"/>
              <a:gd name="connsiteY4" fmla="*/ 6385 h 1225093"/>
              <a:gd name="connsiteX0" fmla="*/ 20681 w 1353846"/>
              <a:gd name="connsiteY0" fmla="*/ 6253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0681 w 1353846"/>
              <a:gd name="connsiteY4" fmla="*/ 6253 h 1225093"/>
              <a:gd name="connsiteX0" fmla="*/ 20681 w 1339596"/>
              <a:gd name="connsiteY0" fmla="*/ 6603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20681 w 1339596"/>
              <a:gd name="connsiteY4" fmla="*/ 6603 h 1225443"/>
              <a:gd name="connsiteX0" fmla="*/ 33205 w 1339596"/>
              <a:gd name="connsiteY0" fmla="*/ 682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33205 w 1339596"/>
              <a:gd name="connsiteY4" fmla="*/ 6822 h 1225443"/>
              <a:gd name="connsiteX0" fmla="*/ 13167 w 1339596"/>
              <a:gd name="connsiteY0" fmla="*/ 647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13167 w 1339596"/>
              <a:gd name="connsiteY4" fmla="*/ 6472 h 1225443"/>
              <a:gd name="connsiteX0" fmla="*/ 13167 w 1333884"/>
              <a:gd name="connsiteY0" fmla="*/ 6472 h 1225443"/>
              <a:gd name="connsiteX1" fmla="*/ 1333808 w 1333884"/>
              <a:gd name="connsiteY1" fmla="*/ 0 h 1225443"/>
              <a:gd name="connsiteX2" fmla="*/ 1302330 w 1333884"/>
              <a:gd name="connsiteY2" fmla="*/ 1207253 h 1225443"/>
              <a:gd name="connsiteX3" fmla="*/ 0 w 1333884"/>
              <a:gd name="connsiteY3" fmla="*/ 1225443 h 1225443"/>
              <a:gd name="connsiteX4" fmla="*/ 13167 w 1333884"/>
              <a:gd name="connsiteY4" fmla="*/ 6472 h 1225443"/>
              <a:gd name="connsiteX0" fmla="*/ 13167 w 1334211"/>
              <a:gd name="connsiteY0" fmla="*/ 6472 h 1232826"/>
              <a:gd name="connsiteX1" fmla="*/ 1333808 w 1334211"/>
              <a:gd name="connsiteY1" fmla="*/ 0 h 1232826"/>
              <a:gd name="connsiteX2" fmla="*/ 1331950 w 1334211"/>
              <a:gd name="connsiteY2" fmla="*/ 1232826 h 1232826"/>
              <a:gd name="connsiteX3" fmla="*/ 0 w 1334211"/>
              <a:gd name="connsiteY3" fmla="*/ 1225443 h 1232826"/>
              <a:gd name="connsiteX4" fmla="*/ 13167 w 1334211"/>
              <a:gd name="connsiteY4" fmla="*/ 6472 h 1232826"/>
              <a:gd name="connsiteX0" fmla="*/ 13167 w 1333952"/>
              <a:gd name="connsiteY0" fmla="*/ 6472 h 1225443"/>
              <a:gd name="connsiteX1" fmla="*/ 1333808 w 1333952"/>
              <a:gd name="connsiteY1" fmla="*/ 0 h 1225443"/>
              <a:gd name="connsiteX2" fmla="*/ 1319601 w 1333952"/>
              <a:gd name="connsiteY2" fmla="*/ 1222588 h 1225443"/>
              <a:gd name="connsiteX3" fmla="*/ 0 w 1333952"/>
              <a:gd name="connsiteY3" fmla="*/ 1225443 h 1225443"/>
              <a:gd name="connsiteX4" fmla="*/ 13167 w 1333952"/>
              <a:gd name="connsiteY4" fmla="*/ 6472 h 1225443"/>
              <a:gd name="connsiteX0" fmla="*/ 30785 w 1333952"/>
              <a:gd name="connsiteY0" fmla="*/ 0 h 1235984"/>
              <a:gd name="connsiteX1" fmla="*/ 1333808 w 1333952"/>
              <a:gd name="connsiteY1" fmla="*/ 10541 h 1235984"/>
              <a:gd name="connsiteX2" fmla="*/ 1319601 w 1333952"/>
              <a:gd name="connsiteY2" fmla="*/ 1233129 h 1235984"/>
              <a:gd name="connsiteX3" fmla="*/ 0 w 1333952"/>
              <a:gd name="connsiteY3" fmla="*/ 1235984 h 1235984"/>
              <a:gd name="connsiteX4" fmla="*/ 30785 w 1333952"/>
              <a:gd name="connsiteY4" fmla="*/ 0 h 1235984"/>
              <a:gd name="connsiteX0" fmla="*/ 30785 w 1319601"/>
              <a:gd name="connsiteY0" fmla="*/ 0 h 1235984"/>
              <a:gd name="connsiteX1" fmla="*/ 1312848 w 1319601"/>
              <a:gd name="connsiteY1" fmla="*/ 20567 h 1235984"/>
              <a:gd name="connsiteX2" fmla="*/ 1319601 w 1319601"/>
              <a:gd name="connsiteY2" fmla="*/ 1233129 h 1235984"/>
              <a:gd name="connsiteX3" fmla="*/ 0 w 1319601"/>
              <a:gd name="connsiteY3" fmla="*/ 1235984 h 1235984"/>
              <a:gd name="connsiteX4" fmla="*/ 30785 w 1319601"/>
              <a:gd name="connsiteY4" fmla="*/ 0 h 123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9601" h="1235984">
                <a:moveTo>
                  <a:pt x="30785" y="0"/>
                </a:moveTo>
                <a:lnTo>
                  <a:pt x="1312848" y="20567"/>
                </a:lnTo>
                <a:cubicBezTo>
                  <a:pt x="1314777" y="429048"/>
                  <a:pt x="1317672" y="824648"/>
                  <a:pt x="1319601" y="1233129"/>
                </a:cubicBezTo>
                <a:lnTo>
                  <a:pt x="0" y="1235984"/>
                </a:lnTo>
                <a:lnTo>
                  <a:pt x="30785" y="0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  <a:effectLst>
            <a:outerShdw blurRad="317500" dist="38100" dir="8100000" sx="101000" sy="101000" algn="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radley Hand ITC" pitchFamily="66" charset="0"/>
                <a:cs typeface="Arial" pitchFamily="34" charset="0"/>
              </a:rPr>
              <a:t>A</a:t>
            </a:r>
          </a:p>
        </p:txBody>
      </p:sp>
      <p:sp>
        <p:nvSpPr>
          <p:cNvPr id="47" name="Rectangle 19"/>
          <p:cNvSpPr/>
          <p:nvPr/>
        </p:nvSpPr>
        <p:spPr>
          <a:xfrm rot="21540000">
            <a:off x="5190285" y="2329765"/>
            <a:ext cx="1098550" cy="1004887"/>
          </a:xfrm>
          <a:custGeom>
            <a:avLst/>
            <a:gdLst>
              <a:gd name="connsiteX0" fmla="*/ 0 w 1339596"/>
              <a:gd name="connsiteY0" fmla="*/ 0 h 1219200"/>
              <a:gd name="connsiteX1" fmla="*/ 1339596 w 1339596"/>
              <a:gd name="connsiteY1" fmla="*/ 0 h 1219200"/>
              <a:gd name="connsiteX2" fmla="*/ 1339596 w 1339596"/>
              <a:gd name="connsiteY2" fmla="*/ 1219200 h 1219200"/>
              <a:gd name="connsiteX3" fmla="*/ 0 w 1339596"/>
              <a:gd name="connsiteY3" fmla="*/ 1219200 h 1219200"/>
              <a:gd name="connsiteX4" fmla="*/ 0 w 1339596"/>
              <a:gd name="connsiteY4" fmla="*/ 0 h 1219200"/>
              <a:gd name="connsiteX0" fmla="*/ 0 w 1339596"/>
              <a:gd name="connsiteY0" fmla="*/ 11733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0 w 1339596"/>
              <a:gd name="connsiteY4" fmla="*/ 11733 h 1230933"/>
              <a:gd name="connsiteX0" fmla="*/ 55747 w 1339596"/>
              <a:gd name="connsiteY0" fmla="*/ 12706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55747 w 1339596"/>
              <a:gd name="connsiteY4" fmla="*/ 12706 h 1230933"/>
              <a:gd name="connsiteX0" fmla="*/ 28195 w 1339596"/>
              <a:gd name="connsiteY0" fmla="*/ 12225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28195 w 1339596"/>
              <a:gd name="connsiteY4" fmla="*/ 12225 h 1230933"/>
              <a:gd name="connsiteX0" fmla="*/ 28195 w 1353846"/>
              <a:gd name="connsiteY0" fmla="*/ 6385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8195 w 1353846"/>
              <a:gd name="connsiteY4" fmla="*/ 6385 h 1225093"/>
              <a:gd name="connsiteX0" fmla="*/ 20681 w 1353846"/>
              <a:gd name="connsiteY0" fmla="*/ 6253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0681 w 1353846"/>
              <a:gd name="connsiteY4" fmla="*/ 6253 h 1225093"/>
              <a:gd name="connsiteX0" fmla="*/ 20681 w 1339596"/>
              <a:gd name="connsiteY0" fmla="*/ 6603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20681 w 1339596"/>
              <a:gd name="connsiteY4" fmla="*/ 6603 h 1225443"/>
              <a:gd name="connsiteX0" fmla="*/ 33205 w 1339596"/>
              <a:gd name="connsiteY0" fmla="*/ 682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33205 w 1339596"/>
              <a:gd name="connsiteY4" fmla="*/ 6822 h 1225443"/>
              <a:gd name="connsiteX0" fmla="*/ 13167 w 1339596"/>
              <a:gd name="connsiteY0" fmla="*/ 647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13167 w 1339596"/>
              <a:gd name="connsiteY4" fmla="*/ 6472 h 1225443"/>
              <a:gd name="connsiteX0" fmla="*/ 13167 w 1333884"/>
              <a:gd name="connsiteY0" fmla="*/ 6472 h 1225443"/>
              <a:gd name="connsiteX1" fmla="*/ 1333808 w 1333884"/>
              <a:gd name="connsiteY1" fmla="*/ 0 h 1225443"/>
              <a:gd name="connsiteX2" fmla="*/ 1302330 w 1333884"/>
              <a:gd name="connsiteY2" fmla="*/ 1207253 h 1225443"/>
              <a:gd name="connsiteX3" fmla="*/ 0 w 1333884"/>
              <a:gd name="connsiteY3" fmla="*/ 1225443 h 1225443"/>
              <a:gd name="connsiteX4" fmla="*/ 13167 w 1333884"/>
              <a:gd name="connsiteY4" fmla="*/ 6472 h 1225443"/>
              <a:gd name="connsiteX0" fmla="*/ 13167 w 1334211"/>
              <a:gd name="connsiteY0" fmla="*/ 6472 h 1232826"/>
              <a:gd name="connsiteX1" fmla="*/ 1333808 w 1334211"/>
              <a:gd name="connsiteY1" fmla="*/ 0 h 1232826"/>
              <a:gd name="connsiteX2" fmla="*/ 1331950 w 1334211"/>
              <a:gd name="connsiteY2" fmla="*/ 1232826 h 1232826"/>
              <a:gd name="connsiteX3" fmla="*/ 0 w 1334211"/>
              <a:gd name="connsiteY3" fmla="*/ 1225443 h 1232826"/>
              <a:gd name="connsiteX4" fmla="*/ 13167 w 1334211"/>
              <a:gd name="connsiteY4" fmla="*/ 6472 h 1232826"/>
              <a:gd name="connsiteX0" fmla="*/ 13167 w 1333952"/>
              <a:gd name="connsiteY0" fmla="*/ 6472 h 1225443"/>
              <a:gd name="connsiteX1" fmla="*/ 1333808 w 1333952"/>
              <a:gd name="connsiteY1" fmla="*/ 0 h 1225443"/>
              <a:gd name="connsiteX2" fmla="*/ 1319601 w 1333952"/>
              <a:gd name="connsiteY2" fmla="*/ 1222588 h 1225443"/>
              <a:gd name="connsiteX3" fmla="*/ 0 w 1333952"/>
              <a:gd name="connsiteY3" fmla="*/ 1225443 h 1225443"/>
              <a:gd name="connsiteX4" fmla="*/ 13167 w 1333952"/>
              <a:gd name="connsiteY4" fmla="*/ 6472 h 1225443"/>
              <a:gd name="connsiteX0" fmla="*/ 30785 w 1333952"/>
              <a:gd name="connsiteY0" fmla="*/ 0 h 1235984"/>
              <a:gd name="connsiteX1" fmla="*/ 1333808 w 1333952"/>
              <a:gd name="connsiteY1" fmla="*/ 10541 h 1235984"/>
              <a:gd name="connsiteX2" fmla="*/ 1319601 w 1333952"/>
              <a:gd name="connsiteY2" fmla="*/ 1233129 h 1235984"/>
              <a:gd name="connsiteX3" fmla="*/ 0 w 1333952"/>
              <a:gd name="connsiteY3" fmla="*/ 1235984 h 1235984"/>
              <a:gd name="connsiteX4" fmla="*/ 30785 w 1333952"/>
              <a:gd name="connsiteY4" fmla="*/ 0 h 1235984"/>
              <a:gd name="connsiteX0" fmla="*/ 30785 w 1319601"/>
              <a:gd name="connsiteY0" fmla="*/ 0 h 1235984"/>
              <a:gd name="connsiteX1" fmla="*/ 1312848 w 1319601"/>
              <a:gd name="connsiteY1" fmla="*/ 20567 h 1235984"/>
              <a:gd name="connsiteX2" fmla="*/ 1319601 w 1319601"/>
              <a:gd name="connsiteY2" fmla="*/ 1233129 h 1235984"/>
              <a:gd name="connsiteX3" fmla="*/ 0 w 1319601"/>
              <a:gd name="connsiteY3" fmla="*/ 1235984 h 1235984"/>
              <a:gd name="connsiteX4" fmla="*/ 30785 w 1319601"/>
              <a:gd name="connsiteY4" fmla="*/ 0 h 123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9601" h="1235984">
                <a:moveTo>
                  <a:pt x="30785" y="0"/>
                </a:moveTo>
                <a:lnTo>
                  <a:pt x="1312848" y="20567"/>
                </a:lnTo>
                <a:cubicBezTo>
                  <a:pt x="1314777" y="429048"/>
                  <a:pt x="1317672" y="824648"/>
                  <a:pt x="1319601" y="1233129"/>
                </a:cubicBezTo>
                <a:lnTo>
                  <a:pt x="0" y="1235984"/>
                </a:lnTo>
                <a:lnTo>
                  <a:pt x="30785" y="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  <a:effectLst>
            <a:outerShdw blurRad="317500" dist="38100" dir="8100000" sx="101000" sy="101000" algn="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radley Hand ITC" pitchFamily="66" charset="0"/>
                <a:cs typeface="Arial" pitchFamily="34" charset="0"/>
              </a:rPr>
              <a:t>R</a:t>
            </a:r>
          </a:p>
        </p:txBody>
      </p:sp>
      <p:sp>
        <p:nvSpPr>
          <p:cNvPr id="49" name="Rectangle 19"/>
          <p:cNvSpPr/>
          <p:nvPr/>
        </p:nvSpPr>
        <p:spPr>
          <a:xfrm rot="352731">
            <a:off x="7058975" y="3485740"/>
            <a:ext cx="1098550" cy="1004887"/>
          </a:xfrm>
          <a:custGeom>
            <a:avLst/>
            <a:gdLst>
              <a:gd name="connsiteX0" fmla="*/ 0 w 1339596"/>
              <a:gd name="connsiteY0" fmla="*/ 0 h 1219200"/>
              <a:gd name="connsiteX1" fmla="*/ 1339596 w 1339596"/>
              <a:gd name="connsiteY1" fmla="*/ 0 h 1219200"/>
              <a:gd name="connsiteX2" fmla="*/ 1339596 w 1339596"/>
              <a:gd name="connsiteY2" fmla="*/ 1219200 h 1219200"/>
              <a:gd name="connsiteX3" fmla="*/ 0 w 1339596"/>
              <a:gd name="connsiteY3" fmla="*/ 1219200 h 1219200"/>
              <a:gd name="connsiteX4" fmla="*/ 0 w 1339596"/>
              <a:gd name="connsiteY4" fmla="*/ 0 h 1219200"/>
              <a:gd name="connsiteX0" fmla="*/ 0 w 1339596"/>
              <a:gd name="connsiteY0" fmla="*/ 11733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0 w 1339596"/>
              <a:gd name="connsiteY4" fmla="*/ 11733 h 1230933"/>
              <a:gd name="connsiteX0" fmla="*/ 55747 w 1339596"/>
              <a:gd name="connsiteY0" fmla="*/ 12706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55747 w 1339596"/>
              <a:gd name="connsiteY4" fmla="*/ 12706 h 1230933"/>
              <a:gd name="connsiteX0" fmla="*/ 28195 w 1339596"/>
              <a:gd name="connsiteY0" fmla="*/ 12225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28195 w 1339596"/>
              <a:gd name="connsiteY4" fmla="*/ 12225 h 1230933"/>
              <a:gd name="connsiteX0" fmla="*/ 28195 w 1353846"/>
              <a:gd name="connsiteY0" fmla="*/ 6385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8195 w 1353846"/>
              <a:gd name="connsiteY4" fmla="*/ 6385 h 1225093"/>
              <a:gd name="connsiteX0" fmla="*/ 20681 w 1353846"/>
              <a:gd name="connsiteY0" fmla="*/ 6253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0681 w 1353846"/>
              <a:gd name="connsiteY4" fmla="*/ 6253 h 1225093"/>
              <a:gd name="connsiteX0" fmla="*/ 20681 w 1339596"/>
              <a:gd name="connsiteY0" fmla="*/ 6603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20681 w 1339596"/>
              <a:gd name="connsiteY4" fmla="*/ 6603 h 1225443"/>
              <a:gd name="connsiteX0" fmla="*/ 33205 w 1339596"/>
              <a:gd name="connsiteY0" fmla="*/ 682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33205 w 1339596"/>
              <a:gd name="connsiteY4" fmla="*/ 6822 h 1225443"/>
              <a:gd name="connsiteX0" fmla="*/ 13167 w 1339596"/>
              <a:gd name="connsiteY0" fmla="*/ 647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13167 w 1339596"/>
              <a:gd name="connsiteY4" fmla="*/ 6472 h 1225443"/>
              <a:gd name="connsiteX0" fmla="*/ 13167 w 1333884"/>
              <a:gd name="connsiteY0" fmla="*/ 6472 h 1225443"/>
              <a:gd name="connsiteX1" fmla="*/ 1333808 w 1333884"/>
              <a:gd name="connsiteY1" fmla="*/ 0 h 1225443"/>
              <a:gd name="connsiteX2" fmla="*/ 1302330 w 1333884"/>
              <a:gd name="connsiteY2" fmla="*/ 1207253 h 1225443"/>
              <a:gd name="connsiteX3" fmla="*/ 0 w 1333884"/>
              <a:gd name="connsiteY3" fmla="*/ 1225443 h 1225443"/>
              <a:gd name="connsiteX4" fmla="*/ 13167 w 1333884"/>
              <a:gd name="connsiteY4" fmla="*/ 6472 h 1225443"/>
              <a:gd name="connsiteX0" fmla="*/ 13167 w 1334211"/>
              <a:gd name="connsiteY0" fmla="*/ 6472 h 1232826"/>
              <a:gd name="connsiteX1" fmla="*/ 1333808 w 1334211"/>
              <a:gd name="connsiteY1" fmla="*/ 0 h 1232826"/>
              <a:gd name="connsiteX2" fmla="*/ 1331950 w 1334211"/>
              <a:gd name="connsiteY2" fmla="*/ 1232826 h 1232826"/>
              <a:gd name="connsiteX3" fmla="*/ 0 w 1334211"/>
              <a:gd name="connsiteY3" fmla="*/ 1225443 h 1232826"/>
              <a:gd name="connsiteX4" fmla="*/ 13167 w 1334211"/>
              <a:gd name="connsiteY4" fmla="*/ 6472 h 1232826"/>
              <a:gd name="connsiteX0" fmla="*/ 13167 w 1333952"/>
              <a:gd name="connsiteY0" fmla="*/ 6472 h 1225443"/>
              <a:gd name="connsiteX1" fmla="*/ 1333808 w 1333952"/>
              <a:gd name="connsiteY1" fmla="*/ 0 h 1225443"/>
              <a:gd name="connsiteX2" fmla="*/ 1319601 w 1333952"/>
              <a:gd name="connsiteY2" fmla="*/ 1222588 h 1225443"/>
              <a:gd name="connsiteX3" fmla="*/ 0 w 1333952"/>
              <a:gd name="connsiteY3" fmla="*/ 1225443 h 1225443"/>
              <a:gd name="connsiteX4" fmla="*/ 13167 w 1333952"/>
              <a:gd name="connsiteY4" fmla="*/ 6472 h 1225443"/>
              <a:gd name="connsiteX0" fmla="*/ 30785 w 1333952"/>
              <a:gd name="connsiteY0" fmla="*/ 0 h 1235984"/>
              <a:gd name="connsiteX1" fmla="*/ 1333808 w 1333952"/>
              <a:gd name="connsiteY1" fmla="*/ 10541 h 1235984"/>
              <a:gd name="connsiteX2" fmla="*/ 1319601 w 1333952"/>
              <a:gd name="connsiteY2" fmla="*/ 1233129 h 1235984"/>
              <a:gd name="connsiteX3" fmla="*/ 0 w 1333952"/>
              <a:gd name="connsiteY3" fmla="*/ 1235984 h 1235984"/>
              <a:gd name="connsiteX4" fmla="*/ 30785 w 1333952"/>
              <a:gd name="connsiteY4" fmla="*/ 0 h 1235984"/>
              <a:gd name="connsiteX0" fmla="*/ 30785 w 1319601"/>
              <a:gd name="connsiteY0" fmla="*/ 0 h 1235984"/>
              <a:gd name="connsiteX1" fmla="*/ 1312848 w 1319601"/>
              <a:gd name="connsiteY1" fmla="*/ 20567 h 1235984"/>
              <a:gd name="connsiteX2" fmla="*/ 1319601 w 1319601"/>
              <a:gd name="connsiteY2" fmla="*/ 1233129 h 1235984"/>
              <a:gd name="connsiteX3" fmla="*/ 0 w 1319601"/>
              <a:gd name="connsiteY3" fmla="*/ 1235984 h 1235984"/>
              <a:gd name="connsiteX4" fmla="*/ 30785 w 1319601"/>
              <a:gd name="connsiteY4" fmla="*/ 0 h 123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9601" h="1235984">
                <a:moveTo>
                  <a:pt x="30785" y="0"/>
                </a:moveTo>
                <a:lnTo>
                  <a:pt x="1312848" y="20567"/>
                </a:lnTo>
                <a:cubicBezTo>
                  <a:pt x="1314777" y="429048"/>
                  <a:pt x="1317672" y="824648"/>
                  <a:pt x="1319601" y="1233129"/>
                </a:cubicBezTo>
                <a:lnTo>
                  <a:pt x="0" y="1235984"/>
                </a:lnTo>
                <a:lnTo>
                  <a:pt x="30785" y="0"/>
                </a:lnTo>
                <a:close/>
              </a:path>
            </a:pathLst>
          </a:custGeom>
          <a:solidFill>
            <a:srgbClr val="00B0F0"/>
          </a:solidFill>
          <a:ln>
            <a:noFill/>
          </a:ln>
          <a:effectLst>
            <a:outerShdw blurRad="317500" dist="38100" dir="8100000" sx="101000" sy="101000" algn="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radley Hand ITC" pitchFamily="66" charset="0"/>
                <a:cs typeface="Arial" pitchFamily="34" charset="0"/>
              </a:rPr>
              <a:t>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152400" y="228600"/>
            <a:ext cx="8534400" cy="758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 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Thứ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sáu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ngày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17 – 4 -  2020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ĐỊA LÍ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   BÀI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20: CHÂU ÂU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1321713"/>
            <a:ext cx="8382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hạn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7" name="Oval 6"/>
          <p:cNvSpPr/>
          <p:nvPr/>
        </p:nvSpPr>
        <p:spPr>
          <a:xfrm>
            <a:off x="4437743" y="2819400"/>
            <a:ext cx="1353457" cy="685800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CHÂU ÂU</a:t>
            </a: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Straight Arrow Connector 9"/>
          <p:cNvCxnSpPr>
            <a:stCxn id="7" idx="6"/>
          </p:cNvCxnSpPr>
          <p:nvPr/>
        </p:nvCxnSpPr>
        <p:spPr>
          <a:xfrm>
            <a:off x="5791200" y="31623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7" idx="0"/>
          </p:cNvCxnSpPr>
          <p:nvPr/>
        </p:nvCxnSpPr>
        <p:spPr>
          <a:xfrm flipH="1" flipV="1">
            <a:off x="5114471" y="2514600"/>
            <a:ext cx="1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7" idx="2"/>
          </p:cNvCxnSpPr>
          <p:nvPr/>
        </p:nvCxnSpPr>
        <p:spPr>
          <a:xfrm flipH="1">
            <a:off x="4114800" y="3162300"/>
            <a:ext cx="32294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7" idx="4"/>
          </p:cNvCxnSpPr>
          <p:nvPr/>
        </p:nvCxnSpPr>
        <p:spPr>
          <a:xfrm>
            <a:off x="5114472" y="35052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191000" y="2133600"/>
            <a:ext cx="2590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Bắc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Băng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Dương</a:t>
            </a:r>
            <a:endParaRPr lang="en-US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267200" y="3790890"/>
            <a:ext cx="2590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Hải</a:t>
            </a:r>
            <a:endParaRPr lang="en-US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743200" y="2819400"/>
            <a:ext cx="175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Tây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Dương</a:t>
            </a:r>
            <a:endParaRPr lang="en-US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248400" y="2952690"/>
            <a:ext cx="2590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Châu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Á</a:t>
            </a:r>
            <a:endParaRPr lang="en-US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62000" y="4369713"/>
            <a:ext cx="8382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10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triệu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km2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62000" y="1828800"/>
            <a:ext cx="8382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492971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152400" y="228600"/>
            <a:ext cx="8534400" cy="758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 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Thứ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ngày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18 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– 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2 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-  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2021</a:t>
            </a:r>
            <a:endParaRPr kumimoji="0" lang="en-US" sz="2000" b="1" i="0" u="none" strike="noStrike" cap="none" normalizeH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ĐỊA LÍ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   BÀI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20: CHÂU ÂU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1321713"/>
            <a:ext cx="8382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62000" y="1828800"/>
            <a:ext cx="8382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2/3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kéo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tây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62000" y="2312313"/>
            <a:ext cx="8382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1/3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đồi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núi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85800" y="2921913"/>
            <a:ext cx="8382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hậu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hòa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tuyết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phủ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Châu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Âu</a:t>
            </a:r>
            <a:endParaRPr lang="en-US" sz="2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33400" y="3379113"/>
            <a:ext cx="8382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3.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cư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Châu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Âu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5800" y="3836313"/>
            <a:ext cx="8382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khá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5800" y="4293513"/>
            <a:ext cx="8382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Nền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bay, ô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len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dạ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dược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mĩ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2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...</a:t>
            </a:r>
            <a:endParaRPr lang="en-US" sz="2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0057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1" grpId="0"/>
      <p:bldP spid="15" grpId="0"/>
      <p:bldP spid="16" grpId="0"/>
      <p:bldP spid="17" grpId="0"/>
      <p:bldP spid="18" grpId="0"/>
      <p:bldP spid="20" grpId="0"/>
    </p:bldLst>
  </p:timing>
</p:sld>
</file>

<file path=ppt/theme/theme1.xml><?xml version="1.0" encoding="utf-8"?>
<a:theme xmlns:a="http://schemas.openxmlformats.org/drawingml/2006/main" name="1106-goal-setting-powerpoint-template-with-sticky-not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1106-goal-setting-powerpoint-template-with-sticky-notes</Template>
  <TotalTime>957</TotalTime>
  <Words>198</Words>
  <Application>Microsoft Office PowerPoint</Application>
  <PresentationFormat>On-screen Show (4:3)</PresentationFormat>
  <Paragraphs>27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1106-goal-setting-powerpoint-template-with-sticky-notes</vt:lpstr>
      <vt:lpstr>5A2 - HỌC ONLINE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THIẾT LẬP MỤC TIÊU</dc:title>
  <dc:creator>Carcassonno</dc:creator>
  <cp:lastModifiedBy>Administrator</cp:lastModifiedBy>
  <cp:revision>152</cp:revision>
  <dcterms:created xsi:type="dcterms:W3CDTF">2013-08-18T17:13:30Z</dcterms:created>
  <dcterms:modified xsi:type="dcterms:W3CDTF">2021-02-17T03:05:37Z</dcterms:modified>
</cp:coreProperties>
</file>