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0" r:id="rId2"/>
    <p:sldId id="268" r:id="rId3"/>
    <p:sldId id="270" r:id="rId4"/>
    <p:sldId id="271" r:id="rId5"/>
    <p:sldId id="273" r:id="rId6"/>
    <p:sldId id="274" r:id="rId7"/>
    <p:sldId id="303" r:id="rId8"/>
    <p:sldId id="288" r:id="rId9"/>
    <p:sldId id="289" r:id="rId10"/>
    <p:sldId id="275" r:id="rId11"/>
    <p:sldId id="307" r:id="rId12"/>
    <p:sldId id="299" r:id="rId13"/>
    <p:sldId id="300" r:id="rId14"/>
    <p:sldId id="286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5E003-35FA-4BA4-BC5A-051CF1AC4B3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BDB5B-5F11-4B7B-9DB1-8E073368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4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E4992-7654-468C-9D83-85CD94785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56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D2053-33D7-4A85-AB7E-495F4DC67A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86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92551-373F-441A-AFDF-0DAD20EF6E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55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E69CA-E985-4E5B-AB17-F2A22730DC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76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FA65-5181-4801-8639-C110BA702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706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67AE6-0C10-418D-9977-31EA384DA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5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67AE6-0C10-418D-9977-31EA384DA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04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FA65-5181-4801-8639-C110BA702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02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66D9D-2C18-4194-8D4A-E2C338034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78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1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8959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6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1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8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44BE-BA06-4756-9AD9-FC822EFD840D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hd2"/>
          <p:cNvSpPr>
            <a:spLocks noChangeArrowheads="1" noChangeShapeType="1" noTextEdit="1"/>
          </p:cNvSpPr>
          <p:nvPr/>
        </p:nvSpPr>
        <p:spPr bwMode="auto">
          <a:xfrm>
            <a:off x="2362200" y="1530350"/>
            <a:ext cx="4114800" cy="3810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542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7" descr="lollipop[1]"/>
          <p:cNvSpPr>
            <a:spLocks noChangeArrowheads="1" noChangeShapeType="1" noTextEdit="1"/>
          </p:cNvSpPr>
          <p:nvPr/>
        </p:nvSpPr>
        <p:spPr bwMode="auto">
          <a:xfrm>
            <a:off x="7115175" y="1752600"/>
            <a:ext cx="160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VNI-Revue"/>
              </a:rPr>
              <a:t>5</a:t>
            </a:r>
          </a:p>
        </p:txBody>
      </p:sp>
      <p:pic>
        <p:nvPicPr>
          <p:cNvPr id="5" name="Picture 10" descr="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838700"/>
            <a:ext cx="1695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021422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021422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021422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62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8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181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1STAR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0" descr="1STAR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 descr="1STAR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2" descr="1STAR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33496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6" descr="pinksparkle6df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1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0" descr="th_b9hs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1430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34" descr="th_b9hs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60198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23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971800" y="655638"/>
            <a:ext cx="61722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Hoạt động 2: </a:t>
            </a:r>
            <a:r>
              <a:rPr lang="en-US" sz="3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Bày tỏ </a:t>
            </a:r>
            <a:r>
              <a:rPr lang="en-US" sz="3200" b="1" i="1">
                <a:solidFill>
                  <a:srgbClr val="FF0000"/>
                </a:solidFill>
                <a:latin typeface="Arial" charset="0"/>
                <a:cs typeface="Arial" charset="0"/>
              </a:rPr>
              <a:t>ý thái độ</a:t>
            </a:r>
            <a:endParaRPr 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62200" y="1900536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a. Trẻ em có quyền tự do kết giao bạn bè.</a:t>
            </a:r>
            <a:endParaRPr lang="en-US" sz="28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2743201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b. Bạn bè mang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em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niềm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vui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2200" y="3505201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c. 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2200" y="4648201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d. 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cùng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tiến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bộ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9144000" y="1739900"/>
            <a:ext cx="609600" cy="698500"/>
            <a:chOff x="6781800" y="1280885"/>
            <a:chExt cx="1143000" cy="1309915"/>
          </a:xfrm>
          <a:solidFill>
            <a:srgbClr val="1D08BA"/>
          </a:solidFill>
        </p:grpSpPr>
        <p:sp>
          <p:nvSpPr>
            <p:cNvPr id="11" name="5-Point Star 10"/>
            <p:cNvSpPr/>
            <p:nvPr/>
          </p:nvSpPr>
          <p:spPr>
            <a:xfrm>
              <a:off x="6781800" y="1280885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9140825" y="26670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3" name="5-Point Star 22"/>
            <p:cNvSpPr/>
            <p:nvPr/>
          </p:nvSpPr>
          <p:spPr>
            <a:xfrm>
              <a:off x="6781800" y="1280886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9144000" y="46482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6" name="5-Point Star 25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362200" y="3512404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c. Bạn bè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9144000" y="3581400"/>
            <a:ext cx="609600" cy="698500"/>
            <a:chOff x="6781800" y="1280886"/>
            <a:chExt cx="1143000" cy="1309914"/>
          </a:xfrm>
          <a:solidFill>
            <a:srgbClr val="FF0000"/>
          </a:solidFill>
        </p:grpSpPr>
        <p:sp>
          <p:nvSpPr>
            <p:cNvPr id="32" name="5-Point Star 31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00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648200" y="381001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0"/>
            <a:ext cx="1089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3810000" y="1284289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Bạn bè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581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685801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GHI NHỚ: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0601" y="1516560"/>
            <a:ext cx="24865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  <a:endParaRPr lang="en-US" sz="44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2514600"/>
            <a:ext cx="89154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Em mong muốn mình có một người bạn như thế nào, </a:t>
            </a:r>
          </a:p>
          <a:p>
            <a:pPr algn="ctr">
              <a:lnSpc>
                <a:spcPct val="150000"/>
              </a:lnSpc>
            </a:pPr>
            <a:r>
              <a:rPr lang="en-US" sz="24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hoặc mình trở thành người bạn như thế nào?</a:t>
            </a:r>
          </a:p>
          <a:p>
            <a:pPr algn="ctr">
              <a:lnSpc>
                <a:spcPct val="150000"/>
              </a:lnSpc>
            </a:pPr>
            <a:r>
              <a:rPr lang="en-US" sz="24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Hãy viết vào tờ giấy và chia sẻ cùng các bạn trong lớp nhé!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12"/>
          <p:cNvSpPr>
            <a:spLocks noChangeArrowheads="1"/>
          </p:cNvSpPr>
          <p:nvPr/>
        </p:nvSpPr>
        <p:spPr bwMode="auto">
          <a:xfrm>
            <a:off x="3124200" y="1600200"/>
            <a:ext cx="6248400" cy="3581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US" sz="2800" b="1" dirty="0">
              <a:solidFill>
                <a:prstClr val="black"/>
              </a:solidFill>
              <a:latin typeface="Arial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Arial" charset="0"/>
              </a:rPr>
              <a:t>   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-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Sưu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tầm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tấm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gương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</a:p>
          <a:p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mẩu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chuyện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thơ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hát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</a:p>
          <a:p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tục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ngữ,ca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dao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hay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câu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danh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ngôn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về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tình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bạn.</a:t>
            </a:r>
          </a:p>
          <a:p>
            <a:endParaRPr 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3388" y="533401"/>
            <a:ext cx="21355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en-US" sz="44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88771" name="WordArt 3"/>
          <p:cNvSpPr>
            <a:spLocks noChangeArrowheads="1" noChangeShapeType="1" noTextEdit="1"/>
          </p:cNvSpPr>
          <p:nvPr/>
        </p:nvSpPr>
        <p:spPr bwMode="auto">
          <a:xfrm>
            <a:off x="1828800" y="2819401"/>
            <a:ext cx="8610600" cy="12858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KÝnh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chóc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c¸c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thÇy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c« m¹nh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khoÎ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,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c¸c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em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ch¨m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ngoan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514600" y="19050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kể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truyền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thống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đẹp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họ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19400" y="3825876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ca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dao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tục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4370" y="914400"/>
            <a:ext cx="2941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Ôn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bài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cũ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200400" y="76200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Hoạt động I: </a:t>
            </a:r>
            <a:r>
              <a:rPr lang="en-US" sz="30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0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“</a:t>
            </a:r>
            <a:r>
              <a:rPr lang="en-US" sz="30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Đôi</a:t>
            </a:r>
            <a:r>
              <a:rPr lang="en-US" sz="30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bạn”</a:t>
            </a:r>
          </a:p>
        </p:txBody>
      </p:sp>
      <p:pic>
        <p:nvPicPr>
          <p:cNvPr id="2" name="cau chuỵen- Doi ban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2624" y="762000"/>
            <a:ext cx="9144000" cy="60960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2209800" y="15240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Khi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rừng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chuyện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xảy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đôi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 ?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962400" y="533401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09800" y="2855914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2"/>
            </a:pP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Em 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có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nhận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xét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bỏ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chạy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thoát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nhân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truyện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09800" y="4227514"/>
            <a:ext cx="7315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3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. Em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thử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đoán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xem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việc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này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,</a:t>
            </a:r>
          </a:p>
          <a:p>
            <a:pPr marL="342900" indent="-34290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tình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cảm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giữa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sao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76400"/>
            <a:ext cx="8305800" cy="9906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1.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tật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nguyền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A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Trâm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đến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trường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, bạn A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Byưh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phóng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828800" y="33528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FF"/>
              </a:buClr>
              <a:buSzPct val="70000"/>
            </a:pP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2. Qua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đó</a:t>
            </a:r>
            <a:r>
              <a:rPr lang="en-US" sz="2800" b="1" i="1">
                <a:solidFill>
                  <a:srgbClr val="0000FF"/>
                </a:solidFill>
                <a:latin typeface="Arial" charset="0"/>
                <a:cs typeface="Arial" charset="0"/>
              </a:rPr>
              <a:t>, em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A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Byưh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như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thế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nào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457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FF"/>
              </a:buClr>
              <a:buSzPct val="70000"/>
            </a:pP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cõng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trường</a:t>
            </a:r>
            <a:endParaRPr lang="en-US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648200" y="381001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3810000" y="1284289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Bạn bè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581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685801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GHI NHỚ: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200400" y="655638"/>
            <a:ext cx="60198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Hoạt động 2: </a:t>
            </a:r>
            <a:r>
              <a:rPr lang="en-US" sz="3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Bày tỏ </a:t>
            </a:r>
            <a:r>
              <a:rPr lang="en-US" sz="32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thái</a:t>
            </a:r>
            <a:r>
              <a:rPr lang="en-US" sz="3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độ</a:t>
            </a:r>
            <a:endParaRPr 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19400" y="2212539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a. Trẻ em có quyền tự do kết giao bạn bè.</a:t>
            </a:r>
            <a:endParaRPr 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19400" y="3055204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b. Bạn bè mang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em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niềm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vui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19400" y="3817204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c. 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19400" y="4960204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d. 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cùng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tiến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1981200" y="1600200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Thảo</a:t>
            </a:r>
            <a:r>
              <a:rPr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luận</a:t>
            </a:r>
            <a:r>
              <a:rPr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nhóm</a:t>
            </a:r>
            <a:r>
              <a:rPr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2, 3 </a:t>
            </a:r>
            <a:r>
              <a:rPr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trong</a:t>
            </a:r>
            <a:r>
              <a:rPr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vòng</a:t>
            </a:r>
            <a:r>
              <a:rPr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2 </a:t>
            </a:r>
            <a:r>
              <a:rPr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phút</a:t>
            </a:r>
            <a:r>
              <a:rPr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về</a:t>
            </a:r>
            <a:r>
              <a:rPr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những</a:t>
            </a:r>
            <a:r>
              <a:rPr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ý </a:t>
            </a:r>
            <a:r>
              <a:rPr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kiến</a:t>
            </a:r>
            <a:r>
              <a:rPr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sau</a:t>
            </a:r>
            <a:r>
              <a:rPr lang="en-US" sz="22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69132155,C:\Users\ACER\Desktop\TINH BAN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69132155,C:\Users\ACER\Desktop\TINH BAN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69132155,C:\Users\ACER\Desktop\TINH BAN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769132155,C:\Users\ACER\Desktop\TINH BAN\Media.ppcx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Widescreen</PresentationFormat>
  <Paragraphs>72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.VnTime</vt:lpstr>
      <vt:lpstr>Arial</vt:lpstr>
      <vt:lpstr>Calibri</vt:lpstr>
      <vt:lpstr>Times New Roman</vt:lpstr>
      <vt:lpstr>VNI-Revue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2020-11-03T16:46:01Z</dcterms:created>
  <dcterms:modified xsi:type="dcterms:W3CDTF">2020-11-03T16:46:42Z</dcterms:modified>
</cp:coreProperties>
</file>