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0"/>
  </p:notesMasterIdLst>
  <p:sldIdLst>
    <p:sldId id="271" r:id="rId2"/>
    <p:sldId id="267" r:id="rId3"/>
    <p:sldId id="259" r:id="rId4"/>
    <p:sldId id="260" r:id="rId5"/>
    <p:sldId id="269" r:id="rId6"/>
    <p:sldId id="261" r:id="rId7"/>
    <p:sldId id="262" r:id="rId8"/>
    <p:sldId id="273" r:id="rId9"/>
  </p:sldIdLst>
  <p:sldSz cx="9906000" cy="6858000" type="A4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2BA1"/>
    <a:srgbClr val="C20E0A"/>
    <a:srgbClr val="9D2F66"/>
    <a:srgbClr val="BF1E0D"/>
    <a:srgbClr val="BCA810"/>
    <a:srgbClr val="28A46F"/>
    <a:srgbClr val="279CA5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6" autoAdjust="0"/>
    <p:restoredTop sz="94673" autoAdjust="0"/>
  </p:normalViewPr>
  <p:slideViewPr>
    <p:cSldViewPr>
      <p:cViewPr varScale="1">
        <p:scale>
          <a:sx n="69" d="100"/>
          <a:sy n="69" d="100"/>
        </p:scale>
        <p:origin x="125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E56C4-0108-48D6-B045-ACD9CEF99ECB}" type="datetimeFigureOut">
              <a:rPr lang="vi-VN" smtClean="0"/>
              <a:t>19/11/2020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B2E97-DBEE-45CF-AB4D-021E53F2C19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7511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EC8F2E0-E847-4BE9-B12B-98FF1A9F25CA}" type="slidenum">
              <a:rPr lang="en-US" altLang="vi-VN"/>
              <a:pPr/>
              <a:t>8</a:t>
            </a:fld>
            <a:endParaRPr lang="en-US" altLang="vi-VN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vi-V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A07F7-66BC-4A8E-8960-FB7C1D03A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528E9-E55E-41C3-9924-637EE7A2E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15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2AFF7-1ED3-4AA5-B9EB-31793E18D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11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B56AC-7849-4568-8B2D-6EE812814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3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F7F4C-F33B-4378-8691-30D776A16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E941E-2F31-4CF5-A58E-8060B42B4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6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4E4B5-98D2-4CC3-A4B3-384B55CB4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3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F49BA-569A-4079-8778-D9844E0A2B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CC242-2EE0-4AFC-9A7A-D25B4F334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17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E392C-C3BB-462D-8218-5763CCB51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8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A1EBC-9669-4B9E-BBC8-CA5F9DA14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11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AE3F6D-C8A1-4ABE-9CBB-A141ECA8D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wmf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" Target="slide7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Nhac%20khong%20loi\trong-com.mid" TargetMode="External"/><Relationship Id="rId6" Type="http://schemas.openxmlformats.org/officeDocument/2006/relationships/image" Target="../media/image12.png"/><Relationship Id="rId5" Type="http://schemas.openxmlformats.org/officeDocument/2006/relationships/image" Target="../media/image11.gif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925366" y="3284538"/>
            <a:ext cx="4134379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>
              <a:cs typeface="Times New Roman" pitchFamily="18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604683" y="3808413"/>
            <a:ext cx="392284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>
              <a:cs typeface="Times New Roman" pitchFamily="18" charset="0"/>
            </a:endParaRP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5118100" y="1066800"/>
            <a:ext cx="437515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ĐẠO ĐỨC</a:t>
            </a:r>
            <a:endParaRPr lang="vi-VN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5.</a:t>
            </a:r>
          </a:p>
        </p:txBody>
      </p:sp>
      <p:grpSp>
        <p:nvGrpSpPr>
          <p:cNvPr id="3077" name="Group 18"/>
          <p:cNvGrpSpPr>
            <a:grpSpLocks/>
          </p:cNvGrpSpPr>
          <p:nvPr/>
        </p:nvGrpSpPr>
        <p:grpSpPr bwMode="auto">
          <a:xfrm>
            <a:off x="1155700" y="914400"/>
            <a:ext cx="2063750" cy="17526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2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3084" name="Picture 26" descr="cosmo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25" descr="BOOK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24" descr="BOOK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23" descr="QUILLPEN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8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 algn="l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Char char="Ø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algn="l">
                <a:spcBef>
                  <a:spcPct val="20000"/>
                </a:spcBef>
                <a:buClr>
                  <a:schemeClr val="tx2"/>
                </a:buClr>
                <a:buSzPct val="50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800" b="1">
                  <a:latin typeface="VnBangkok"/>
                  <a:cs typeface="Times New Roman" pitchFamily="18" charset="0"/>
                </a:rPr>
                <a:t> </a:t>
              </a:r>
              <a:endParaRPr lang="en-US" altLang="vi-VN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3089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 algn="l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Char char="Ø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algn="l">
                <a:spcBef>
                  <a:spcPct val="20000"/>
                </a:spcBef>
                <a:buClr>
                  <a:schemeClr val="tx2"/>
                </a:buClr>
                <a:buSzPct val="50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4800"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3090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r>
                <a:rPr lang="vi-VN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 algn="l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Char char="Ø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algn="l">
                <a:spcBef>
                  <a:spcPct val="20000"/>
                </a:spcBef>
                <a:buClr>
                  <a:schemeClr val="tx2"/>
                </a:buClr>
                <a:buSzPct val="50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Char char="•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4800">
                <a:latin typeface="Calibri" pitchFamily="34" charset="0"/>
                <a:cs typeface="Arial" pitchFamily="34" charset="0"/>
              </a:endParaRPr>
            </a:p>
          </p:txBody>
        </p:sp>
      </p:grpSp>
      <p:pic>
        <p:nvPicPr>
          <p:cNvPr id="3079" name="Picture 48" descr="Hoa tims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50" y="2736601"/>
            <a:ext cx="421005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WordArt 20"/>
          <p:cNvSpPr>
            <a:spLocks noChangeArrowheads="1" noChangeShapeType="1" noTextEdit="1"/>
          </p:cNvSpPr>
          <p:nvPr/>
        </p:nvSpPr>
        <p:spPr bwMode="auto">
          <a:xfrm>
            <a:off x="495300" y="3143250"/>
            <a:ext cx="6438900" cy="2038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THỰC HÀNH KỸ NĂNG GIỮA KỲ 1.</a:t>
            </a:r>
            <a:endParaRPr lang="vi-VN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081" name="Picture 8" descr="00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5519738"/>
            <a:ext cx="123825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00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9738"/>
            <a:ext cx="13208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22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6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0" y="5721350"/>
          <a:ext cx="190500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Clip" r:id="rId4" imgW="4286250" imgH="3676650" progId="MS_ClipArt_Gallery.2">
                  <p:embed/>
                </p:oleObj>
              </mc:Choice>
              <mc:Fallback>
                <p:oleObj name="Clip" r:id="rId4" imgW="4286250" imgH="367665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721350"/>
                        <a:ext cx="1905000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143000" y="533400"/>
            <a:ext cx="685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 sz="3200">
                <a:solidFill>
                  <a:srgbClr val="9D2F66"/>
                </a:solidFill>
              </a:rPr>
              <a:t>Các bài đạo đức đã học: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905000" y="1524000"/>
            <a:ext cx="480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/>
              <a:t>- Em là học sinh lớp 5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905000" y="2300288"/>
            <a:ext cx="464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/>
              <a:t>- Có chí thì nên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905000" y="3062288"/>
            <a:ext cx="7162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/>
              <a:t>- Có trách nhiệm về việc làm của mình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905000" y="37338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/>
              <a:t>- Nhớ ơn tổ tiên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905000" y="4419600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/>
              <a:t>- Tình bạn</a:t>
            </a:r>
          </a:p>
        </p:txBody>
      </p:sp>
      <p:pic>
        <p:nvPicPr>
          <p:cNvPr id="2057" name="Picture 13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700" y="3886200"/>
            <a:ext cx="25273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autoUpdateAnimBg="0"/>
      <p:bldP spid="16392" grpId="0" autoUpdateAnimBg="0"/>
      <p:bldP spid="16393" grpId="0" autoUpdateAnimBg="0"/>
      <p:bldP spid="16394" grpId="0" autoUpdateAnimBg="0"/>
      <p:bldP spid="16395" grpId="0" autoUpdateAnimBg="0"/>
      <p:bldP spid="1639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62000" y="1797050"/>
            <a:ext cx="848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vi-VN" sz="3600">
                <a:solidFill>
                  <a:srgbClr val="392BA1"/>
                </a:solidFill>
                <a:latin typeface="Times New Roman" pitchFamily="18" charset="0"/>
                <a:cs typeface="Times New Roman" pitchFamily="18" charset="0"/>
              </a:rPr>
              <a:t>Thực hành giữa HKI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752600" y="990600"/>
            <a:ext cx="64389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vi-VN" sz="4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ĐẠO ĐỨC</a:t>
            </a:r>
          </a:p>
        </p:txBody>
      </p:sp>
      <p:graphicFrame>
        <p:nvGraphicFramePr>
          <p:cNvPr id="3076" name="Object 9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0" y="5084763"/>
          <a:ext cx="2971800" cy="177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Clip" r:id="rId4" imgW="4286250" imgH="3676650" progId="MS_ClipArt_Gallery.2">
                  <p:embed/>
                </p:oleObj>
              </mc:Choice>
              <mc:Fallback>
                <p:oleObj name="Clip" r:id="rId4" imgW="4286250" imgH="367665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084763"/>
                        <a:ext cx="2971800" cy="177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7" name="Picture 10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938" y="3581400"/>
            <a:ext cx="278606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8" name="Object 11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2286000" y="5084763"/>
          <a:ext cx="2971800" cy="177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Clip" r:id="rId7" imgW="4286250" imgH="3676650" progId="MS_ClipArt_Gallery.2">
                  <p:embed/>
                </p:oleObj>
              </mc:Choice>
              <mc:Fallback>
                <p:oleObj name="Clip" r:id="rId7" imgW="4286250" imgH="3676650" progId="MS_ClipArt_Gallery.2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84763"/>
                        <a:ext cx="2971800" cy="177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12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4495800" y="5084763"/>
          <a:ext cx="2971800" cy="177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Clip" r:id="rId8" imgW="4286250" imgH="3676650" progId="MS_ClipArt_Gallery.2">
                  <p:embed/>
                </p:oleObj>
              </mc:Choice>
              <mc:Fallback>
                <p:oleObj name="Clip" r:id="rId8" imgW="4286250" imgH="3676650" progId="MS_ClipArt_Gallery.2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084763"/>
                        <a:ext cx="2971800" cy="177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  <p:bldP spid="717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60438" y="914400"/>
            <a:ext cx="8255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 sz="3200">
                <a:solidFill>
                  <a:srgbClr val="9D2F66"/>
                </a:solidFill>
                <a:latin typeface="Times New Roman" pitchFamily="18" charset="0"/>
                <a:cs typeface="Times New Roman" pitchFamily="18" charset="0"/>
              </a:rPr>
              <a:t>     Hãy bày tỏ ý kiến Đ/ S với từng tình huống sau: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06413" y="2209800"/>
            <a:ext cx="95980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 sz="3200">
                <a:solidFill>
                  <a:srgbClr val="392BA1"/>
                </a:solidFill>
                <a:latin typeface="Times New Roman" pitchFamily="18" charset="0"/>
                <a:cs typeface="Times New Roman" pitchFamily="18" charset="0"/>
              </a:rPr>
              <a:t>+ Nếu đồng ý bạn giơ </a:t>
            </a:r>
            <a:r>
              <a:rPr lang="en-US" altLang="vi-VN" sz="3200">
                <a:solidFill>
                  <a:srgbClr val="C20E0A"/>
                </a:solidFill>
                <a:latin typeface="Times New Roman" pitchFamily="18" charset="0"/>
                <a:cs typeface="Times New Roman" pitchFamily="18" charset="0"/>
              </a:rPr>
              <a:t>thẻ màu đỏ</a:t>
            </a:r>
            <a:r>
              <a:rPr lang="en-US" altLang="vi-VN" sz="3200">
                <a:solidFill>
                  <a:srgbClr val="392BA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960438" y="3429000"/>
            <a:ext cx="8667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vi-VN" altLang="vi-VN" sz="3200">
              <a:solidFill>
                <a:srgbClr val="9D2F66"/>
              </a:solidFill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98475" y="3006725"/>
            <a:ext cx="9067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 sz="3200">
                <a:solidFill>
                  <a:srgbClr val="392BA1"/>
                </a:solidFill>
                <a:latin typeface="Times New Roman" pitchFamily="18" charset="0"/>
                <a:cs typeface="Times New Roman" pitchFamily="18" charset="0"/>
              </a:rPr>
              <a:t>+ Nếu không đồng ý bạn giơ</a:t>
            </a:r>
            <a:r>
              <a:rPr lang="en-US" altLang="vi-VN" sz="3200">
                <a:solidFill>
                  <a:srgbClr val="9D2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thẻ màu xanh</a:t>
            </a:r>
            <a:r>
              <a:rPr lang="en-US" altLang="vi-VN" sz="3200">
                <a:solidFill>
                  <a:srgbClr val="392BA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102" name="Picture 13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4953000"/>
            <a:ext cx="1619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  <p:bldP spid="8196" grpId="0" autoUpdateAnimBg="0"/>
      <p:bldP spid="8198" grpId="0" autoUpdateAnimBg="0"/>
      <p:bldP spid="819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908050" y="3505200"/>
            <a:ext cx="8667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vi-VN" altLang="vi-VN" sz="3200">
              <a:solidFill>
                <a:srgbClr val="9D2F66"/>
              </a:solidFill>
            </a:endParaRPr>
          </a:p>
        </p:txBody>
      </p:sp>
      <p:sp>
        <p:nvSpPr>
          <p:cNvPr id="5123" name="Text Box 9"/>
          <p:cNvSpPr txBox="1">
            <a:spLocks noChangeArrowheads="1"/>
          </p:cNvSpPr>
          <p:nvPr/>
        </p:nvSpPr>
        <p:spPr bwMode="auto">
          <a:xfrm>
            <a:off x="465138" y="1354138"/>
            <a:ext cx="9144000" cy="17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vi-VN" sz="4400" b="0">
                <a:solidFill>
                  <a:srgbClr val="C20E0A"/>
                </a:solidFill>
                <a:latin typeface=".VnBodoniH" pitchFamily="34" charset="0"/>
              </a:rPr>
              <a:t>Mêi c¸c b¹n </a:t>
            </a:r>
          </a:p>
          <a:p>
            <a:pPr algn="ctr" eaLnBrk="1" hangingPunct="1"/>
            <a:r>
              <a:rPr lang="en-US" altLang="vi-VN" sz="4400" b="0">
                <a:solidFill>
                  <a:srgbClr val="C20E0A"/>
                </a:solidFill>
                <a:latin typeface=".VnBodoniH" pitchFamily="34" charset="0"/>
              </a:rPr>
              <a:t>cïng xem t×nh huèng</a:t>
            </a:r>
          </a:p>
        </p:txBody>
      </p:sp>
      <p:pic>
        <p:nvPicPr>
          <p:cNvPr id="5124" name="Picture 10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938" y="3581400"/>
            <a:ext cx="278606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84175" y="228600"/>
            <a:ext cx="94202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>
                <a:solidFill>
                  <a:srgbClr val="9D2F66"/>
                </a:solidFill>
              </a:rPr>
              <a:t> Tình huống 1:</a:t>
            </a:r>
            <a:r>
              <a:rPr lang="en-US" altLang="vi-VN" sz="2400"/>
              <a:t> Trước khi làm việc gì cũng phải suy nghĩ</a:t>
            </a:r>
          </a:p>
          <a:p>
            <a:pPr eaLnBrk="1" hangingPunct="1"/>
            <a:r>
              <a:rPr lang="en-US" altLang="vi-VN" sz="2400"/>
              <a:t> cẩn thận.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91995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>
                <a:solidFill>
                  <a:srgbClr val="9D2F66"/>
                </a:solidFill>
              </a:rPr>
              <a:t>  Tình huống 2</a:t>
            </a:r>
            <a:r>
              <a:rPr lang="en-US" altLang="vi-VN"/>
              <a:t>:</a:t>
            </a:r>
            <a:r>
              <a:rPr lang="en-US" altLang="vi-VN" sz="2400"/>
              <a:t> Bạn bè tốt phải biết giúp đỡ, che giấu </a:t>
            </a:r>
          </a:p>
          <a:p>
            <a:pPr eaLnBrk="1" hangingPunct="1"/>
            <a:r>
              <a:rPr lang="en-US" altLang="vi-VN" sz="2400"/>
              <a:t>khuyết điểm cho nhau.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41763" y="1763713"/>
            <a:ext cx="685800" cy="609600"/>
          </a:xfrm>
          <a:prstGeom prst="rect">
            <a:avLst/>
          </a:prstGeom>
          <a:solidFill>
            <a:schemeClr val="bg1"/>
          </a:solidFill>
          <a:ln w="57150">
            <a:solidFill>
              <a:srgbClr val="BCA81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048000" y="3429000"/>
            <a:ext cx="685800" cy="533400"/>
          </a:xfrm>
          <a:prstGeom prst="rect">
            <a:avLst/>
          </a:prstGeom>
          <a:solidFill>
            <a:schemeClr val="bg1"/>
          </a:solidFill>
          <a:ln w="57150">
            <a:solidFill>
              <a:srgbClr val="BCA81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2209800" y="795338"/>
            <a:ext cx="762000" cy="533400"/>
          </a:xfrm>
          <a:prstGeom prst="rect">
            <a:avLst/>
          </a:prstGeom>
          <a:solidFill>
            <a:schemeClr val="bg1"/>
          </a:solidFill>
          <a:ln w="57150">
            <a:solidFill>
              <a:srgbClr val="BCA81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2286000" y="73025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BF1E0D"/>
                </a:solidFill>
              </a:rPr>
              <a:t>Đ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3124200" y="33528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28A46F"/>
                </a:solidFill>
              </a:rPr>
              <a:t>S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094163" y="174625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28A46F"/>
                </a:solidFill>
              </a:rPr>
              <a:t>S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65113" y="2406650"/>
            <a:ext cx="9625012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>
                <a:solidFill>
                  <a:srgbClr val="9D2F66"/>
                </a:solidFill>
              </a:rPr>
              <a:t>  Tình huống 3:</a:t>
            </a:r>
            <a:r>
              <a:rPr lang="en-US" altLang="vi-VN" sz="2400"/>
              <a:t> Tối, bạn sang rủ em đi chơi, em liền đi </a:t>
            </a:r>
          </a:p>
          <a:p>
            <a:pPr eaLnBrk="1" hangingPunct="1"/>
            <a:r>
              <a:rPr lang="en-US" altLang="vi-VN" sz="2400"/>
              <a:t>ngay vì chỉ còn chuẩn bị mỗi bài tập đọc. Chút nữa về làm</a:t>
            </a:r>
          </a:p>
          <a:p>
            <a:pPr eaLnBrk="1" hangingPunct="1"/>
            <a:r>
              <a:rPr lang="en-US" altLang="vi-VN" sz="2400"/>
              <a:t> một tí là xong.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228600" y="4114800"/>
            <a:ext cx="8763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>
                <a:solidFill>
                  <a:srgbClr val="9D2F66"/>
                </a:solidFill>
              </a:rPr>
              <a:t>  Tình huống 4</a:t>
            </a:r>
            <a:r>
              <a:rPr lang="en-US" altLang="vi-VN" sz="2400"/>
              <a:t>: Em cùng bố mẹ đi thăm mộ tổ tiên, </a:t>
            </a:r>
          </a:p>
          <a:p>
            <a:pPr eaLnBrk="1" hangingPunct="1"/>
            <a:r>
              <a:rPr lang="en-US" altLang="vi-VN" sz="2400"/>
              <a:t>ông bà vào Tết Thanh minh.</a:t>
            </a: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4724400" y="4589463"/>
            <a:ext cx="762000" cy="533400"/>
          </a:xfrm>
          <a:prstGeom prst="rect">
            <a:avLst/>
          </a:prstGeom>
          <a:solidFill>
            <a:schemeClr val="bg1"/>
          </a:solidFill>
          <a:ln w="57150">
            <a:solidFill>
              <a:srgbClr val="BCA81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4876800" y="4567238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 sz="3200">
                <a:solidFill>
                  <a:srgbClr val="C20E0A"/>
                </a:solidFill>
              </a:rPr>
              <a:t>Đ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457200" y="5334000"/>
            <a:ext cx="8991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>
                <a:solidFill>
                  <a:srgbClr val="9D2F66"/>
                </a:solidFill>
              </a:rPr>
              <a:t>Tình huống 5</a:t>
            </a:r>
            <a:r>
              <a:rPr lang="en-US" altLang="vi-VN" sz="2400"/>
              <a:t>: Việc tốt thì nhận công của mình còn thất</a:t>
            </a:r>
          </a:p>
          <a:p>
            <a:pPr eaLnBrk="1" hangingPunct="1"/>
            <a:r>
              <a:rPr lang="en-US" altLang="vi-VN" sz="2400"/>
              <a:t>bại thì đổ lỗi cho người khác.</a:t>
            </a:r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5346700" y="5867400"/>
            <a:ext cx="762000" cy="533400"/>
          </a:xfrm>
          <a:prstGeom prst="rect">
            <a:avLst/>
          </a:prstGeom>
          <a:solidFill>
            <a:schemeClr val="bg1"/>
          </a:solidFill>
          <a:ln w="57150">
            <a:solidFill>
              <a:srgbClr val="BCA81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5486400" y="5821363"/>
            <a:ext cx="441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vi-VN" sz="3200">
                <a:solidFill>
                  <a:srgbClr val="28A46F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 autoUpdateAnimBg="0"/>
      <p:bldP spid="9226" grpId="0" animBg="1"/>
      <p:bldP spid="9229" grpId="0" animBg="1"/>
      <p:bldP spid="9230" grpId="0" animBg="1"/>
      <p:bldP spid="9231" grpId="0" autoUpdateAnimBg="0"/>
      <p:bldP spid="9233" grpId="0" autoUpdateAnimBg="0"/>
      <p:bldP spid="9234" grpId="0" autoUpdateAnimBg="0"/>
      <p:bldP spid="9235" grpId="0" autoUpdateAnimBg="0"/>
      <p:bldP spid="9237" grpId="0" autoUpdateAnimBg="0"/>
      <p:bldP spid="9240" grpId="0" animBg="1"/>
      <p:bldP spid="9241" grpId="0" autoUpdateAnimBg="0"/>
      <p:bldP spid="9242" grpId="0" autoUpdateAnimBg="0"/>
      <p:bldP spid="9244" grpId="0" animBg="1"/>
      <p:bldP spid="924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028825" y="457200"/>
            <a:ext cx="6248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vi-VN" sz="4000">
                <a:solidFill>
                  <a:srgbClr val="963636"/>
                </a:solidFill>
              </a:rPr>
              <a:t>Giải quyết tình huống: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0" y="1371600"/>
            <a:ext cx="9906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vi-VN">
                <a:solidFill>
                  <a:schemeClr val="tx2"/>
                </a:solidFill>
              </a:rPr>
              <a:t>Hãy sắm vai thể hiện cách giải quyết tình huống sau: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81000" y="2057400"/>
            <a:ext cx="9067800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vi-VN" b="0">
                <a:solidFill>
                  <a:srgbClr val="392BA1"/>
                </a:solidFill>
              </a:rPr>
              <a:t>	Giờ ra chơi hôm ấy, Hùng và Tuấn đang chơi đuổi nhau. Tuấn cắm đầu cắm cổ chạy, chẳng may va vào một em nhỏ đang chơi ở sân làm em bị ngã. Tuấn sợ quá bỏ chạy, để lại Hùng và em bé.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85800" y="4953000"/>
            <a:ext cx="922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tx2">
                    <a:lumMod val="75000"/>
                  </a:schemeClr>
                </a:solidFill>
              </a:rPr>
              <a:t>Nếu là Hùng, bạn sẽ giải quyết như thế nào?</a:t>
            </a:r>
          </a:p>
        </p:txBody>
      </p:sp>
      <p:pic>
        <p:nvPicPr>
          <p:cNvPr id="7174" name="Picture 11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925" y="5105400"/>
            <a:ext cx="14890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45" grpId="0" autoUpdateAnimBg="0"/>
      <p:bldP spid="10246" grpId="0" autoUpdateAnimBg="0"/>
      <p:bldP spid="1024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Wallpaper - 04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2750" y="0"/>
            <a:ext cx="103187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3d bir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0" y="2514600"/>
            <a:ext cx="18161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3d bird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550" y="3048001"/>
            <a:ext cx="1073150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5461" name="trong-com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6553200"/>
            <a:ext cx="33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-330200" y="228600"/>
            <a:ext cx="102362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vi-VN" sz="4800">
                <a:solidFill>
                  <a:srgbClr val="FF0000"/>
                </a:solidFill>
                <a:latin typeface=".VnTime" pitchFamily="34" charset="0"/>
              </a:rPr>
              <a:t>Xin kÝnh chóc c¸c thÇy c« gi¸o vµ </a:t>
            </a:r>
          </a:p>
          <a:p>
            <a:pPr eaLnBrk="1" hangingPunct="1"/>
            <a:r>
              <a:rPr lang="en-US" altLang="vi-VN" sz="4800">
                <a:solidFill>
                  <a:srgbClr val="FF0000"/>
                </a:solidFill>
                <a:latin typeface=".VnTime" pitchFamily="34" charset="0"/>
              </a:rPr>
              <a:t>c¸c em m¹nh khoÎ, h¹nh phóc!</a:t>
            </a:r>
          </a:p>
        </p:txBody>
      </p:sp>
      <p:pic>
        <p:nvPicPr>
          <p:cNvPr id="13319" name="Picture 7" descr="Wallpaper - 04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2750" y="0"/>
            <a:ext cx="103187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-330200" y="228600"/>
            <a:ext cx="102362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vi-VN" sz="4800">
                <a:solidFill>
                  <a:srgbClr val="FF0000"/>
                </a:solidFill>
                <a:latin typeface=".VnTime" pitchFamily="34" charset="0"/>
              </a:rPr>
              <a:t>Xin kÝnh chóc c¸c thÇy c« gi¸o vµ </a:t>
            </a:r>
          </a:p>
          <a:p>
            <a:pPr eaLnBrk="1" hangingPunct="1"/>
            <a:r>
              <a:rPr lang="en-US" altLang="vi-VN" sz="4800">
                <a:solidFill>
                  <a:srgbClr val="FF0000"/>
                </a:solidFill>
                <a:latin typeface=".VnTime" pitchFamily="34" charset="0"/>
              </a:rPr>
              <a:t>c¸c em m¹nh khoÎ, h¹nh phóc!</a:t>
            </a:r>
          </a:p>
        </p:txBody>
      </p:sp>
      <p:pic>
        <p:nvPicPr>
          <p:cNvPr id="275465" name="Picture 9" descr="Wallpaper - 04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2750" y="0"/>
            <a:ext cx="103187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5466" name="Text Box 10"/>
          <p:cNvSpPr txBox="1">
            <a:spLocks noChangeArrowheads="1"/>
          </p:cNvSpPr>
          <p:nvPr/>
        </p:nvSpPr>
        <p:spPr bwMode="auto">
          <a:xfrm>
            <a:off x="-330200" y="228600"/>
            <a:ext cx="102362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vi-VN" sz="4800">
                <a:solidFill>
                  <a:srgbClr val="FF0000"/>
                </a:solidFill>
                <a:latin typeface=".VnTime" pitchFamily="34" charset="0"/>
              </a:rPr>
              <a:t>Xin kÝnh chóc c¸c thÇy c« gi¸o vµ </a:t>
            </a:r>
          </a:p>
          <a:p>
            <a:pPr eaLnBrk="1" hangingPunct="1"/>
            <a:r>
              <a:rPr lang="en-US" altLang="vi-VN" sz="4800">
                <a:solidFill>
                  <a:srgbClr val="FF0000"/>
                </a:solidFill>
                <a:latin typeface=".VnTime" pitchFamily="34" charset="0"/>
              </a:rPr>
              <a:t>c¸c em m¹nh khoÎ, h¹nh phóc!</a:t>
            </a:r>
          </a:p>
        </p:txBody>
      </p:sp>
    </p:spTree>
    <p:extLst>
      <p:ext uri="{BB962C8B-B14F-4D97-AF65-F5344CB8AC3E}">
        <p14:creationId xmlns:p14="http://schemas.microsoft.com/office/powerpoint/2010/main" val="5935116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75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75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5461"/>
                </p:tgtEl>
              </p:cMediaNode>
            </p:audio>
          </p:childTnLst>
        </p:cTn>
      </p:par>
    </p:tnLst>
    <p:bldLst>
      <p:bldP spid="27546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11.0&quot;&gt;&lt;object type=&quot;1&quot; unique_id=&quot;10001&quot;&gt;&lt;object type=&quot;2&quot; unique_id=&quot;10597&quot;&gt;&lt;object type=&quot;3&quot; unique_id=&quot;10599&quot;&gt;&lt;property id=&quot;20148&quot; value=&quot;5&quot;/&gt;&lt;property id=&quot;20300&quot; value=&quot;Slide 1&quot;/&gt;&lt;property id=&quot;20307&quot; value=&quot;267&quot;/&gt;&lt;/object&gt;&lt;object type=&quot;3&quot; unique_id=&quot;10600&quot;&gt;&lt;property id=&quot;20148&quot; value=&quot;5&quot;/&gt;&lt;property id=&quot;20300&quot; value=&quot;Slide 2&quot;/&gt;&lt;property id=&quot;20307&quot; value=&quot;259&quot;/&gt;&lt;/object&gt;&lt;object type=&quot;3&quot; unique_id=&quot;10601&quot;&gt;&lt;property id=&quot;20148&quot; value=&quot;5&quot;/&gt;&lt;property id=&quot;20300&quot; value=&quot;Slide 3&quot;/&gt;&lt;property id=&quot;20307&quot; value=&quot;260&quot;/&gt;&lt;/object&gt;&lt;object type=&quot;3&quot; unique_id=&quot;10602&quot;&gt;&lt;property id=&quot;20148&quot; value=&quot;5&quot;/&gt;&lt;property id=&quot;20300&quot; value=&quot;Slide 4&quot;/&gt;&lt;property id=&quot;20307&quot; value=&quot;269&quot;/&gt;&lt;/object&gt;&lt;object type=&quot;3&quot; unique_id=&quot;10603&quot;&gt;&lt;property id=&quot;20148&quot; value=&quot;5&quot;/&gt;&lt;property id=&quot;20300&quot; value=&quot;Slide 5&quot;/&gt;&lt;property id=&quot;20307&quot; value=&quot;261&quot;/&gt;&lt;/object&gt;&lt;object type=&quot;3&quot; unique_id=&quot;10604&quot;&gt;&lt;property id=&quot;20148&quot; value=&quot;5&quot;/&gt;&lt;property id=&quot;20300&quot; value=&quot;Slide 6&quot;/&gt;&lt;property id=&quot;20307&quot; value=&quot;262&quot;/&gt;&lt;/object&gt;&lt;/object&gt;&lt;object type=&quot;8&quot; unique_id=&quot;1061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305</Words>
  <Application>Microsoft Office PowerPoint</Application>
  <PresentationFormat>A4 Paper (210x297 mm)</PresentationFormat>
  <Paragraphs>45</Paragraphs>
  <Slides>8</Slides>
  <Notes>1</Notes>
  <HiddenSlides>0</HiddenSlides>
  <MMClips>1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.VnBodoniH</vt:lpstr>
      <vt:lpstr>.VnTime</vt:lpstr>
      <vt:lpstr>Arial</vt:lpstr>
      <vt:lpstr>Calibri</vt:lpstr>
      <vt:lpstr>Tahoma</vt:lpstr>
      <vt:lpstr>Times New Roman</vt:lpstr>
      <vt:lpstr>VnBangkok</vt:lpstr>
      <vt:lpstr>VNbritannic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Canh</dc:creator>
  <cp:lastModifiedBy>Admin</cp:lastModifiedBy>
  <cp:revision>67</cp:revision>
  <dcterms:created xsi:type="dcterms:W3CDTF">2007-10-16T03:44:13Z</dcterms:created>
  <dcterms:modified xsi:type="dcterms:W3CDTF">2020-11-19T08:04:36Z</dcterms:modified>
</cp:coreProperties>
</file>