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0" r:id="rId2"/>
    <p:sldId id="293" r:id="rId3"/>
    <p:sldId id="295" r:id="rId4"/>
    <p:sldId id="278" r:id="rId5"/>
    <p:sldId id="284" r:id="rId6"/>
    <p:sldId id="267" r:id="rId7"/>
    <p:sldId id="286" r:id="rId8"/>
    <p:sldId id="259" r:id="rId9"/>
    <p:sldId id="296" r:id="rId10"/>
    <p:sldId id="283" r:id="rId11"/>
    <p:sldId id="288" r:id="rId12"/>
    <p:sldId id="297" r:id="rId13"/>
    <p:sldId id="289" r:id="rId14"/>
    <p:sldId id="290" r:id="rId15"/>
    <p:sldId id="282" r:id="rId16"/>
    <p:sldId id="272" r:id="rId17"/>
    <p:sldId id="291" r:id="rId18"/>
    <p:sldId id="27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A4114-036B-4D63-91C4-B40E51F513B3}"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8AA5D-E0B3-488D-9214-78A802014627}" type="slidenum">
              <a:rPr lang="en-US" smtClean="0"/>
              <a:t>‹#›</a:t>
            </a:fld>
            <a:endParaRPr lang="en-US"/>
          </a:p>
        </p:txBody>
      </p:sp>
    </p:spTree>
    <p:extLst>
      <p:ext uri="{BB962C8B-B14F-4D97-AF65-F5344CB8AC3E}">
        <p14:creationId xmlns:p14="http://schemas.microsoft.com/office/powerpoint/2010/main" val="275570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4F1FFE9-AE1D-4839-B81A-6C20164C4C78}"/>
              </a:ext>
            </a:extLst>
          </p:cNvPr>
          <p:cNvSpPr>
            <a:spLocks noGrp="1" noChangeArrowheads="1"/>
          </p:cNvSpPr>
          <p:nvPr>
            <p:ph type="sldNum" sz="quarter" idx="5"/>
          </p:nvPr>
        </p:nvSpPr>
        <p:spPr>
          <a:noFill/>
        </p:spPr>
        <p:txBody>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3E3C89-65AD-4D9B-9EF6-F7A87FF183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Rectangle 2">
            <a:extLst>
              <a:ext uri="{FF2B5EF4-FFF2-40B4-BE49-F238E27FC236}">
                <a16:creationId xmlns:a16="http://schemas.microsoft.com/office/drawing/2014/main" id="{4BA1FC9B-7334-4402-B211-AB01A1E9FFF9}"/>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C21C410D-F1E7-4552-866E-E1D044FFFB4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A5CB3D1D-AAB6-4BF5-B426-DC0FB1F1C3F9}"/>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50"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7885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6169C23B-8BC9-4D44-B99B-A44F254DB33C}"/>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C0DC7F-CB80-4EF1-A363-E6C1A9E10F6D}"/>
              </a:ext>
            </a:extLst>
          </p:cNvPr>
          <p:cNvSpPr>
            <a:spLocks noGrp="1" noChangeArrowheads="1"/>
          </p:cNvSpPr>
          <p:nvPr>
            <p:ph type="sldNum" sz="quarter" idx="11"/>
          </p:nvPr>
        </p:nvSpPr>
        <p:spPr/>
        <p:txBody>
          <a:bodyPr/>
          <a:lstStyle>
            <a:lvl1pPr>
              <a:defRPr/>
            </a:lvl1pPr>
          </a:lstStyle>
          <a:p>
            <a:fld id="{A426A2D7-01EC-4928-AEDB-8E1B2596A9A8}" type="slidenum">
              <a:rPr lang="en-US" altLang="en-US"/>
              <a:pPr/>
              <a:t>‹#›</a:t>
            </a:fld>
            <a:endParaRPr lang="en-US" altLang="en-US"/>
          </a:p>
        </p:txBody>
      </p:sp>
      <p:sp>
        <p:nvSpPr>
          <p:cNvPr id="7" name="Rectangle 7">
            <a:extLst>
              <a:ext uri="{FF2B5EF4-FFF2-40B4-BE49-F238E27FC236}">
                <a16:creationId xmlns:a16="http://schemas.microsoft.com/office/drawing/2014/main" id="{D4052DC2-AF67-4AE9-B0F7-114CD23749CF}"/>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1386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82F638-602F-43F4-8ED8-07B799A993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4F3B41-491E-418F-BE63-CBE528D538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3CD4DE-01DC-4DD4-BD06-CE0BD8E2D674}"/>
              </a:ext>
            </a:extLst>
          </p:cNvPr>
          <p:cNvSpPr>
            <a:spLocks noGrp="1" noChangeArrowheads="1"/>
          </p:cNvSpPr>
          <p:nvPr>
            <p:ph type="sldNum" sz="quarter" idx="12"/>
          </p:nvPr>
        </p:nvSpPr>
        <p:spPr>
          <a:ln/>
        </p:spPr>
        <p:txBody>
          <a:bodyPr/>
          <a:lstStyle>
            <a:lvl1pPr>
              <a:defRPr/>
            </a:lvl1pPr>
          </a:lstStyle>
          <a:p>
            <a:fld id="{7D0D2E20-FDCC-489C-A128-5618E29A57AD}" type="slidenum">
              <a:rPr lang="en-US" altLang="en-US"/>
              <a:pPr/>
              <a:t>‹#›</a:t>
            </a:fld>
            <a:endParaRPr lang="en-US" altLang="en-US"/>
          </a:p>
        </p:txBody>
      </p:sp>
    </p:spTree>
    <p:extLst>
      <p:ext uri="{BB962C8B-B14F-4D97-AF65-F5344CB8AC3E}">
        <p14:creationId xmlns:p14="http://schemas.microsoft.com/office/powerpoint/2010/main" val="261514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B6A1B8-B545-4919-95CE-C29B9B2297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F66CE7-1FAF-4AEC-B3AD-03D7047EA2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2C81C5-ABDD-43D2-88EE-46059E333A75}"/>
              </a:ext>
            </a:extLst>
          </p:cNvPr>
          <p:cNvSpPr>
            <a:spLocks noGrp="1" noChangeArrowheads="1"/>
          </p:cNvSpPr>
          <p:nvPr>
            <p:ph type="sldNum" sz="quarter" idx="12"/>
          </p:nvPr>
        </p:nvSpPr>
        <p:spPr>
          <a:ln/>
        </p:spPr>
        <p:txBody>
          <a:bodyPr/>
          <a:lstStyle>
            <a:lvl1pPr>
              <a:defRPr/>
            </a:lvl1pPr>
          </a:lstStyle>
          <a:p>
            <a:fld id="{AE55F829-D679-486F-AB02-239DBB1D2B94}" type="slidenum">
              <a:rPr lang="en-US" altLang="en-US"/>
              <a:pPr/>
              <a:t>‹#›</a:t>
            </a:fld>
            <a:endParaRPr lang="en-US" altLang="en-US"/>
          </a:p>
        </p:txBody>
      </p:sp>
    </p:spTree>
    <p:extLst>
      <p:ext uri="{BB962C8B-B14F-4D97-AF65-F5344CB8AC3E}">
        <p14:creationId xmlns:p14="http://schemas.microsoft.com/office/powerpoint/2010/main" val="320360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E45CF7A-178D-45B5-B536-81AEEA7A5C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2D8ADD3-940A-44CF-B505-B0D1ACDFC2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563DD7-A408-49EA-B14B-6787E516F25E}"/>
              </a:ext>
            </a:extLst>
          </p:cNvPr>
          <p:cNvSpPr>
            <a:spLocks noGrp="1" noChangeArrowheads="1"/>
          </p:cNvSpPr>
          <p:nvPr>
            <p:ph type="sldNum" sz="quarter" idx="12"/>
          </p:nvPr>
        </p:nvSpPr>
        <p:spPr>
          <a:ln/>
        </p:spPr>
        <p:txBody>
          <a:bodyPr/>
          <a:lstStyle>
            <a:lvl1pPr>
              <a:defRPr/>
            </a:lvl1pPr>
          </a:lstStyle>
          <a:p>
            <a:fld id="{8BA323CE-CCDF-4F2F-983C-C3868133DF76}" type="slidenum">
              <a:rPr lang="en-US" altLang="en-US"/>
              <a:pPr/>
              <a:t>‹#›</a:t>
            </a:fld>
            <a:endParaRPr lang="en-US" altLang="en-US"/>
          </a:p>
        </p:txBody>
      </p:sp>
    </p:spTree>
    <p:extLst>
      <p:ext uri="{BB962C8B-B14F-4D97-AF65-F5344CB8AC3E}">
        <p14:creationId xmlns:p14="http://schemas.microsoft.com/office/powerpoint/2010/main" val="271073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CAC676-ADE8-4827-99D4-2EE100826C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329F8D-4BF8-4253-A3E5-F65912AC0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D7A2D1-3D72-4F44-88D6-DED368E27218}"/>
              </a:ext>
            </a:extLst>
          </p:cNvPr>
          <p:cNvSpPr>
            <a:spLocks noGrp="1" noChangeArrowheads="1"/>
          </p:cNvSpPr>
          <p:nvPr>
            <p:ph type="sldNum" sz="quarter" idx="12"/>
          </p:nvPr>
        </p:nvSpPr>
        <p:spPr>
          <a:ln/>
        </p:spPr>
        <p:txBody>
          <a:bodyPr/>
          <a:lstStyle>
            <a:lvl1pPr>
              <a:defRPr/>
            </a:lvl1pPr>
          </a:lstStyle>
          <a:p>
            <a:fld id="{A29AFFDA-EE97-4A1E-B7CD-FF11934285FD}" type="slidenum">
              <a:rPr lang="en-US" altLang="en-US"/>
              <a:pPr/>
              <a:t>‹#›</a:t>
            </a:fld>
            <a:endParaRPr lang="en-US" altLang="en-US"/>
          </a:p>
        </p:txBody>
      </p:sp>
    </p:spTree>
    <p:extLst>
      <p:ext uri="{BB962C8B-B14F-4D97-AF65-F5344CB8AC3E}">
        <p14:creationId xmlns:p14="http://schemas.microsoft.com/office/powerpoint/2010/main" val="231424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78698F-0DFF-41FC-8C4A-CC5D9F401A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D5C19A-6917-4293-B73E-A3D5A0FCE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ED3A58-8E2D-422C-874C-79BC1F024236}"/>
              </a:ext>
            </a:extLst>
          </p:cNvPr>
          <p:cNvSpPr>
            <a:spLocks noGrp="1" noChangeArrowheads="1"/>
          </p:cNvSpPr>
          <p:nvPr>
            <p:ph type="sldNum" sz="quarter" idx="12"/>
          </p:nvPr>
        </p:nvSpPr>
        <p:spPr>
          <a:ln/>
        </p:spPr>
        <p:txBody>
          <a:bodyPr/>
          <a:lstStyle>
            <a:lvl1pPr>
              <a:defRPr/>
            </a:lvl1pPr>
          </a:lstStyle>
          <a:p>
            <a:fld id="{53CB9374-76A0-4AB8-A427-92CBD1135E42}" type="slidenum">
              <a:rPr lang="en-US" altLang="en-US"/>
              <a:pPr/>
              <a:t>‹#›</a:t>
            </a:fld>
            <a:endParaRPr lang="en-US" altLang="en-US"/>
          </a:p>
        </p:txBody>
      </p:sp>
    </p:spTree>
    <p:extLst>
      <p:ext uri="{BB962C8B-B14F-4D97-AF65-F5344CB8AC3E}">
        <p14:creationId xmlns:p14="http://schemas.microsoft.com/office/powerpoint/2010/main" val="40439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0A0C45-1CB6-409B-86D8-C03DCF65C8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E88E60-5593-4930-BFD6-234689A4C8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245460-E599-41C0-A8B6-453E7ACD2884}"/>
              </a:ext>
            </a:extLst>
          </p:cNvPr>
          <p:cNvSpPr>
            <a:spLocks noGrp="1" noChangeArrowheads="1"/>
          </p:cNvSpPr>
          <p:nvPr>
            <p:ph type="sldNum" sz="quarter" idx="12"/>
          </p:nvPr>
        </p:nvSpPr>
        <p:spPr>
          <a:ln/>
        </p:spPr>
        <p:txBody>
          <a:bodyPr/>
          <a:lstStyle>
            <a:lvl1pPr>
              <a:defRPr/>
            </a:lvl1pPr>
          </a:lstStyle>
          <a:p>
            <a:fld id="{031CBB20-1D75-4EFD-AC50-D2B0FF59A3AA}" type="slidenum">
              <a:rPr lang="en-US" altLang="en-US"/>
              <a:pPr/>
              <a:t>‹#›</a:t>
            </a:fld>
            <a:endParaRPr lang="en-US" altLang="en-US"/>
          </a:p>
        </p:txBody>
      </p:sp>
    </p:spTree>
    <p:extLst>
      <p:ext uri="{BB962C8B-B14F-4D97-AF65-F5344CB8AC3E}">
        <p14:creationId xmlns:p14="http://schemas.microsoft.com/office/powerpoint/2010/main" val="269636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966815-AE1D-4708-9699-8EE19776D95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C55C27A-FB41-48CD-B44B-19C05F7FA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C10F127-BF73-4710-A771-F7B8C68C0E51}"/>
              </a:ext>
            </a:extLst>
          </p:cNvPr>
          <p:cNvSpPr>
            <a:spLocks noGrp="1" noChangeArrowheads="1"/>
          </p:cNvSpPr>
          <p:nvPr>
            <p:ph type="sldNum" sz="quarter" idx="12"/>
          </p:nvPr>
        </p:nvSpPr>
        <p:spPr>
          <a:ln/>
        </p:spPr>
        <p:txBody>
          <a:bodyPr/>
          <a:lstStyle>
            <a:lvl1pPr>
              <a:defRPr/>
            </a:lvl1pPr>
          </a:lstStyle>
          <a:p>
            <a:fld id="{60FC9159-3896-4B57-B036-342F18C66049}" type="slidenum">
              <a:rPr lang="en-US" altLang="en-US"/>
              <a:pPr/>
              <a:t>‹#›</a:t>
            </a:fld>
            <a:endParaRPr lang="en-US" altLang="en-US"/>
          </a:p>
        </p:txBody>
      </p:sp>
    </p:spTree>
    <p:extLst>
      <p:ext uri="{BB962C8B-B14F-4D97-AF65-F5344CB8AC3E}">
        <p14:creationId xmlns:p14="http://schemas.microsoft.com/office/powerpoint/2010/main" val="5851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AB1578-5344-4564-B163-41434E2D98F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8980FD-9512-423D-BE9F-3D6143216C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52A24C-E63B-4D12-896D-D8C7F12781AD}"/>
              </a:ext>
            </a:extLst>
          </p:cNvPr>
          <p:cNvSpPr>
            <a:spLocks noGrp="1" noChangeArrowheads="1"/>
          </p:cNvSpPr>
          <p:nvPr>
            <p:ph type="sldNum" sz="quarter" idx="12"/>
          </p:nvPr>
        </p:nvSpPr>
        <p:spPr>
          <a:ln/>
        </p:spPr>
        <p:txBody>
          <a:bodyPr/>
          <a:lstStyle>
            <a:lvl1pPr>
              <a:defRPr/>
            </a:lvl1pPr>
          </a:lstStyle>
          <a:p>
            <a:fld id="{F10AD983-1535-4C41-BB72-BF9622EF9087}" type="slidenum">
              <a:rPr lang="en-US" altLang="en-US"/>
              <a:pPr/>
              <a:t>‹#›</a:t>
            </a:fld>
            <a:endParaRPr lang="en-US" altLang="en-US"/>
          </a:p>
        </p:txBody>
      </p:sp>
    </p:spTree>
    <p:extLst>
      <p:ext uri="{BB962C8B-B14F-4D97-AF65-F5344CB8AC3E}">
        <p14:creationId xmlns:p14="http://schemas.microsoft.com/office/powerpoint/2010/main" val="91281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B19837-3530-4914-8B5F-ABB02CFA83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68F7B9-FCA1-4046-BDDD-0218700DE5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A117FF5-3D7E-4B1B-A94A-0912C0D8E3E6}"/>
              </a:ext>
            </a:extLst>
          </p:cNvPr>
          <p:cNvSpPr>
            <a:spLocks noGrp="1" noChangeArrowheads="1"/>
          </p:cNvSpPr>
          <p:nvPr>
            <p:ph type="sldNum" sz="quarter" idx="12"/>
          </p:nvPr>
        </p:nvSpPr>
        <p:spPr>
          <a:ln/>
        </p:spPr>
        <p:txBody>
          <a:bodyPr/>
          <a:lstStyle>
            <a:lvl1pPr>
              <a:defRPr/>
            </a:lvl1pPr>
          </a:lstStyle>
          <a:p>
            <a:fld id="{A50BB50D-E4DE-4B61-851A-A6C3611F0556}" type="slidenum">
              <a:rPr lang="en-US" altLang="en-US"/>
              <a:pPr/>
              <a:t>‹#›</a:t>
            </a:fld>
            <a:endParaRPr lang="en-US" altLang="en-US"/>
          </a:p>
        </p:txBody>
      </p:sp>
    </p:spTree>
    <p:extLst>
      <p:ext uri="{BB962C8B-B14F-4D97-AF65-F5344CB8AC3E}">
        <p14:creationId xmlns:p14="http://schemas.microsoft.com/office/powerpoint/2010/main" val="185548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B4386A-A692-447D-9BB8-A76C32466F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8B6FCF-A35C-4708-8B57-C7D2C19AE3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901F3B-7A2E-443C-9E34-2D52EEC9CA8E}"/>
              </a:ext>
            </a:extLst>
          </p:cNvPr>
          <p:cNvSpPr>
            <a:spLocks noGrp="1" noChangeArrowheads="1"/>
          </p:cNvSpPr>
          <p:nvPr>
            <p:ph type="sldNum" sz="quarter" idx="12"/>
          </p:nvPr>
        </p:nvSpPr>
        <p:spPr>
          <a:ln/>
        </p:spPr>
        <p:txBody>
          <a:bodyPr/>
          <a:lstStyle>
            <a:lvl1pPr>
              <a:defRPr/>
            </a:lvl1pPr>
          </a:lstStyle>
          <a:p>
            <a:fld id="{4CE846D9-E815-447E-928D-383D57DFF667}" type="slidenum">
              <a:rPr lang="en-US" altLang="en-US"/>
              <a:pPr/>
              <a:t>‹#›</a:t>
            </a:fld>
            <a:endParaRPr lang="en-US" altLang="en-US"/>
          </a:p>
        </p:txBody>
      </p:sp>
    </p:spTree>
    <p:extLst>
      <p:ext uri="{BB962C8B-B14F-4D97-AF65-F5344CB8AC3E}">
        <p14:creationId xmlns:p14="http://schemas.microsoft.com/office/powerpoint/2010/main" val="326116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A6436E-1018-49F0-953C-158EF613C1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9BCABE-6E6B-4479-BF57-734B29C48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1B247D-E6C1-4BEA-84AD-27789C4B08AF}"/>
              </a:ext>
            </a:extLst>
          </p:cNvPr>
          <p:cNvSpPr>
            <a:spLocks noGrp="1" noChangeArrowheads="1"/>
          </p:cNvSpPr>
          <p:nvPr>
            <p:ph type="sldNum" sz="quarter" idx="12"/>
          </p:nvPr>
        </p:nvSpPr>
        <p:spPr>
          <a:ln/>
        </p:spPr>
        <p:txBody>
          <a:bodyPr/>
          <a:lstStyle>
            <a:lvl1pPr>
              <a:defRPr/>
            </a:lvl1pPr>
          </a:lstStyle>
          <a:p>
            <a:fld id="{719822CA-926D-4C14-8F9B-2385DDDECF99}" type="slidenum">
              <a:rPr lang="en-US" altLang="en-US"/>
              <a:pPr/>
              <a:t>‹#›</a:t>
            </a:fld>
            <a:endParaRPr lang="en-US" altLang="en-US"/>
          </a:p>
        </p:txBody>
      </p:sp>
    </p:spTree>
    <p:extLst>
      <p:ext uri="{BB962C8B-B14F-4D97-AF65-F5344CB8AC3E}">
        <p14:creationId xmlns:p14="http://schemas.microsoft.com/office/powerpoint/2010/main" val="243777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00FFFF"/>
            </a:gs>
          </a:gsLst>
          <a:path path="shape">
            <a:fillToRect l="50000" t="50000" r="50000" b="50000"/>
          </a:path>
        </a:gra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B355D99-40B8-4C01-AC66-2ED25A5A8389}"/>
              </a:ext>
            </a:extLst>
          </p:cNvPr>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a:extLst>
              <a:ext uri="{FF2B5EF4-FFF2-40B4-BE49-F238E27FC236}">
                <a16:creationId xmlns:a16="http://schemas.microsoft.com/office/drawing/2014/main" id="{53797F96-4DE2-4FAD-B3E9-7DD0552E35FA}"/>
              </a:ext>
            </a:extLst>
          </p:cNvPr>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a:extLst>
              <a:ext uri="{FF2B5EF4-FFF2-40B4-BE49-F238E27FC236}">
                <a16:creationId xmlns:a16="http://schemas.microsoft.com/office/drawing/2014/main" id="{F34A3F3F-32F9-4BCD-9071-07A335CA3ED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77829" name="Rectangle 5">
            <a:extLst>
              <a:ext uri="{FF2B5EF4-FFF2-40B4-BE49-F238E27FC236}">
                <a16:creationId xmlns:a16="http://schemas.microsoft.com/office/drawing/2014/main" id="{B7D9A0BD-EE59-455A-B8CD-AA9C5552CFC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77830" name="Rectangle 6">
            <a:extLst>
              <a:ext uri="{FF2B5EF4-FFF2-40B4-BE49-F238E27FC236}">
                <a16:creationId xmlns:a16="http://schemas.microsoft.com/office/drawing/2014/main" id="{ACAEA400-BDF0-4907-B6A8-58ED3B6EFF4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C0C0C0"/>
                  </a:outerShdw>
                </a:effectLst>
                <a:latin typeface="Arial" panose="020B0604020202020204" pitchFamily="34" charset="0"/>
              </a:defRPr>
            </a:lvl1pPr>
          </a:lstStyle>
          <a:p>
            <a:fld id="{ABB28BF2-5F5D-485A-84D2-0D2AB641028B}" type="slidenum">
              <a:rPr lang="en-US" altLang="en-US"/>
              <a:pPr/>
              <a:t>‹#›</a:t>
            </a:fld>
            <a:endParaRPr lang="en-US" altLang="en-US"/>
          </a:p>
        </p:txBody>
      </p:sp>
    </p:spTree>
    <p:extLst>
      <p:ext uri="{BB962C8B-B14F-4D97-AF65-F5344CB8AC3E}">
        <p14:creationId xmlns:p14="http://schemas.microsoft.com/office/powerpoint/2010/main" val="30748884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6" descr="hd2">
            <a:extLst>
              <a:ext uri="{FF2B5EF4-FFF2-40B4-BE49-F238E27FC236}">
                <a16:creationId xmlns:a16="http://schemas.microsoft.com/office/drawing/2014/main" id="{5F6955B1-3649-42E0-82D5-FF94C152F2C6}"/>
              </a:ext>
            </a:extLst>
          </p:cNvPr>
          <p:cNvSpPr>
            <a:spLocks noChangeArrowheads="1" noChangeShapeType="1" noTextEdit="1"/>
          </p:cNvSpPr>
          <p:nvPr/>
        </p:nvSpPr>
        <p:spPr bwMode="auto">
          <a:xfrm>
            <a:off x="2362200" y="914400"/>
            <a:ext cx="4114800" cy="4425950"/>
          </a:xfrm>
          <a:prstGeom prst="rect">
            <a:avLst/>
          </a:prstGeom>
        </p:spPr>
        <p:txBody>
          <a:bodyPr wrap="none" fromWordArt="1">
            <a:prstTxWarp prst="textSlantUp">
              <a:avLst>
                <a:gd name="adj" fmla="val 21542"/>
              </a:avLst>
            </a:prstTxWarp>
          </a:bodyPr>
          <a:lstStyle/>
          <a:p>
            <a:pPr algn="ctr" eaLnBrk="0" fontAlgn="base" hangingPunct="0">
              <a:spcBef>
                <a:spcPct val="0"/>
              </a:spcBef>
              <a:spcAft>
                <a:spcPct val="0"/>
              </a:spcAft>
            </a:pPr>
            <a:r>
              <a:rPr lang="en-US" sz="3600" kern="10">
                <a:ln w="12700">
                  <a:solidFill>
                    <a:srgbClr val="0000FF"/>
                  </a:solidFill>
                  <a:round/>
                  <a:headEnd/>
                  <a:tailEnd/>
                </a:ln>
                <a:blipFill dpi="0" rotWithShape="0">
                  <a:blip r:embed="rId2"/>
                  <a:srcRect/>
                  <a:stretch>
                    <a:fillRect/>
                  </a:stretch>
                </a:blip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Tiếng Việt</a:t>
            </a:r>
          </a:p>
        </p:txBody>
      </p:sp>
      <p:sp>
        <p:nvSpPr>
          <p:cNvPr id="4" name="WordArt 7" descr="lollipop[1]">
            <a:extLst>
              <a:ext uri="{FF2B5EF4-FFF2-40B4-BE49-F238E27FC236}">
                <a16:creationId xmlns:a16="http://schemas.microsoft.com/office/drawing/2014/main" id="{25CC460C-C751-451B-942F-278BEC9A094E}"/>
              </a:ext>
            </a:extLst>
          </p:cNvPr>
          <p:cNvSpPr>
            <a:spLocks noChangeArrowheads="1" noChangeShapeType="1" noTextEdit="1"/>
          </p:cNvSpPr>
          <p:nvPr/>
        </p:nvSpPr>
        <p:spPr bwMode="auto">
          <a:xfrm>
            <a:off x="7115175" y="1752600"/>
            <a:ext cx="1600200" cy="2286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2700">
                  <a:solidFill>
                    <a:srgbClr val="333399"/>
                  </a:solidFill>
                  <a:round/>
                  <a:headEnd/>
                  <a:tailEnd/>
                </a:ln>
                <a:blipFill dpi="0" rotWithShape="1">
                  <a:blip r:embed="rId3"/>
                  <a:srcRect/>
                  <a:stretch>
                    <a:fillRect/>
                  </a:stretch>
                </a:blipFill>
                <a:latin typeface="VNI-Revue"/>
              </a:rPr>
              <a:t>5</a:t>
            </a:r>
          </a:p>
        </p:txBody>
      </p:sp>
      <p:pic>
        <p:nvPicPr>
          <p:cNvPr id="5" name="Picture 10" descr="05">
            <a:extLst>
              <a:ext uri="{FF2B5EF4-FFF2-40B4-BE49-F238E27FC236}">
                <a16:creationId xmlns:a16="http://schemas.microsoft.com/office/drawing/2014/main" id="{D8E27AB5-633C-41D5-A41C-A34330658A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4775" y="4838700"/>
            <a:ext cx="1695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 descr="16258966[1]">
            <a:extLst>
              <a:ext uri="{FF2B5EF4-FFF2-40B4-BE49-F238E27FC236}">
                <a16:creationId xmlns:a16="http://schemas.microsoft.com/office/drawing/2014/main" id="{4C2EFE39-7ABF-453F-A727-3A51CC391F6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02142214[1]">
            <a:extLst>
              <a:ext uri="{FF2B5EF4-FFF2-40B4-BE49-F238E27FC236}">
                <a16:creationId xmlns:a16="http://schemas.microsoft.com/office/drawing/2014/main" id="{55DE9A2A-9834-4C04-9C4D-FF0CF25D03A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514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02142214[1]">
            <a:extLst>
              <a:ext uri="{FF2B5EF4-FFF2-40B4-BE49-F238E27FC236}">
                <a16:creationId xmlns:a16="http://schemas.microsoft.com/office/drawing/2014/main" id="{DA8EE142-C45A-457B-A801-EE2EDA05A6D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2578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02142214[1]">
            <a:extLst>
              <a:ext uri="{FF2B5EF4-FFF2-40B4-BE49-F238E27FC236}">
                <a16:creationId xmlns:a16="http://schemas.microsoft.com/office/drawing/2014/main" id="{401D0B3A-3D1F-4D28-8397-498C0AC95C6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276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16258966[1]">
            <a:extLst>
              <a:ext uri="{FF2B5EF4-FFF2-40B4-BE49-F238E27FC236}">
                <a16:creationId xmlns:a16="http://schemas.microsoft.com/office/drawing/2014/main" id="{5FB608F6-4EC0-4F44-949D-68FC4EFA26A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6670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16258966[1]">
            <a:extLst>
              <a:ext uri="{FF2B5EF4-FFF2-40B4-BE49-F238E27FC236}">
                <a16:creationId xmlns:a16="http://schemas.microsoft.com/office/drawing/2014/main" id="{26269DF5-AA35-40F4-B827-3E39FC8CC0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192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7" descr="16258966[1]">
            <a:extLst>
              <a:ext uri="{FF2B5EF4-FFF2-40B4-BE49-F238E27FC236}">
                <a16:creationId xmlns:a16="http://schemas.microsoft.com/office/drawing/2014/main" id="{251CE7EF-B8E2-4CDC-AFA5-D2A3D08F319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562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8" descr="16258966[1]">
            <a:extLst>
              <a:ext uri="{FF2B5EF4-FFF2-40B4-BE49-F238E27FC236}">
                <a16:creationId xmlns:a16="http://schemas.microsoft.com/office/drawing/2014/main" id="{E1924400-BBF1-42C7-B60B-66E1B86D7C8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51816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9" descr="1STAROLL">
            <a:extLst>
              <a:ext uri="{FF2B5EF4-FFF2-40B4-BE49-F238E27FC236}">
                <a16:creationId xmlns:a16="http://schemas.microsoft.com/office/drawing/2014/main" id="{38330B9C-FDF3-4541-ACBE-A199714A449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202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0" descr="1STAROLL">
            <a:extLst>
              <a:ext uri="{FF2B5EF4-FFF2-40B4-BE49-F238E27FC236}">
                <a16:creationId xmlns:a16="http://schemas.microsoft.com/office/drawing/2014/main" id="{E2B36081-DD38-4AA0-8712-6F13D3B3DB2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1" descr="1STAROLL">
            <a:extLst>
              <a:ext uri="{FF2B5EF4-FFF2-40B4-BE49-F238E27FC236}">
                <a16:creationId xmlns:a16="http://schemas.microsoft.com/office/drawing/2014/main" id="{C60D2479-8F32-43E4-BCEA-D189360FFDA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2" descr="1STAROLL">
            <a:extLst>
              <a:ext uri="{FF2B5EF4-FFF2-40B4-BE49-F238E27FC236}">
                <a16:creationId xmlns:a16="http://schemas.microsoft.com/office/drawing/2014/main" id="{7CF293D4-A67F-4CA6-8FE1-B3B555BC1E0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24775" y="33496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6" descr="pinksparkle6df1">
            <a:extLst>
              <a:ext uri="{FF2B5EF4-FFF2-40B4-BE49-F238E27FC236}">
                <a16:creationId xmlns:a16="http://schemas.microsoft.com/office/drawing/2014/main" id="{29175923-2509-475B-A387-E97755D37B0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429001"/>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30" descr="th_b9hsm1">
            <a:extLst>
              <a:ext uri="{FF2B5EF4-FFF2-40B4-BE49-F238E27FC236}">
                <a16:creationId xmlns:a16="http://schemas.microsoft.com/office/drawing/2014/main" id="{9E85FA91-4D55-4C4E-9E3E-F1AA689277B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200401" y="11430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34" descr="th_b9hsm1">
            <a:extLst>
              <a:ext uri="{FF2B5EF4-FFF2-40B4-BE49-F238E27FC236}">
                <a16:creationId xmlns:a16="http://schemas.microsoft.com/office/drawing/2014/main" id="{005835D8-E399-4F0D-A457-83E62987A47E}"/>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48201" y="6019801"/>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nodeType="afterGroup">
                            <p:stCondLst>
                              <p:cond delay="1500"/>
                            </p:stCondLst>
                            <p:childTnLst>
                              <p:par>
                                <p:cTn id="13" presetID="2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234A02A-CBB7-4D4C-8C2B-F00F5F6437C7}"/>
              </a:ext>
            </a:extLst>
          </p:cNvPr>
          <p:cNvSpPr>
            <a:spLocks noChangeArrowheads="1"/>
          </p:cNvSpPr>
          <p:nvPr/>
        </p:nvSpPr>
        <p:spPr bwMode="auto">
          <a:xfrm flipV="1">
            <a:off x="1524000" y="6858000"/>
            <a:ext cx="9144000" cy="76200"/>
          </a:xfrm>
          <a:prstGeom prst="rect">
            <a:avLst/>
          </a:prstGeom>
          <a:solidFill>
            <a:schemeClr val="bg1"/>
          </a:solidFill>
          <a:ln w="76200" cmpd="tri">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2800">
              <a:solidFill>
                <a:srgbClr val="0000FF"/>
              </a:solidFill>
              <a:latin typeface="Times New Roman" panose="02020603050405020304" pitchFamily="18" charset="0"/>
            </a:endParaRPr>
          </a:p>
        </p:txBody>
      </p:sp>
      <p:sp>
        <p:nvSpPr>
          <p:cNvPr id="13315" name="AutoShape 3">
            <a:extLst>
              <a:ext uri="{FF2B5EF4-FFF2-40B4-BE49-F238E27FC236}">
                <a16:creationId xmlns:a16="http://schemas.microsoft.com/office/drawing/2014/main" id="{114058FA-2CD2-432E-8CD3-3C8DC633FDBF}"/>
              </a:ext>
            </a:extLst>
          </p:cNvPr>
          <p:cNvSpPr>
            <a:spLocks noChangeArrowheads="1"/>
          </p:cNvSpPr>
          <p:nvPr/>
        </p:nvSpPr>
        <p:spPr bwMode="auto">
          <a:xfrm flipV="1">
            <a:off x="3810000" y="228600"/>
            <a:ext cx="5410200" cy="1752600"/>
          </a:xfrm>
          <a:prstGeom prst="cloudCallout">
            <a:avLst>
              <a:gd name="adj1" fmla="val -32954"/>
              <a:gd name="adj2" fmla="val -118843"/>
            </a:avLst>
          </a:prstGeom>
          <a:solidFill>
            <a:schemeClr val="bg1"/>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fontAlgn="base">
              <a:spcBef>
                <a:spcPct val="0"/>
              </a:spcBef>
              <a:spcAft>
                <a:spcPct val="0"/>
              </a:spcAft>
              <a:buClrTx/>
              <a:buSzTx/>
              <a:buNone/>
            </a:pPr>
            <a:endParaRPr lang="en-US" altLang="en-US" sz="1800">
              <a:solidFill>
                <a:srgbClr val="FFFFFF"/>
              </a:solidFill>
              <a:latin typeface="Times New Roman" panose="02020603050405020304" pitchFamily="18" charset="0"/>
            </a:endParaRPr>
          </a:p>
        </p:txBody>
      </p:sp>
      <p:pic>
        <p:nvPicPr>
          <p:cNvPr id="13316" name="Picture 13" descr="Picture9">
            <a:extLst>
              <a:ext uri="{FF2B5EF4-FFF2-40B4-BE49-F238E27FC236}">
                <a16:creationId xmlns:a16="http://schemas.microsoft.com/office/drawing/2014/main" id="{5D1CE903-AF96-4427-8D9A-15A2D8041C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76600" y="3276600"/>
            <a:ext cx="1658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2" descr="Picture9">
            <a:extLst>
              <a:ext uri="{FF2B5EF4-FFF2-40B4-BE49-F238E27FC236}">
                <a16:creationId xmlns:a16="http://schemas.microsoft.com/office/drawing/2014/main" id="{6D50F3C8-A703-4791-AA8D-A74D230F4F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3276600"/>
            <a:ext cx="16938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XMPL_092">
            <a:extLst>
              <a:ext uri="{FF2B5EF4-FFF2-40B4-BE49-F238E27FC236}">
                <a16:creationId xmlns:a16="http://schemas.microsoft.com/office/drawing/2014/main" id="{2B52D84A-3E14-4A8E-8784-05652318B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0"/>
            <a:ext cx="76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XMPL_092">
            <a:extLst>
              <a:ext uri="{FF2B5EF4-FFF2-40B4-BE49-F238E27FC236}">
                <a16:creationId xmlns:a16="http://schemas.microsoft.com/office/drawing/2014/main" id="{B35FDAB1-67AC-482E-8990-D7BD7C1F9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943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AutoShape 14">
            <a:extLst>
              <a:ext uri="{FF2B5EF4-FFF2-40B4-BE49-F238E27FC236}">
                <a16:creationId xmlns:a16="http://schemas.microsoft.com/office/drawing/2014/main" id="{B36EB209-9FE6-417B-B7E6-185BDDF760CC}"/>
              </a:ext>
            </a:extLst>
          </p:cNvPr>
          <p:cNvSpPr>
            <a:spLocks noChangeArrowheads="1"/>
          </p:cNvSpPr>
          <p:nvPr/>
        </p:nvSpPr>
        <p:spPr bwMode="auto">
          <a:xfrm>
            <a:off x="5715000" y="5105400"/>
            <a:ext cx="381000" cy="381000"/>
          </a:xfrm>
          <a:prstGeom prst="star4">
            <a:avLst>
              <a:gd name="adj" fmla="val 12500"/>
            </a:avLst>
          </a:prstGeom>
          <a:gradFill rotWithShape="1">
            <a:gsLst>
              <a:gs pos="0">
                <a:schemeClr val="tx1"/>
              </a:gs>
              <a:gs pos="100000">
                <a:srgbClr val="FF0066"/>
              </a:gs>
            </a:gsLst>
            <a:path path="shape">
              <a:fillToRect l="50000" t="50000" r="50000" b="50000"/>
            </a:path>
          </a:gradFill>
          <a:ln w="9525">
            <a:solidFill>
              <a:srgbClr val="FF0066"/>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1800">
              <a:solidFill>
                <a:srgbClr val="FFFFFF"/>
              </a:solidFill>
              <a:latin typeface="Times New Roman" panose="02020603050405020304" pitchFamily="18" charset="0"/>
            </a:endParaRPr>
          </a:p>
        </p:txBody>
      </p:sp>
      <p:sp>
        <p:nvSpPr>
          <p:cNvPr id="2" name="AutoShape 14">
            <a:extLst>
              <a:ext uri="{FF2B5EF4-FFF2-40B4-BE49-F238E27FC236}">
                <a16:creationId xmlns:a16="http://schemas.microsoft.com/office/drawing/2014/main" id="{C3EFEB34-384A-4AB0-890B-5FAB41A3FE47}"/>
              </a:ext>
            </a:extLst>
          </p:cNvPr>
          <p:cNvSpPr>
            <a:spLocks noChangeArrowheads="1"/>
          </p:cNvSpPr>
          <p:nvPr/>
        </p:nvSpPr>
        <p:spPr bwMode="auto">
          <a:xfrm>
            <a:off x="9448800" y="2057400"/>
            <a:ext cx="381000" cy="381000"/>
          </a:xfrm>
          <a:prstGeom prst="star4">
            <a:avLst>
              <a:gd name="adj" fmla="val 12500"/>
            </a:avLst>
          </a:prstGeom>
          <a:gradFill rotWithShape="1">
            <a:gsLst>
              <a:gs pos="0">
                <a:schemeClr val="tx1"/>
              </a:gs>
              <a:gs pos="100000">
                <a:srgbClr val="FF0066"/>
              </a:gs>
            </a:gsLst>
            <a:path path="shape">
              <a:fillToRect l="50000" t="50000" r="50000" b="50000"/>
            </a:path>
          </a:gradFill>
          <a:ln w="9525">
            <a:solidFill>
              <a:srgbClr val="FF0066"/>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1800">
              <a:solidFill>
                <a:srgbClr val="FFFFFF"/>
              </a:solidFill>
              <a:latin typeface="Times New Roman" panose="02020603050405020304" pitchFamily="18" charset="0"/>
            </a:endParaRPr>
          </a:p>
        </p:txBody>
      </p:sp>
      <p:sp>
        <p:nvSpPr>
          <p:cNvPr id="95243" name="AutoShape 11">
            <a:extLst>
              <a:ext uri="{FF2B5EF4-FFF2-40B4-BE49-F238E27FC236}">
                <a16:creationId xmlns:a16="http://schemas.microsoft.com/office/drawing/2014/main" id="{64285A47-A85B-4DC3-9018-9A231874CE54}"/>
              </a:ext>
            </a:extLst>
          </p:cNvPr>
          <p:cNvSpPr>
            <a:spLocks noChangeArrowheads="1"/>
          </p:cNvSpPr>
          <p:nvPr/>
        </p:nvSpPr>
        <p:spPr bwMode="auto">
          <a:xfrm>
            <a:off x="2895600" y="4648200"/>
            <a:ext cx="457200" cy="457200"/>
          </a:xfrm>
          <a:prstGeom prst="star5">
            <a:avLst/>
          </a:prstGeom>
          <a:solidFill>
            <a:srgbClr val="FF0000"/>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FF00FF"/>
              </a:solidFill>
              <a:latin typeface="Times New Roman" panose="02020603050405020304" pitchFamily="18" charset="0"/>
            </a:endParaRPr>
          </a:p>
        </p:txBody>
      </p:sp>
      <p:sp>
        <p:nvSpPr>
          <p:cNvPr id="95244" name="AutoShape 12">
            <a:extLst>
              <a:ext uri="{FF2B5EF4-FFF2-40B4-BE49-F238E27FC236}">
                <a16:creationId xmlns:a16="http://schemas.microsoft.com/office/drawing/2014/main" id="{A2011612-7769-41B9-B642-D0C651D1C8D2}"/>
              </a:ext>
            </a:extLst>
          </p:cNvPr>
          <p:cNvSpPr>
            <a:spLocks noChangeArrowheads="1"/>
          </p:cNvSpPr>
          <p:nvPr/>
        </p:nvSpPr>
        <p:spPr bwMode="auto">
          <a:xfrm>
            <a:off x="2667000" y="1143000"/>
            <a:ext cx="457200" cy="457200"/>
          </a:xfrm>
          <a:prstGeom prst="star5">
            <a:avLst/>
          </a:prstGeom>
          <a:solidFill>
            <a:srgbClr val="FF0000"/>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FF00FF"/>
              </a:solidFill>
              <a:latin typeface="Times New Roman" panose="02020603050405020304" pitchFamily="18" charset="0"/>
            </a:endParaRPr>
          </a:p>
        </p:txBody>
      </p:sp>
      <p:sp>
        <p:nvSpPr>
          <p:cNvPr id="95245" name="AutoShape 13">
            <a:extLst>
              <a:ext uri="{FF2B5EF4-FFF2-40B4-BE49-F238E27FC236}">
                <a16:creationId xmlns:a16="http://schemas.microsoft.com/office/drawing/2014/main" id="{2D6DCDD6-09B6-4461-846C-A4463274AE3C}"/>
              </a:ext>
            </a:extLst>
          </p:cNvPr>
          <p:cNvSpPr>
            <a:spLocks noChangeArrowheads="1"/>
          </p:cNvSpPr>
          <p:nvPr/>
        </p:nvSpPr>
        <p:spPr bwMode="auto">
          <a:xfrm>
            <a:off x="9677400" y="838200"/>
            <a:ext cx="457200" cy="457200"/>
          </a:xfrm>
          <a:prstGeom prst="star5">
            <a:avLst/>
          </a:prstGeom>
          <a:solidFill>
            <a:srgbClr val="FF0000"/>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a:solidFill>
                <a:srgbClr val="FF00FF"/>
              </a:solidFill>
              <a:latin typeface="Times New Roman" panose="02020603050405020304" pitchFamily="18" charset="0"/>
            </a:endParaRPr>
          </a:p>
        </p:txBody>
      </p:sp>
      <p:sp>
        <p:nvSpPr>
          <p:cNvPr id="13325" name="Text Box 15">
            <a:extLst>
              <a:ext uri="{FF2B5EF4-FFF2-40B4-BE49-F238E27FC236}">
                <a16:creationId xmlns:a16="http://schemas.microsoft.com/office/drawing/2014/main" id="{8F0ED9C3-AF25-46C1-A789-4E06016D384D}"/>
              </a:ext>
            </a:extLst>
          </p:cNvPr>
          <p:cNvSpPr txBox="1">
            <a:spLocks noChangeArrowheads="1"/>
          </p:cNvSpPr>
          <p:nvPr/>
        </p:nvSpPr>
        <p:spPr bwMode="auto">
          <a:xfrm>
            <a:off x="4953000" y="838201"/>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0" fontAlgn="base" hangingPunct="0">
              <a:spcBef>
                <a:spcPct val="50000"/>
              </a:spcBef>
              <a:spcAft>
                <a:spcPct val="0"/>
              </a:spcAft>
              <a:buClrTx/>
              <a:buSzTx/>
              <a:buNone/>
            </a:pPr>
            <a:r>
              <a:rPr lang="en-US" altLang="en-US" sz="4000" b="1">
                <a:solidFill>
                  <a:srgbClr val="FFFFFF"/>
                </a:solidFill>
                <a:latin typeface="Times New Roman" panose="02020603050405020304" pitchFamily="18" charset="0"/>
              </a:rPr>
              <a:t>Viết Chính tả</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95245"/>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9524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95243"/>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2062"/>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5000" fill="hold"/>
                                        <p:tgtEl>
                                          <p:spTgt spid="95245"/>
                                        </p:tgtEl>
                                        <p:attrNameLst>
                                          <p:attrName>fillcolor</p:attrName>
                                        </p:attrNameLst>
                                      </p:cBhvr>
                                      <p:to>
                                        <a:schemeClr val="accent2"/>
                                      </p:to>
                                    </p:animClr>
                                    <p:set>
                                      <p:cBhvr>
                                        <p:cTn id="19" dur="5000" fill="hold"/>
                                        <p:tgtEl>
                                          <p:spTgt spid="95245"/>
                                        </p:tgtEl>
                                        <p:attrNameLst>
                                          <p:attrName>fill.type</p:attrName>
                                        </p:attrNameLst>
                                      </p:cBhvr>
                                      <p:to>
                                        <p:strVal val="solid"/>
                                      </p:to>
                                    </p:set>
                                    <p:set>
                                      <p:cBhvr>
                                        <p:cTn id="20" dur="5000" fill="hold"/>
                                        <p:tgtEl>
                                          <p:spTgt spid="952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P spid="2" grpId="0" animBg="1"/>
      <p:bldP spid="95243" grpId="0" animBg="1"/>
      <p:bldP spid="95244" grpId="0" animBg="1"/>
      <p:bldP spid="952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EBDD8C1D-2BA5-4295-B93F-5E6FD4718B1C}"/>
              </a:ext>
            </a:extLst>
          </p:cNvPr>
          <p:cNvSpPr txBox="1">
            <a:spLocks noChangeArrowheads="1"/>
          </p:cNvSpPr>
          <p:nvPr/>
        </p:nvSpPr>
        <p:spPr bwMode="auto">
          <a:xfrm>
            <a:off x="1676400" y="304801"/>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FF0066"/>
                </a:solidFill>
                <a:latin typeface="Times New Roman" panose="02020603050405020304" pitchFamily="18" charset="0"/>
              </a:rPr>
              <a:t>Luyện tập:</a:t>
            </a:r>
          </a:p>
        </p:txBody>
      </p:sp>
      <p:sp>
        <p:nvSpPr>
          <p:cNvPr id="15363" name="Text Box 5">
            <a:extLst>
              <a:ext uri="{FF2B5EF4-FFF2-40B4-BE49-F238E27FC236}">
                <a16:creationId xmlns:a16="http://schemas.microsoft.com/office/drawing/2014/main" id="{33C6C54D-BC51-4495-BAA8-52578808525B}"/>
              </a:ext>
            </a:extLst>
          </p:cNvPr>
          <p:cNvSpPr txBox="1">
            <a:spLocks noChangeArrowheads="1"/>
          </p:cNvSpPr>
          <p:nvPr/>
        </p:nvSpPr>
        <p:spPr bwMode="auto">
          <a:xfrm>
            <a:off x="1905000" y="990600"/>
            <a:ext cx="7772400"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Bài tập 2a:</a:t>
            </a:r>
          </a:p>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Mỗi cột trong bảng dưới đây ghi một cặp tiếng chỉ khác nhau ở âm đầu </a:t>
            </a:r>
            <a:r>
              <a:rPr lang="en-US" altLang="en-US" sz="2800" i="1">
                <a:solidFill>
                  <a:srgbClr val="FF0066"/>
                </a:solidFill>
                <a:latin typeface="Times New Roman" panose="02020603050405020304" pitchFamily="18" charset="0"/>
              </a:rPr>
              <a:t>l</a:t>
            </a:r>
            <a:r>
              <a:rPr lang="en-US" altLang="en-US" sz="2800">
                <a:solidFill>
                  <a:srgbClr val="0000FF"/>
                </a:solidFill>
                <a:latin typeface="Times New Roman" panose="02020603050405020304" pitchFamily="18" charset="0"/>
              </a:rPr>
              <a:t> hay </a:t>
            </a:r>
            <a:r>
              <a:rPr lang="en-US" altLang="en-US" sz="2800" i="1">
                <a:solidFill>
                  <a:srgbClr val="FF0066"/>
                </a:solidFill>
                <a:latin typeface="Times New Roman" panose="02020603050405020304" pitchFamily="18" charset="0"/>
              </a:rPr>
              <a:t>n. </a:t>
            </a:r>
            <a:r>
              <a:rPr lang="en-US" altLang="en-US" sz="2800" i="1">
                <a:solidFill>
                  <a:srgbClr val="0000FF"/>
                </a:solidFill>
                <a:latin typeface="Times New Roman" panose="02020603050405020304" pitchFamily="18" charset="0"/>
              </a:rPr>
              <a:t>Hãy tìm những từ ngữ có các tiếng đó</a:t>
            </a:r>
          </a:p>
          <a:p>
            <a:pPr eaLnBrk="0" fontAlgn="base" hangingPunct="0">
              <a:spcBef>
                <a:spcPct val="50000"/>
              </a:spcBef>
              <a:spcAft>
                <a:spcPct val="0"/>
              </a:spcAft>
              <a:buClrTx/>
              <a:buSzTx/>
              <a:buNone/>
            </a:pPr>
            <a:endParaRPr lang="en-US" altLang="en-US" sz="2800" i="1">
              <a:solidFill>
                <a:srgbClr val="0000FF"/>
              </a:solidFill>
              <a:latin typeface="Times New Roman" panose="02020603050405020304" pitchFamily="18" charset="0"/>
            </a:endParaRPr>
          </a:p>
          <a:p>
            <a:pPr eaLnBrk="0" fontAlgn="base" hangingPunct="0">
              <a:spcBef>
                <a:spcPct val="50000"/>
              </a:spcBef>
              <a:spcAft>
                <a:spcPct val="0"/>
              </a:spcAft>
              <a:buClrTx/>
              <a:buSzTx/>
              <a:buNone/>
            </a:pPr>
            <a:endParaRPr lang="en-US" altLang="en-US" sz="2800" i="1">
              <a:solidFill>
                <a:srgbClr val="0000FF"/>
              </a:solidFill>
              <a:latin typeface="Times New Roman" panose="02020603050405020304" pitchFamily="18" charset="0"/>
            </a:endParaRPr>
          </a:p>
        </p:txBody>
      </p:sp>
      <p:graphicFrame>
        <p:nvGraphicFramePr>
          <p:cNvPr id="103469" name="Group 45">
            <a:extLst>
              <a:ext uri="{FF2B5EF4-FFF2-40B4-BE49-F238E27FC236}">
                <a16:creationId xmlns:a16="http://schemas.microsoft.com/office/drawing/2014/main" id="{BF2F484D-0238-42FB-9525-100646896A18}"/>
              </a:ext>
            </a:extLst>
          </p:cNvPr>
          <p:cNvGraphicFramePr>
            <a:graphicFrameLocks noGrp="1"/>
          </p:cNvGraphicFramePr>
          <p:nvPr>
            <p:ph/>
          </p:nvPr>
        </p:nvGraphicFramePr>
        <p:xfrm>
          <a:off x="2667000" y="3200400"/>
          <a:ext cx="7010400" cy="2298700"/>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1149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lẻ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lo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lở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49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nẻ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rPr>
                        <a:t>nở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15381" name="Text Box 46">
            <a:extLst>
              <a:ext uri="{FF2B5EF4-FFF2-40B4-BE49-F238E27FC236}">
                <a16:creationId xmlns:a16="http://schemas.microsoft.com/office/drawing/2014/main" id="{F4D3EEF5-6F3C-40E9-9758-0A75F4691A72}"/>
              </a:ext>
            </a:extLst>
          </p:cNvPr>
          <p:cNvSpPr txBox="1">
            <a:spLocks noChangeArrowheads="1"/>
          </p:cNvSpPr>
          <p:nvPr/>
        </p:nvSpPr>
        <p:spPr bwMode="auto">
          <a:xfrm>
            <a:off x="2438400" y="5943601"/>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FF0066"/>
                </a:solidFill>
                <a:latin typeface="Times New Roman" panose="02020603050405020304" pitchFamily="18" charset="0"/>
              </a:rPr>
              <a:t>Mẫu:</a:t>
            </a:r>
            <a:r>
              <a:rPr lang="en-US" altLang="en-US" sz="2800">
                <a:solidFill>
                  <a:srgbClr val="0000FF"/>
                </a:solidFill>
                <a:latin typeface="Times New Roman" panose="02020603050405020304" pitchFamily="18" charset="0"/>
              </a:rPr>
              <a:t> la hét / nết na</a:t>
            </a:r>
          </a:p>
        </p:txBody>
      </p:sp>
      <p:sp>
        <p:nvSpPr>
          <p:cNvPr id="15382" name="AutoShape 49">
            <a:hlinkClick r:id="rId2" action="ppaction://hlinksldjump"/>
            <a:extLst>
              <a:ext uri="{FF2B5EF4-FFF2-40B4-BE49-F238E27FC236}">
                <a16:creationId xmlns:a16="http://schemas.microsoft.com/office/drawing/2014/main" id="{97F67901-63FB-493D-8DBB-1195B2A86972}"/>
              </a:ext>
            </a:extLst>
          </p:cNvPr>
          <p:cNvSpPr>
            <a:spLocks noChangeArrowheads="1"/>
          </p:cNvSpPr>
          <p:nvPr/>
        </p:nvSpPr>
        <p:spPr bwMode="auto">
          <a:xfrm>
            <a:off x="9296400" y="6248400"/>
            <a:ext cx="457200" cy="2286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2800">
              <a:solidFill>
                <a:srgbClr val="0000FF"/>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1" name="Group 37">
            <a:extLst>
              <a:ext uri="{FF2B5EF4-FFF2-40B4-BE49-F238E27FC236}">
                <a16:creationId xmlns:a16="http://schemas.microsoft.com/office/drawing/2014/main" id="{9903F5F4-FA3A-4ECA-A997-94BA4C6B1646}"/>
              </a:ext>
            </a:extLst>
          </p:cNvPr>
          <p:cNvGraphicFramePr>
            <a:graphicFrameLocks noGrp="1"/>
          </p:cNvGraphicFramePr>
          <p:nvPr>
            <p:ph/>
          </p:nvPr>
        </p:nvGraphicFramePr>
        <p:xfrm>
          <a:off x="1752600" y="1066801"/>
          <a:ext cx="8610600" cy="2422525"/>
        </p:xfrm>
        <a:graphic>
          <a:graphicData uri="http://schemas.openxmlformats.org/drawingml/2006/table">
            <a:tbl>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6852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la - na</a:t>
                      </a:r>
                      <a:endParaRPr kumimoji="0" lang="en-US" sz="2800" b="0" i="0" u="none" strike="noStrike" cap="none" normalizeH="0" baseline="0">
                        <a:ln>
                          <a:noFill/>
                        </a:ln>
                        <a:solidFill>
                          <a:schemeClr val="tx1"/>
                        </a:solidFill>
                        <a:effectLst/>
                        <a:latin typeface="Times New Roman" pitchFamily="18" charset="0"/>
                      </a:endParaRP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lẻ - nẻ</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lo - no</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lở - nở</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37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la hét – nết na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con la – quả na</a:t>
                      </a:r>
                      <a:endParaRPr kumimoji="0" lang="en-US" sz="1800" b="0" i="0" u="none" strike="noStrike" cap="none" normalizeH="0" baseline="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la bàn – na mở mắt</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Lẻ loi –nứt nẻ</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Tiền lẻ - nẻ mặt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Đứng lẻ - nẻ toác</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Lo lắng – ăn no</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Lo nghĩ – no nê</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Lo sợ - ngủ no mắt</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Đất nở - bột nở</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Lở loét – nở hoa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Lở mồm long móng – nở mày nở mặt</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16403" name="Text Box 38">
            <a:extLst>
              <a:ext uri="{FF2B5EF4-FFF2-40B4-BE49-F238E27FC236}">
                <a16:creationId xmlns:a16="http://schemas.microsoft.com/office/drawing/2014/main" id="{C807362E-A188-4748-8246-58E8F57EB9AC}"/>
              </a:ext>
            </a:extLst>
          </p:cNvPr>
          <p:cNvSpPr txBox="1">
            <a:spLocks noChangeArrowheads="1"/>
          </p:cNvSpPr>
          <p:nvPr/>
        </p:nvSpPr>
        <p:spPr bwMode="auto">
          <a:xfrm>
            <a:off x="1676400" y="1444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endParaRPr lang="en-US" altLang="en-US" sz="2800">
              <a:solidFill>
                <a:srgbClr val="0000FF"/>
              </a:solidFill>
              <a:latin typeface="Times New Roman" panose="02020603050405020304" pitchFamily="18" charset="0"/>
            </a:endParaRPr>
          </a:p>
        </p:txBody>
      </p:sp>
      <p:sp>
        <p:nvSpPr>
          <p:cNvPr id="16404" name="Text Box 39">
            <a:extLst>
              <a:ext uri="{FF2B5EF4-FFF2-40B4-BE49-F238E27FC236}">
                <a16:creationId xmlns:a16="http://schemas.microsoft.com/office/drawing/2014/main" id="{61AFC405-B7C6-4C09-A28E-366D3BFBE66B}"/>
              </a:ext>
            </a:extLst>
          </p:cNvPr>
          <p:cNvSpPr txBox="1">
            <a:spLocks noChangeArrowheads="1"/>
          </p:cNvSpPr>
          <p:nvPr/>
        </p:nvSpPr>
        <p:spPr bwMode="auto">
          <a:xfrm>
            <a:off x="1828800" y="228601"/>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Lời giải :</a:t>
            </a:r>
          </a:p>
        </p:txBody>
      </p:sp>
      <p:sp>
        <p:nvSpPr>
          <p:cNvPr id="16405" name="AutoShape 43">
            <a:hlinkClick r:id="rId2" action="ppaction://hlinksldjump"/>
            <a:extLst>
              <a:ext uri="{FF2B5EF4-FFF2-40B4-BE49-F238E27FC236}">
                <a16:creationId xmlns:a16="http://schemas.microsoft.com/office/drawing/2014/main" id="{A79102D7-8EC4-4D88-AE0A-63A93984BF8E}"/>
              </a:ext>
            </a:extLst>
          </p:cNvPr>
          <p:cNvSpPr>
            <a:spLocks noChangeArrowheads="1"/>
          </p:cNvSpPr>
          <p:nvPr/>
        </p:nvSpPr>
        <p:spPr bwMode="auto">
          <a:xfrm>
            <a:off x="9525000" y="6172200"/>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2800">
              <a:solidFill>
                <a:srgbClr val="0000FF"/>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1BC3C470-0769-46F4-B6A0-58BA6EF82ADC}"/>
              </a:ext>
            </a:extLst>
          </p:cNvPr>
          <p:cNvSpPr txBox="1">
            <a:spLocks noChangeArrowheads="1"/>
          </p:cNvSpPr>
          <p:nvPr/>
        </p:nvSpPr>
        <p:spPr bwMode="auto">
          <a:xfrm>
            <a:off x="1981200" y="304801"/>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endParaRPr lang="en-US" altLang="en-US" sz="2800">
              <a:solidFill>
                <a:srgbClr val="0000FF"/>
              </a:solidFill>
              <a:latin typeface="Times New Roman" panose="02020603050405020304" pitchFamily="18" charset="0"/>
            </a:endParaRPr>
          </a:p>
        </p:txBody>
      </p:sp>
      <p:sp>
        <p:nvSpPr>
          <p:cNvPr id="17411" name="Rectangle 6">
            <a:extLst>
              <a:ext uri="{FF2B5EF4-FFF2-40B4-BE49-F238E27FC236}">
                <a16:creationId xmlns:a16="http://schemas.microsoft.com/office/drawing/2014/main" id="{3E849E65-B9F1-4319-877C-28C323FE8F93}"/>
              </a:ext>
            </a:extLst>
          </p:cNvPr>
          <p:cNvSpPr>
            <a:spLocks noChangeArrowheads="1"/>
          </p:cNvSpPr>
          <p:nvPr/>
        </p:nvSpPr>
        <p:spPr bwMode="auto">
          <a:xfrm>
            <a:off x="1981200" y="242888"/>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Bài tập </a:t>
            </a:r>
            <a:r>
              <a:rPr lang="en-US" altLang="en-US" sz="2800" b="1" i="1">
                <a:solidFill>
                  <a:srgbClr val="0000FF"/>
                </a:solidFill>
                <a:latin typeface="Times New Roman" panose="02020603050405020304" pitchFamily="18" charset="0"/>
              </a:rPr>
              <a:t>3a:</a:t>
            </a:r>
            <a:r>
              <a:rPr lang="en-US" altLang="en-US" sz="2800" i="1">
                <a:solidFill>
                  <a:srgbClr val="0000FF"/>
                </a:solidFill>
                <a:latin typeface="Times New Roman" panose="02020603050405020304" pitchFamily="18" charset="0"/>
              </a:rPr>
              <a:t> Thi tìm nhanh các từ láy âm đầu l :</a:t>
            </a:r>
            <a:br>
              <a:rPr lang="en-US" altLang="en-US" sz="2800" i="1">
                <a:solidFill>
                  <a:srgbClr val="0000FF"/>
                </a:solidFill>
                <a:latin typeface="Times New Roman" panose="02020603050405020304" pitchFamily="18" charset="0"/>
              </a:rPr>
            </a:br>
            <a:r>
              <a:rPr lang="en-US" altLang="en-US" sz="2800" i="1">
                <a:solidFill>
                  <a:srgbClr val="FF0066"/>
                </a:solidFill>
                <a:latin typeface="Times New Roman" panose="02020603050405020304" pitchFamily="18" charset="0"/>
              </a:rPr>
              <a:t>Mẫu :</a:t>
            </a:r>
            <a:r>
              <a:rPr lang="en-US" altLang="en-US" sz="2800" i="1">
                <a:solidFill>
                  <a:srgbClr val="0000FF"/>
                </a:solidFill>
                <a:latin typeface="Times New Roman" panose="02020603050405020304" pitchFamily="18" charset="0"/>
              </a:rPr>
              <a:t> long lanh</a:t>
            </a:r>
          </a:p>
        </p:txBody>
      </p:sp>
      <p:sp>
        <p:nvSpPr>
          <p:cNvPr id="104456" name="Text Box 8">
            <a:extLst>
              <a:ext uri="{FF2B5EF4-FFF2-40B4-BE49-F238E27FC236}">
                <a16:creationId xmlns:a16="http://schemas.microsoft.com/office/drawing/2014/main" id="{5D405AAB-7173-43E1-B16E-7529BCA7CC59}"/>
              </a:ext>
            </a:extLst>
          </p:cNvPr>
          <p:cNvSpPr txBox="1">
            <a:spLocks noChangeArrowheads="1"/>
          </p:cNvSpPr>
          <p:nvPr/>
        </p:nvSpPr>
        <p:spPr bwMode="auto">
          <a:xfrm>
            <a:off x="1905000" y="1676401"/>
            <a:ext cx="8382000" cy="30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FF0066"/>
                </a:solidFill>
                <a:latin typeface="Times New Roman" panose="02020603050405020304" pitchFamily="18" charset="0"/>
              </a:rPr>
              <a:t>Lời giải :</a:t>
            </a:r>
          </a:p>
          <a:p>
            <a:pPr eaLnBrk="0" fontAlgn="base" hangingPunct="0">
              <a:spcBef>
                <a:spcPct val="50000"/>
              </a:spcBef>
              <a:spcAft>
                <a:spcPct val="0"/>
              </a:spcAft>
              <a:buClrTx/>
              <a:buSzTx/>
              <a:buNone/>
            </a:pPr>
            <a:r>
              <a:rPr lang="en-US" altLang="en-US" sz="3000">
                <a:solidFill>
                  <a:srgbClr val="0000FF"/>
                </a:solidFill>
                <a:latin typeface="Times New Roman" panose="02020603050405020304" pitchFamily="18" charset="0"/>
              </a:rPr>
              <a:t>la liệt, la lối, lả lướt, lạ lẫm, lạ lùng, lạc lõng, lai láng, lam lũ, làm lụng, lanh lảnh, lành lặn, lảnh lót, lạnh lẽo, lạnh lùng, lay lắt, lặc lè, lẳng lặng, lặng lẽ, lắt léo, lấp lóa, lấm láp, lấp lửng, lập lòe, lóng lánh, lung linh…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additive="base">
                                        <p:cTn id="7" dur="1000" fill="hold"/>
                                        <p:tgtEl>
                                          <p:spTgt spid="104456"/>
                                        </p:tgtEl>
                                        <p:attrNameLst>
                                          <p:attrName>ppt_x</p:attrName>
                                        </p:attrNameLst>
                                      </p:cBhvr>
                                      <p:tavLst>
                                        <p:tav tm="0">
                                          <p:val>
                                            <p:strVal val="#ppt_x"/>
                                          </p:val>
                                        </p:tav>
                                        <p:tav tm="100000">
                                          <p:val>
                                            <p:strVal val="#ppt_x"/>
                                          </p:val>
                                        </p:tav>
                                      </p:tavLst>
                                    </p:anim>
                                    <p:anim calcmode="lin" valueType="num">
                                      <p:cBhvr additive="base">
                                        <p:cTn id="8" dur="10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C826095-73B7-407E-8CA3-7C76CC400F9F}"/>
              </a:ext>
            </a:extLst>
          </p:cNvPr>
          <p:cNvSpPr>
            <a:spLocks noGrp="1" noChangeArrowheads="1"/>
          </p:cNvSpPr>
          <p:nvPr>
            <p:ph type="body" idx="1"/>
          </p:nvPr>
        </p:nvSpPr>
        <p:spPr/>
        <p:txBody>
          <a:bodyPr/>
          <a:lstStyle/>
          <a:p>
            <a:pPr eaLnBrk="1" hangingPunct="1">
              <a:defRPr/>
            </a:pPr>
            <a:endParaRPr lang="en-US"/>
          </a:p>
        </p:txBody>
      </p:sp>
      <p:pic>
        <p:nvPicPr>
          <p:cNvPr id="18435" name="Picture 9">
            <a:extLst>
              <a:ext uri="{FF2B5EF4-FFF2-40B4-BE49-F238E27FC236}">
                <a16:creationId xmlns:a16="http://schemas.microsoft.com/office/drawing/2014/main" id="{511F3193-23A0-49CD-AEF8-A1648C12F060}"/>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1"/>
            <a:ext cx="9144000" cy="687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6">
            <a:extLst>
              <a:ext uri="{FF2B5EF4-FFF2-40B4-BE49-F238E27FC236}">
                <a16:creationId xmlns:a16="http://schemas.microsoft.com/office/drawing/2014/main" id="{D4B8E632-9BC2-416C-BE97-95E66AF1E39C}"/>
              </a:ext>
            </a:extLst>
          </p:cNvPr>
          <p:cNvSpPr txBox="1">
            <a:spLocks noChangeArrowheads="1"/>
          </p:cNvSpPr>
          <p:nvPr/>
        </p:nvSpPr>
        <p:spPr bwMode="auto">
          <a:xfrm>
            <a:off x="2133600" y="3810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Củng cố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32591569-AE89-402D-A95B-844F1EDC78DB}"/>
              </a:ext>
            </a:extLst>
          </p:cNvPr>
          <p:cNvSpPr>
            <a:spLocks noGrp="1" noChangeArrowheads="1"/>
          </p:cNvSpPr>
          <p:nvPr>
            <p:ph type="body" idx="1"/>
          </p:nvPr>
        </p:nvSpPr>
        <p:spPr/>
        <p:txBody>
          <a:bodyPr/>
          <a:lstStyle/>
          <a:p>
            <a:pPr eaLnBrk="1" hangingPunct="1">
              <a:defRPr/>
            </a:pPr>
            <a:endParaRPr lang="en-US"/>
          </a:p>
        </p:txBody>
      </p:sp>
      <p:pic>
        <p:nvPicPr>
          <p:cNvPr id="19459" name="Picture 9">
            <a:extLst>
              <a:ext uri="{FF2B5EF4-FFF2-40B4-BE49-F238E27FC236}">
                <a16:creationId xmlns:a16="http://schemas.microsoft.com/office/drawing/2014/main" id="{A5A5C39B-BF11-45B4-B3CE-5BC3EB1E90C8}"/>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1"/>
            <a:ext cx="9144000" cy="687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3" name="Rectangle 5">
            <a:extLst>
              <a:ext uri="{FF2B5EF4-FFF2-40B4-BE49-F238E27FC236}">
                <a16:creationId xmlns:a16="http://schemas.microsoft.com/office/drawing/2014/main" id="{41A5AEED-8FA5-4D19-B545-5BE17926E557}"/>
              </a:ext>
            </a:extLst>
          </p:cNvPr>
          <p:cNvSpPr>
            <a:spLocks noChangeArrowheads="1"/>
          </p:cNvSpPr>
          <p:nvPr/>
        </p:nvSpPr>
        <p:spPr bwMode="auto">
          <a:xfrm>
            <a:off x="2667000" y="1752600"/>
            <a:ext cx="7543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defRPr/>
            </a:pPr>
            <a:r>
              <a:rPr lang="en-US" sz="2800" b="1" u="sng">
                <a:solidFill>
                  <a:srgbClr val="0000FF"/>
                </a:solidFill>
                <a:latin typeface="Times New Roman" panose="02020603050405020304" pitchFamily="18" charset="0"/>
              </a:rPr>
              <a:t>Dặn dò</a:t>
            </a:r>
          </a:p>
          <a:p>
            <a:pPr eaLnBrk="0" fontAlgn="base" hangingPunct="0">
              <a:spcBef>
                <a:spcPct val="0"/>
              </a:spcBef>
              <a:spcAft>
                <a:spcPct val="0"/>
              </a:spcAft>
              <a:defRPr/>
            </a:pPr>
            <a:endParaRPr lang="en-US" sz="2800" b="1" u="sng">
              <a:solidFill>
                <a:srgbClr val="0000FF"/>
              </a:solidFill>
              <a:latin typeface="Times New Roman" panose="02020603050405020304" pitchFamily="18" charset="0"/>
            </a:endParaRPr>
          </a:p>
          <a:p>
            <a:pPr eaLnBrk="0" fontAlgn="base" hangingPunct="0">
              <a:spcBef>
                <a:spcPct val="0"/>
              </a:spcBef>
              <a:spcAft>
                <a:spcPct val="0"/>
              </a:spcAft>
              <a:defRPr/>
            </a:pPr>
            <a:r>
              <a:rPr lang="en-US" sz="2800" b="1" i="1">
                <a:solidFill>
                  <a:srgbClr val="0000FF"/>
                </a:solidFill>
                <a:latin typeface="Times New Roman" panose="02020603050405020304" pitchFamily="18" charset="0"/>
              </a:rPr>
              <a:t>Chuẩn bị tiết sau :</a:t>
            </a:r>
          </a:p>
          <a:p>
            <a:pPr eaLnBrk="0" fontAlgn="base" hangingPunct="0">
              <a:spcBef>
                <a:spcPct val="0"/>
              </a:spcBef>
              <a:spcAft>
                <a:spcPct val="0"/>
              </a:spcAft>
              <a:defRPr/>
            </a:pPr>
            <a:endParaRPr lang="en-US" sz="2800" b="1">
              <a:solidFill>
                <a:srgbClr val="0000FF"/>
              </a:solidFill>
              <a:effectLst>
                <a:outerShdw blurRad="38100" dist="38100" dir="2700000" algn="tl">
                  <a:srgbClr val="000000"/>
                </a:outerShdw>
              </a:effectLst>
              <a:latin typeface="Times New Roman" panose="02020603050405020304" pitchFamily="18" charset="0"/>
            </a:endParaRPr>
          </a:p>
          <a:p>
            <a:pPr eaLnBrk="0" fontAlgn="base" hangingPunct="0">
              <a:spcBef>
                <a:spcPct val="0"/>
              </a:spcBef>
              <a:spcAft>
                <a:spcPct val="0"/>
              </a:spcAft>
              <a:defRPr/>
            </a:pPr>
            <a:r>
              <a:rPr lang="en-US" sz="2800" b="1">
                <a:solidFill>
                  <a:srgbClr val="0000FF"/>
                </a:solidFill>
                <a:latin typeface="Times New Roman" panose="02020603050405020304" pitchFamily="18" charset="0"/>
              </a:rPr>
              <a:t>   Ôn tập giữa học kỳ 1 : Chính tả (Nghe – viết)</a:t>
            </a:r>
          </a:p>
          <a:p>
            <a:pPr eaLnBrk="0" fontAlgn="base" hangingPunct="0">
              <a:spcBef>
                <a:spcPct val="0"/>
              </a:spcBef>
              <a:spcAft>
                <a:spcPct val="0"/>
              </a:spcAft>
              <a:defRPr/>
            </a:pPr>
            <a:r>
              <a:rPr lang="en-US" sz="2800" b="1">
                <a:solidFill>
                  <a:srgbClr val="0000FF"/>
                </a:solidFill>
                <a:latin typeface="Times New Roman" panose="02020603050405020304" pitchFamily="18" charset="0"/>
              </a:rPr>
              <a:t>   Nỗi niềm giữ nước, giữ rừng</a:t>
            </a:r>
          </a:p>
        </p:txBody>
      </p:sp>
      <p:sp>
        <p:nvSpPr>
          <p:cNvPr id="19461" name="Text Box 7">
            <a:extLst>
              <a:ext uri="{FF2B5EF4-FFF2-40B4-BE49-F238E27FC236}">
                <a16:creationId xmlns:a16="http://schemas.microsoft.com/office/drawing/2014/main" id="{F461EA07-F570-4423-968E-0E946D1F4D97}"/>
              </a:ext>
            </a:extLst>
          </p:cNvPr>
          <p:cNvSpPr txBox="1">
            <a:spLocks noChangeArrowheads="1"/>
          </p:cNvSpPr>
          <p:nvPr/>
        </p:nvSpPr>
        <p:spPr bwMode="auto">
          <a:xfrm>
            <a:off x="5181600" y="5562601"/>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Sách Tiếng Việt 5 tập 1 trang 95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ED4A27F9-6F90-4F09-A173-CE5FF1040048}"/>
              </a:ext>
            </a:extLst>
          </p:cNvPr>
          <p:cNvSpPr>
            <a:spLocks noChangeArrowheads="1"/>
          </p:cNvSpPr>
          <p:nvPr/>
        </p:nvSpPr>
        <p:spPr bwMode="auto">
          <a:xfrm>
            <a:off x="2209800" y="33528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fontAlgn="base">
              <a:lnSpc>
                <a:spcPct val="90000"/>
              </a:lnSpc>
              <a:spcBef>
                <a:spcPct val="0"/>
              </a:spcBef>
              <a:spcAft>
                <a:spcPct val="0"/>
              </a:spcAft>
              <a:buClrTx/>
              <a:buSzTx/>
              <a:buNone/>
            </a:pPr>
            <a:endParaRPr lang="en-US" altLang="en-US" i="1">
              <a:solidFill>
                <a:srgbClr val="FFFFFF"/>
              </a:solidFill>
              <a:latin typeface=".VnTime" panose="020B7200000000000000" pitchFamily="34" charset="0"/>
            </a:endParaRPr>
          </a:p>
        </p:txBody>
      </p:sp>
      <p:pic>
        <p:nvPicPr>
          <p:cNvPr id="20483" name="Picture 13" descr="2">
            <a:extLst>
              <a:ext uri="{FF2B5EF4-FFF2-40B4-BE49-F238E27FC236}">
                <a16:creationId xmlns:a16="http://schemas.microsoft.com/office/drawing/2014/main" id="{309FBDAE-B487-4883-BA57-A26DD7136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1"/>
            <a:ext cx="9144000" cy="7096125"/>
          </a:xfrm>
          <a:prstGeom prst="rect">
            <a:avLst/>
          </a:prstGeom>
          <a:gradFill rotWithShape="1">
            <a:gsLst>
              <a:gs pos="0">
                <a:srgbClr val="00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4" name="Picture 17" descr="2">
            <a:extLst>
              <a:ext uri="{FF2B5EF4-FFF2-40B4-BE49-F238E27FC236}">
                <a16:creationId xmlns:a16="http://schemas.microsoft.com/office/drawing/2014/main" id="{D885490A-E82E-4079-9F28-79A33D26D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
            <a:ext cx="9144000" cy="7096125"/>
          </a:xfrm>
          <a:prstGeom prst="rect">
            <a:avLst/>
          </a:prstGeom>
          <a:gradFill rotWithShape="1">
            <a:gsLst>
              <a:gs pos="0">
                <a:srgbClr val="00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5" name="Rectangle 18">
            <a:extLst>
              <a:ext uri="{FF2B5EF4-FFF2-40B4-BE49-F238E27FC236}">
                <a16:creationId xmlns:a16="http://schemas.microsoft.com/office/drawing/2014/main" id="{B00C4351-C9F3-4FC6-8B65-D000FD0B69E6}"/>
              </a:ext>
            </a:extLst>
          </p:cNvPr>
          <p:cNvSpPr>
            <a:spLocks noChangeArrowheads="1"/>
          </p:cNvSpPr>
          <p:nvPr/>
        </p:nvSpPr>
        <p:spPr bwMode="auto">
          <a:xfrm>
            <a:off x="3200400" y="2651126"/>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0" fontAlgn="base" hangingPunct="0">
              <a:spcBef>
                <a:spcPct val="0"/>
              </a:spcBef>
              <a:spcAft>
                <a:spcPct val="0"/>
              </a:spcAft>
              <a:buClrTx/>
              <a:buSzTx/>
              <a:buNone/>
            </a:pPr>
            <a:r>
              <a:rPr lang="en-US" altLang="en-US" sz="4000" b="1">
                <a:solidFill>
                  <a:srgbClr val="0000FF"/>
                </a:solidFill>
                <a:latin typeface="Times New Roman" panose="02020603050405020304" pitchFamily="18" charset="0"/>
              </a:rPr>
              <a:t>Cám ơn thầy cô </a:t>
            </a:r>
          </a:p>
          <a:p>
            <a:pPr algn="ctr" eaLnBrk="0" fontAlgn="base" hangingPunct="0">
              <a:spcBef>
                <a:spcPct val="0"/>
              </a:spcBef>
              <a:spcAft>
                <a:spcPct val="0"/>
              </a:spcAft>
              <a:buClrTx/>
              <a:buSzTx/>
              <a:buNone/>
            </a:pPr>
            <a:r>
              <a:rPr lang="en-US" altLang="en-US" sz="4000" b="1">
                <a:solidFill>
                  <a:srgbClr val="0000FF"/>
                </a:solidFill>
                <a:latin typeface="Times New Roman" panose="02020603050405020304" pitchFamily="18" charset="0"/>
              </a:rPr>
              <a:t>và các em học sinh</a:t>
            </a:r>
            <a:endParaRPr lang="en-US" altLang="en-US" sz="4000" b="1">
              <a:solidFill>
                <a:srgbClr val="CC3300"/>
              </a:solidFill>
              <a:latin typeface=".VnClarendon" panose="020B7200000000000000"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1" name="Group 37">
            <a:extLst>
              <a:ext uri="{FF2B5EF4-FFF2-40B4-BE49-F238E27FC236}">
                <a16:creationId xmlns:a16="http://schemas.microsoft.com/office/drawing/2014/main" id="{AA8CF435-6861-4F93-B9B9-5A5547AAA303}"/>
              </a:ext>
            </a:extLst>
          </p:cNvPr>
          <p:cNvGraphicFramePr>
            <a:graphicFrameLocks noGrp="1"/>
          </p:cNvGraphicFramePr>
          <p:nvPr>
            <p:ph/>
          </p:nvPr>
        </p:nvGraphicFramePr>
        <p:xfrm>
          <a:off x="1752600" y="1066801"/>
          <a:ext cx="8610600" cy="2422525"/>
        </p:xfrm>
        <a:graphic>
          <a:graphicData uri="http://schemas.openxmlformats.org/drawingml/2006/table">
            <a:tbl>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6852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la - na</a:t>
                      </a:r>
                      <a:endParaRPr kumimoji="0" lang="en-US" sz="2800" b="0" i="0" u="none" strike="noStrike" cap="none" normalizeH="0" baseline="0">
                        <a:ln>
                          <a:noFill/>
                        </a:ln>
                        <a:solidFill>
                          <a:schemeClr val="tx1"/>
                        </a:solidFill>
                        <a:effectLst/>
                        <a:latin typeface="Times New Roman" pitchFamily="18" charset="0"/>
                      </a:endParaRP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lẻ - nẻ</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lo - no</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rgbClr val="FF0066"/>
                          </a:solidFill>
                          <a:effectLst/>
                          <a:latin typeface="Times New Roman" pitchFamily="18" charset="0"/>
                        </a:rPr>
                        <a:t>lở - nở</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37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la hét – nết na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con la – quả na</a:t>
                      </a:r>
                      <a:endParaRPr kumimoji="0" lang="en-US" sz="1800" b="0" i="0" u="none" strike="noStrike" cap="none" normalizeH="0" baseline="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la bàn – na mở mắt</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Lẻ loi –nứt nẻ</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Tiền lẻ - nẻ mặt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Đứng lẻ - nẻ toác</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Lo lắng – ăn no</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Lo nghĩ – no nê</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Lo sợ - ngủ no mắt</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Đất nở - bột nở</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Lở loét – nở hoa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rgbClr val="0000FF"/>
                          </a:solidFill>
                          <a:effectLst/>
                          <a:latin typeface="Times New Roman" pitchFamily="18" charset="0"/>
                        </a:rPr>
                        <a:t>Lở mồm long móng – nở mày nở mặt</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21523" name="Text Box 38">
            <a:extLst>
              <a:ext uri="{FF2B5EF4-FFF2-40B4-BE49-F238E27FC236}">
                <a16:creationId xmlns:a16="http://schemas.microsoft.com/office/drawing/2014/main" id="{A9001ADC-A799-4033-85F7-C86309BAD49A}"/>
              </a:ext>
            </a:extLst>
          </p:cNvPr>
          <p:cNvSpPr txBox="1">
            <a:spLocks noChangeArrowheads="1"/>
          </p:cNvSpPr>
          <p:nvPr/>
        </p:nvSpPr>
        <p:spPr bwMode="auto">
          <a:xfrm>
            <a:off x="1676400" y="1444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endParaRPr lang="en-US" altLang="en-US" sz="2800">
              <a:solidFill>
                <a:srgbClr val="0000FF"/>
              </a:solidFill>
              <a:latin typeface="Times New Roman" panose="02020603050405020304" pitchFamily="18" charset="0"/>
            </a:endParaRPr>
          </a:p>
        </p:txBody>
      </p:sp>
      <p:sp>
        <p:nvSpPr>
          <p:cNvPr id="21524" name="Text Box 39">
            <a:extLst>
              <a:ext uri="{FF2B5EF4-FFF2-40B4-BE49-F238E27FC236}">
                <a16:creationId xmlns:a16="http://schemas.microsoft.com/office/drawing/2014/main" id="{77C67512-B95E-46A6-90E6-5FA5C45102CE}"/>
              </a:ext>
            </a:extLst>
          </p:cNvPr>
          <p:cNvSpPr txBox="1">
            <a:spLocks noChangeArrowheads="1"/>
          </p:cNvSpPr>
          <p:nvPr/>
        </p:nvSpPr>
        <p:spPr bwMode="auto">
          <a:xfrm>
            <a:off x="1828800" y="228601"/>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Lời giải :</a:t>
            </a:r>
          </a:p>
        </p:txBody>
      </p:sp>
      <p:sp>
        <p:nvSpPr>
          <p:cNvPr id="21525" name="AutoShape 43">
            <a:hlinkClick r:id="rId2" action="ppaction://hlinksldjump"/>
            <a:extLst>
              <a:ext uri="{FF2B5EF4-FFF2-40B4-BE49-F238E27FC236}">
                <a16:creationId xmlns:a16="http://schemas.microsoft.com/office/drawing/2014/main" id="{552D18B6-76DB-4379-AC1C-73F41A16AAC3}"/>
              </a:ext>
            </a:extLst>
          </p:cNvPr>
          <p:cNvSpPr>
            <a:spLocks noChangeArrowheads="1"/>
          </p:cNvSpPr>
          <p:nvPr/>
        </p:nvSpPr>
        <p:spPr bwMode="auto">
          <a:xfrm>
            <a:off x="9525000" y="6172200"/>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2800">
              <a:solidFill>
                <a:srgbClr val="0000FF"/>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CA8247E-1539-47AE-AB55-98C2A2906255}"/>
              </a:ext>
            </a:extLst>
          </p:cNvPr>
          <p:cNvSpPr>
            <a:spLocks noGrp="1" noChangeArrowheads="1"/>
          </p:cNvSpPr>
          <p:nvPr>
            <p:ph type="title"/>
          </p:nvPr>
        </p:nvSpPr>
        <p:spPr>
          <a:xfrm>
            <a:off x="5105400" y="2349500"/>
            <a:ext cx="1295400" cy="1384300"/>
          </a:xfrm>
        </p:spPr>
        <p:txBody>
          <a:bodyPr/>
          <a:lstStyle/>
          <a:p>
            <a:pPr eaLnBrk="1" hangingPunct="1">
              <a:defRPr/>
            </a:pPr>
            <a:endParaRPr lang="en-US"/>
          </a:p>
        </p:txBody>
      </p:sp>
      <p:pic>
        <p:nvPicPr>
          <p:cNvPr id="22531" name="Picture 4" descr="ba la lai ca">
            <a:extLst>
              <a:ext uri="{FF2B5EF4-FFF2-40B4-BE49-F238E27FC236}">
                <a16:creationId xmlns:a16="http://schemas.microsoft.com/office/drawing/2014/main" id="{73B226A9-ED90-4DE3-ADEC-CDF5EE990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88936">
            <a:off x="3463926" y="-20637"/>
            <a:ext cx="4518025"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Line 5">
            <a:extLst>
              <a:ext uri="{FF2B5EF4-FFF2-40B4-BE49-F238E27FC236}">
                <a16:creationId xmlns:a16="http://schemas.microsoft.com/office/drawing/2014/main" id="{14352CB6-4490-461E-983F-CE5146FBA607}"/>
              </a:ext>
            </a:extLst>
          </p:cNvPr>
          <p:cNvSpPr>
            <a:spLocks noChangeShapeType="1"/>
          </p:cNvSpPr>
          <p:nvPr/>
        </p:nvSpPr>
        <p:spPr bwMode="auto">
          <a:xfrm flipV="1">
            <a:off x="2743200" y="2286000"/>
            <a:ext cx="56388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22533" name="Line 6">
            <a:extLst>
              <a:ext uri="{FF2B5EF4-FFF2-40B4-BE49-F238E27FC236}">
                <a16:creationId xmlns:a16="http://schemas.microsoft.com/office/drawing/2014/main" id="{E9526627-E7B2-4919-866D-0896EB35B333}"/>
              </a:ext>
            </a:extLst>
          </p:cNvPr>
          <p:cNvSpPr>
            <a:spLocks noChangeShapeType="1"/>
          </p:cNvSpPr>
          <p:nvPr/>
        </p:nvSpPr>
        <p:spPr bwMode="auto">
          <a:xfrm flipV="1">
            <a:off x="2743200" y="2209800"/>
            <a:ext cx="55626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22534" name="Line 8">
            <a:extLst>
              <a:ext uri="{FF2B5EF4-FFF2-40B4-BE49-F238E27FC236}">
                <a16:creationId xmlns:a16="http://schemas.microsoft.com/office/drawing/2014/main" id="{F0CF0A1F-4DED-47CD-87BB-A536B7353993}"/>
              </a:ext>
            </a:extLst>
          </p:cNvPr>
          <p:cNvSpPr>
            <a:spLocks noChangeShapeType="1"/>
          </p:cNvSpPr>
          <p:nvPr/>
        </p:nvSpPr>
        <p:spPr bwMode="auto">
          <a:xfrm flipV="1">
            <a:off x="2819400" y="2362200"/>
            <a:ext cx="55626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22535" name="Text Box 11">
            <a:hlinkClick r:id="rId3" action="ppaction://hlinksldjump"/>
            <a:extLst>
              <a:ext uri="{FF2B5EF4-FFF2-40B4-BE49-F238E27FC236}">
                <a16:creationId xmlns:a16="http://schemas.microsoft.com/office/drawing/2014/main" id="{4F6507FF-CB7B-499A-A5B4-3F4564963F40}"/>
              </a:ext>
            </a:extLst>
          </p:cNvPr>
          <p:cNvSpPr txBox="1">
            <a:spLocks noChangeArrowheads="1"/>
          </p:cNvSpPr>
          <p:nvPr/>
        </p:nvSpPr>
        <p:spPr bwMode="auto">
          <a:xfrm>
            <a:off x="6858000" y="601980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Đàn ba-la-lai-ca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D26556B-DACC-4204-90A1-6F1800302704}"/>
              </a:ext>
            </a:extLst>
          </p:cNvPr>
          <p:cNvSpPr>
            <a:spLocks noGrp="1" noChangeArrowheads="1"/>
          </p:cNvSpPr>
          <p:nvPr>
            <p:ph type="title"/>
          </p:nvPr>
        </p:nvSpPr>
        <p:spPr>
          <a:xfrm>
            <a:off x="4724400" y="2425700"/>
            <a:ext cx="1219200" cy="1384300"/>
          </a:xfrm>
        </p:spPr>
        <p:txBody>
          <a:bodyPr/>
          <a:lstStyle/>
          <a:p>
            <a:pPr eaLnBrk="1" hangingPunct="1">
              <a:defRPr/>
            </a:pPr>
            <a:endParaRPr lang="en-US"/>
          </a:p>
        </p:txBody>
      </p:sp>
      <p:pic>
        <p:nvPicPr>
          <p:cNvPr id="92164" name="Picture 4" descr="trang choi voi">
            <a:extLst>
              <a:ext uri="{FF2B5EF4-FFF2-40B4-BE49-F238E27FC236}">
                <a16:creationId xmlns:a16="http://schemas.microsoft.com/office/drawing/2014/main" id="{121A66ED-60CE-460B-B75A-D9F5991D5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a:extLst>
              <a:ext uri="{FF2B5EF4-FFF2-40B4-BE49-F238E27FC236}">
                <a16:creationId xmlns:a16="http://schemas.microsoft.com/office/drawing/2014/main" id="{CAA8AE0C-B6D0-4E0A-8650-7E96E9FCD78E}"/>
              </a:ext>
            </a:extLst>
          </p:cNvPr>
          <p:cNvSpPr>
            <a:spLocks noChangeArrowheads="1"/>
          </p:cNvSpPr>
          <p:nvPr/>
        </p:nvSpPr>
        <p:spPr bwMode="auto">
          <a:xfrm>
            <a:off x="7848600" y="6019801"/>
            <a:ext cx="26670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fontAlgn="base">
              <a:lnSpc>
                <a:spcPct val="90000"/>
              </a:lnSpc>
              <a:spcAft>
                <a:spcPct val="0"/>
              </a:spcAft>
              <a:buClr>
                <a:srgbClr val="FFCC00"/>
              </a:buClr>
              <a:buNone/>
            </a:pPr>
            <a:r>
              <a:rPr lang="en-US" altLang="en-US" i="1">
                <a:solidFill>
                  <a:srgbClr val="6600FF"/>
                </a:solidFill>
                <a:hlinkClick r:id="rId3" action="ppaction://hlinksldjump"/>
              </a:rPr>
              <a:t>trăng chơi vơi</a:t>
            </a:r>
            <a:endParaRPr lang="en-US" altLang="en-US" i="1">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wedge">
                                      <p:cBhvr>
                                        <p:cTn id="7" dur="3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F071FC2F-7F01-46A8-8F1A-D2BAEB0AB017}"/>
              </a:ext>
            </a:extLst>
          </p:cNvPr>
          <p:cNvSpPr txBox="1">
            <a:spLocks noChangeArrowheads="1"/>
          </p:cNvSpPr>
          <p:nvPr/>
        </p:nvSpPr>
        <p:spPr bwMode="auto">
          <a:xfrm>
            <a:off x="1905000" y="304801"/>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Ôn bài cũ</a:t>
            </a:r>
          </a:p>
        </p:txBody>
      </p:sp>
      <p:pic>
        <p:nvPicPr>
          <p:cNvPr id="111621" name="Picture 5" descr="Thuyen buom va vanh khuyen">
            <a:extLst>
              <a:ext uri="{FF2B5EF4-FFF2-40B4-BE49-F238E27FC236}">
                <a16:creationId xmlns:a16="http://schemas.microsoft.com/office/drawing/2014/main" id="{3881FC5D-DFC2-4971-9DD4-A4EF845B2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1"/>
            <a:ext cx="38354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Text Box 6">
            <a:extLst>
              <a:ext uri="{FF2B5EF4-FFF2-40B4-BE49-F238E27FC236}">
                <a16:creationId xmlns:a16="http://schemas.microsoft.com/office/drawing/2014/main" id="{83E8F501-FF3E-4894-81C3-D9DAF6AD3A69}"/>
              </a:ext>
            </a:extLst>
          </p:cNvPr>
          <p:cNvSpPr txBox="1">
            <a:spLocks noChangeArrowheads="1"/>
          </p:cNvSpPr>
          <p:nvPr/>
        </p:nvSpPr>
        <p:spPr bwMode="auto">
          <a:xfrm>
            <a:off x="6248400" y="1600201"/>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thuyền</a:t>
            </a:r>
          </a:p>
        </p:txBody>
      </p:sp>
      <p:sp>
        <p:nvSpPr>
          <p:cNvPr id="111623" name="Text Box 7">
            <a:extLst>
              <a:ext uri="{FF2B5EF4-FFF2-40B4-BE49-F238E27FC236}">
                <a16:creationId xmlns:a16="http://schemas.microsoft.com/office/drawing/2014/main" id="{54670040-12C3-4A8C-940A-11911A7E1248}"/>
              </a:ext>
            </a:extLst>
          </p:cNvPr>
          <p:cNvSpPr txBox="1">
            <a:spLocks noChangeArrowheads="1"/>
          </p:cNvSpPr>
          <p:nvPr/>
        </p:nvSpPr>
        <p:spPr bwMode="auto">
          <a:xfrm>
            <a:off x="6324600" y="4267201"/>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vành khuyên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wedge">
                                      <p:cBhvr>
                                        <p:cTn id="7" dur="2000"/>
                                        <p:tgtEl>
                                          <p:spTgt spid="111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1622"/>
                                        </p:tgtEl>
                                        <p:attrNameLst>
                                          <p:attrName>style.visibility</p:attrName>
                                        </p:attrNameLst>
                                      </p:cBhvr>
                                      <p:to>
                                        <p:strVal val="visible"/>
                                      </p:to>
                                    </p:set>
                                    <p:anim calcmode="lin" valueType="num">
                                      <p:cBhvr additive="base">
                                        <p:cTn id="12" dur="1000" fill="hold"/>
                                        <p:tgtEl>
                                          <p:spTgt spid="111622"/>
                                        </p:tgtEl>
                                        <p:attrNameLst>
                                          <p:attrName>ppt_x</p:attrName>
                                        </p:attrNameLst>
                                      </p:cBhvr>
                                      <p:tavLst>
                                        <p:tav tm="0">
                                          <p:val>
                                            <p:strVal val="#ppt_x"/>
                                          </p:val>
                                        </p:tav>
                                        <p:tav tm="100000">
                                          <p:val>
                                            <p:strVal val="#ppt_x"/>
                                          </p:val>
                                        </p:tav>
                                      </p:tavLst>
                                    </p:anim>
                                    <p:anim calcmode="lin" valueType="num">
                                      <p:cBhvr additive="base">
                                        <p:cTn id="13" dur="10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1623"/>
                                        </p:tgtEl>
                                        <p:attrNameLst>
                                          <p:attrName>style.visibility</p:attrName>
                                        </p:attrNameLst>
                                      </p:cBhvr>
                                      <p:to>
                                        <p:strVal val="visible"/>
                                      </p:to>
                                    </p:set>
                                    <p:anim calcmode="lin" valueType="num">
                                      <p:cBhvr additive="base">
                                        <p:cTn id="18" dur="1000" fill="hold"/>
                                        <p:tgtEl>
                                          <p:spTgt spid="111623"/>
                                        </p:tgtEl>
                                        <p:attrNameLst>
                                          <p:attrName>ppt_x</p:attrName>
                                        </p:attrNameLst>
                                      </p:cBhvr>
                                      <p:tavLst>
                                        <p:tav tm="0">
                                          <p:val>
                                            <p:strVal val="#ppt_x"/>
                                          </p:val>
                                        </p:tav>
                                        <p:tav tm="100000">
                                          <p:val>
                                            <p:strVal val="#ppt_x"/>
                                          </p:val>
                                        </p:tav>
                                      </p:tavLst>
                                    </p:anim>
                                    <p:anim calcmode="lin" valueType="num">
                                      <p:cBhvr additive="base">
                                        <p:cTn id="19" dur="1000" fill="hold"/>
                                        <p:tgtEl>
                                          <p:spTgt spid="1116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1116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eng, Hai yen, Do Quyen">
            <a:extLst>
              <a:ext uri="{FF2B5EF4-FFF2-40B4-BE49-F238E27FC236}">
                <a16:creationId xmlns:a16="http://schemas.microsoft.com/office/drawing/2014/main" id="{C511E069-C308-4A72-967A-D99F857EB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1"/>
            <a:ext cx="88011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a:extLst>
              <a:ext uri="{FF2B5EF4-FFF2-40B4-BE49-F238E27FC236}">
                <a16:creationId xmlns:a16="http://schemas.microsoft.com/office/drawing/2014/main" id="{592FD976-E005-4A5C-8066-7D2F38663935}"/>
              </a:ext>
            </a:extLst>
          </p:cNvPr>
          <p:cNvSpPr txBox="1">
            <a:spLocks noChangeArrowheads="1"/>
          </p:cNvSpPr>
          <p:nvPr/>
        </p:nvSpPr>
        <p:spPr bwMode="auto">
          <a:xfrm>
            <a:off x="2362200" y="4648201"/>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yểng</a:t>
            </a:r>
          </a:p>
        </p:txBody>
      </p:sp>
      <p:sp>
        <p:nvSpPr>
          <p:cNvPr id="113668" name="Text Box 4">
            <a:extLst>
              <a:ext uri="{FF2B5EF4-FFF2-40B4-BE49-F238E27FC236}">
                <a16:creationId xmlns:a16="http://schemas.microsoft.com/office/drawing/2014/main" id="{BB3051BA-60E0-4937-8BDC-AF4DC0793DD0}"/>
              </a:ext>
            </a:extLst>
          </p:cNvPr>
          <p:cNvSpPr txBox="1">
            <a:spLocks noChangeArrowheads="1"/>
          </p:cNvSpPr>
          <p:nvPr/>
        </p:nvSpPr>
        <p:spPr bwMode="auto">
          <a:xfrm>
            <a:off x="5181600" y="4648201"/>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hải yến</a:t>
            </a:r>
          </a:p>
        </p:txBody>
      </p:sp>
      <p:sp>
        <p:nvSpPr>
          <p:cNvPr id="113669" name="Text Box 5">
            <a:extLst>
              <a:ext uri="{FF2B5EF4-FFF2-40B4-BE49-F238E27FC236}">
                <a16:creationId xmlns:a16="http://schemas.microsoft.com/office/drawing/2014/main" id="{DD61118D-D53C-4983-BEB9-2CFC99BA48A9}"/>
              </a:ext>
            </a:extLst>
          </p:cNvPr>
          <p:cNvSpPr txBox="1">
            <a:spLocks noChangeArrowheads="1"/>
          </p:cNvSpPr>
          <p:nvPr/>
        </p:nvSpPr>
        <p:spPr bwMode="auto">
          <a:xfrm>
            <a:off x="8229600" y="4648201"/>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a:solidFill>
                  <a:srgbClr val="0000FF"/>
                </a:solidFill>
                <a:latin typeface="Times New Roman" panose="02020603050405020304" pitchFamily="18" charset="0"/>
              </a:rPr>
              <a:t>đỗ quyên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1000" fill="hold"/>
                                        <p:tgtEl>
                                          <p:spTgt spid="113667"/>
                                        </p:tgtEl>
                                        <p:attrNameLst>
                                          <p:attrName>ppt_x</p:attrName>
                                        </p:attrNameLst>
                                      </p:cBhvr>
                                      <p:tavLst>
                                        <p:tav tm="0">
                                          <p:val>
                                            <p:strVal val="#ppt_x"/>
                                          </p:val>
                                        </p:tav>
                                        <p:tav tm="100000">
                                          <p:val>
                                            <p:strVal val="#ppt_x"/>
                                          </p:val>
                                        </p:tav>
                                      </p:tavLst>
                                    </p:anim>
                                    <p:anim calcmode="lin" valueType="num">
                                      <p:cBhvr additive="base">
                                        <p:cTn id="8" dur="1000" fill="hold"/>
                                        <p:tgtEl>
                                          <p:spTgt spid="1136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8"/>
                                        </p:tgtEl>
                                        <p:attrNameLst>
                                          <p:attrName>style.visibility</p:attrName>
                                        </p:attrNameLst>
                                      </p:cBhvr>
                                      <p:to>
                                        <p:strVal val="visible"/>
                                      </p:to>
                                    </p:set>
                                    <p:anim calcmode="lin" valueType="num">
                                      <p:cBhvr additive="base">
                                        <p:cTn id="13" dur="1000" fill="hold"/>
                                        <p:tgtEl>
                                          <p:spTgt spid="113668"/>
                                        </p:tgtEl>
                                        <p:attrNameLst>
                                          <p:attrName>ppt_x</p:attrName>
                                        </p:attrNameLst>
                                      </p:cBhvr>
                                      <p:tavLst>
                                        <p:tav tm="0">
                                          <p:val>
                                            <p:strVal val="#ppt_x"/>
                                          </p:val>
                                        </p:tav>
                                        <p:tav tm="100000">
                                          <p:val>
                                            <p:strVal val="#ppt_x"/>
                                          </p:val>
                                        </p:tav>
                                      </p:tavLst>
                                    </p:anim>
                                    <p:anim calcmode="lin" valueType="num">
                                      <p:cBhvr additive="base">
                                        <p:cTn id="14" dur="10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9"/>
                                        </p:tgtEl>
                                        <p:attrNameLst>
                                          <p:attrName>style.visibility</p:attrName>
                                        </p:attrNameLst>
                                      </p:cBhvr>
                                      <p:to>
                                        <p:strVal val="visible"/>
                                      </p:to>
                                    </p:set>
                                    <p:anim calcmode="lin" valueType="num">
                                      <p:cBhvr additive="base">
                                        <p:cTn id="19" dur="1000" fill="hold"/>
                                        <p:tgtEl>
                                          <p:spTgt spid="113669"/>
                                        </p:tgtEl>
                                        <p:attrNameLst>
                                          <p:attrName>ppt_x</p:attrName>
                                        </p:attrNameLst>
                                      </p:cBhvr>
                                      <p:tavLst>
                                        <p:tav tm="0">
                                          <p:val>
                                            <p:strVal val="#ppt_x"/>
                                          </p:val>
                                        </p:tav>
                                        <p:tav tm="100000">
                                          <p:val>
                                            <p:strVal val="#ppt_x"/>
                                          </p:val>
                                        </p:tav>
                                      </p:tavLst>
                                    </p:anim>
                                    <p:anim calcmode="lin" valueType="num">
                                      <p:cBhvr additive="base">
                                        <p:cTn id="20" dur="10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89">
            <a:extLst>
              <a:ext uri="{FF2B5EF4-FFF2-40B4-BE49-F238E27FC236}">
                <a16:creationId xmlns:a16="http://schemas.microsoft.com/office/drawing/2014/main" id="{9E14525B-4A81-4461-B9B1-7CC50D0B55B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43288"/>
            <a:ext cx="44196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2" descr="89">
            <a:extLst>
              <a:ext uri="{FF2B5EF4-FFF2-40B4-BE49-F238E27FC236}">
                <a16:creationId xmlns:a16="http://schemas.microsoft.com/office/drawing/2014/main" id="{B88362F9-AC81-495B-B655-F0C71F723AC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971801"/>
            <a:ext cx="44196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XMPL_092">
            <a:extLst>
              <a:ext uri="{FF2B5EF4-FFF2-40B4-BE49-F238E27FC236}">
                <a16:creationId xmlns:a16="http://schemas.microsoft.com/office/drawing/2014/main" id="{3777DFAA-B689-4C21-8522-EA059DF73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52400"/>
            <a:ext cx="2000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XMPL_092">
            <a:extLst>
              <a:ext uri="{FF2B5EF4-FFF2-40B4-BE49-F238E27FC236}">
                <a16:creationId xmlns:a16="http://schemas.microsoft.com/office/drawing/2014/main" id="{69664C7A-FBF5-4491-BBDE-233D27CD2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
            <a:ext cx="883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9" name="Text Box 17">
            <a:extLst>
              <a:ext uri="{FF2B5EF4-FFF2-40B4-BE49-F238E27FC236}">
                <a16:creationId xmlns:a16="http://schemas.microsoft.com/office/drawing/2014/main" id="{E740C143-6E5A-4917-8A3D-9E20024B5E88}"/>
              </a:ext>
            </a:extLst>
          </p:cNvPr>
          <p:cNvSpPr txBox="1">
            <a:spLocks noChangeArrowheads="1"/>
          </p:cNvSpPr>
          <p:nvPr/>
        </p:nvSpPr>
        <p:spPr bwMode="auto">
          <a:xfrm>
            <a:off x="2743200" y="1600201"/>
            <a:ext cx="7467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0" fontAlgn="base" hangingPunct="0">
              <a:spcBef>
                <a:spcPct val="50000"/>
              </a:spcBef>
              <a:spcAft>
                <a:spcPct val="0"/>
              </a:spcAft>
              <a:buClrTx/>
              <a:buSzTx/>
              <a:buNone/>
            </a:pPr>
            <a:r>
              <a:rPr lang="en-US" altLang="en-US" sz="2400" b="1">
                <a:solidFill>
                  <a:srgbClr val="0000FF"/>
                </a:solidFill>
                <a:latin typeface="Times New Roman" panose="02020603050405020304" pitchFamily="18" charset="0"/>
              </a:rPr>
              <a:t>BÀI: TIẾNG ĐÀN BA-LA-LAI-CA TRÊN SÔNG ĐÀ</a:t>
            </a:r>
            <a:br>
              <a:rPr lang="en-US" altLang="en-US" sz="2400" b="1">
                <a:solidFill>
                  <a:srgbClr val="0000FF"/>
                </a:solidFill>
                <a:latin typeface="Times New Roman" panose="02020603050405020304" pitchFamily="18" charset="0"/>
              </a:rPr>
            </a:br>
            <a:r>
              <a:rPr lang="en-US" altLang="en-US" sz="2400" b="1">
                <a:solidFill>
                  <a:srgbClr val="0000FF"/>
                </a:solidFill>
                <a:latin typeface="Times New Roman" panose="02020603050405020304" pitchFamily="18" charset="0"/>
              </a:rPr>
              <a:t>                                                                    Quang Huy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29"/>
                                        </p:tgtEl>
                                        <p:attrNameLst>
                                          <p:attrName>style.visibility</p:attrName>
                                        </p:attrNameLst>
                                      </p:cBhvr>
                                      <p:to>
                                        <p:strVal val="visible"/>
                                      </p:to>
                                    </p:set>
                                    <p:anim calcmode="lin" valueType="num">
                                      <p:cBhvr additive="base">
                                        <p:cTn id="7" dur="1000" fill="hold"/>
                                        <p:tgtEl>
                                          <p:spTgt spid="90129"/>
                                        </p:tgtEl>
                                        <p:attrNameLst>
                                          <p:attrName>ppt_x</p:attrName>
                                        </p:attrNameLst>
                                      </p:cBhvr>
                                      <p:tavLst>
                                        <p:tav tm="0">
                                          <p:val>
                                            <p:strVal val="#ppt_x"/>
                                          </p:val>
                                        </p:tav>
                                        <p:tav tm="100000">
                                          <p:val>
                                            <p:strVal val="#ppt_x"/>
                                          </p:val>
                                        </p:tav>
                                      </p:tavLst>
                                    </p:anim>
                                    <p:anim calcmode="lin" valueType="num">
                                      <p:cBhvr additive="base">
                                        <p:cTn id="8" dur="1000" fill="hold"/>
                                        <p:tgtEl>
                                          <p:spTgt spid="90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FC84023-027A-4C28-83C0-474A39D1F190}"/>
              </a:ext>
            </a:extLst>
          </p:cNvPr>
          <p:cNvSpPr>
            <a:spLocks noGrp="1" noChangeArrowheads="1"/>
          </p:cNvSpPr>
          <p:nvPr>
            <p:ph type="title"/>
          </p:nvPr>
        </p:nvSpPr>
        <p:spPr>
          <a:xfrm>
            <a:off x="5562600" y="2667000"/>
            <a:ext cx="914400" cy="1384300"/>
          </a:xfrm>
        </p:spPr>
        <p:txBody>
          <a:bodyPr/>
          <a:lstStyle/>
          <a:p>
            <a:pPr eaLnBrk="1" hangingPunct="1">
              <a:defRPr/>
            </a:pPr>
            <a:endParaRPr lang="en-US"/>
          </a:p>
        </p:txBody>
      </p:sp>
      <p:sp>
        <p:nvSpPr>
          <p:cNvPr id="97283" name="Rectangle 3">
            <a:extLst>
              <a:ext uri="{FF2B5EF4-FFF2-40B4-BE49-F238E27FC236}">
                <a16:creationId xmlns:a16="http://schemas.microsoft.com/office/drawing/2014/main" id="{795674C0-B862-491B-A7E5-E2A7ABD041B1}"/>
              </a:ext>
            </a:extLst>
          </p:cNvPr>
          <p:cNvSpPr>
            <a:spLocks noGrp="1" noChangeArrowheads="1"/>
          </p:cNvSpPr>
          <p:nvPr>
            <p:ph type="body" idx="1"/>
          </p:nvPr>
        </p:nvSpPr>
        <p:spPr/>
        <p:txBody>
          <a:bodyPr/>
          <a:lstStyle/>
          <a:p>
            <a:pPr eaLnBrk="1" hangingPunct="1">
              <a:defRPr/>
            </a:pPr>
            <a:endParaRPr lang="en-US"/>
          </a:p>
        </p:txBody>
      </p:sp>
      <p:pic>
        <p:nvPicPr>
          <p:cNvPr id="97286" name="Picture 6" descr="kho tho 3">
            <a:extLst>
              <a:ext uri="{FF2B5EF4-FFF2-40B4-BE49-F238E27FC236}">
                <a16:creationId xmlns:a16="http://schemas.microsoft.com/office/drawing/2014/main" id="{5F90AF9F-1FE5-4A43-8A7F-5CE98A9C4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wedge">
                                      <p:cBhvr>
                                        <p:cTn id="7" dur="20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8193C136-05C2-4321-905F-CA5A3C10FE4B}"/>
              </a:ext>
            </a:extLst>
          </p:cNvPr>
          <p:cNvSpPr>
            <a:spLocks noChangeArrowheads="1"/>
          </p:cNvSpPr>
          <p:nvPr/>
        </p:nvSpPr>
        <p:spPr bwMode="auto">
          <a:xfrm>
            <a:off x="2209800" y="33528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fontAlgn="base">
              <a:lnSpc>
                <a:spcPct val="90000"/>
              </a:lnSpc>
              <a:spcBef>
                <a:spcPct val="0"/>
              </a:spcBef>
              <a:spcAft>
                <a:spcPct val="0"/>
              </a:spcAft>
              <a:buClrTx/>
              <a:buSzTx/>
              <a:buNone/>
            </a:pPr>
            <a:endParaRPr lang="en-US" altLang="en-US" i="1">
              <a:solidFill>
                <a:srgbClr val="FFFFFF"/>
              </a:solidFill>
              <a:latin typeface=".VnTime" panose="020B7200000000000000" pitchFamily="34" charset="0"/>
            </a:endParaRPr>
          </a:p>
        </p:txBody>
      </p:sp>
      <p:pic>
        <p:nvPicPr>
          <p:cNvPr id="59402" name="Picture 10" descr="thuydien hoabinh">
            <a:extLst>
              <a:ext uri="{FF2B5EF4-FFF2-40B4-BE49-F238E27FC236}">
                <a16:creationId xmlns:a16="http://schemas.microsoft.com/office/drawing/2014/main" id="{DD1E4AF6-45E3-4B1E-9977-B90DD6821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wedge">
                                      <p:cBhvr>
                                        <p:cTn id="7" dur="20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3FB73B4-92F0-4D83-8A1C-E7B3E0FC71B5}"/>
              </a:ext>
            </a:extLst>
          </p:cNvPr>
          <p:cNvSpPr>
            <a:spLocks noChangeArrowheads="1"/>
          </p:cNvSpPr>
          <p:nvPr/>
        </p:nvSpPr>
        <p:spPr bwMode="auto">
          <a:xfrm>
            <a:off x="2209800" y="33528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fontAlgn="base">
              <a:lnSpc>
                <a:spcPct val="90000"/>
              </a:lnSpc>
              <a:spcBef>
                <a:spcPct val="0"/>
              </a:spcBef>
              <a:spcAft>
                <a:spcPct val="0"/>
              </a:spcAft>
              <a:buClrTx/>
              <a:buSzTx/>
              <a:buNone/>
            </a:pPr>
            <a:endParaRPr lang="en-US" altLang="en-US" i="1">
              <a:solidFill>
                <a:srgbClr val="FFFFFF"/>
              </a:solidFill>
              <a:latin typeface=".VnTime" panose="020B7200000000000000" pitchFamily="34" charset="0"/>
            </a:endParaRPr>
          </a:p>
        </p:txBody>
      </p:sp>
      <p:sp>
        <p:nvSpPr>
          <p:cNvPr id="100355" name="Rectangle 3">
            <a:extLst>
              <a:ext uri="{FF2B5EF4-FFF2-40B4-BE49-F238E27FC236}">
                <a16:creationId xmlns:a16="http://schemas.microsoft.com/office/drawing/2014/main" id="{03A732EF-135C-42F2-9433-5CAFC45BF33E}"/>
              </a:ext>
            </a:extLst>
          </p:cNvPr>
          <p:cNvSpPr>
            <a:spLocks noChangeArrowheads="1"/>
          </p:cNvSpPr>
          <p:nvPr/>
        </p:nvSpPr>
        <p:spPr bwMode="auto">
          <a:xfrm>
            <a:off x="2514600" y="685800"/>
            <a:ext cx="5943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Trên sông Đà</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Một đêm trăng chơi vơi</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Tôi đã nghe tiếng ba-la-lai-ca</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Một cô gái Nga mái tóc màu hạt dẻ</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Ngón tay đan trên những sợi dây đồng.</a:t>
            </a:r>
            <a:br>
              <a:rPr lang="en-US" altLang="en-US" sz="2000" i="1">
                <a:solidFill>
                  <a:srgbClr val="0000FF"/>
                </a:solidFill>
                <a:latin typeface="Times New Roman" panose="02020603050405020304" pitchFamily="18" charset="0"/>
              </a:rPr>
            </a:b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Lúc ấy</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Cả công trường say ngủ cạnh dòng sông</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Những tháp khoan nhô lên trời ngẫm nghĩ</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Những xe ủi, xe ben sóng vai nhau nằm nghỉ</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Chỉ còn tiếng đàn ngân nga</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Với một dòng trăng lấp loáng sông Đà.</a:t>
            </a:r>
            <a:br>
              <a:rPr lang="en-US" altLang="en-US" sz="2000" i="1">
                <a:solidFill>
                  <a:srgbClr val="0000FF"/>
                </a:solidFill>
                <a:latin typeface="Times New Roman" panose="02020603050405020304" pitchFamily="18" charset="0"/>
              </a:rPr>
            </a:br>
            <a:endParaRPr lang="en-US" altLang="en-US" sz="2000" i="1">
              <a:solidFill>
                <a:srgbClr val="0000FF"/>
              </a:solidFill>
              <a:latin typeface="Times New Roman" panose="02020603050405020304" pitchFamily="18" charset="0"/>
            </a:endParaRP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Ngày mai</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Chiếc đập lớn nối liền hai khối núi</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Biển sẽ nằm bỡ ngỡ giữa cao nguyên</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Sông Đà chia ánh sáng đi muôn ngả</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Từ công trình thuỷ điện lớn đầu tiên.</a:t>
            </a:r>
            <a:br>
              <a:rPr lang="en-US" altLang="en-US" sz="2000" i="1">
                <a:solidFill>
                  <a:srgbClr val="0000FF"/>
                </a:solidFill>
                <a:latin typeface="Times New Roman" panose="02020603050405020304" pitchFamily="18" charset="0"/>
              </a:rPr>
            </a:b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                                                QUANG HUY</a:t>
            </a:r>
          </a:p>
          <a:p>
            <a:pPr fontAlgn="base">
              <a:lnSpc>
                <a:spcPct val="90000"/>
              </a:lnSpc>
              <a:spcBef>
                <a:spcPct val="0"/>
              </a:spcBef>
              <a:spcAft>
                <a:spcPct val="0"/>
              </a:spcAft>
              <a:buClrTx/>
              <a:buSzTx/>
              <a:buNone/>
            </a:pPr>
            <a:endParaRPr lang="en-US" altLang="en-US" sz="2000" i="1">
              <a:solidFill>
                <a:srgbClr val="0000FF"/>
              </a:solidFill>
              <a:latin typeface=".VnTime" panose="020B7200000000000000" pitchFamily="34" charset="0"/>
            </a:endParaRPr>
          </a:p>
        </p:txBody>
      </p:sp>
      <p:sp>
        <p:nvSpPr>
          <p:cNvPr id="10244" name="Text Box 10">
            <a:hlinkClick r:id="rId2" action="ppaction://hlinksldjump"/>
            <a:extLst>
              <a:ext uri="{FF2B5EF4-FFF2-40B4-BE49-F238E27FC236}">
                <a16:creationId xmlns:a16="http://schemas.microsoft.com/office/drawing/2014/main" id="{BAC5F612-1613-49DC-A69E-6CA3940E1624}"/>
              </a:ext>
            </a:extLst>
          </p:cNvPr>
          <p:cNvSpPr txBox="1">
            <a:spLocks noChangeArrowheads="1"/>
          </p:cNvSpPr>
          <p:nvPr/>
        </p:nvSpPr>
        <p:spPr bwMode="auto">
          <a:xfrm>
            <a:off x="2743200" y="152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0" fontAlgn="base" hangingPunct="0">
              <a:spcBef>
                <a:spcPct val="50000"/>
              </a:spcBef>
              <a:spcAft>
                <a:spcPct val="0"/>
              </a:spcAft>
              <a:buClrTx/>
              <a:buSzTx/>
              <a:buNone/>
            </a:pPr>
            <a:r>
              <a:rPr lang="en-US" altLang="en-US" sz="2400" b="1">
                <a:solidFill>
                  <a:srgbClr val="0000FF"/>
                </a:solidFill>
                <a:latin typeface="Times New Roman" panose="02020603050405020304" pitchFamily="18" charset="0"/>
              </a:rPr>
              <a:t>TIẾNG ĐÀN BA-LA-LAI-CA TRÊN SÔNG ĐÀ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fade">
                                      <p:cBhvr>
                                        <p:cTn id="7" dur="770" decel="100000"/>
                                        <p:tgtEl>
                                          <p:spTgt spid="100355"/>
                                        </p:tgtEl>
                                      </p:cBhvr>
                                    </p:animEffect>
                                    <p:animScale>
                                      <p:cBhvr>
                                        <p:cTn id="8" dur="770" decel="100000"/>
                                        <p:tgtEl>
                                          <p:spTgt spid="100355"/>
                                        </p:tgtEl>
                                      </p:cBhvr>
                                      <p:from x="10000" y="10000"/>
                                      <p:to x="200000" y="450000"/>
                                    </p:animScale>
                                    <p:animScale>
                                      <p:cBhvr>
                                        <p:cTn id="9" dur="1230" accel="100000" fill="hold">
                                          <p:stCondLst>
                                            <p:cond delay="770"/>
                                          </p:stCondLst>
                                        </p:cTn>
                                        <p:tgtEl>
                                          <p:spTgt spid="100355"/>
                                        </p:tgtEl>
                                      </p:cBhvr>
                                      <p:from x="200000" y="450000"/>
                                      <p:to x="100000" y="100000"/>
                                    </p:animScale>
                                    <p:set>
                                      <p:cBhvr>
                                        <p:cTn id="10" dur="770" fill="hold"/>
                                        <p:tgtEl>
                                          <p:spTgt spid="100355"/>
                                        </p:tgtEl>
                                        <p:attrNameLst>
                                          <p:attrName>ppt_x</p:attrName>
                                        </p:attrNameLst>
                                      </p:cBhvr>
                                      <p:to>
                                        <p:strVal val="(0.5)"/>
                                      </p:to>
                                    </p:set>
                                    <p:anim from="(0.5)" to="(#ppt_x)" calcmode="lin" valueType="num">
                                      <p:cBhvr>
                                        <p:cTn id="11" dur="1230" accel="100000" fill="hold">
                                          <p:stCondLst>
                                            <p:cond delay="770"/>
                                          </p:stCondLst>
                                        </p:cTn>
                                        <p:tgtEl>
                                          <p:spTgt spid="100355"/>
                                        </p:tgtEl>
                                        <p:attrNameLst>
                                          <p:attrName>ppt_x</p:attrName>
                                        </p:attrNameLst>
                                      </p:cBhvr>
                                    </p:anim>
                                    <p:set>
                                      <p:cBhvr>
                                        <p:cTn id="12" dur="770" fill="hold"/>
                                        <p:tgtEl>
                                          <p:spTgt spid="100355"/>
                                        </p:tgtEl>
                                        <p:attrNameLst>
                                          <p:attrName>ppt_y</p:attrName>
                                        </p:attrNameLst>
                                      </p:cBhvr>
                                      <p:to>
                                        <p:strVal val="(#ppt_y+0.4)"/>
                                      </p:to>
                                    </p:set>
                                    <p:anim from="(#ppt_y+0.4)" to="(#ppt_y)" calcmode="lin" valueType="num">
                                      <p:cBhvr>
                                        <p:cTn id="13" dur="1230" accel="100000" fill="hold">
                                          <p:stCondLst>
                                            <p:cond delay="770"/>
                                          </p:stCondLst>
                                        </p:cTn>
                                        <p:tgtEl>
                                          <p:spTgt spid="1003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18">
            <a:extLst>
              <a:ext uri="{FF2B5EF4-FFF2-40B4-BE49-F238E27FC236}">
                <a16:creationId xmlns:a16="http://schemas.microsoft.com/office/drawing/2014/main" id="{4AF6C37A-8840-4E67-BCD3-857566F94244}"/>
              </a:ext>
            </a:extLst>
          </p:cNvPr>
          <p:cNvSpPr txBox="1">
            <a:spLocks noChangeArrowheads="1"/>
          </p:cNvSpPr>
          <p:nvPr/>
        </p:nvSpPr>
        <p:spPr bwMode="auto">
          <a:xfrm>
            <a:off x="2286000" y="1152526"/>
            <a:ext cx="495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50000"/>
              </a:spcBef>
              <a:spcAft>
                <a:spcPct val="0"/>
              </a:spcAft>
              <a:buClrTx/>
              <a:buSzTx/>
              <a:buNone/>
            </a:pPr>
            <a:r>
              <a:rPr lang="en-US" altLang="en-US" sz="2800" b="1">
                <a:solidFill>
                  <a:srgbClr val="0000FF"/>
                </a:solidFill>
                <a:latin typeface="Times New Roman" panose="02020603050405020304" pitchFamily="18" charset="0"/>
              </a:rPr>
              <a:t>HƯỚNG DẪN VIẾT: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5" name="Rectangle 7">
            <a:extLst>
              <a:ext uri="{FF2B5EF4-FFF2-40B4-BE49-F238E27FC236}">
                <a16:creationId xmlns:a16="http://schemas.microsoft.com/office/drawing/2014/main" id="{7F43AE15-4DE9-47BD-AC40-956234B17BC6}"/>
              </a:ext>
            </a:extLst>
          </p:cNvPr>
          <p:cNvSpPr>
            <a:spLocks noChangeArrowheads="1"/>
          </p:cNvSpPr>
          <p:nvPr/>
        </p:nvSpPr>
        <p:spPr bwMode="auto">
          <a:xfrm>
            <a:off x="2514600" y="685800"/>
            <a:ext cx="5943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Trên sông Đà</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Một đêm trăng chơi vơi</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Tôi đã nghe tiếng ba-la-lai-ca</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Một cô gái Nga mái tóc màu hạt dẻ</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Ngón tay đan trên những sợi dây đồng.</a:t>
            </a:r>
            <a:br>
              <a:rPr lang="en-US" altLang="en-US" sz="2000" i="1">
                <a:solidFill>
                  <a:srgbClr val="0000FF"/>
                </a:solidFill>
                <a:latin typeface="Times New Roman" panose="02020603050405020304" pitchFamily="18" charset="0"/>
              </a:rPr>
            </a:b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Lúc ấy</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Cả công trường say ngủ cạnh dòng sông</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Những tháp khoan nhô lên trời ngẫm nghĩ</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Những xe ủi, xe ben sóng vai nhau nằm nghỉ</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Chỉ còn tiếng đàn ngân nga</a:t>
            </a: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Với một dòng trăng lấp loáng sông Đà.</a:t>
            </a:r>
            <a:br>
              <a:rPr lang="en-US" altLang="en-US" sz="2000" i="1">
                <a:solidFill>
                  <a:srgbClr val="0000FF"/>
                </a:solidFill>
                <a:latin typeface="Times New Roman" panose="02020603050405020304" pitchFamily="18" charset="0"/>
              </a:rPr>
            </a:br>
            <a:endParaRPr lang="en-US" altLang="en-US" sz="2000" i="1">
              <a:solidFill>
                <a:srgbClr val="0000FF"/>
              </a:solidFill>
              <a:latin typeface="Times New Roman" panose="02020603050405020304" pitchFamily="18" charset="0"/>
            </a:endParaRP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Ngày mai</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Chiếc đập lớn nối liền hai khối núi</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Biển sẽ nằm bỡ ngỡ giữa cao nguyên</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Sông Đà chia ánh sáng đi muôn ngả</a:t>
            </a:r>
          </a:p>
          <a:p>
            <a:pPr eaLnBrk="0" fontAlgn="base" hangingPunct="0">
              <a:spcBef>
                <a:spcPct val="0"/>
              </a:spcBef>
              <a:spcAft>
                <a:spcPct val="0"/>
              </a:spcAft>
              <a:buClrTx/>
              <a:buSzTx/>
              <a:buNone/>
            </a:pPr>
            <a:r>
              <a:rPr lang="en-US" altLang="en-US" sz="2000" i="1">
                <a:solidFill>
                  <a:srgbClr val="0000FF"/>
                </a:solidFill>
                <a:latin typeface="Times New Roman" panose="02020603050405020304" pitchFamily="18" charset="0"/>
              </a:rPr>
              <a:t>Từ công trình thủy điện lớn đầu tiên.</a:t>
            </a:r>
            <a:br>
              <a:rPr lang="en-US" altLang="en-US" sz="2000" i="1">
                <a:solidFill>
                  <a:srgbClr val="0000FF"/>
                </a:solidFill>
                <a:latin typeface="Times New Roman" panose="02020603050405020304" pitchFamily="18" charset="0"/>
              </a:rPr>
            </a:br>
            <a:br>
              <a:rPr lang="en-US" altLang="en-US" sz="2000" i="1">
                <a:solidFill>
                  <a:srgbClr val="0000FF"/>
                </a:solidFill>
                <a:latin typeface="Times New Roman" panose="02020603050405020304" pitchFamily="18" charset="0"/>
              </a:rPr>
            </a:br>
            <a:r>
              <a:rPr lang="en-US" altLang="en-US" sz="2000" i="1">
                <a:solidFill>
                  <a:srgbClr val="0000FF"/>
                </a:solidFill>
                <a:latin typeface="Times New Roman" panose="02020603050405020304" pitchFamily="18" charset="0"/>
              </a:rPr>
              <a:t>                                                QUANG HUY</a:t>
            </a:r>
          </a:p>
          <a:p>
            <a:pPr fontAlgn="base">
              <a:lnSpc>
                <a:spcPct val="90000"/>
              </a:lnSpc>
              <a:spcBef>
                <a:spcPct val="0"/>
              </a:spcBef>
              <a:spcAft>
                <a:spcPct val="0"/>
              </a:spcAft>
              <a:buClrTx/>
              <a:buSzTx/>
              <a:buNone/>
            </a:pPr>
            <a:endParaRPr lang="en-US" altLang="en-US" sz="2000" i="1">
              <a:solidFill>
                <a:srgbClr val="0000FF"/>
              </a:solidFill>
              <a:latin typeface="Times New Roman" panose="02020603050405020304" pitchFamily="18" charset="0"/>
            </a:endParaRPr>
          </a:p>
        </p:txBody>
      </p:sp>
      <p:sp>
        <p:nvSpPr>
          <p:cNvPr id="58378" name="Line 10">
            <a:extLst>
              <a:ext uri="{FF2B5EF4-FFF2-40B4-BE49-F238E27FC236}">
                <a16:creationId xmlns:a16="http://schemas.microsoft.com/office/drawing/2014/main" id="{B2EB1F46-57BD-4954-9601-050CE91107E7}"/>
              </a:ext>
            </a:extLst>
          </p:cNvPr>
          <p:cNvSpPr>
            <a:spLocks noChangeShapeType="1"/>
          </p:cNvSpPr>
          <p:nvPr/>
        </p:nvSpPr>
        <p:spPr bwMode="auto">
          <a:xfrm>
            <a:off x="4495800" y="1614488"/>
            <a:ext cx="1219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58379" name="Line 11">
            <a:extLst>
              <a:ext uri="{FF2B5EF4-FFF2-40B4-BE49-F238E27FC236}">
                <a16:creationId xmlns:a16="http://schemas.microsoft.com/office/drawing/2014/main" id="{0B3F1AD0-7D1F-41D1-8AC5-2367EC1F1C90}"/>
              </a:ext>
            </a:extLst>
          </p:cNvPr>
          <p:cNvSpPr>
            <a:spLocks noChangeShapeType="1"/>
          </p:cNvSpPr>
          <p:nvPr/>
        </p:nvSpPr>
        <p:spPr bwMode="auto">
          <a:xfrm>
            <a:off x="3433763" y="5591175"/>
            <a:ext cx="118586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58380" name="Line 12">
            <a:extLst>
              <a:ext uri="{FF2B5EF4-FFF2-40B4-BE49-F238E27FC236}">
                <a16:creationId xmlns:a16="http://schemas.microsoft.com/office/drawing/2014/main" id="{382C3C11-4BF9-4F84-965F-5651632C309A}"/>
              </a:ext>
            </a:extLst>
          </p:cNvPr>
          <p:cNvSpPr>
            <a:spLocks noChangeShapeType="1"/>
          </p:cNvSpPr>
          <p:nvPr/>
        </p:nvSpPr>
        <p:spPr bwMode="auto">
          <a:xfrm>
            <a:off x="6186488" y="3762375"/>
            <a:ext cx="9144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58381" name="Line 13">
            <a:extLst>
              <a:ext uri="{FF2B5EF4-FFF2-40B4-BE49-F238E27FC236}">
                <a16:creationId xmlns:a16="http://schemas.microsoft.com/office/drawing/2014/main" id="{BA4EB236-629E-4879-A875-2C3B5DC30C48}"/>
              </a:ext>
            </a:extLst>
          </p:cNvPr>
          <p:cNvSpPr>
            <a:spLocks noChangeShapeType="1"/>
          </p:cNvSpPr>
          <p:nvPr/>
        </p:nvSpPr>
        <p:spPr bwMode="auto">
          <a:xfrm>
            <a:off x="3600450" y="6200775"/>
            <a:ext cx="17526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58382" name="Line 14">
            <a:extLst>
              <a:ext uri="{FF2B5EF4-FFF2-40B4-BE49-F238E27FC236}">
                <a16:creationId xmlns:a16="http://schemas.microsoft.com/office/drawing/2014/main" id="{83B9C813-6C84-4AE8-902F-A2AD2DEE0867}"/>
              </a:ext>
            </a:extLst>
          </p:cNvPr>
          <p:cNvSpPr>
            <a:spLocks noChangeShapeType="1"/>
          </p:cNvSpPr>
          <p:nvPr/>
        </p:nvSpPr>
        <p:spPr bwMode="auto">
          <a:xfrm>
            <a:off x="5881688" y="3457575"/>
            <a:ext cx="97631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58383" name="Line 15">
            <a:extLst>
              <a:ext uri="{FF2B5EF4-FFF2-40B4-BE49-F238E27FC236}">
                <a16:creationId xmlns:a16="http://schemas.microsoft.com/office/drawing/2014/main" id="{F2FE7D64-62B9-46DC-BC95-3D342553E6CE}"/>
              </a:ext>
            </a:extLst>
          </p:cNvPr>
          <p:cNvSpPr>
            <a:spLocks noChangeShapeType="1"/>
          </p:cNvSpPr>
          <p:nvPr/>
        </p:nvSpPr>
        <p:spPr bwMode="auto">
          <a:xfrm>
            <a:off x="4724400" y="4376738"/>
            <a:ext cx="8382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a:solidFill>
                <a:srgbClr val="0000FF"/>
              </a:solidFill>
              <a:latin typeface="Times New Roman" panose="02020603050405020304" pitchFamily="18" charset="0"/>
            </a:endParaRPr>
          </a:p>
        </p:txBody>
      </p:sp>
      <p:sp>
        <p:nvSpPr>
          <p:cNvPr id="12297" name="Text Box 16">
            <a:extLst>
              <a:ext uri="{FF2B5EF4-FFF2-40B4-BE49-F238E27FC236}">
                <a16:creationId xmlns:a16="http://schemas.microsoft.com/office/drawing/2014/main" id="{A311BCB8-BE5B-4912-9CA9-22EAE503E131}"/>
              </a:ext>
            </a:extLst>
          </p:cNvPr>
          <p:cNvSpPr txBox="1">
            <a:spLocks noChangeArrowheads="1"/>
          </p:cNvSpPr>
          <p:nvPr/>
        </p:nvSpPr>
        <p:spPr bwMode="auto">
          <a:xfrm>
            <a:off x="2743200" y="152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0" fontAlgn="base" hangingPunct="0">
              <a:spcBef>
                <a:spcPct val="50000"/>
              </a:spcBef>
              <a:spcAft>
                <a:spcPct val="0"/>
              </a:spcAft>
              <a:buClrTx/>
              <a:buSzTx/>
              <a:buNone/>
            </a:pPr>
            <a:r>
              <a:rPr lang="en-US" altLang="en-US" sz="2400" b="1">
                <a:solidFill>
                  <a:srgbClr val="0000FF"/>
                </a:solidFill>
                <a:latin typeface="Times New Roman" panose="02020603050405020304" pitchFamily="18" charset="0"/>
              </a:rPr>
              <a:t>TIẾNG ĐÀN BA-LA-LAI-CA TRÊN SÔNG ĐÀ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770" decel="100000"/>
                                        <p:tgtEl>
                                          <p:spTgt spid="58375"/>
                                        </p:tgtEl>
                                      </p:cBhvr>
                                    </p:animEffect>
                                    <p:animScale>
                                      <p:cBhvr>
                                        <p:cTn id="8" dur="770" decel="100000"/>
                                        <p:tgtEl>
                                          <p:spTgt spid="58375"/>
                                        </p:tgtEl>
                                      </p:cBhvr>
                                      <p:from x="10000" y="10000"/>
                                      <p:to x="200000" y="450000"/>
                                    </p:animScale>
                                    <p:animScale>
                                      <p:cBhvr>
                                        <p:cTn id="9" dur="1230" accel="100000" fill="hold">
                                          <p:stCondLst>
                                            <p:cond delay="770"/>
                                          </p:stCondLst>
                                        </p:cTn>
                                        <p:tgtEl>
                                          <p:spTgt spid="58375"/>
                                        </p:tgtEl>
                                      </p:cBhvr>
                                      <p:from x="200000" y="450000"/>
                                      <p:to x="100000" y="100000"/>
                                    </p:animScale>
                                    <p:set>
                                      <p:cBhvr>
                                        <p:cTn id="10" dur="770" fill="hold"/>
                                        <p:tgtEl>
                                          <p:spTgt spid="58375"/>
                                        </p:tgtEl>
                                        <p:attrNameLst>
                                          <p:attrName>ppt_x</p:attrName>
                                        </p:attrNameLst>
                                      </p:cBhvr>
                                      <p:to>
                                        <p:strVal val="(0.5)"/>
                                      </p:to>
                                    </p:set>
                                    <p:anim from="(0.5)" to="(#ppt_x)" calcmode="lin" valueType="num">
                                      <p:cBhvr>
                                        <p:cTn id="11" dur="1230" accel="100000" fill="hold">
                                          <p:stCondLst>
                                            <p:cond delay="770"/>
                                          </p:stCondLst>
                                        </p:cTn>
                                        <p:tgtEl>
                                          <p:spTgt spid="58375"/>
                                        </p:tgtEl>
                                        <p:attrNameLst>
                                          <p:attrName>ppt_x</p:attrName>
                                        </p:attrNameLst>
                                      </p:cBhvr>
                                    </p:anim>
                                    <p:set>
                                      <p:cBhvr>
                                        <p:cTn id="12" dur="770" fill="hold"/>
                                        <p:tgtEl>
                                          <p:spTgt spid="58375"/>
                                        </p:tgtEl>
                                        <p:attrNameLst>
                                          <p:attrName>ppt_y</p:attrName>
                                        </p:attrNameLst>
                                      </p:cBhvr>
                                      <p:to>
                                        <p:strVal val="(#ppt_y+0.4)"/>
                                      </p:to>
                                    </p:set>
                                    <p:anim from="(#ppt_y+0.4)" to="(#ppt_y)" calcmode="lin" valueType="num">
                                      <p:cBhvr>
                                        <p:cTn id="13" dur="1230" accel="100000" fill="hold">
                                          <p:stCondLst>
                                            <p:cond delay="770"/>
                                          </p:stCondLst>
                                        </p:cTn>
                                        <p:tgtEl>
                                          <p:spTgt spid="5837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58378"/>
                                        </p:tgtEl>
                                        <p:attrNameLst>
                                          <p:attrName>style.visibility</p:attrName>
                                        </p:attrNameLst>
                                      </p:cBhvr>
                                      <p:to>
                                        <p:strVal val="visible"/>
                                      </p:to>
                                    </p:set>
                                    <p:anim calcmode="lin" valueType="num">
                                      <p:cBhvr additive="base">
                                        <p:cTn id="18" dur="500" fill="hold"/>
                                        <p:tgtEl>
                                          <p:spTgt spid="58378"/>
                                        </p:tgtEl>
                                        <p:attrNameLst>
                                          <p:attrName>ppt_x</p:attrName>
                                        </p:attrNameLst>
                                      </p:cBhvr>
                                      <p:tavLst>
                                        <p:tav tm="0">
                                          <p:val>
                                            <p:strVal val="0-#ppt_w/2"/>
                                          </p:val>
                                        </p:tav>
                                        <p:tav tm="100000">
                                          <p:val>
                                            <p:strVal val="#ppt_x"/>
                                          </p:val>
                                        </p:tav>
                                      </p:tavLst>
                                    </p:anim>
                                    <p:anim calcmode="lin" valueType="num">
                                      <p:cBhvr additive="base">
                                        <p:cTn id="19" dur="500" fill="hold"/>
                                        <p:tgtEl>
                                          <p:spTgt spid="5837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8382"/>
                                        </p:tgtEl>
                                        <p:attrNameLst>
                                          <p:attrName>style.visibility</p:attrName>
                                        </p:attrNameLst>
                                      </p:cBhvr>
                                      <p:to>
                                        <p:strVal val="visible"/>
                                      </p:to>
                                    </p:set>
                                    <p:anim calcmode="lin" valueType="num">
                                      <p:cBhvr additive="base">
                                        <p:cTn id="24" dur="500" fill="hold"/>
                                        <p:tgtEl>
                                          <p:spTgt spid="58382"/>
                                        </p:tgtEl>
                                        <p:attrNameLst>
                                          <p:attrName>ppt_x</p:attrName>
                                        </p:attrNameLst>
                                      </p:cBhvr>
                                      <p:tavLst>
                                        <p:tav tm="0">
                                          <p:val>
                                            <p:strVal val="0-#ppt_w/2"/>
                                          </p:val>
                                        </p:tav>
                                        <p:tav tm="100000">
                                          <p:val>
                                            <p:strVal val="#ppt_x"/>
                                          </p:val>
                                        </p:tav>
                                      </p:tavLst>
                                    </p:anim>
                                    <p:anim calcmode="lin" valueType="num">
                                      <p:cBhvr additive="base">
                                        <p:cTn id="25" dur="500" fill="hold"/>
                                        <p:tgtEl>
                                          <p:spTgt spid="5838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8380"/>
                                        </p:tgtEl>
                                        <p:attrNameLst>
                                          <p:attrName>style.visibility</p:attrName>
                                        </p:attrNameLst>
                                      </p:cBhvr>
                                      <p:to>
                                        <p:strVal val="visible"/>
                                      </p:to>
                                    </p:set>
                                    <p:anim calcmode="lin" valueType="num">
                                      <p:cBhvr additive="base">
                                        <p:cTn id="30" dur="500" fill="hold"/>
                                        <p:tgtEl>
                                          <p:spTgt spid="58380"/>
                                        </p:tgtEl>
                                        <p:attrNameLst>
                                          <p:attrName>ppt_x</p:attrName>
                                        </p:attrNameLst>
                                      </p:cBhvr>
                                      <p:tavLst>
                                        <p:tav tm="0">
                                          <p:val>
                                            <p:strVal val="0-#ppt_w/2"/>
                                          </p:val>
                                        </p:tav>
                                        <p:tav tm="100000">
                                          <p:val>
                                            <p:strVal val="#ppt_x"/>
                                          </p:val>
                                        </p:tav>
                                      </p:tavLst>
                                    </p:anim>
                                    <p:anim calcmode="lin" valueType="num">
                                      <p:cBhvr additive="base">
                                        <p:cTn id="31" dur="500" fill="hold"/>
                                        <p:tgtEl>
                                          <p:spTgt spid="5838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58383"/>
                                        </p:tgtEl>
                                        <p:attrNameLst>
                                          <p:attrName>style.visibility</p:attrName>
                                        </p:attrNameLst>
                                      </p:cBhvr>
                                      <p:to>
                                        <p:strVal val="visible"/>
                                      </p:to>
                                    </p:set>
                                    <p:anim calcmode="lin" valueType="num">
                                      <p:cBhvr additive="base">
                                        <p:cTn id="36" dur="500" fill="hold"/>
                                        <p:tgtEl>
                                          <p:spTgt spid="58383"/>
                                        </p:tgtEl>
                                        <p:attrNameLst>
                                          <p:attrName>ppt_x</p:attrName>
                                        </p:attrNameLst>
                                      </p:cBhvr>
                                      <p:tavLst>
                                        <p:tav tm="0">
                                          <p:val>
                                            <p:strVal val="0-#ppt_w/2"/>
                                          </p:val>
                                        </p:tav>
                                        <p:tav tm="100000">
                                          <p:val>
                                            <p:strVal val="#ppt_x"/>
                                          </p:val>
                                        </p:tav>
                                      </p:tavLst>
                                    </p:anim>
                                    <p:anim calcmode="lin" valueType="num">
                                      <p:cBhvr additive="base">
                                        <p:cTn id="37" dur="500" fill="hold"/>
                                        <p:tgtEl>
                                          <p:spTgt spid="5838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58379"/>
                                        </p:tgtEl>
                                        <p:attrNameLst>
                                          <p:attrName>style.visibility</p:attrName>
                                        </p:attrNameLst>
                                      </p:cBhvr>
                                      <p:to>
                                        <p:strVal val="visible"/>
                                      </p:to>
                                    </p:set>
                                    <p:anim calcmode="lin" valueType="num">
                                      <p:cBhvr additive="base">
                                        <p:cTn id="42" dur="500" fill="hold"/>
                                        <p:tgtEl>
                                          <p:spTgt spid="58379"/>
                                        </p:tgtEl>
                                        <p:attrNameLst>
                                          <p:attrName>ppt_x</p:attrName>
                                        </p:attrNameLst>
                                      </p:cBhvr>
                                      <p:tavLst>
                                        <p:tav tm="0">
                                          <p:val>
                                            <p:strVal val="0-#ppt_w/2"/>
                                          </p:val>
                                        </p:tav>
                                        <p:tav tm="100000">
                                          <p:val>
                                            <p:strVal val="#ppt_x"/>
                                          </p:val>
                                        </p:tav>
                                      </p:tavLst>
                                    </p:anim>
                                    <p:anim calcmode="lin" valueType="num">
                                      <p:cBhvr additive="base">
                                        <p:cTn id="43" dur="500" fill="hold"/>
                                        <p:tgtEl>
                                          <p:spTgt spid="58379"/>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58381"/>
                                        </p:tgtEl>
                                        <p:attrNameLst>
                                          <p:attrName>style.visibility</p:attrName>
                                        </p:attrNameLst>
                                      </p:cBhvr>
                                      <p:to>
                                        <p:strVal val="visible"/>
                                      </p:to>
                                    </p:set>
                                    <p:anim calcmode="lin" valueType="num">
                                      <p:cBhvr additive="base">
                                        <p:cTn id="48" dur="500" fill="hold"/>
                                        <p:tgtEl>
                                          <p:spTgt spid="58381"/>
                                        </p:tgtEl>
                                        <p:attrNameLst>
                                          <p:attrName>ppt_x</p:attrName>
                                        </p:attrNameLst>
                                      </p:cBhvr>
                                      <p:tavLst>
                                        <p:tav tm="0">
                                          <p:val>
                                            <p:strVal val="0-#ppt_w/2"/>
                                          </p:val>
                                        </p:tav>
                                        <p:tav tm="100000">
                                          <p:val>
                                            <p:strVal val="#ppt_x"/>
                                          </p:val>
                                        </p:tav>
                                      </p:tavLst>
                                    </p:anim>
                                    <p:anim calcmode="lin" valueType="num">
                                      <p:cBhvr additive="base">
                                        <p:cTn id="49" dur="500" fill="hold"/>
                                        <p:tgtEl>
                                          <p:spTgt spid="58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Widescreen</PresentationFormat>
  <Paragraphs>95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.VnClarendon</vt:lpstr>
      <vt:lpstr>.VnTime</vt:lpstr>
      <vt:lpstr>Arial</vt:lpstr>
      <vt:lpstr>Calibri</vt:lpstr>
      <vt:lpstr>Tahoma</vt:lpstr>
      <vt:lpstr>Times New Roman</vt:lpstr>
      <vt:lpstr>VNI-Revue</vt:lpstr>
      <vt:lpstr>Wingdings</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2020-11-03T16:53:24Z</dcterms:created>
  <dcterms:modified xsi:type="dcterms:W3CDTF">2020-11-03T16:54:14Z</dcterms:modified>
</cp:coreProperties>
</file>