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1" r:id="rId17"/>
    <p:sldId id="532" r:id="rId18"/>
    <p:sldId id="533" r:id="rId19"/>
    <p:sldId id="534" r:id="rId20"/>
    <p:sldId id="537" r:id="rId21"/>
    <p:sldId id="261" r:id="rId22"/>
  </p:sldIdLst>
  <p:sldSz cx="18288000" cy="10287000"/>
  <p:notesSz cx="6858000" cy="9144000"/>
  <p:embeddedFontLst>
    <p:embeddedFont>
      <p:font typeface="#9Slide02 Noi dung dai" charset="0"/>
      <p:regular r:id="rId24"/>
    </p:embeddedFont>
    <p:embeddedFont>
      <p:font typeface="SVN-Larch Shaded" charset="0"/>
      <p:regular r:id="rId25"/>
    </p:embeddedFont>
    <p:embeddedFont>
      <p:font typeface="Calibri Light" pitchFamily="34" charset="0"/>
      <p:regular r:id="rId26"/>
      <p:italic r:id="rId27"/>
    </p:embeddedFont>
    <p:embeddedFont>
      <p:font typeface="#9Slide05 SVNKitten" charset="0"/>
      <p:regular r:id="rId28"/>
    </p:embeddedFont>
    <p:embeddedFont>
      <p:font typeface="LNTH-Oliver" charset="0"/>
      <p:regular r:id="rId29"/>
    </p:embeddedFont>
    <p:embeddedFont>
      <p:font typeface="#9Slide01 Noi dung ngan" charset="0"/>
      <p:regular r:id="rId30"/>
    </p:embeddedFont>
    <p:embeddedFont>
      <p:font typeface="#9Slide07 Crocante" charset="0"/>
      <p:regular r:id="rId31"/>
    </p:embeddedFont>
    <p:embeddedFont>
      <p:font typeface="Cambria Math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等线" charset="-122"/>
      <p:regular r:id="rId37"/>
      <p:bold r:id="rId38"/>
    </p:embeddedFont>
    <p:embeddedFont>
      <p:font typeface="Tahoma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-600" y="-102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33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xmlns="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xmlns="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xmlns="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 dirty="0" err="1"/>
              <a:t>Vậy</a:t>
            </a:r>
            <a:r>
              <a:rPr lang="en-US" altLang="en-US" sz="3000" dirty="0"/>
              <a:t>: 17,5%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240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dirty="0"/>
              <a:t>Ta </a:t>
            </a:r>
            <a:r>
              <a:rPr lang="en-US" altLang="en-US" sz="3600" dirty="0" err="1"/>
              <a:t>có</a:t>
            </a:r>
            <a:r>
              <a:rPr lang="en-US" altLang="en-US" sz="3600" dirty="0"/>
              <a:t>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xmlns="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xmlns="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xmlns="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xmlns="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xmlns="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xmlns="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xmlns="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xmlns="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xmlns="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xmlns="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xmlns="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xmlns="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xmlns="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xmlns="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xmlns="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xmlns="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xmlns="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xmlns="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xmlns="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xmlns="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xmlns="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xmlns="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xmlns="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xmlns="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xmlns="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xmlns="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xmlns="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xmlns="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xmlns="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xmlns="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xmlns="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xmlns="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xmlns="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xmlns="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xmlns="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xmlns="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xmlns="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xmlns="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xmlns="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xmlns="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xmlns="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xmlns="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xmlns="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xmlns="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xmlns="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xmlns="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xmlns="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xmlns="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xmlns="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xmlns="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xmlns="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xmlns="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xmlns="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xmlns="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xmlns="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xmlns="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xmlns="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xmlns="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xmlns="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xmlns="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xmlns="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xmlns="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xmlns="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xmlns="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xmlns="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xmlns="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xmlns="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xmlns="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xmlns="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xmlns="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xmlns="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xmlns="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xmlns="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xmlns="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xmlns="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xmlns="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xmlns="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xmlns="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xmlns="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xmlns="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xmlns="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xmlns="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xmlns="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xmlns="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xmlns="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xmlns="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xmlns="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xmlns="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xmlns="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xmlns="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xmlns="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xmlns="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xmlns="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xmlns="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xmlns="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xmlns="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xmlns="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xmlns="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xmlns="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xmlns="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xmlns="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xmlns="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xmlns="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xmlns="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xmlns="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xmlns="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xmlns="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xmlns="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xmlns="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xmlns="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xmlns="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xmlns="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xmlns="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xmlns="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xmlns="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xmlns="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xmlns="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xmlns="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xmlns="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xmlns="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xmlns="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xmlns="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xmlns="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xmlns="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xmlns="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xmlns="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xmlns="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xmlns="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xmlns="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xmlns="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xmlns="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xmlns="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xmlns="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xmlns="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xmlns="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xmlns="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xmlns="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xmlns="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xmlns="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xmlns="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xmlns="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xmlns="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xmlns="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xmlns="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xmlns="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xmlns="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xmlns="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xmlns="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xmlns="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xmlns="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xmlns="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xmlns="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xmlns="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xmlns="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xmlns="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xmlns="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xmlns="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xmlns="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xmlns="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xmlns="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xmlns="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xmlns="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xmlns="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xmlns="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xmlns="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xmlns="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xmlns="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xmlns="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xmlns="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xmlns="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xmlns="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xmlns="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xmlns="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xmlns="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xmlns="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xmlns="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xmlns="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xmlns="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xmlns="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xmlns="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xmlns="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xmlns="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xmlns="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xmlns="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xmlns="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xmlns="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xmlns="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xmlns="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xmlns="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xmlns="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xmlns="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xmlns="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xmlns="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xmlns="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xmlns="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xmlns="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xmlns="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xmlns="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xmlns="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xmlns="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xmlns="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xmlns="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xmlns="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xmlns="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xmlns="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xmlns="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xmlns="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xmlns="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xmlns="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xmlns="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xmlns="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xmlns="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xmlns="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xmlns="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xmlns="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xmlns="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xmlns="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xmlns="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xmlns="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xmlns="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xmlns="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xmlns="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xmlns="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xmlns="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xmlns="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xmlns="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xmlns="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xmlns="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xmlns="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xmlns="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xmlns="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xmlns="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xmlns="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xmlns="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xmlns="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xmlns="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xmlns="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xmlns="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xmlns="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xmlns="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xmlns="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xmlns="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xmlns="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xmlns="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xmlns="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xmlns="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xmlns="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xmlns="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xmlns="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xmlns="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xmlns="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xmlns="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xmlns="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xmlns="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xmlns="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xmlns="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xmlns="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xmlns="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xmlns="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xmlns="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xmlns="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xmlns="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xmlns="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xmlns="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xmlns="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xmlns="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xmlns="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xmlns="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xmlns="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xmlns="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xmlns="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xmlns="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xmlns="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xmlns="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xmlns="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xmlns="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xmlns="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xmlns="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xmlns="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xmlns="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xmlns="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xmlns="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xmlns="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xmlns="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xmlns="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xmlns="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xmlns="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xmlns="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xmlns="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xmlns="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xmlns="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xmlns="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xmlns="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xmlns="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xmlns="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xmlns="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xmlns="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xmlns="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xmlns="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xmlns="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xmlns="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xmlns="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xmlns="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xmlns="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xmlns="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xmlns="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xmlns="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xmlns="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xmlns="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xmlns="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xmlns="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xmlns="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xmlns="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xmlns="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xmlns="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xmlns="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xmlns="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xmlns="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xmlns="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xmlns="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xmlns="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xmlns="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xmlns="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xmlns="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xmlns="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xmlns="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xmlns="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xmlns="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xmlns="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xmlns="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xmlns="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xmlns="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xmlns="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xmlns="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xmlns="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xmlns="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xmlns="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xmlns="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xmlns="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xmlns="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xmlns="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xmlns="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xmlns="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xmlns="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xmlns="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xmlns="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xmlns="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xmlns="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xmlns="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xmlns="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xmlns="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xmlns="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xmlns="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xmlns="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xmlns="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xmlns="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xmlns="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xmlns="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xmlns="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xmlns="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xmlns="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xmlns="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xmlns="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xmlns="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xmlns="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xmlns="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xmlns="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xmlns="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xmlns="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xmlns="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xmlns="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xmlns="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xmlns="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xmlns="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xmlns="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xmlns="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xmlns="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xmlns="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xmlns="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xmlns="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xmlns="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xmlns="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1628</TotalTime>
  <Words>1327</Words>
  <Application>Microsoft Office PowerPoint</Application>
  <PresentationFormat>Custom</PresentationFormat>
  <Paragraphs>205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#9Slide02 Noi dung dai</vt:lpstr>
      <vt:lpstr>SVN-Larch Shaded</vt:lpstr>
      <vt:lpstr>Calibri Light</vt:lpstr>
      <vt:lpstr>#9Slide05 SVNKitten</vt:lpstr>
      <vt:lpstr>LNTH-Oliver</vt:lpstr>
      <vt:lpstr>.黑体-韩语</vt:lpstr>
      <vt:lpstr>UVF Lobster12</vt:lpstr>
      <vt:lpstr>#9Slide01 Noi dung ngan</vt:lpstr>
      <vt:lpstr>华康方圆体W7</vt:lpstr>
      <vt:lpstr>.黑体-??</vt:lpstr>
      <vt:lpstr>#9Slide07 Crocante</vt:lpstr>
      <vt:lpstr>Satisfy</vt:lpstr>
      <vt:lpstr>Cambria Math</vt:lpstr>
      <vt:lpstr>Calibri</vt:lpstr>
      <vt:lpstr>等线</vt:lpstr>
      <vt:lpstr>Tahoma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Administrator</cp:lastModifiedBy>
  <cp:revision>216</cp:revision>
  <dcterms:created xsi:type="dcterms:W3CDTF">2018-01-30T02:28:00Z</dcterms:created>
  <dcterms:modified xsi:type="dcterms:W3CDTF">2022-03-01T08:09:30Z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