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Happy Monkey" panose="020B0604020202020204" charset="0"/>
      <p:regular r:id="rId25"/>
    </p:embeddedFont>
    <p:embeddedFont>
      <p:font typeface="Bebas Neue" panose="020B0604020202020204" charset="0"/>
      <p:regular r:id="rId26"/>
    </p:embeddedFont>
    <p:embeddedFont>
      <p:font typeface="Roboto Condensed Light" panose="020B0604020202020204" charset="0"/>
      <p:regular r:id="rId27"/>
      <p:italic r:id="rId28"/>
    </p:embeddedFont>
    <p:embeddedFont>
      <p:font typeface="UTM Alberta Heavy" panose="02040603050506020204" pitchFamily="18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Advent Pro Medium" panose="020B0604020202020204" charset="0"/>
      <p:regular r:id="rId31"/>
      <p:bold r:id="rId32"/>
    </p:embeddedFont>
    <p:embeddedFont>
      <p:font typeface="UTM Alexander" panose="02040603050506020204" pitchFamily="18" charset="0"/>
      <p:regular r:id="rId33"/>
    </p:embeddedFont>
    <p:embeddedFont>
      <p:font typeface="HP001 5H" panose="020B0603050302020204" pitchFamily="34" charset="-127"/>
      <p:regular r:id="rId34"/>
      <p:bold r:id="rId35"/>
    </p:embeddedFont>
    <p:embeddedFont>
      <p:font typeface="UTM Bell" panose="02040603050506020204" pitchFamily="18" charset="0"/>
      <p:regular r:id="rId36"/>
    </p:embeddedFont>
    <p:embeddedFont>
      <p:font typeface="UTM Aptima" panose="020406030505060202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>
        <p:scale>
          <a:sx n="75" d="100"/>
          <a:sy n="75" d="100"/>
        </p:scale>
        <p:origin x="8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16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3.bin"/><Relationship Id="rId18" Type="http://schemas.microsoft.com/office/2007/relationships/hdphoto" Target="../media/hdphoto2.wdp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4.wmf"/><Relationship Id="rId19" Type="http://schemas.openxmlformats.org/officeDocument/2006/relationships/image" Target="../media/image17.png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24" Type="http://schemas.microsoft.com/office/2007/relationships/hdphoto" Target="../media/hdphoto3.wdp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8.png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50.gif"/><Relationship Id="rId1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7.gif"/><Relationship Id="rId12" Type="http://schemas.openxmlformats.org/officeDocument/2006/relationships/slide" Target="slide16.xml"/><Relationship Id="rId17" Type="http://schemas.openxmlformats.org/officeDocument/2006/relationships/image" Target="../media/image52.gif"/><Relationship Id="rId2" Type="http://schemas.openxmlformats.org/officeDocument/2006/relationships/image" Target="../media/image44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9.gif"/><Relationship Id="rId5" Type="http://schemas.microsoft.com/office/2007/relationships/hdphoto" Target="../media/hdphoto5.wdp"/><Relationship Id="rId15" Type="http://schemas.openxmlformats.org/officeDocument/2006/relationships/image" Target="../media/image51.gif"/><Relationship Id="rId10" Type="http://schemas.openxmlformats.org/officeDocument/2006/relationships/slide" Target="slide17.xml"/><Relationship Id="rId19" Type="http://schemas.openxmlformats.org/officeDocument/2006/relationships/image" Target="../media/image54.gif"/><Relationship Id="rId4" Type="http://schemas.openxmlformats.org/officeDocument/2006/relationships/image" Target="../media/image46.png"/><Relationship Id="rId9" Type="http://schemas.openxmlformats.org/officeDocument/2006/relationships/image" Target="../media/image48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5.wmf"/><Relationship Id="rId3" Type="http://schemas.openxmlformats.org/officeDocument/2006/relationships/image" Target="../media/image44.jpe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wmf"/><Relationship Id="rId3" Type="http://schemas.openxmlformats.org/officeDocument/2006/relationships/image" Target="../media/image44.jpe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wmf"/><Relationship Id="rId3" Type="http://schemas.openxmlformats.org/officeDocument/2006/relationships/image" Target="../media/image44.jpe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wmf"/><Relationship Id="rId3" Type="http://schemas.openxmlformats.org/officeDocument/2006/relationships/image" Target="../media/image44.jpe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75.svg"/><Relationship Id="rId17" Type="http://schemas.openxmlformats.org/officeDocument/2006/relationships/image" Target="../media/image124.svg"/><Relationship Id="rId2" Type="http://schemas.openxmlformats.org/officeDocument/2006/relationships/image" Target="../media/image4.pn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7.png"/><Relationship Id="rId10" Type="http://schemas.openxmlformats.org/officeDocument/2006/relationships/image" Target="../media/image98.svg"/><Relationship Id="rId3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wmf"/><Relationship Id="rId3" Type="http://schemas.openxmlformats.org/officeDocument/2006/relationships/image" Target="../media/image44.jpe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wmf"/><Relationship Id="rId3" Type="http://schemas.openxmlformats.org/officeDocument/2006/relationships/image" Target="../media/image44.jpe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0" Type="http://schemas.openxmlformats.org/officeDocument/2006/relationships/image" Target="../media/image98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027100" y="248536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73" y="557183"/>
            <a:ext cx="7017104" cy="2920237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rgbClr val="0081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bg1"/>
                </a:solidFill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solidFill>
                <a:schemeClr val="bg1"/>
              </a:solidFill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59620"/>
          </a:solidFill>
        </p:spPr>
        <p:txBody>
          <a:bodyPr/>
          <a:lstStyle/>
          <a:p>
            <a:r>
              <a:rPr lang="en-US" sz="2000" b="1">
                <a:solidFill>
                  <a:schemeClr val="bg1"/>
                </a:solidFill>
                <a:latin typeface="UTM Aptima" panose="02040603050506020204" pitchFamily="18" charset="0"/>
              </a:rPr>
              <a:t>Sách giáo khoa Toán/trang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8" name="Equation" r:id="rId3" imgW="203112" imgH="393529" progId="Equation.3">
                    <p:embed/>
                  </p:oleObj>
                </mc:Choice>
                <mc:Fallback>
                  <p:oleObj name="Equation" r:id="rId3" imgW="203112" imgH="393529" progId="Equation.3">
                    <p:embed/>
                    <p:pic>
                      <p:nvPicPr>
                        <p:cNvPr id="13359" name="Object 54">
                          <a:extLst>
                            <a:ext uri="{FF2B5EF4-FFF2-40B4-BE49-F238E27FC236}">
                              <a16:creationId xmlns:a16="http://schemas.microsoft.com/office/drawing/2014/main" id="{32D05D03-E6D4-41FB-BA70-36FA354B8D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13360" name="Object 55">
                          <a:extLst>
                            <a:ext uri="{FF2B5EF4-FFF2-40B4-BE49-F238E27FC236}">
                              <a16:creationId xmlns:a16="http://schemas.microsoft.com/office/drawing/2014/main" id="{943443BF-92F1-448D-9E95-84A80EDD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0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61" name="Object 56">
                          <a:extLst>
                            <a:ext uri="{FF2B5EF4-FFF2-40B4-BE49-F238E27FC236}">
                              <a16:creationId xmlns:a16="http://schemas.microsoft.com/office/drawing/2014/main" id="{44936A65-31DC-444D-8241-7C20DBC79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13362" name="Object 57">
                          <a:extLst>
                            <a:ext uri="{FF2B5EF4-FFF2-40B4-BE49-F238E27FC236}">
                              <a16:creationId xmlns:a16="http://schemas.microsoft.com/office/drawing/2014/main" id="{5B2B7CEB-226E-43C7-9956-5C899FEADC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63" name="Object 58">
                          <a:extLst>
                            <a:ext uri="{FF2B5EF4-FFF2-40B4-BE49-F238E27FC236}">
                              <a16:creationId xmlns:a16="http://schemas.microsoft.com/office/drawing/2014/main" id="{9180E473-359C-4F8E-86A1-C44B399BC5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Equation" r:id="rId13" imgW="203112" imgH="393529" progId="Equation.3">
                    <p:embed/>
                  </p:oleObj>
                </mc:Choice>
                <mc:Fallback>
                  <p:oleObj name="Equation" r:id="rId13" imgW="203112" imgH="393529" progId="Equation.3">
                    <p:embed/>
                    <p:pic>
                      <p:nvPicPr>
                        <p:cNvPr id="13364" name="Object 59">
                          <a:extLst>
                            <a:ext uri="{FF2B5EF4-FFF2-40B4-BE49-F238E27FC236}">
                              <a16:creationId xmlns:a16="http://schemas.microsoft.com/office/drawing/2014/main" id="{25872522-0EF2-4B1A-BCE8-01BC00771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13365" name="Object 60">
                          <a:extLst>
                            <a:ext uri="{FF2B5EF4-FFF2-40B4-BE49-F238E27FC236}">
                              <a16:creationId xmlns:a16="http://schemas.microsoft.com/office/drawing/2014/main" id="{A9E3149F-14B8-4829-BA62-60F2427C9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15439" name="Object 3">
                          <a:extLst>
                            <a:ext uri="{FF2B5EF4-FFF2-40B4-BE49-F238E27FC236}">
                              <a16:creationId xmlns:a16="http://schemas.microsoft.com/office/drawing/2014/main" id="{23553452-39FC-4F35-A57B-9BC95644EC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15440" name="Object 4">
                          <a:extLst>
                            <a:ext uri="{FF2B5EF4-FFF2-40B4-BE49-F238E27FC236}">
                              <a16:creationId xmlns:a16="http://schemas.microsoft.com/office/drawing/2014/main" id="{4910ABBC-2917-4B2A-94F8-6AA94BA7A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7" imgW="279279" imgH="393529" progId="Equation.3">
                    <p:embed/>
                  </p:oleObj>
                </mc:Choice>
                <mc:Fallback>
                  <p:oleObj name="Equation" r:id="rId7" imgW="279279" imgH="393529" progId="Equation.3">
                    <p:embed/>
                    <p:pic>
                      <p:nvPicPr>
                        <p:cNvPr id="15453" name="Object 17">
                          <a:extLst>
                            <a:ext uri="{FF2B5EF4-FFF2-40B4-BE49-F238E27FC236}">
                              <a16:creationId xmlns:a16="http://schemas.microsoft.com/office/drawing/2014/main" id="{DB957169-3BD1-4312-B21C-4469AE36F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Equation" r:id="rId9" imgW="279279" imgH="393529" progId="Equation.3">
                    <p:embed/>
                  </p:oleObj>
                </mc:Choice>
                <mc:Fallback>
                  <p:oleObj name="Equation" r:id="rId9" imgW="279279" imgH="393529" progId="Equation.3">
                    <p:embed/>
                    <p:pic>
                      <p:nvPicPr>
                        <p:cNvPr id="15454" name="Object 18">
                          <a:extLst>
                            <a:ext uri="{FF2B5EF4-FFF2-40B4-BE49-F238E27FC236}">
                              <a16:creationId xmlns:a16="http://schemas.microsoft.com/office/drawing/2014/main" id="{FA021AE4-6C0B-4826-9A35-9BBEF88CA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Equation" r:id="rId11" imgW="279279" imgH="393529" progId="Equation.3">
                    <p:embed/>
                  </p:oleObj>
                </mc:Choice>
                <mc:Fallback>
                  <p:oleObj name="Equation" r:id="rId11" imgW="279279" imgH="393529" progId="Equation.3">
                    <p:embed/>
                    <p:pic>
                      <p:nvPicPr>
                        <p:cNvPr id="15455" name="Object 19">
                          <a:extLst>
                            <a:ext uri="{FF2B5EF4-FFF2-40B4-BE49-F238E27FC236}">
                              <a16:creationId xmlns:a16="http://schemas.microsoft.com/office/drawing/2014/main" id="{7631A78C-0EBC-4C2C-89D3-C3552CC7FB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13" imgW="279279" imgH="393529" progId="Equation.3">
                    <p:embed/>
                  </p:oleObj>
                </mc:Choice>
                <mc:Fallback>
                  <p:oleObj name="Equation" r:id="rId13" imgW="279279" imgH="393529" progId="Equation.3">
                    <p:embed/>
                    <p:pic>
                      <p:nvPicPr>
                        <p:cNvPr id="15456" name="Object 20">
                          <a:extLst>
                            <a:ext uri="{FF2B5EF4-FFF2-40B4-BE49-F238E27FC236}">
                              <a16:creationId xmlns:a16="http://schemas.microsoft.com/office/drawing/2014/main" id="{F81D23C2-04F7-4D56-B3B7-C6AA86B17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Equation" r:id="rId15" imgW="279279" imgH="393529" progId="Equation.3">
                    <p:embed/>
                  </p:oleObj>
                </mc:Choice>
                <mc:Fallback>
                  <p:oleObj name="Equation" r:id="rId15" imgW="279279" imgH="393529" progId="Equation.3">
                    <p:embed/>
                    <p:pic>
                      <p:nvPicPr>
                        <p:cNvPr id="15457" name="Object 21">
                          <a:extLst>
                            <a:ext uri="{FF2B5EF4-FFF2-40B4-BE49-F238E27FC236}">
                              <a16:creationId xmlns:a16="http://schemas.microsoft.com/office/drawing/2014/main" id="{5C08F706-F6D6-4B8C-912F-463D408FF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name="Equation" r:id="rId17" imgW="279279" imgH="393529" progId="Equation.3">
                    <p:embed/>
                  </p:oleObj>
                </mc:Choice>
                <mc:Fallback>
                  <p:oleObj name="Equation" r:id="rId17" imgW="279279" imgH="393529" progId="Equation.3">
                    <p:embed/>
                    <p:pic>
                      <p:nvPicPr>
                        <p:cNvPr id="15458" name="Object 22">
                          <a:extLst>
                            <a:ext uri="{FF2B5EF4-FFF2-40B4-BE49-F238E27FC236}">
                              <a16:creationId xmlns:a16="http://schemas.microsoft.com/office/drawing/2014/main" id="{9C1B4228-BE01-4FEC-8B28-CC017DF0F8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2" name="Equation" r:id="rId19" imgW="279279" imgH="393529" progId="Equation.3">
                    <p:embed/>
                  </p:oleObj>
                </mc:Choice>
                <mc:Fallback>
                  <p:oleObj name="Equation" r:id="rId19" imgW="279279" imgH="393529" progId="Equation.3">
                    <p:embed/>
                    <p:pic>
                      <p:nvPicPr>
                        <p:cNvPr id="15459" name="Object 23">
                          <a:extLst>
                            <a:ext uri="{FF2B5EF4-FFF2-40B4-BE49-F238E27FC236}">
                              <a16:creationId xmlns:a16="http://schemas.microsoft.com/office/drawing/2014/main" id="{3532DFCF-2786-4F31-B34C-2CA690261F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3" name="Equation" r:id="rId21" imgW="279279" imgH="393529" progId="Equation.3">
                    <p:embed/>
                  </p:oleObj>
                </mc:Choice>
                <mc:Fallback>
                  <p:oleObj name="Equation" r:id="rId21" imgW="279279" imgH="393529" progId="Equation.3">
                    <p:embed/>
                    <p:pic>
                      <p:nvPicPr>
                        <p:cNvPr id="15460" name="Object 24">
                          <a:extLst>
                            <a:ext uri="{FF2B5EF4-FFF2-40B4-BE49-F238E27FC236}">
                              <a16:creationId xmlns:a16="http://schemas.microsoft.com/office/drawing/2014/main" id="{5CAEEA9C-1304-4137-8103-8A32B8DD6B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CEDA4663-5B34-4438-BF79-E329E7953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65776DBB-523E-4778-BBF7-C2B0F1A02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DBF20F67-CF38-40DF-9350-E39FF4377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9815F4AD-EB7F-411C-B9C3-36CCB1E7A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7430" name="Object 9">
                        <a:extLst>
                          <a:ext uri="{FF2B5EF4-FFF2-40B4-BE49-F238E27FC236}">
                            <a16:creationId xmlns:a16="http://schemas.microsoft.com/office/drawing/2014/main" id="{A03D8D8F-A44C-4880-A5CC-10AB1907B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8449" name="Object 13">
                        <a:extLst>
                          <a:ext uri="{FF2B5EF4-FFF2-40B4-BE49-F238E27FC236}">
                            <a16:creationId xmlns:a16="http://schemas.microsoft.com/office/drawing/2014/main" id="{19E149FB-08DE-45D4-B60F-0E5E85DCD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>
                <a:latin typeface="UTM Alberta Heavy" panose="02040603050506020204" pitchFamily="18" charset="0"/>
                <a:cs typeface="Times New Roman" panose="02020603050405020304" pitchFamily="18" charset="0"/>
              </a:rPr>
              <a:t>MỤC </a:t>
            </a:r>
            <a:r>
              <a:rPr lang="en-US" smtClean="0">
                <a:latin typeface="UTM Alberta Heavy" panose="02040603050506020204" pitchFamily="18" charset="0"/>
                <a:cs typeface="Times New Roman" panose="02020603050405020304" pitchFamily="18" charset="0"/>
              </a:rPr>
              <a:t>TIÊU</a:t>
            </a:r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khái niệm ban đầu về số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(dạng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450" name="Object 13">
                        <a:extLst>
                          <a:ext uri="{FF2B5EF4-FFF2-40B4-BE49-F238E27FC236}">
                            <a16:creationId xmlns:a16="http://schemas.microsoft.com/office/drawing/2014/main" id="{F17DAC05-26DD-4789-8333-1E1A7E56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8451" name="Object 13">
                        <a:extLst>
                          <a:ext uri="{FF2B5EF4-FFF2-40B4-BE49-F238E27FC236}">
                            <a16:creationId xmlns:a16="http://schemas.microsoft.com/office/drawing/2014/main" id="{DBB1FECB-0D90-4628-B099-ABD153719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UTM Alexander" panose="02040603050506020204" pitchFamily="18" charset="0"/>
              </a:rPr>
              <a:t>KHỞI ĐỘNG</a:t>
            </a:r>
            <a:endParaRPr lang="en-US" sz="4000">
              <a:latin typeface="UTM Alexander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 smtClean="0">
                <a:latin typeface="UTM Alexander" panose="02040603050506020204" pitchFamily="18" charset="0"/>
              </a:rPr>
              <a:t>KHỞI ĐỘNG</a:t>
            </a:r>
            <a:endParaRPr lang="en-US" sz="4000">
              <a:latin typeface="UTM Alexander" panose="02040603050506020204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  <a:endParaRPr 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4126" name="Object 33">
                        <a:extLst>
                          <a:ext uri="{FF2B5EF4-FFF2-40B4-BE49-F238E27FC236}">
                            <a16:creationId xmlns:a16="http://schemas.microsoft.com/office/drawing/2014/main" id="{75980E64-BC94-4E87-AC9A-3921537F6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4129" name="Object 36">
                        <a:extLst>
                          <a:ext uri="{FF2B5EF4-FFF2-40B4-BE49-F238E27FC236}">
                            <a16:creationId xmlns:a16="http://schemas.microsoft.com/office/drawing/2014/main" id="{92AE1CEC-437A-4E2C-A25F-0B44689265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355292" imgH="393359" progId="Equation.3">
                  <p:embed/>
                </p:oleObj>
              </mc:Choice>
              <mc:Fallback>
                <p:oleObj name="Equation" r:id="rId8" imgW="355292" imgH="393359" progId="Equation.3">
                  <p:embed/>
                  <p:pic>
                    <p:nvPicPr>
                      <p:cNvPr id="4130" name="Object 37">
                        <a:extLst>
                          <a:ext uri="{FF2B5EF4-FFF2-40B4-BE49-F238E27FC236}">
                            <a16:creationId xmlns:a16="http://schemas.microsoft.com/office/drawing/2014/main" id="{AA670D35-5A37-437E-BD0F-6C0E876B7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355292" imgH="393359" progId="Equation.3">
                  <p:embed/>
                </p:oleObj>
              </mc:Choice>
              <mc:Fallback>
                <p:oleObj name="Equation" r:id="rId10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31" name="Object 32">
                        <a:extLst>
                          <a:ext uri="{FF2B5EF4-FFF2-40B4-BE49-F238E27FC236}">
                            <a16:creationId xmlns:a16="http://schemas.microsoft.com/office/drawing/2014/main" id="{46F3E65F-CB51-4181-BC51-70E5CF8EC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34" name="Object 44">
                        <a:extLst>
                          <a:ext uri="{FF2B5EF4-FFF2-40B4-BE49-F238E27FC236}">
                            <a16:creationId xmlns:a16="http://schemas.microsoft.com/office/drawing/2014/main" id="{9604CAE9-670A-4E59-8A33-9A0AAB76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id="{B9AECBF9-0F50-44A8-AF5F-AE6524B08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524</Words>
  <Application>Microsoft Office PowerPoint</Application>
  <PresentationFormat>On-screen Show (16:9)</PresentationFormat>
  <Paragraphs>149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Happy Monkey</vt:lpstr>
      <vt:lpstr>Bebas Neue</vt:lpstr>
      <vt:lpstr>Roboto Condensed Light</vt:lpstr>
      <vt:lpstr>Wingdings</vt:lpstr>
      <vt:lpstr>Arial</vt:lpstr>
      <vt:lpstr>UTM Alberta Heavy</vt:lpstr>
      <vt:lpstr>Cambria Math</vt:lpstr>
      <vt:lpstr>Times New Roman</vt:lpstr>
      <vt:lpstr>Advent Pro Medium</vt:lpstr>
      <vt:lpstr>UTM Alexander</vt:lpstr>
      <vt:lpstr>HP001 5H</vt:lpstr>
      <vt:lpstr>UTM Bell</vt:lpstr>
      <vt:lpstr>UTM Aptima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</cp:lastModifiedBy>
  <cp:revision>35</cp:revision>
  <dcterms:modified xsi:type="dcterms:W3CDTF">2021-10-13T13:14:11Z</dcterms:modified>
</cp:coreProperties>
</file>