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9" r:id="rId2"/>
    <p:sldId id="280" r:id="rId3"/>
    <p:sldId id="257" r:id="rId4"/>
    <p:sldId id="260" r:id="rId5"/>
    <p:sldId id="269" r:id="rId6"/>
    <p:sldId id="276" r:id="rId7"/>
    <p:sldId id="278" r:id="rId8"/>
    <p:sldId id="277" r:id="rId9"/>
    <p:sldId id="279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9D5"/>
    <a:srgbClr val="F3C900"/>
    <a:srgbClr val="FFD000"/>
    <a:srgbClr val="40B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5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Calibri" panose="020F0502020204030204" charset="0"/>
                <a:cs typeface="Calibri" panose="020F0502020204030204" charset="0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Calibri" panose="020F0502020204030204" charset="0"/>
                <a:cs typeface="Calibri" panose="020F0502020204030204" charset="0"/>
              </a:defRPr>
            </a:lvl1pPr>
          </a:lstStyle>
          <a:p>
            <a:fld id="{D2A48B96-639E-45A3-A0BA-2464DFDB1FAA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Calibri" panose="020F0502020204030204" charset="0"/>
                <a:cs typeface="Calibri" panose="020F0502020204030204" charset="0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Calibri" panose="020F0502020204030204" charset="0"/>
                <a:cs typeface="Calibri" panose="020F0502020204030204" charset="0"/>
              </a:defRPr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062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5260-5B6C-484A-8636-B5911F59C790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defRPr>
            </a:lvl1pPr>
          </a:lstStyle>
          <a:p>
            <a:fld id="{48185260-5B6C-484A-8636-B5911F59C790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defRPr>
            </a:lvl1pPr>
          </a:lstStyle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3.emf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图片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2876409" y="4830936"/>
            <a:ext cx="6661533" cy="151200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9935" y="879231"/>
            <a:ext cx="4288296" cy="3628121"/>
          </a:xfrm>
          <a:prstGeom prst="rect">
            <a:avLst/>
          </a:prstGeom>
        </p:spPr>
      </p:pic>
      <p:sp>
        <p:nvSpPr>
          <p:cNvPr id="32" name="文本框 31"/>
          <p:cNvSpPr txBox="1"/>
          <p:nvPr/>
        </p:nvSpPr>
        <p:spPr>
          <a:xfrm>
            <a:off x="4168065" y="5229056"/>
            <a:ext cx="423224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6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Khởi</a:t>
            </a:r>
            <a:r>
              <a:rPr lang="en-US" altLang="zh-CN" sz="66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66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động</a:t>
            </a:r>
            <a:endParaRPr lang="zh-CN" altLang="en-US" sz="6600" b="1" dirty="0">
              <a:solidFill>
                <a:srgbClr val="030000"/>
              </a:solidFill>
              <a:latin typeface="Cambria" panose="02040503050406030204" pitchFamily="18" charset="0"/>
              <a:ea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33" name="图片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5483" y="157527"/>
            <a:ext cx="7337410" cy="461023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B77A72FA-9749-4E2F-B970-D90998C25A8A}"/>
              </a:ext>
            </a:extLst>
          </p:cNvPr>
          <p:cNvSpPr/>
          <p:nvPr/>
        </p:nvSpPr>
        <p:spPr>
          <a:xfrm>
            <a:off x="1808930" y="1162211"/>
            <a:ext cx="2438398" cy="74380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D738F97-EA19-44BE-956E-F6E0045DD4CF}"/>
              </a:ext>
            </a:extLst>
          </p:cNvPr>
          <p:cNvSpPr txBox="1"/>
          <p:nvPr/>
        </p:nvSpPr>
        <p:spPr>
          <a:xfrm>
            <a:off x="530092" y="127923"/>
            <a:ext cx="7460973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                         0,3 : 0,15             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A12FB647-D1B2-4DB2-A874-86563B42D8AE}"/>
              </a:ext>
            </a:extLst>
          </p:cNvPr>
          <p:cNvSpPr/>
          <p:nvPr/>
        </p:nvSpPr>
        <p:spPr>
          <a:xfrm>
            <a:off x="1808930" y="2338440"/>
            <a:ext cx="2438398" cy="74380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1,2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2330D74C-9607-47D0-BA4C-DB216C132CB9}"/>
              </a:ext>
            </a:extLst>
          </p:cNvPr>
          <p:cNvSpPr/>
          <p:nvPr/>
        </p:nvSpPr>
        <p:spPr>
          <a:xfrm>
            <a:off x="7202562" y="2207501"/>
            <a:ext cx="2438398" cy="74380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D. 0,2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8683E23C-477F-494E-85F3-0F402A51279D}"/>
              </a:ext>
            </a:extLst>
          </p:cNvPr>
          <p:cNvSpPr/>
          <p:nvPr/>
        </p:nvSpPr>
        <p:spPr>
          <a:xfrm>
            <a:off x="7136301" y="1122454"/>
            <a:ext cx="2438398" cy="74380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C. 20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8CFAB8A-E08A-40FD-ABF3-61FC356618F2}"/>
              </a:ext>
            </a:extLst>
          </p:cNvPr>
          <p:cNvSpPr txBox="1"/>
          <p:nvPr/>
        </p:nvSpPr>
        <p:spPr>
          <a:xfrm>
            <a:off x="530092" y="3472518"/>
            <a:ext cx="7460973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2. </a:t>
            </a:r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                        98,156 : 4,63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3962EC05-C380-4ADE-B49C-2FA633D43FC0}"/>
              </a:ext>
            </a:extLst>
          </p:cNvPr>
          <p:cNvSpPr/>
          <p:nvPr/>
        </p:nvSpPr>
        <p:spPr>
          <a:xfrm>
            <a:off x="1577011" y="4528634"/>
            <a:ext cx="2438398" cy="74380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21,2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D885CB91-45E6-4D4E-8A86-BDFDBAE95D9E}"/>
              </a:ext>
            </a:extLst>
          </p:cNvPr>
          <p:cNvSpPr/>
          <p:nvPr/>
        </p:nvSpPr>
        <p:spPr>
          <a:xfrm>
            <a:off x="1577011" y="5704863"/>
            <a:ext cx="2438398" cy="74380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2,12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E75677C3-5FDC-4305-8195-060FBDE057E5}"/>
              </a:ext>
            </a:extLst>
          </p:cNvPr>
          <p:cNvSpPr/>
          <p:nvPr/>
        </p:nvSpPr>
        <p:spPr>
          <a:xfrm>
            <a:off x="6970643" y="5573924"/>
            <a:ext cx="2438398" cy="74380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D. </a:t>
            </a:r>
            <a:r>
              <a:rPr lang="en-US" altLang="en-US" sz="36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21,02</a:t>
            </a:r>
            <a:endParaRPr lang="en-US" altLang="en-US" sz="36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xmlns="" id="{1A114FD9-5ED2-4216-B903-66D3CCDCE77D}"/>
              </a:ext>
            </a:extLst>
          </p:cNvPr>
          <p:cNvSpPr/>
          <p:nvPr/>
        </p:nvSpPr>
        <p:spPr>
          <a:xfrm>
            <a:off x="6904382" y="4488877"/>
            <a:ext cx="2438398" cy="74380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36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C. 212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D6FBD0FF-67A9-4719-BA19-DBEA9309F852}"/>
              </a:ext>
            </a:extLst>
          </p:cNvPr>
          <p:cNvSpPr/>
          <p:nvPr/>
        </p:nvSpPr>
        <p:spPr>
          <a:xfrm>
            <a:off x="1808930" y="1283925"/>
            <a:ext cx="540547" cy="55886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xmlns="" id="{C2306A06-CF5D-4297-98E6-446490EADDD8}"/>
              </a:ext>
            </a:extLst>
          </p:cNvPr>
          <p:cNvSpPr/>
          <p:nvPr/>
        </p:nvSpPr>
        <p:spPr>
          <a:xfrm>
            <a:off x="1577011" y="4656234"/>
            <a:ext cx="540547" cy="55886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10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2441701" y="111763"/>
            <a:ext cx="6071144" cy="3549269"/>
            <a:chOff x="-642827" y="-801142"/>
            <a:chExt cx="13477653" cy="8460283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642827" y="-801142"/>
              <a:ext cx="13477653" cy="8460283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34354" y="119835"/>
              <a:ext cx="7723292" cy="6618329"/>
            </a:xfrm>
            <a:prstGeom prst="rect">
              <a:avLst/>
            </a:prstGeom>
          </p:spPr>
        </p:pic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441701" y="5834860"/>
            <a:ext cx="6661533" cy="1512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788649" y="3661031"/>
            <a:ext cx="88235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Thứ</a:t>
            </a:r>
            <a:r>
              <a:rPr lang="en-US" altLang="zh-CN" sz="40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40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ba</a:t>
            </a:r>
            <a:r>
              <a:rPr lang="en-US" altLang="zh-CN" sz="40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40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ngày</a:t>
            </a:r>
            <a:r>
              <a:rPr lang="en-US" altLang="zh-CN" sz="40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4000" b="1" dirty="0" smtClean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14  </a:t>
            </a:r>
            <a:r>
              <a:rPr lang="en-US" altLang="zh-CN" sz="40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tháng</a:t>
            </a:r>
            <a:r>
              <a:rPr lang="en-US" altLang="zh-CN" sz="40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 </a:t>
            </a:r>
            <a:r>
              <a:rPr lang="en-US" altLang="zh-CN" sz="4000" b="1" dirty="0" smtClean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12 </a:t>
            </a:r>
            <a:r>
              <a:rPr lang="en-US" altLang="zh-CN" sz="40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năm</a:t>
            </a:r>
            <a:r>
              <a:rPr lang="en-US" altLang="zh-CN" sz="40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2021</a:t>
            </a:r>
          </a:p>
          <a:p>
            <a:pPr algn="ctr"/>
            <a:r>
              <a:rPr lang="en-US" altLang="zh-CN" sz="40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Toán</a:t>
            </a:r>
            <a:endParaRPr lang="en-US" altLang="zh-CN" sz="4000" b="1" dirty="0">
              <a:solidFill>
                <a:srgbClr val="03000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charset="0"/>
            </a:endParaRPr>
          </a:p>
          <a:p>
            <a:pPr algn="ctr"/>
            <a:r>
              <a:rPr lang="en-US" altLang="zh-CN" sz="40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Luyện</a:t>
            </a:r>
            <a:r>
              <a:rPr lang="en-US" altLang="zh-CN" sz="40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40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tập</a:t>
            </a:r>
            <a:r>
              <a:rPr lang="en-US" altLang="zh-CN" sz="40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40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chung</a:t>
            </a:r>
            <a:endParaRPr lang="zh-CN" altLang="en-US" sz="4000" b="1" dirty="0">
              <a:solidFill>
                <a:srgbClr val="C00000"/>
              </a:solidFill>
              <a:latin typeface="Cambria" panose="02040503050406030204" pitchFamily="18" charset="0"/>
              <a:ea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483" y="157527"/>
            <a:ext cx="7337410" cy="4610233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2876409" y="4830936"/>
            <a:ext cx="6661533" cy="151200"/>
          </a:xfrm>
          <a:prstGeom prst="rect">
            <a:avLst/>
          </a:prstGeom>
        </p:spPr>
      </p:pic>
      <p:sp>
        <p:nvSpPr>
          <p:cNvPr id="32" name="文本框 31"/>
          <p:cNvSpPr txBox="1"/>
          <p:nvPr/>
        </p:nvSpPr>
        <p:spPr>
          <a:xfrm>
            <a:off x="4097710" y="5305720"/>
            <a:ext cx="397275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6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Luyện</a:t>
            </a:r>
            <a:r>
              <a:rPr lang="en-US" altLang="zh-CN" sz="6600" b="1" dirty="0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 </a:t>
            </a:r>
            <a:r>
              <a:rPr lang="en-US" altLang="zh-CN" sz="6600" b="1" dirty="0" err="1">
                <a:solidFill>
                  <a:srgbClr val="03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charset="0"/>
              </a:rPr>
              <a:t>tập</a:t>
            </a:r>
            <a:endParaRPr lang="zh-CN" altLang="en-US" sz="6600" b="1" dirty="0">
              <a:solidFill>
                <a:srgbClr val="030000"/>
              </a:solidFill>
              <a:latin typeface="Cambria" panose="02040503050406030204" pitchFamily="18" charset="0"/>
              <a:ea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7923" y="2110153"/>
            <a:ext cx="4172322" cy="225652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32"/>
          <p:cNvPicPr>
            <a:picLocks noChangeAspect="1"/>
          </p:cNvPicPr>
          <p:nvPr/>
        </p:nvPicPr>
        <p:blipFill rotWithShape="1">
          <a:blip r:embed="rId2"/>
          <a:srcRect r="43866" b="35615"/>
          <a:stretch>
            <a:fillRect/>
          </a:stretch>
        </p:blipFill>
        <p:spPr>
          <a:xfrm>
            <a:off x="0" y="-569357"/>
            <a:ext cx="2924382" cy="210752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/>
          <a:srcRect l="54783"/>
          <a:stretch>
            <a:fillRect/>
          </a:stretch>
        </p:blipFill>
        <p:spPr>
          <a:xfrm rot="5400000" flipH="1">
            <a:off x="9377519" y="-261480"/>
            <a:ext cx="2355628" cy="3273334"/>
          </a:xfrm>
          <a:prstGeom prst="rect">
            <a:avLst/>
          </a:prstGeom>
        </p:spPr>
      </p:pic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8384A48C-9DE8-47DA-A4D9-432923334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450" y="400680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32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0" name="Text Box 22">
            <a:extLst>
              <a:ext uri="{FF2B5EF4-FFF2-40B4-BE49-F238E27FC236}">
                <a16:creationId xmlns:a16="http://schemas.microsoft.com/office/drawing/2014/main" xmlns="" id="{2928DDFB-CCC0-4AAB-97EC-5F879622A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76" y="1344207"/>
            <a:ext cx="35274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400 + 50 + 0,07</a:t>
            </a:r>
          </a:p>
        </p:txBody>
      </p:sp>
      <p:sp>
        <p:nvSpPr>
          <p:cNvPr id="21" name="Text Box 30">
            <a:extLst>
              <a:ext uri="{FF2B5EF4-FFF2-40B4-BE49-F238E27FC236}">
                <a16:creationId xmlns:a16="http://schemas.microsoft.com/office/drawing/2014/main" xmlns="" id="{0487808F-882F-4D24-9982-672CDF2D1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1727" y="1356435"/>
            <a:ext cx="35724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30 + 0,5 + 0,04 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22">
                <a:extLst>
                  <a:ext uri="{FF2B5EF4-FFF2-40B4-BE49-F238E27FC236}">
                    <a16:creationId xmlns:a16="http://schemas.microsoft.com/office/drawing/2014/main" xmlns="" id="{87B79643-A0BF-462D-AFA8-CEFBEE411D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9450" y="3631260"/>
                <a:ext cx="2971800" cy="8323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b="1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c. 100 + 7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en-GB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2" name="Text Box 22">
                <a:extLst>
                  <a:ext uri="{FF2B5EF4-FFF2-40B4-BE49-F238E27FC236}">
                    <a16:creationId xmlns:a16="http://schemas.microsoft.com/office/drawing/2014/main" id="{87B79643-A0BF-462D-AFA8-CEFBEE411D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9450" y="3631260"/>
                <a:ext cx="2971800" cy="832344"/>
              </a:xfrm>
              <a:prstGeom prst="rect">
                <a:avLst/>
              </a:prstGeom>
              <a:blipFill>
                <a:blip r:embed="rId3"/>
                <a:stretch>
                  <a:fillRect l="-5123" b="-661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30">
                <a:extLst>
                  <a:ext uri="{FF2B5EF4-FFF2-40B4-BE49-F238E27FC236}">
                    <a16:creationId xmlns:a16="http://schemas.microsoft.com/office/drawing/2014/main" xmlns="" id="{8AA77A38-D4F4-419A-8339-19557E85F2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84162" y="3613893"/>
                <a:ext cx="3048000" cy="8109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b="1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d. 35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GB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GB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            </a:t>
                </a:r>
              </a:p>
            </p:txBody>
          </p:sp>
        </mc:Choice>
        <mc:Fallback xmlns="">
          <p:sp>
            <p:nvSpPr>
              <p:cNvPr id="23" name="Text Box 30">
                <a:extLst>
                  <a:ext uri="{FF2B5EF4-FFF2-40B4-BE49-F238E27FC236}">
                    <a16:creationId xmlns:a16="http://schemas.microsoft.com/office/drawing/2014/main" id="{8AA77A38-D4F4-419A-8339-19557E85F2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84162" y="3613893"/>
                <a:ext cx="3048000" cy="810991"/>
              </a:xfrm>
              <a:prstGeom prst="rect">
                <a:avLst/>
              </a:prstGeom>
              <a:blipFill>
                <a:blip r:embed="rId4"/>
                <a:stretch>
                  <a:fillRect l="-5200" b="-977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C7B6CD15-16A6-4E0E-AF75-062687CA212F}"/>
              </a:ext>
            </a:extLst>
          </p:cNvPr>
          <p:cNvSpPr txBox="1"/>
          <p:nvPr/>
        </p:nvSpPr>
        <p:spPr>
          <a:xfrm>
            <a:off x="489586" y="2012963"/>
            <a:ext cx="6344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450 + 0,07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CA36A1EE-A970-465A-BF84-63716BD72AE1}"/>
              </a:ext>
            </a:extLst>
          </p:cNvPr>
          <p:cNvSpPr txBox="1"/>
          <p:nvPr/>
        </p:nvSpPr>
        <p:spPr>
          <a:xfrm>
            <a:off x="469450" y="2725162"/>
            <a:ext cx="6344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 450,07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A55864D4-28C9-411A-AAB8-B8DABB20F27C}"/>
              </a:ext>
            </a:extLst>
          </p:cNvPr>
          <p:cNvSpPr txBox="1"/>
          <p:nvPr/>
        </p:nvSpPr>
        <p:spPr>
          <a:xfrm>
            <a:off x="6814102" y="2004976"/>
            <a:ext cx="63606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30,5 + 0,04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7FF22060-61E4-4561-AB64-D393AB8E4410}"/>
              </a:ext>
            </a:extLst>
          </p:cNvPr>
          <p:cNvSpPr txBox="1"/>
          <p:nvPr/>
        </p:nvSpPr>
        <p:spPr>
          <a:xfrm>
            <a:off x="6727658" y="2661504"/>
            <a:ext cx="65852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= 30,54            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D640C57F-61BA-4CE8-8908-9EACF01BB5A5}"/>
              </a:ext>
            </a:extLst>
          </p:cNvPr>
          <p:cNvSpPr txBox="1"/>
          <p:nvPr/>
        </p:nvSpPr>
        <p:spPr>
          <a:xfrm>
            <a:off x="517576" y="4546093"/>
            <a:ext cx="32202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107 + 0,08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69B43F51-AF64-4A05-B299-24D665832CC8}"/>
              </a:ext>
            </a:extLst>
          </p:cNvPr>
          <p:cNvSpPr txBox="1"/>
          <p:nvPr/>
        </p:nvSpPr>
        <p:spPr>
          <a:xfrm>
            <a:off x="469450" y="5261930"/>
            <a:ext cx="26266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= 107,08 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14168703-0D75-411A-8073-EAD6356CD736}"/>
              </a:ext>
            </a:extLst>
          </p:cNvPr>
          <p:cNvSpPr txBox="1"/>
          <p:nvPr/>
        </p:nvSpPr>
        <p:spPr>
          <a:xfrm>
            <a:off x="6531727" y="4486366"/>
            <a:ext cx="66574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35 + 0,5 + 0,03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DAD348CD-554E-4D29-8C51-767779C78C58}"/>
              </a:ext>
            </a:extLst>
          </p:cNvPr>
          <p:cNvSpPr txBox="1"/>
          <p:nvPr/>
        </p:nvSpPr>
        <p:spPr>
          <a:xfrm>
            <a:off x="6531727" y="5164173"/>
            <a:ext cx="66574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35,5 + 0,03</a:t>
            </a:r>
            <a:endParaRPr lang="en-GB" sz="32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B7D351B6-59A7-4691-998B-59AE27A8F2ED}"/>
              </a:ext>
            </a:extLst>
          </p:cNvPr>
          <p:cNvSpPr txBox="1"/>
          <p:nvPr/>
        </p:nvSpPr>
        <p:spPr>
          <a:xfrm>
            <a:off x="6531727" y="5888802"/>
            <a:ext cx="66735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35,53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utoUpdateAnimBg="0"/>
      <p:bldP spid="20" grpId="0"/>
      <p:bldP spid="21" grpId="0"/>
      <p:bldP spid="22" grpId="0"/>
      <p:bldP spid="23" grpId="0"/>
      <p:bldP spid="35" grpId="0"/>
      <p:bldP spid="36" grpId="0"/>
      <p:bldP spid="37" grpId="0"/>
      <p:bldP spid="38" grpId="0"/>
      <p:bldP spid="39" grpId="0"/>
      <p:bldP spid="40" grpId="0"/>
      <p:bldP spid="42" grpId="0"/>
      <p:bldP spid="44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32"/>
          <p:cNvPicPr>
            <a:picLocks noChangeAspect="1"/>
          </p:cNvPicPr>
          <p:nvPr/>
        </p:nvPicPr>
        <p:blipFill rotWithShape="1">
          <a:blip r:embed="rId2"/>
          <a:srcRect r="43866" b="35615"/>
          <a:stretch>
            <a:fillRect/>
          </a:stretch>
        </p:blipFill>
        <p:spPr>
          <a:xfrm>
            <a:off x="17026" y="-408065"/>
            <a:ext cx="2924382" cy="210752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/>
          <a:srcRect l="54783"/>
          <a:stretch>
            <a:fillRect/>
          </a:stretch>
        </p:blipFill>
        <p:spPr>
          <a:xfrm rot="5400000" flipH="1">
            <a:off x="9377519" y="-261480"/>
            <a:ext cx="2355628" cy="3273334"/>
          </a:xfrm>
          <a:prstGeom prst="rect">
            <a:avLst/>
          </a:prstGeom>
        </p:spPr>
      </p:pic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499C630B-A6F7-423B-88D4-1D642C873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121" y="645698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5D81344-1813-4866-A87B-0B9827B77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2635" y="645698"/>
            <a:ext cx="488950" cy="1200329"/>
          </a:xfrm>
          <a:prstGeom prst="rect">
            <a:avLst/>
          </a:prstGeom>
          <a:noFill/>
          <a:ln w="28575">
            <a:solidFill>
              <a:srgbClr val="280F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&gt;</a:t>
            </a:r>
          </a:p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&lt;    </a:t>
            </a:r>
          </a:p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BC49B022-0831-4234-A7F5-87C8AB452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1189" y="854504"/>
            <a:ext cx="370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3E2B759F-7720-41EA-B6C1-A9561340D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245" y="2318098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4,35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Object 42">
                <a:extLst>
                  <a:ext uri="{FF2B5EF4-FFF2-40B4-BE49-F238E27FC236}">
                    <a16:creationId xmlns:a16="http://schemas.microsoft.com/office/drawing/2014/main" xmlns="" id="{6E73F9B7-2A3E-469E-9571-CBF1A201462A}"/>
                  </a:ext>
                </a:extLst>
              </p:cNvPr>
              <p:cNvSpPr txBox="1"/>
              <p:nvPr/>
            </p:nvSpPr>
            <p:spPr bwMode="auto">
              <a:xfrm>
                <a:off x="1882836" y="2097567"/>
                <a:ext cx="804863" cy="11620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f>
                        <m:fPr>
                          <m:ctrlPr>
                            <a:rPr lang="en-GB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3" name="Object 42">
                <a:extLst>
                  <a:ext uri="{FF2B5EF4-FFF2-40B4-BE49-F238E27FC236}">
                    <a16:creationId xmlns:a16="http://schemas.microsoft.com/office/drawing/2014/main" id="{6E73F9B7-2A3E-469E-9571-CBF1A20146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82836" y="2097567"/>
                <a:ext cx="804863" cy="11620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258AE069-545F-49A0-A8A6-E484DDF28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0153" y="2318586"/>
            <a:ext cx="9153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....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3C6D18F5-F342-4190-B770-79B30CD53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5533" y="2209784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2,2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Object 45">
                <a:extLst>
                  <a:ext uri="{FF2B5EF4-FFF2-40B4-BE49-F238E27FC236}">
                    <a16:creationId xmlns:a16="http://schemas.microsoft.com/office/drawing/2014/main" xmlns="" id="{667C48A1-DB99-475F-8DDC-EADB065A7CF9}"/>
                  </a:ext>
                </a:extLst>
              </p:cNvPr>
              <p:cNvSpPr txBox="1"/>
              <p:nvPr/>
            </p:nvSpPr>
            <p:spPr bwMode="auto">
              <a:xfrm>
                <a:off x="7089777" y="2006600"/>
                <a:ext cx="1060450" cy="116363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6" name="Object 45">
                <a:extLst>
                  <a:ext uri="{FF2B5EF4-FFF2-40B4-BE49-F238E27FC236}">
                    <a16:creationId xmlns:a16="http://schemas.microsoft.com/office/drawing/2014/main" id="{667C48A1-DB99-475F-8DDC-EADB065A7C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89777" y="2006600"/>
                <a:ext cx="1060450" cy="11636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CA15012E-C5A7-4491-AA1A-8AC3A5783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8856" y="2085223"/>
            <a:ext cx="9153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....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B221E949-83C1-4D7F-8E95-63A0012A0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488" y="4284567"/>
            <a:ext cx="14450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14,09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Object 48">
                <a:extLst>
                  <a:ext uri="{FF2B5EF4-FFF2-40B4-BE49-F238E27FC236}">
                    <a16:creationId xmlns:a16="http://schemas.microsoft.com/office/drawing/2014/main" xmlns="" id="{F038B366-B30F-4D73-8C87-E1380FCD1A39}"/>
                  </a:ext>
                </a:extLst>
              </p:cNvPr>
              <p:cNvSpPr txBox="1"/>
              <p:nvPr/>
            </p:nvSpPr>
            <p:spPr bwMode="auto">
              <a:xfrm>
                <a:off x="3594245" y="4063304"/>
                <a:ext cx="1187450" cy="11636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14</m:t>
                      </m:r>
                      <m:f>
                        <m:fPr>
                          <m:ctrlPr>
                            <a:rPr lang="en-GB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9" name="Object 48">
                <a:extLst>
                  <a:ext uri="{FF2B5EF4-FFF2-40B4-BE49-F238E27FC236}">
                    <a16:creationId xmlns:a16="http://schemas.microsoft.com/office/drawing/2014/main" id="{F038B366-B30F-4D73-8C87-E1380FCD1A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94245" y="4063304"/>
                <a:ext cx="1187450" cy="11636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AB9C7478-7414-44DB-9048-00F6346F8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6234" y="4220453"/>
            <a:ext cx="9153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....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8022E42F-905D-4484-9395-A531F78CF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0671" y="2271538"/>
            <a:ext cx="81362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&gt;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B7E0AA6A-B5B5-4532-9D8B-AF60EBC27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5350" y="4198104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7,15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Object 52">
                <a:extLst>
                  <a:ext uri="{FF2B5EF4-FFF2-40B4-BE49-F238E27FC236}">
                    <a16:creationId xmlns:a16="http://schemas.microsoft.com/office/drawing/2014/main" xmlns="" id="{F8CCC38E-FDA7-4990-A276-D78558E4EF55}"/>
                  </a:ext>
                </a:extLst>
              </p:cNvPr>
              <p:cNvSpPr txBox="1"/>
              <p:nvPr/>
            </p:nvSpPr>
            <p:spPr bwMode="auto">
              <a:xfrm>
                <a:off x="7295649" y="4033838"/>
                <a:ext cx="1058863" cy="11636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  <m:f>
                        <m:fPr>
                          <m:ctrlPr>
                            <a:rPr lang="en-GB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3" name="Object 52">
                <a:extLst>
                  <a:ext uri="{FF2B5EF4-FFF2-40B4-BE49-F238E27FC236}">
                    <a16:creationId xmlns:a16="http://schemas.microsoft.com/office/drawing/2014/main" id="{F8CCC38E-FDA7-4990-A276-D78558E4EF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95649" y="4033838"/>
                <a:ext cx="1058863" cy="116363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5A5B3D21-FFF9-4B3F-8FC5-465D3B9B6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9066" y="4121903"/>
            <a:ext cx="9153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....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50529353-4848-4557-9BC9-90BCBF298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5056" y="2171950"/>
            <a:ext cx="678016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&lt;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F649F349-907A-4624-A040-36BE52EE9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0881" y="4253790"/>
            <a:ext cx="72463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&lt;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B7267CF6-DEAF-43A8-862C-93EC5FE56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4624" y="4163512"/>
            <a:ext cx="644116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F049B648-7D85-4A2D-95C5-83BA5A000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2836" y="3047220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4,6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A0E79406-488B-476D-9728-FDFA51060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5649" y="3047220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2,04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B2D3DE44-0327-407E-9473-5B737632C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1573" y="5015745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14,1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604DCF43-A790-4A5F-9139-195588E8B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1110" y="4971405"/>
            <a:ext cx="115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7,15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1"/>
      <p:bldP spid="47" grpId="1"/>
      <p:bldP spid="50" grpId="1"/>
      <p:bldP spid="51" grpId="0" animBg="1"/>
      <p:bldP spid="54" grpId="1"/>
      <p:bldP spid="55" grpId="0" animBg="1"/>
      <p:bldP spid="56" grpId="0" animBg="1"/>
      <p:bldP spid="57" grpId="0" animBg="1"/>
      <p:bldP spid="60" grpId="0"/>
      <p:bldP spid="61" grpId="0"/>
      <p:bldP spid="62" grpId="0"/>
      <p:bldP spid="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32"/>
          <p:cNvPicPr>
            <a:picLocks noChangeAspect="1"/>
          </p:cNvPicPr>
          <p:nvPr/>
        </p:nvPicPr>
        <p:blipFill rotWithShape="1">
          <a:blip r:embed="rId2"/>
          <a:srcRect r="43866" b="35615"/>
          <a:stretch>
            <a:fillRect/>
          </a:stretch>
        </p:blipFill>
        <p:spPr>
          <a:xfrm>
            <a:off x="349940" y="178811"/>
            <a:ext cx="2924382" cy="210752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/>
          <a:srcRect l="54783"/>
          <a:stretch>
            <a:fillRect/>
          </a:stretch>
        </p:blipFill>
        <p:spPr>
          <a:xfrm rot="5400000" flipH="1">
            <a:off x="9377519" y="-261480"/>
            <a:ext cx="2355628" cy="3273334"/>
          </a:xfrm>
          <a:prstGeom prst="rect">
            <a:avLst/>
          </a:prstGeom>
        </p:spPr>
      </p:pic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EDBDC244-D2F1-4217-A6E0-F7212B06C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850"/>
            <a:ext cx="12251939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>
              <a:lnSpc>
                <a:spcPct val="150000"/>
              </a:lnSpc>
            </a:pPr>
            <a:r>
              <a:rPr lang="en-US" alt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chia,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1" name="Text Box 22">
            <a:extLst>
              <a:ext uri="{FF2B5EF4-FFF2-40B4-BE49-F238E27FC236}">
                <a16:creationId xmlns:a16="http://schemas.microsoft.com/office/drawing/2014/main" xmlns="" id="{C9C526CB-1247-4A27-8168-1BF91AC23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23" y="4571664"/>
            <a:ext cx="75575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chia 6, 251 : 7 = </a:t>
            </a: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0,89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0,021) </a:t>
            </a:r>
          </a:p>
        </p:txBody>
      </p:sp>
      <p:sp>
        <p:nvSpPr>
          <p:cNvPr id="52" name="Text Box 22">
            <a:extLst>
              <a:ext uri="{FF2B5EF4-FFF2-40B4-BE49-F238E27FC236}">
                <a16:creationId xmlns:a16="http://schemas.microsoft.com/office/drawing/2014/main" xmlns="" id="{A5F16BB1-99D5-449E-BFEA-851E131B9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22" y="5321301"/>
            <a:ext cx="67491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chia 33,14 : 58 = </a:t>
            </a: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0,57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0,08)            </a:t>
            </a:r>
          </a:p>
        </p:txBody>
      </p:sp>
      <p:sp>
        <p:nvSpPr>
          <p:cNvPr id="53" name="Text Box 22">
            <a:extLst>
              <a:ext uri="{FF2B5EF4-FFF2-40B4-BE49-F238E27FC236}">
                <a16:creationId xmlns:a16="http://schemas.microsoft.com/office/drawing/2014/main" xmlns="" id="{6E48B1C1-41D5-45D9-93A5-431D1B9D4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21" y="6095755"/>
            <a:ext cx="68552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c. 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chia 375,23 : 69 = </a:t>
            </a: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5,43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0,56)            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678EAAF6-D0C3-459F-BC19-FEA9D7A0E460}"/>
              </a:ext>
            </a:extLst>
          </p:cNvPr>
          <p:cNvSpPr txBox="1"/>
          <p:nvPr/>
        </p:nvSpPr>
        <p:spPr>
          <a:xfrm>
            <a:off x="1265740" y="1970681"/>
            <a:ext cx="1060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6,251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90B79571-B769-40A5-93CB-48710A7745E0}"/>
              </a:ext>
            </a:extLst>
          </p:cNvPr>
          <p:cNvGrpSpPr/>
          <p:nvPr/>
        </p:nvGrpSpPr>
        <p:grpSpPr>
          <a:xfrm>
            <a:off x="2325912" y="1970681"/>
            <a:ext cx="874643" cy="1286350"/>
            <a:chOff x="6930887" y="1444487"/>
            <a:chExt cx="874643" cy="1286350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xmlns="" id="{59ED0AA7-4701-4866-A5BA-5864E60C1BA9}"/>
                </a:ext>
              </a:extLst>
            </p:cNvPr>
            <p:cNvCxnSpPr/>
            <p:nvPr/>
          </p:nvCxnSpPr>
          <p:spPr>
            <a:xfrm>
              <a:off x="6930887" y="1444487"/>
              <a:ext cx="0" cy="1286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xmlns="" id="{FD20F555-A5BD-4439-84E3-7983BBA0306C}"/>
                </a:ext>
              </a:extLst>
            </p:cNvPr>
            <p:cNvCxnSpPr/>
            <p:nvPr/>
          </p:nvCxnSpPr>
          <p:spPr>
            <a:xfrm>
              <a:off x="6930887" y="1967707"/>
              <a:ext cx="87464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8AE4DB24-5F5F-43D2-9B78-D7C84552B3BF}"/>
              </a:ext>
            </a:extLst>
          </p:cNvPr>
          <p:cNvSpPr txBox="1"/>
          <p:nvPr/>
        </p:nvSpPr>
        <p:spPr>
          <a:xfrm>
            <a:off x="2325912" y="2010437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25E1569A-4D73-47D4-AA3A-F3EC3F13781C}"/>
              </a:ext>
            </a:extLst>
          </p:cNvPr>
          <p:cNvSpPr txBox="1"/>
          <p:nvPr/>
        </p:nvSpPr>
        <p:spPr>
          <a:xfrm>
            <a:off x="2352417" y="2507336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246AC41C-8CED-46C2-841F-F8AF74E4C20C}"/>
              </a:ext>
            </a:extLst>
          </p:cNvPr>
          <p:cNvSpPr txBox="1"/>
          <p:nvPr/>
        </p:nvSpPr>
        <p:spPr>
          <a:xfrm>
            <a:off x="1265739" y="2480832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6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79E8AA31-218A-424E-9F1E-D994BC1642CE}"/>
              </a:ext>
            </a:extLst>
          </p:cNvPr>
          <p:cNvSpPr txBox="1"/>
          <p:nvPr/>
        </p:nvSpPr>
        <p:spPr>
          <a:xfrm>
            <a:off x="1530779" y="2484920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ED132FD3-64F9-4C18-970D-1A570841E0D8}"/>
              </a:ext>
            </a:extLst>
          </p:cNvPr>
          <p:cNvSpPr txBox="1"/>
          <p:nvPr/>
        </p:nvSpPr>
        <p:spPr>
          <a:xfrm>
            <a:off x="2564450" y="2480832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44AA7572-9223-4BFD-9D18-B639D2B986B9}"/>
              </a:ext>
            </a:extLst>
          </p:cNvPr>
          <p:cNvSpPr txBox="1"/>
          <p:nvPr/>
        </p:nvSpPr>
        <p:spPr>
          <a:xfrm>
            <a:off x="2670470" y="2514230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4FDFD954-9D15-46BA-98AE-EC878167E8E9}"/>
              </a:ext>
            </a:extLst>
          </p:cNvPr>
          <p:cNvSpPr txBox="1"/>
          <p:nvPr/>
        </p:nvSpPr>
        <p:spPr>
          <a:xfrm>
            <a:off x="1530779" y="2891974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6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0B08CDBC-013F-47EA-8C83-13580AF59B84}"/>
              </a:ext>
            </a:extLst>
          </p:cNvPr>
          <p:cNvSpPr txBox="1"/>
          <p:nvPr/>
        </p:nvSpPr>
        <p:spPr>
          <a:xfrm>
            <a:off x="1729561" y="2898652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D9F7386E-6FD5-471D-8778-37455F5DD614}"/>
              </a:ext>
            </a:extLst>
          </p:cNvPr>
          <p:cNvSpPr txBox="1"/>
          <p:nvPr/>
        </p:nvSpPr>
        <p:spPr>
          <a:xfrm>
            <a:off x="2882505" y="2513912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71E6C352-0A03-4F0A-A6ED-852C847DBD84}"/>
              </a:ext>
            </a:extLst>
          </p:cNvPr>
          <p:cNvSpPr txBox="1"/>
          <p:nvPr/>
        </p:nvSpPr>
        <p:spPr>
          <a:xfrm>
            <a:off x="1567409" y="3310039"/>
            <a:ext cx="586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 2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A7841043-AF6B-40B1-B5CB-85219AE8E66E}"/>
              </a:ext>
            </a:extLst>
          </p:cNvPr>
          <p:cNvSpPr txBox="1"/>
          <p:nvPr/>
        </p:nvSpPr>
        <p:spPr>
          <a:xfrm>
            <a:off x="1941596" y="3304143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xmlns="" id="{CE1C5582-FFF8-4085-A87F-935D2217DB44}"/>
              </a:ext>
            </a:extLst>
          </p:cNvPr>
          <p:cNvCxnSpPr>
            <a:cxnSpLocks/>
          </p:cNvCxnSpPr>
          <p:nvPr/>
        </p:nvCxnSpPr>
        <p:spPr>
          <a:xfrm>
            <a:off x="1583790" y="2484920"/>
            <a:ext cx="0" cy="98952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F9447700-0150-4A6D-A2B6-7B75D13583DB}"/>
              </a:ext>
            </a:extLst>
          </p:cNvPr>
          <p:cNvSpPr txBox="1"/>
          <p:nvPr/>
        </p:nvSpPr>
        <p:spPr>
          <a:xfrm>
            <a:off x="1509298" y="3281053"/>
            <a:ext cx="246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xmlns="" id="{E941C8EB-B019-471D-9E33-CFCCAE86BEC8}"/>
              </a:ext>
            </a:extLst>
          </p:cNvPr>
          <p:cNvGrpSpPr/>
          <p:nvPr/>
        </p:nvGrpSpPr>
        <p:grpSpPr>
          <a:xfrm>
            <a:off x="10179173" y="1888283"/>
            <a:ext cx="874643" cy="1286350"/>
            <a:chOff x="6930887" y="1444487"/>
            <a:chExt cx="874643" cy="1286350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xmlns="" id="{DD9042C5-E48A-4977-9089-45B87B4EC18D}"/>
                </a:ext>
              </a:extLst>
            </p:cNvPr>
            <p:cNvCxnSpPr/>
            <p:nvPr/>
          </p:nvCxnSpPr>
          <p:spPr>
            <a:xfrm>
              <a:off x="6930887" y="1444487"/>
              <a:ext cx="0" cy="1286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xmlns="" id="{5109E9D7-BA56-4290-8D27-88470A0F744A}"/>
                </a:ext>
              </a:extLst>
            </p:cNvPr>
            <p:cNvCxnSpPr/>
            <p:nvPr/>
          </p:nvCxnSpPr>
          <p:spPr>
            <a:xfrm>
              <a:off x="6930887" y="1967707"/>
              <a:ext cx="87464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F269B519-ACDF-4648-9C25-46341629D3E9}"/>
              </a:ext>
            </a:extLst>
          </p:cNvPr>
          <p:cNvSpPr txBox="1"/>
          <p:nvPr/>
        </p:nvSpPr>
        <p:spPr>
          <a:xfrm>
            <a:off x="8865607" y="1913210"/>
            <a:ext cx="1320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375,23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xmlns="" id="{6038FDFB-0950-4622-A23F-C8CE3DEF5280}"/>
              </a:ext>
            </a:extLst>
          </p:cNvPr>
          <p:cNvSpPr txBox="1"/>
          <p:nvPr/>
        </p:nvSpPr>
        <p:spPr>
          <a:xfrm>
            <a:off x="10221446" y="1914787"/>
            <a:ext cx="61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69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BD2601A4-4398-4C59-BAA1-53918AF0D7F0}"/>
              </a:ext>
            </a:extLst>
          </p:cNvPr>
          <p:cNvSpPr txBox="1"/>
          <p:nvPr/>
        </p:nvSpPr>
        <p:spPr>
          <a:xfrm>
            <a:off x="10213322" y="2436430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F659CAE3-CF8F-4EBE-8A6A-8429718A0CC4}"/>
              </a:ext>
            </a:extLst>
          </p:cNvPr>
          <p:cNvSpPr txBox="1"/>
          <p:nvPr/>
        </p:nvSpPr>
        <p:spPr>
          <a:xfrm>
            <a:off x="9066941" y="2436430"/>
            <a:ext cx="61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30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xmlns="" id="{41108EB0-A678-4752-AFF7-4F4291E7CE4D}"/>
              </a:ext>
            </a:extLst>
          </p:cNvPr>
          <p:cNvSpPr txBox="1"/>
          <p:nvPr/>
        </p:nvSpPr>
        <p:spPr>
          <a:xfrm>
            <a:off x="10404777" y="2427794"/>
            <a:ext cx="282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xmlns="" id="{2B5D5242-746A-41F1-A3F0-3EA0D0A5FE4A}"/>
              </a:ext>
            </a:extLst>
          </p:cNvPr>
          <p:cNvSpPr txBox="1"/>
          <p:nvPr/>
        </p:nvSpPr>
        <p:spPr>
          <a:xfrm>
            <a:off x="9512188" y="2426905"/>
            <a:ext cx="355902" cy="57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xmlns="" id="{14DF1F1D-FE48-44C8-B6AA-FF23100747FF}"/>
              </a:ext>
            </a:extLst>
          </p:cNvPr>
          <p:cNvSpPr txBox="1"/>
          <p:nvPr/>
        </p:nvSpPr>
        <p:spPr>
          <a:xfrm>
            <a:off x="10530355" y="2411503"/>
            <a:ext cx="355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xmlns="" id="{39E0731F-8679-426B-AB6C-18289EC99728}"/>
              </a:ext>
            </a:extLst>
          </p:cNvPr>
          <p:cNvSpPr txBox="1"/>
          <p:nvPr/>
        </p:nvSpPr>
        <p:spPr>
          <a:xfrm>
            <a:off x="9512188" y="2860620"/>
            <a:ext cx="355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6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xmlns="" id="{41CF3066-EF76-40B7-AF77-61D5D7324F14}"/>
              </a:ext>
            </a:extLst>
          </p:cNvPr>
          <p:cNvSpPr txBox="1"/>
          <p:nvPr/>
        </p:nvSpPr>
        <p:spPr>
          <a:xfrm>
            <a:off x="9252172" y="2860620"/>
            <a:ext cx="355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xmlns="" id="{0D18D5B2-5974-481E-A0D4-D0DD26105075}"/>
              </a:ext>
            </a:extLst>
          </p:cNvPr>
          <p:cNvSpPr txBox="1"/>
          <p:nvPr/>
        </p:nvSpPr>
        <p:spPr>
          <a:xfrm>
            <a:off x="9724287" y="2860620"/>
            <a:ext cx="355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32CEA0EB-2988-465D-BC90-326A53E96821}"/>
              </a:ext>
            </a:extLst>
          </p:cNvPr>
          <p:cNvSpPr txBox="1"/>
          <p:nvPr/>
        </p:nvSpPr>
        <p:spPr>
          <a:xfrm>
            <a:off x="10743689" y="2422077"/>
            <a:ext cx="355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393FA5BB-6147-49BB-8E97-698432ACE4B3}"/>
              </a:ext>
            </a:extLst>
          </p:cNvPr>
          <p:cNvSpPr txBox="1"/>
          <p:nvPr/>
        </p:nvSpPr>
        <p:spPr>
          <a:xfrm>
            <a:off x="9537379" y="3264057"/>
            <a:ext cx="595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56</a:t>
            </a: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xmlns="" id="{FE740663-13AF-44D1-BCEA-7866EB0BDE1F}"/>
              </a:ext>
            </a:extLst>
          </p:cNvPr>
          <p:cNvCxnSpPr>
            <a:cxnSpLocks/>
          </p:cNvCxnSpPr>
          <p:nvPr/>
        </p:nvCxnSpPr>
        <p:spPr>
          <a:xfrm>
            <a:off x="9589617" y="2359471"/>
            <a:ext cx="9325" cy="11661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xmlns="" id="{40BD03FD-26F7-4E4A-9EE7-2B31B6E0C6FC}"/>
              </a:ext>
            </a:extLst>
          </p:cNvPr>
          <p:cNvSpPr txBox="1"/>
          <p:nvPr/>
        </p:nvSpPr>
        <p:spPr>
          <a:xfrm>
            <a:off x="9480650" y="3279452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5FD1A122-5405-4AC6-9F89-69C41785942B}"/>
              </a:ext>
            </a:extLst>
          </p:cNvPr>
          <p:cNvSpPr txBox="1"/>
          <p:nvPr/>
        </p:nvSpPr>
        <p:spPr>
          <a:xfrm>
            <a:off x="4920475" y="1975444"/>
            <a:ext cx="1320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33,14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xmlns="" id="{6072209B-7E6C-4C06-A0BE-90CE478F7DAF}"/>
              </a:ext>
            </a:extLst>
          </p:cNvPr>
          <p:cNvGrpSpPr/>
          <p:nvPr/>
        </p:nvGrpSpPr>
        <p:grpSpPr>
          <a:xfrm>
            <a:off x="5978138" y="1977707"/>
            <a:ext cx="874643" cy="1286350"/>
            <a:chOff x="6930887" y="1444487"/>
            <a:chExt cx="874643" cy="1286350"/>
          </a:xfrm>
        </p:grpSpPr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xmlns="" id="{9C966D52-0767-47C0-9566-10B1E86EC83B}"/>
                </a:ext>
              </a:extLst>
            </p:cNvPr>
            <p:cNvCxnSpPr/>
            <p:nvPr/>
          </p:nvCxnSpPr>
          <p:spPr>
            <a:xfrm>
              <a:off x="6930887" y="1444487"/>
              <a:ext cx="0" cy="1286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xmlns="" id="{A2063B21-20AF-4945-8BEA-1BA42ABDE7A2}"/>
                </a:ext>
              </a:extLst>
            </p:cNvPr>
            <p:cNvCxnSpPr/>
            <p:nvPr/>
          </p:nvCxnSpPr>
          <p:spPr>
            <a:xfrm>
              <a:off x="6930887" y="1967707"/>
              <a:ext cx="87464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xmlns="" id="{197CCE30-F635-4238-8BB2-A2E615DD9DDD}"/>
              </a:ext>
            </a:extLst>
          </p:cNvPr>
          <p:cNvSpPr txBox="1"/>
          <p:nvPr/>
        </p:nvSpPr>
        <p:spPr>
          <a:xfrm>
            <a:off x="6030525" y="1975444"/>
            <a:ext cx="61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58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xmlns="" id="{2786C855-4271-4AAD-91E0-FE0CE5178E23}"/>
              </a:ext>
            </a:extLst>
          </p:cNvPr>
          <p:cNvSpPr txBox="1"/>
          <p:nvPr/>
        </p:nvSpPr>
        <p:spPr>
          <a:xfrm>
            <a:off x="6007160" y="2480185"/>
            <a:ext cx="392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FD4E019D-C457-4C03-A234-2EBB9F9D181F}"/>
              </a:ext>
            </a:extLst>
          </p:cNvPr>
          <p:cNvSpPr txBox="1"/>
          <p:nvPr/>
        </p:nvSpPr>
        <p:spPr>
          <a:xfrm>
            <a:off x="4913853" y="2474958"/>
            <a:ext cx="656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xmlns="" id="{E2A00013-B91F-4F6E-A724-59C1A0728C08}"/>
              </a:ext>
            </a:extLst>
          </p:cNvPr>
          <p:cNvSpPr txBox="1"/>
          <p:nvPr/>
        </p:nvSpPr>
        <p:spPr>
          <a:xfrm>
            <a:off x="5403164" y="2465767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xmlns="" id="{31CDC46B-F33A-483E-B00F-FDD0CF165D3E}"/>
              </a:ext>
            </a:extLst>
          </p:cNvPr>
          <p:cNvSpPr txBox="1"/>
          <p:nvPr/>
        </p:nvSpPr>
        <p:spPr>
          <a:xfrm>
            <a:off x="6232348" y="2458477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DCD66E1A-D1E6-408C-9619-A5504445B6E0}"/>
              </a:ext>
            </a:extLst>
          </p:cNvPr>
          <p:cNvSpPr txBox="1"/>
          <p:nvPr/>
        </p:nvSpPr>
        <p:spPr>
          <a:xfrm>
            <a:off x="6343004" y="2489182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0C99188D-F9D5-4A5C-9FFD-278FAF6F9487}"/>
              </a:ext>
            </a:extLst>
          </p:cNvPr>
          <p:cNvSpPr txBox="1"/>
          <p:nvPr/>
        </p:nvSpPr>
        <p:spPr>
          <a:xfrm>
            <a:off x="5426184" y="2955354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xmlns="" id="{7D4FCD89-D5EC-477B-9E5A-93135BA7527F}"/>
              </a:ext>
            </a:extLst>
          </p:cNvPr>
          <p:cNvSpPr txBox="1"/>
          <p:nvPr/>
        </p:nvSpPr>
        <p:spPr>
          <a:xfrm>
            <a:off x="5118426" y="2962052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95D8445C-EAC2-4556-B8AA-121C9736A10B}"/>
              </a:ext>
            </a:extLst>
          </p:cNvPr>
          <p:cNvSpPr txBox="1"/>
          <p:nvPr/>
        </p:nvSpPr>
        <p:spPr>
          <a:xfrm>
            <a:off x="5620989" y="2962052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35ADBD5B-6D11-46AE-95F9-992BAAE4EE8A}"/>
              </a:ext>
            </a:extLst>
          </p:cNvPr>
          <p:cNvSpPr txBox="1"/>
          <p:nvPr/>
        </p:nvSpPr>
        <p:spPr>
          <a:xfrm>
            <a:off x="6554082" y="2489182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xmlns="" id="{CBFA92C5-E941-421F-B78A-DDE8CB7FEA08}"/>
              </a:ext>
            </a:extLst>
          </p:cNvPr>
          <p:cNvSpPr txBox="1"/>
          <p:nvPr/>
        </p:nvSpPr>
        <p:spPr>
          <a:xfrm>
            <a:off x="5626025" y="3478574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xmlns="" id="{7A3D0AB8-85EC-447F-9FA5-E8B9BA27607E}"/>
              </a:ext>
            </a:extLst>
          </p:cNvPr>
          <p:cNvSpPr txBox="1"/>
          <p:nvPr/>
        </p:nvSpPr>
        <p:spPr>
          <a:xfrm>
            <a:off x="5435509" y="3480122"/>
            <a:ext cx="43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xmlns="" id="{4B8EBFD0-1D33-46F6-B207-28DCF48A102D}"/>
              </a:ext>
            </a:extLst>
          </p:cNvPr>
          <p:cNvCxnSpPr>
            <a:cxnSpLocks/>
          </p:cNvCxnSpPr>
          <p:nvPr/>
        </p:nvCxnSpPr>
        <p:spPr>
          <a:xfrm>
            <a:off x="5426184" y="2474958"/>
            <a:ext cx="9325" cy="11661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81979ED1-BEAC-40F3-9803-9C2754FF1CB6}"/>
              </a:ext>
            </a:extLst>
          </p:cNvPr>
          <p:cNvSpPr txBox="1"/>
          <p:nvPr/>
        </p:nvSpPr>
        <p:spPr>
          <a:xfrm>
            <a:off x="5323884" y="3480434"/>
            <a:ext cx="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xmlns="" id="{CE0C5445-6D8D-46F0-BD4C-93760FDAF2A0}"/>
              </a:ext>
            </a:extLst>
          </p:cNvPr>
          <p:cNvSpPr txBox="1"/>
          <p:nvPr/>
        </p:nvSpPr>
        <p:spPr>
          <a:xfrm>
            <a:off x="659260" y="1935257"/>
            <a:ext cx="6955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a) </a:t>
            </a:r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xmlns="" id="{D87F552C-5F68-4CD1-A6BB-64805C5D19AD}"/>
              </a:ext>
            </a:extLst>
          </p:cNvPr>
          <p:cNvSpPr txBox="1"/>
          <p:nvPr/>
        </p:nvSpPr>
        <p:spPr>
          <a:xfrm>
            <a:off x="4389000" y="1970681"/>
            <a:ext cx="6169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b) </a:t>
            </a:r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xmlns="" id="{A2A4EE4F-3761-4DD6-B19C-551A44C363B5}"/>
              </a:ext>
            </a:extLst>
          </p:cNvPr>
          <p:cNvSpPr txBox="1"/>
          <p:nvPr/>
        </p:nvSpPr>
        <p:spPr>
          <a:xfrm>
            <a:off x="8417997" y="1882411"/>
            <a:ext cx="5323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c) </a:t>
            </a:r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ldLvl="0" autoUpdateAnimBg="0"/>
      <p:bldP spid="51" grpId="0" bldLvl="0" autoUpdateAnimBg="0"/>
      <p:bldP spid="52" grpId="0" bldLvl="0" autoUpdateAnimBg="0"/>
      <p:bldP spid="53" grpId="0" bldLvl="0" autoUpdateAnimBg="0"/>
      <p:bldP spid="54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70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7" grpId="0"/>
      <p:bldP spid="88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5" grpId="0"/>
      <p:bldP spid="106" grpId="0"/>
      <p:bldP spid="107" grpId="0"/>
      <p:bldP spid="1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32"/>
          <p:cNvPicPr>
            <a:picLocks noChangeAspect="1"/>
          </p:cNvPicPr>
          <p:nvPr/>
        </p:nvPicPr>
        <p:blipFill rotWithShape="1">
          <a:blip r:embed="rId2"/>
          <a:srcRect r="43866" b="35615"/>
          <a:stretch>
            <a:fillRect/>
          </a:stretch>
        </p:blipFill>
        <p:spPr>
          <a:xfrm>
            <a:off x="161718" y="-617078"/>
            <a:ext cx="2924382" cy="210752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/>
          <a:srcRect l="54783"/>
          <a:stretch>
            <a:fillRect/>
          </a:stretch>
        </p:blipFill>
        <p:spPr>
          <a:xfrm rot="5400000" flipH="1">
            <a:off x="9377519" y="-261480"/>
            <a:ext cx="2355628" cy="3273334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2431169" y="-1799479"/>
            <a:ext cx="1182674" cy="1273318"/>
          </a:xfrm>
          <a:prstGeom prst="rect">
            <a:avLst/>
          </a:prstGeom>
          <a:solidFill>
            <a:srgbClr val="90C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Calibri" panose="020F050202020403020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613843" y="-1799479"/>
            <a:ext cx="1182674" cy="1273318"/>
          </a:xfrm>
          <a:prstGeom prst="rect">
            <a:avLst/>
          </a:prstGeom>
          <a:solidFill>
            <a:srgbClr val="F3C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Calibri" panose="020F0502020204030204" charset="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7673F547-B3C1-4060-B082-A5F2306FF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1282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4. </a:t>
            </a:r>
            <a:r>
              <a:rPr lang="en-US" altLang="en-US" sz="3200" b="1" dirty="0" err="1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200" b="1" dirty="0">
                <a:solidFill>
                  <a:srgbClr val="280FBD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x: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6F3AA3E8-0577-4FE1-9215-E2198106F1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0431" y="1481488"/>
                <a:ext cx="3665537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a) 0,8 x </a:t>
                </a:r>
                <a14:m>
                  <m:oMath xmlns:m="http://schemas.openxmlformats.org/officeDocument/2006/math">
                    <m:r>
                      <a:rPr lang="en-GB" altLang="en-US" sz="2800" b="1" i="1" smtClean="0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GB" altLang="en-US" sz="2800" b="1" i="1" smtClean="0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= 1,2 x 10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F3AA3E8-0577-4FE1-9215-E2198106F1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0431" y="1481488"/>
                <a:ext cx="3665537" cy="523220"/>
              </a:xfrm>
              <a:prstGeom prst="rect">
                <a:avLst/>
              </a:prstGeom>
              <a:blipFill>
                <a:blip r:embed="rId3"/>
                <a:stretch>
                  <a:fillRect l="-3322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56F2EC6A-866A-4364-B7BC-6C4C9E83A6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96000" y="1470025"/>
                <a:ext cx="467429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b)  210 :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14,92 – 6,52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6F2EC6A-866A-4364-B7BC-6C4C9E83A6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0" y="1470025"/>
                <a:ext cx="4674290" cy="523220"/>
              </a:xfrm>
              <a:prstGeom prst="rect">
                <a:avLst/>
              </a:prstGeom>
              <a:blipFill>
                <a:blip r:embed="rId4"/>
                <a:stretch>
                  <a:fillRect l="-2608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4F4A2281-D742-4536-96AF-40F46AF3FD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8825" y="2644775"/>
                <a:ext cx="43917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4F4A2281-D742-4536-96AF-40F46AF3FD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28825" y="2644775"/>
                <a:ext cx="43917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66559851-615E-48C6-961B-C7C24742C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655888"/>
            <a:ext cx="1854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12 : 0,8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EBBB9D47-DD9E-42E3-9B21-8CE6650E69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8825" y="3164594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BBB9D47-DD9E-42E3-9B21-8CE6650E69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28825" y="3164594"/>
                <a:ext cx="470000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7F4F5AE7-84FF-4B9B-9C6A-F104EA1E4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0" y="3189288"/>
            <a:ext cx="1854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  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54EC2C5A-61E7-413E-9870-B21238E790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62551" y="2527606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4EC2C5A-61E7-413E-9870-B21238E790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62551" y="2527606"/>
                <a:ext cx="470000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52E44B7B-48FD-4E64-AAC8-4756F2715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063" y="2535659"/>
            <a:ext cx="2417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210 : 8,4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xmlns="" id="{1023D6F8-3846-48F2-BAFD-B8F423F818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62551" y="3061942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1023D6F8-3846-48F2-BAFD-B8F423F818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62551" y="3061942"/>
                <a:ext cx="470000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085AA4BA-0061-4B6B-8920-7347D8190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596" y="3075744"/>
            <a:ext cx="185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  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id="{621E7EBE-54C9-44AF-B0C2-D240108107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8200" y="4110276"/>
                <a:ext cx="4038600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c) 25 :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 = 16 : 10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21E7EBE-54C9-44AF-B0C2-D24010810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4110276"/>
                <a:ext cx="4038600" cy="523875"/>
              </a:xfrm>
              <a:prstGeom prst="rect">
                <a:avLst/>
              </a:prstGeom>
              <a:blipFill>
                <a:blip r:embed="rId9"/>
                <a:stretch>
                  <a:fillRect l="-3172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F007BCCD-482F-4D94-9A06-FE464A4AF9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41520" y="3910649"/>
                <a:ext cx="498368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d) 6,2 x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43,18 + 18,82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007BCCD-482F-4D94-9A06-FE464A4AF9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41520" y="3910649"/>
                <a:ext cx="4983680" cy="523220"/>
              </a:xfrm>
              <a:prstGeom prst="rect">
                <a:avLst/>
              </a:prstGeom>
              <a:blipFill>
                <a:blip r:embed="rId10"/>
                <a:stretch>
                  <a:fillRect l="-2445" t="-12941" b="-329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xmlns="" id="{99D9FD58-2D65-456C-9C3A-5680A36548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52500" y="2057422"/>
                <a:ext cx="3160713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   0,8 x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12 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9D9FD58-2D65-456C-9C3A-5680A36548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52500" y="2057422"/>
                <a:ext cx="3160713" cy="523875"/>
              </a:xfrm>
              <a:prstGeom prst="rect">
                <a:avLst/>
              </a:prstGeom>
              <a:blipFill>
                <a:blip r:embed="rId11"/>
                <a:stretch>
                  <a:fillRect t="-12941" b="-329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38485726-3343-4278-8F21-16C014C38C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84463" y="2030426"/>
                <a:ext cx="4038600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 210 :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8,4</a:t>
                </a: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38485726-3343-4278-8F21-16C014C38C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84463" y="2030426"/>
                <a:ext cx="4038600" cy="523875"/>
              </a:xfrm>
              <a:prstGeom prst="rect">
                <a:avLst/>
              </a:prstGeom>
              <a:blipFill>
                <a:blip r:embed="rId12"/>
                <a:stretch>
                  <a:fillRect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6134154E-807E-40CC-9D5D-147C30FDC5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99585" y="4713212"/>
                <a:ext cx="4038600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25 :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 = 1,6 </a:t>
                </a: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6134154E-807E-40CC-9D5D-147C30FDC5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99585" y="4713212"/>
                <a:ext cx="4038600" cy="523875"/>
              </a:xfrm>
              <a:prstGeom prst="rect">
                <a:avLst/>
              </a:prstGeom>
              <a:blipFill>
                <a:blip r:embed="rId13"/>
                <a:stretch>
                  <a:fillRect l="-1208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xmlns="" id="{8583B1BE-A979-461B-AED1-29BBEF0DBF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248" y="5243640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8583B1BE-A979-461B-AED1-29BBEF0DBF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90248" y="5243640"/>
                <a:ext cx="470000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0DA8DAB9-A0A7-40AD-A826-A4E8478CF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0980" y="5270342"/>
            <a:ext cx="185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25 : 1,6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xmlns="" id="{8324FB88-27F3-499E-8AFF-1E4D41ADA0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0980" y="5857098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8324FB88-27F3-499E-8AFF-1E4D41ADA0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80980" y="5857098"/>
                <a:ext cx="470000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3561E8B1-7A8B-45EF-9C8A-773AAFD0C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0600" y="5869679"/>
            <a:ext cx="185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  15,625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xmlns="" id="{20675A18-83FD-4163-8FFD-FEEBBC7FA4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54063" y="5151596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20675A18-83FD-4163-8FFD-FEEBBC7FA4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54063" y="5151596"/>
                <a:ext cx="470000" cy="5232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072D69E5-7F8E-401C-81F9-386819F10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100" y="5151596"/>
            <a:ext cx="1854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62 : 6,2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xmlns="" id="{BD8922BA-957A-4318-B5AE-DE7DEC42C4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54063" y="5761998"/>
                <a:ext cx="470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en-US" altLang="en-US" sz="28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BD8922BA-957A-4318-B5AE-DE7DEC42C4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54063" y="5761998"/>
                <a:ext cx="470000" cy="5232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6CC8533E-4709-4FBF-809A-0A73122A6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063" y="5761998"/>
            <a:ext cx="1854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  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xmlns="" id="{C412C629-4330-4E70-BBE2-70CE757B5E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16733" y="4530795"/>
                <a:ext cx="4038600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6,2 x </a:t>
                </a:r>
                <a14:m>
                  <m:oMath xmlns:m="http://schemas.openxmlformats.org/officeDocument/2006/math">
                    <m:r>
                      <a:rPr lang="en-GB" altLang="en-US" sz="2800" b="1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altLang="en-US" sz="2800" b="1" dirty="0"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  62</a:t>
                </a: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C412C629-4330-4E70-BBE2-70CE757B5E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16733" y="4530795"/>
                <a:ext cx="4038600" cy="523875"/>
              </a:xfrm>
              <a:prstGeom prst="rect">
                <a:avLst/>
              </a:prstGeom>
              <a:blipFill>
                <a:blip r:embed="rId18"/>
                <a:stretch>
                  <a:fillRect l="-1056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ldLvl="0" autoUpdateAnimBg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701947" y="203966"/>
            <a:ext cx="7242235" cy="4507606"/>
            <a:chOff x="-642827" y="-801142"/>
            <a:chExt cx="13477653" cy="8460283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642827" y="-801142"/>
              <a:ext cx="13477653" cy="8460283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34354" y="119835"/>
              <a:ext cx="7723292" cy="6618329"/>
            </a:xfrm>
            <a:prstGeom prst="rect">
              <a:avLst/>
            </a:prstGeom>
          </p:spPr>
        </p:pic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441701" y="5710167"/>
            <a:ext cx="6661533" cy="1512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225973" y="4711572"/>
            <a:ext cx="70929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b="1" dirty="0" err="1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Chúc</a:t>
            </a:r>
            <a:r>
              <a:rPr lang="en-US" altLang="zh-CN" sz="5400" b="1" dirty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 </a:t>
            </a:r>
            <a:r>
              <a:rPr lang="en-US" altLang="zh-CN" sz="5400" b="1" dirty="0" err="1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các</a:t>
            </a:r>
            <a:r>
              <a:rPr lang="en-US" altLang="zh-CN" sz="5400" b="1" dirty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 </a:t>
            </a:r>
            <a:r>
              <a:rPr lang="en-US" altLang="zh-CN" sz="5400" b="1" dirty="0" err="1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em</a:t>
            </a:r>
            <a:r>
              <a:rPr lang="en-US" altLang="zh-CN" sz="5400" b="1" dirty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 </a:t>
            </a:r>
            <a:r>
              <a:rPr lang="en-US" altLang="zh-CN" sz="5400" b="1" dirty="0" err="1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học</a:t>
            </a:r>
            <a:r>
              <a:rPr lang="en-US" altLang="zh-CN" sz="5400" b="1" dirty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 </a:t>
            </a:r>
            <a:r>
              <a:rPr lang="en-US" altLang="zh-CN" sz="5400" b="1" dirty="0" err="1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tốt</a:t>
            </a:r>
            <a:r>
              <a:rPr lang="en-US" altLang="zh-CN" sz="5400" b="1" dirty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!</a:t>
            </a:r>
            <a:endParaRPr lang="zh-CN" altLang="en-US" sz="54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游ゴシック Light"/>
        <a:font script="Hang" typeface="맑은 고딕"/>
        <a:font script="Hans" typeface="Calibri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Calibri"/>
        <a:font script="Hant" typeface="新細明體"/>
        <a:font script="Arab" typeface="Calibri"/>
        <a:font script="Hebr" typeface="Calibri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Calibri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Calibri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Calibri"/>
        <a:font script="Hant" typeface="新細明體"/>
        <a:font script="Arab" typeface="Calibri"/>
        <a:font script="Hebr" typeface="Calibri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Calibri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Calibri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Calibri"/>
        <a:font script="Hant" typeface="新細明體"/>
        <a:font script="Arab" typeface="Calibri"/>
        <a:font script="Hebr" typeface="Calibri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Calibri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395</Words>
  <Application>Microsoft Office PowerPoint</Application>
  <PresentationFormat>Custom</PresentationFormat>
  <Paragraphs>129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Administrator</cp:lastModifiedBy>
  <cp:revision>74</cp:revision>
  <dcterms:created xsi:type="dcterms:W3CDTF">2018-04-20T14:32:00Z</dcterms:created>
  <dcterms:modified xsi:type="dcterms:W3CDTF">2021-12-13T10:10:45Z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1033-11.2.0.10382</vt:lpwstr>
  </property>
  <property fmtid="{D5CDD505-2E9C-101B-9397-08002B2CF9AE}" pid="3" name="ICV">
    <vt:lpwstr>380735C378DD471386D8CBD73082457D</vt:lpwstr>
  </property>
</Properties>
</file>