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59" r:id="rId4"/>
    <p:sldId id="260" r:id="rId5"/>
    <p:sldId id="261" r:id="rId6"/>
    <p:sldId id="257" r:id="rId7"/>
    <p:sldId id="263" r:id="rId8"/>
    <p:sldId id="26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B3F27-392D-42FE-8DD0-26E42CC999A9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9C27-ECC5-40A9-94E9-E2DE62F7BDD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B1CBF-59FF-448D-9854-AAA2EA1E4453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AF044-1ED4-433D-A51C-342019036BA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27295-F1BD-4BC1-B997-2C9383F5C442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209B2-35AE-4584-BA61-ACEEE0BF83A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674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674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43F02-287F-470A-BCCF-D2FCF2A55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E6E41-E16B-439E-B984-B71DCEA6110F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B7425-6A13-40E7-A73F-329A18724DA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CC1E0-18EC-4C08-8FFF-A4923A23E72A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E7DBB-040F-400B-AF25-C2F0ECB3A34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A5A12-E3B1-4975-A465-6A2B29B2EA7D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665C2-1390-4FEB-9FEB-CDCA185AD530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BAF81-F471-4901-866C-C7B6EF221946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69BDF-436F-4302-9F03-C00159D370D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78482-3E98-42D3-A073-A910711FC7E8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3A066-CEF9-44AD-8BBE-BB91093E3D2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663BC-A971-409F-97E9-8AC94017D744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B21FF-D0D9-4DCA-86F8-0444D748A2D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CA4D4-31E9-4AD9-B601-4819BA7FE32F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C677D-7897-4754-A686-071A4751CA5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C805E-6A12-4B86-96B6-430229427D64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A6A30-C75C-4671-9B5A-28E2FBE1E65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vi-VN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FD9D7A-12CD-4C53-A23D-DE3CEE67A1B0}" type="datetimeFigureOut">
              <a:rPr lang="vi-VN"/>
              <a:pPr>
                <a:defRPr/>
              </a:pPr>
              <a:t>24/04/2019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C015285-6369-4241-B09D-7908A6D5DAC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5362" name="Picture 3" descr="ffff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5364" name="WordArt 4"/>
          <p:cNvSpPr>
            <a:spLocks noChangeArrowheads="1" noChangeShapeType="1"/>
          </p:cNvSpPr>
          <p:nvPr/>
        </p:nvSpPr>
        <p:spPr bwMode="auto">
          <a:xfrm>
            <a:off x="2743200" y="304800"/>
            <a:ext cx="4038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PHÒNG GD-ĐT </a:t>
            </a:r>
            <a:r>
              <a:rPr lang="vi-VN" sz="3600" b="1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LONG BIÊN</a:t>
            </a:r>
            <a:endParaRPr lang="vi-VN" sz="3600" b="1" dirty="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00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3600" b="1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TRƯỜNG TIỂU HỌC </a:t>
            </a:r>
            <a:r>
              <a:rPr lang="vi-VN" sz="3600" b="1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ĐÔ THỊ VIỆT HƯNG</a:t>
            </a:r>
            <a:endParaRPr lang="en-US" sz="3600" b="1" dirty="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00FF00"/>
              </a:solidFill>
              <a:latin typeface="Times New Roman"/>
              <a:cs typeface="Times New Roman"/>
            </a:endParaRPr>
          </a:p>
        </p:txBody>
      </p:sp>
      <p:grpSp>
        <p:nvGrpSpPr>
          <p:cNvPr id="15366" name="Group 12"/>
          <p:cNvGrpSpPr>
            <a:grpSpLocks/>
          </p:cNvGrpSpPr>
          <p:nvPr/>
        </p:nvGrpSpPr>
        <p:grpSpPr bwMode="auto">
          <a:xfrm flipH="1" flipV="1">
            <a:off x="0" y="0"/>
            <a:ext cx="1066800" cy="1600200"/>
            <a:chOff x="4368" y="2880"/>
            <a:chExt cx="1200" cy="1289"/>
          </a:xfrm>
        </p:grpSpPr>
        <p:sp>
          <p:nvSpPr>
            <p:cNvPr id="15367" name="Freeform 13"/>
            <p:cNvSpPr>
              <a:spLocks/>
            </p:cNvSpPr>
            <p:nvPr/>
          </p:nvSpPr>
          <p:spPr bwMode="auto">
            <a:xfrm>
              <a:off x="4819" y="3639"/>
              <a:ext cx="669" cy="393"/>
            </a:xfrm>
            <a:custGeom>
              <a:avLst/>
              <a:gdLst>
                <a:gd name="T0" fmla="*/ 0 w 1337"/>
                <a:gd name="T1" fmla="*/ 0 h 1572"/>
                <a:gd name="T2" fmla="*/ 1 w 1337"/>
                <a:gd name="T3" fmla="*/ 0 h 1572"/>
                <a:gd name="T4" fmla="*/ 1 w 1337"/>
                <a:gd name="T5" fmla="*/ 0 h 1572"/>
                <a:gd name="T6" fmla="*/ 1 w 1337"/>
                <a:gd name="T7" fmla="*/ 0 h 1572"/>
                <a:gd name="T8" fmla="*/ 2 w 1337"/>
                <a:gd name="T9" fmla="*/ 0 h 1572"/>
                <a:gd name="T10" fmla="*/ 2 w 1337"/>
                <a:gd name="T11" fmla="*/ 0 h 1572"/>
                <a:gd name="T12" fmla="*/ 2 w 1337"/>
                <a:gd name="T13" fmla="*/ 0 h 1572"/>
                <a:gd name="T14" fmla="*/ 2 w 1337"/>
                <a:gd name="T15" fmla="*/ 0 h 1572"/>
                <a:gd name="T16" fmla="*/ 2 w 1337"/>
                <a:gd name="T17" fmla="*/ 0 h 1572"/>
                <a:gd name="T18" fmla="*/ 3 w 1337"/>
                <a:gd name="T19" fmla="*/ 0 h 1572"/>
                <a:gd name="T20" fmla="*/ 3 w 1337"/>
                <a:gd name="T21" fmla="*/ 0 h 1572"/>
                <a:gd name="T22" fmla="*/ 3 w 1337"/>
                <a:gd name="T23" fmla="*/ 0 h 1572"/>
                <a:gd name="T24" fmla="*/ 3 w 1337"/>
                <a:gd name="T25" fmla="*/ 0 h 1572"/>
                <a:gd name="T26" fmla="*/ 3 w 1337"/>
                <a:gd name="T27" fmla="*/ 0 h 1572"/>
                <a:gd name="T28" fmla="*/ 3 w 1337"/>
                <a:gd name="T29" fmla="*/ 0 h 1572"/>
                <a:gd name="T30" fmla="*/ 3 w 1337"/>
                <a:gd name="T31" fmla="*/ 0 h 1572"/>
                <a:gd name="T32" fmla="*/ 3 w 1337"/>
                <a:gd name="T33" fmla="*/ 0 h 1572"/>
                <a:gd name="T34" fmla="*/ 3 w 1337"/>
                <a:gd name="T35" fmla="*/ 0 h 1572"/>
                <a:gd name="T36" fmla="*/ 3 w 1337"/>
                <a:gd name="T37" fmla="*/ 0 h 1572"/>
                <a:gd name="T38" fmla="*/ 3 w 1337"/>
                <a:gd name="T39" fmla="*/ 0 h 1572"/>
                <a:gd name="T40" fmla="*/ 3 w 1337"/>
                <a:gd name="T41" fmla="*/ 0 h 1572"/>
                <a:gd name="T42" fmla="*/ 3 w 1337"/>
                <a:gd name="T43" fmla="*/ 0 h 1572"/>
                <a:gd name="T44" fmla="*/ 3 w 1337"/>
                <a:gd name="T45" fmla="*/ 0 h 1572"/>
                <a:gd name="T46" fmla="*/ 3 w 1337"/>
                <a:gd name="T47" fmla="*/ 0 h 1572"/>
                <a:gd name="T48" fmla="*/ 2 w 1337"/>
                <a:gd name="T49" fmla="*/ 0 h 1572"/>
                <a:gd name="T50" fmla="*/ 2 w 1337"/>
                <a:gd name="T51" fmla="*/ 0 h 1572"/>
                <a:gd name="T52" fmla="*/ 2 w 1337"/>
                <a:gd name="T53" fmla="*/ 0 h 1572"/>
                <a:gd name="T54" fmla="*/ 2 w 1337"/>
                <a:gd name="T55" fmla="*/ 0 h 1572"/>
                <a:gd name="T56" fmla="*/ 2 w 1337"/>
                <a:gd name="T57" fmla="*/ 0 h 1572"/>
                <a:gd name="T58" fmla="*/ 1 w 1337"/>
                <a:gd name="T59" fmla="*/ 0 h 1572"/>
                <a:gd name="T60" fmla="*/ 1 w 1337"/>
                <a:gd name="T61" fmla="*/ 0 h 1572"/>
                <a:gd name="T62" fmla="*/ 1 w 1337"/>
                <a:gd name="T63" fmla="*/ 0 h 1572"/>
                <a:gd name="T64" fmla="*/ 1 w 1337"/>
                <a:gd name="T65" fmla="*/ 0 h 1572"/>
                <a:gd name="T66" fmla="*/ 0 w 1337"/>
                <a:gd name="T67" fmla="*/ 0 h 1572"/>
                <a:gd name="T68" fmla="*/ 0 w 1337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7"/>
                <a:gd name="T106" fmla="*/ 0 h 1572"/>
                <a:gd name="T107" fmla="*/ 1337 w 1337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7" h="1572">
                  <a:moveTo>
                    <a:pt x="0" y="1572"/>
                  </a:moveTo>
                  <a:lnTo>
                    <a:pt x="136" y="1565"/>
                  </a:lnTo>
                  <a:lnTo>
                    <a:pt x="269" y="1541"/>
                  </a:lnTo>
                  <a:lnTo>
                    <a:pt x="398" y="1500"/>
                  </a:lnTo>
                  <a:lnTo>
                    <a:pt x="521" y="1447"/>
                  </a:lnTo>
                  <a:lnTo>
                    <a:pt x="637" y="1382"/>
                  </a:lnTo>
                  <a:lnTo>
                    <a:pt x="748" y="1304"/>
                  </a:lnTo>
                  <a:lnTo>
                    <a:pt x="850" y="1213"/>
                  </a:lnTo>
                  <a:lnTo>
                    <a:pt x="946" y="1112"/>
                  </a:lnTo>
                  <a:lnTo>
                    <a:pt x="1032" y="999"/>
                  </a:lnTo>
                  <a:lnTo>
                    <a:pt x="1109" y="879"/>
                  </a:lnTo>
                  <a:lnTo>
                    <a:pt x="1176" y="749"/>
                  </a:lnTo>
                  <a:lnTo>
                    <a:pt x="1231" y="612"/>
                  </a:lnTo>
                  <a:lnTo>
                    <a:pt x="1276" y="468"/>
                  </a:lnTo>
                  <a:lnTo>
                    <a:pt x="1311" y="316"/>
                  </a:lnTo>
                  <a:lnTo>
                    <a:pt x="1331" y="160"/>
                  </a:lnTo>
                  <a:lnTo>
                    <a:pt x="1337" y="0"/>
                  </a:lnTo>
                  <a:lnTo>
                    <a:pt x="1245" y="0"/>
                  </a:lnTo>
                  <a:lnTo>
                    <a:pt x="1238" y="149"/>
                  </a:lnTo>
                  <a:lnTo>
                    <a:pt x="1221" y="297"/>
                  </a:lnTo>
                  <a:lnTo>
                    <a:pt x="1189" y="436"/>
                  </a:lnTo>
                  <a:lnTo>
                    <a:pt x="1148" y="570"/>
                  </a:lnTo>
                  <a:lnTo>
                    <a:pt x="1094" y="698"/>
                  </a:lnTo>
                  <a:lnTo>
                    <a:pt x="1033" y="817"/>
                  </a:lnTo>
                  <a:lnTo>
                    <a:pt x="961" y="931"/>
                  </a:lnTo>
                  <a:lnTo>
                    <a:pt x="881" y="1035"/>
                  </a:lnTo>
                  <a:lnTo>
                    <a:pt x="793" y="1130"/>
                  </a:lnTo>
                  <a:lnTo>
                    <a:pt x="696" y="1214"/>
                  </a:lnTo>
                  <a:lnTo>
                    <a:pt x="594" y="1286"/>
                  </a:lnTo>
                  <a:lnTo>
                    <a:pt x="485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8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Freeform 14"/>
            <p:cNvSpPr>
              <a:spLocks/>
            </p:cNvSpPr>
            <p:nvPr/>
          </p:nvSpPr>
          <p:spPr bwMode="auto">
            <a:xfrm>
              <a:off x="4819" y="3639"/>
              <a:ext cx="588" cy="346"/>
            </a:xfrm>
            <a:custGeom>
              <a:avLst/>
              <a:gdLst>
                <a:gd name="T0" fmla="*/ 2 w 1176"/>
                <a:gd name="T1" fmla="*/ 0 h 1382"/>
                <a:gd name="T2" fmla="*/ 2 w 1176"/>
                <a:gd name="T3" fmla="*/ 0 h 1382"/>
                <a:gd name="T4" fmla="*/ 2 w 1176"/>
                <a:gd name="T5" fmla="*/ 0 h 1382"/>
                <a:gd name="T6" fmla="*/ 2 w 1176"/>
                <a:gd name="T7" fmla="*/ 0 h 1382"/>
                <a:gd name="T8" fmla="*/ 2 w 1176"/>
                <a:gd name="T9" fmla="*/ 0 h 1382"/>
                <a:gd name="T10" fmla="*/ 1 w 1176"/>
                <a:gd name="T11" fmla="*/ 0 h 1382"/>
                <a:gd name="T12" fmla="*/ 1 w 1176"/>
                <a:gd name="T13" fmla="*/ 0 h 1382"/>
                <a:gd name="T14" fmla="*/ 1 w 1176"/>
                <a:gd name="T15" fmla="*/ 0 h 1382"/>
                <a:gd name="T16" fmla="*/ 1 w 1176"/>
                <a:gd name="T17" fmla="*/ 0 h 1382"/>
                <a:gd name="T18" fmla="*/ 1 w 1176"/>
                <a:gd name="T19" fmla="*/ 0 h 1382"/>
                <a:gd name="T20" fmla="*/ 1 w 1176"/>
                <a:gd name="T21" fmla="*/ 0 h 1382"/>
                <a:gd name="T22" fmla="*/ 1 w 1176"/>
                <a:gd name="T23" fmla="*/ 0 h 1382"/>
                <a:gd name="T24" fmla="*/ 1 w 1176"/>
                <a:gd name="T25" fmla="*/ 0 h 1382"/>
                <a:gd name="T26" fmla="*/ 1 w 1176"/>
                <a:gd name="T27" fmla="*/ 0 h 1382"/>
                <a:gd name="T28" fmla="*/ 1 w 1176"/>
                <a:gd name="T29" fmla="*/ 0 h 1382"/>
                <a:gd name="T30" fmla="*/ 1 w 1176"/>
                <a:gd name="T31" fmla="*/ 0 h 1382"/>
                <a:gd name="T32" fmla="*/ 0 w 1176"/>
                <a:gd name="T33" fmla="*/ 0 h 1382"/>
                <a:gd name="T34" fmla="*/ 0 w 1176"/>
                <a:gd name="T35" fmla="*/ 0 h 1382"/>
                <a:gd name="T36" fmla="*/ 1 w 1176"/>
                <a:gd name="T37" fmla="*/ 0 h 1382"/>
                <a:gd name="T38" fmla="*/ 1 w 1176"/>
                <a:gd name="T39" fmla="*/ 0 h 1382"/>
                <a:gd name="T40" fmla="*/ 1 w 1176"/>
                <a:gd name="T41" fmla="*/ 0 h 1382"/>
                <a:gd name="T42" fmla="*/ 1 w 1176"/>
                <a:gd name="T43" fmla="*/ 0 h 1382"/>
                <a:gd name="T44" fmla="*/ 1 w 1176"/>
                <a:gd name="T45" fmla="*/ 0 h 1382"/>
                <a:gd name="T46" fmla="*/ 1 w 1176"/>
                <a:gd name="T47" fmla="*/ 0 h 1382"/>
                <a:gd name="T48" fmla="*/ 1 w 1176"/>
                <a:gd name="T49" fmla="*/ 0 h 1382"/>
                <a:gd name="T50" fmla="*/ 1 w 1176"/>
                <a:gd name="T51" fmla="*/ 0 h 1382"/>
                <a:gd name="T52" fmla="*/ 1 w 1176"/>
                <a:gd name="T53" fmla="*/ 0 h 1382"/>
                <a:gd name="T54" fmla="*/ 2 w 1176"/>
                <a:gd name="T55" fmla="*/ 0 h 1382"/>
                <a:gd name="T56" fmla="*/ 2 w 1176"/>
                <a:gd name="T57" fmla="*/ 0 h 1382"/>
                <a:gd name="T58" fmla="*/ 2 w 1176"/>
                <a:gd name="T59" fmla="*/ 0 h 1382"/>
                <a:gd name="T60" fmla="*/ 2 w 1176"/>
                <a:gd name="T61" fmla="*/ 0 h 1382"/>
                <a:gd name="T62" fmla="*/ 2 w 1176"/>
                <a:gd name="T63" fmla="*/ 0 h 1382"/>
                <a:gd name="T64" fmla="*/ 2 w 1176"/>
                <a:gd name="T65" fmla="*/ 0 h 1382"/>
                <a:gd name="T66" fmla="*/ 2 w 1176"/>
                <a:gd name="T67" fmla="*/ 0 h 1382"/>
                <a:gd name="T68" fmla="*/ 2 w 1176"/>
                <a:gd name="T69" fmla="*/ 0 h 138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6"/>
                <a:gd name="T106" fmla="*/ 0 h 1382"/>
                <a:gd name="T107" fmla="*/ 1176 w 1176"/>
                <a:gd name="T108" fmla="*/ 1382 h 138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6" h="1382">
                  <a:moveTo>
                    <a:pt x="1083" y="0"/>
                  </a:moveTo>
                  <a:lnTo>
                    <a:pt x="1078" y="131"/>
                  </a:lnTo>
                  <a:lnTo>
                    <a:pt x="1062" y="257"/>
                  </a:lnTo>
                  <a:lnTo>
                    <a:pt x="1036" y="379"/>
                  </a:lnTo>
                  <a:lnTo>
                    <a:pt x="999" y="495"/>
                  </a:lnTo>
                  <a:lnTo>
                    <a:pt x="953" y="607"/>
                  </a:lnTo>
                  <a:lnTo>
                    <a:pt x="898" y="713"/>
                  </a:lnTo>
                  <a:lnTo>
                    <a:pt x="836" y="811"/>
                  </a:lnTo>
                  <a:lnTo>
                    <a:pt x="767" y="901"/>
                  </a:lnTo>
                  <a:lnTo>
                    <a:pt x="691" y="982"/>
                  </a:lnTo>
                  <a:lnTo>
                    <a:pt x="606" y="1056"/>
                  </a:lnTo>
                  <a:lnTo>
                    <a:pt x="516" y="1120"/>
                  </a:lnTo>
                  <a:lnTo>
                    <a:pt x="421" y="1174"/>
                  </a:lnTo>
                  <a:lnTo>
                    <a:pt x="322" y="1217"/>
                  </a:lnTo>
                  <a:lnTo>
                    <a:pt x="219" y="1248"/>
                  </a:lnTo>
                  <a:lnTo>
                    <a:pt x="111" y="1267"/>
                  </a:lnTo>
                  <a:lnTo>
                    <a:pt x="0" y="1274"/>
                  </a:lnTo>
                  <a:lnTo>
                    <a:pt x="0" y="1382"/>
                  </a:lnTo>
                  <a:lnTo>
                    <a:pt x="120" y="1376"/>
                  </a:lnTo>
                  <a:lnTo>
                    <a:pt x="236" y="1353"/>
                  </a:lnTo>
                  <a:lnTo>
                    <a:pt x="349" y="1320"/>
                  </a:lnTo>
                  <a:lnTo>
                    <a:pt x="456" y="1274"/>
                  </a:lnTo>
                  <a:lnTo>
                    <a:pt x="560" y="1216"/>
                  </a:lnTo>
                  <a:lnTo>
                    <a:pt x="658" y="1145"/>
                  </a:lnTo>
                  <a:lnTo>
                    <a:pt x="748" y="1066"/>
                  </a:lnTo>
                  <a:lnTo>
                    <a:pt x="831" y="977"/>
                  </a:lnTo>
                  <a:lnTo>
                    <a:pt x="907" y="879"/>
                  </a:lnTo>
                  <a:lnTo>
                    <a:pt x="975" y="773"/>
                  </a:lnTo>
                  <a:lnTo>
                    <a:pt x="1034" y="659"/>
                  </a:lnTo>
                  <a:lnTo>
                    <a:pt x="1083" y="536"/>
                  </a:lnTo>
                  <a:lnTo>
                    <a:pt x="1123" y="410"/>
                  </a:lnTo>
                  <a:lnTo>
                    <a:pt x="1151" y="277"/>
                  </a:lnTo>
                  <a:lnTo>
                    <a:pt x="1170" y="141"/>
                  </a:lnTo>
                  <a:lnTo>
                    <a:pt x="1176" y="0"/>
                  </a:lnTo>
                  <a:lnTo>
                    <a:pt x="1083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Freeform 15"/>
            <p:cNvSpPr>
              <a:spLocks/>
            </p:cNvSpPr>
            <p:nvPr/>
          </p:nvSpPr>
          <p:spPr bwMode="auto">
            <a:xfrm>
              <a:off x="4819" y="3639"/>
              <a:ext cx="507" cy="298"/>
            </a:xfrm>
            <a:custGeom>
              <a:avLst/>
              <a:gdLst>
                <a:gd name="T0" fmla="*/ 2 w 1014"/>
                <a:gd name="T1" fmla="*/ 0 h 1193"/>
                <a:gd name="T2" fmla="*/ 2 w 1014"/>
                <a:gd name="T3" fmla="*/ 0 h 1193"/>
                <a:gd name="T4" fmla="*/ 2 w 1014"/>
                <a:gd name="T5" fmla="*/ 0 h 1193"/>
                <a:gd name="T6" fmla="*/ 2 w 1014"/>
                <a:gd name="T7" fmla="*/ 0 h 1193"/>
                <a:gd name="T8" fmla="*/ 2 w 1014"/>
                <a:gd name="T9" fmla="*/ 0 h 1193"/>
                <a:gd name="T10" fmla="*/ 2 w 1014"/>
                <a:gd name="T11" fmla="*/ 0 h 1193"/>
                <a:gd name="T12" fmla="*/ 2 w 1014"/>
                <a:gd name="T13" fmla="*/ 0 h 1193"/>
                <a:gd name="T14" fmla="*/ 2 w 1014"/>
                <a:gd name="T15" fmla="*/ 0 h 1193"/>
                <a:gd name="T16" fmla="*/ 2 w 1014"/>
                <a:gd name="T17" fmla="*/ 0 h 1193"/>
                <a:gd name="T18" fmla="*/ 2 w 1014"/>
                <a:gd name="T19" fmla="*/ 0 h 1193"/>
                <a:gd name="T20" fmla="*/ 2 w 1014"/>
                <a:gd name="T21" fmla="*/ 0 h 1193"/>
                <a:gd name="T22" fmla="*/ 1 w 1014"/>
                <a:gd name="T23" fmla="*/ 0 h 1193"/>
                <a:gd name="T24" fmla="*/ 1 w 1014"/>
                <a:gd name="T25" fmla="*/ 0 h 1193"/>
                <a:gd name="T26" fmla="*/ 1 w 1014"/>
                <a:gd name="T27" fmla="*/ 0 h 1193"/>
                <a:gd name="T28" fmla="*/ 1 w 1014"/>
                <a:gd name="T29" fmla="*/ 0 h 1193"/>
                <a:gd name="T30" fmla="*/ 1 w 1014"/>
                <a:gd name="T31" fmla="*/ 0 h 1193"/>
                <a:gd name="T32" fmla="*/ 0 w 1014"/>
                <a:gd name="T33" fmla="*/ 0 h 1193"/>
                <a:gd name="T34" fmla="*/ 0 w 1014"/>
                <a:gd name="T35" fmla="*/ 0 h 1193"/>
                <a:gd name="T36" fmla="*/ 1 w 1014"/>
                <a:gd name="T37" fmla="*/ 0 h 1193"/>
                <a:gd name="T38" fmla="*/ 1 w 1014"/>
                <a:gd name="T39" fmla="*/ 0 h 1193"/>
                <a:gd name="T40" fmla="*/ 1 w 1014"/>
                <a:gd name="T41" fmla="*/ 0 h 1193"/>
                <a:gd name="T42" fmla="*/ 1 w 1014"/>
                <a:gd name="T43" fmla="*/ 0 h 1193"/>
                <a:gd name="T44" fmla="*/ 1 w 1014"/>
                <a:gd name="T45" fmla="*/ 0 h 1193"/>
                <a:gd name="T46" fmla="*/ 2 w 1014"/>
                <a:gd name="T47" fmla="*/ 0 h 1193"/>
                <a:gd name="T48" fmla="*/ 2 w 1014"/>
                <a:gd name="T49" fmla="*/ 0 h 1193"/>
                <a:gd name="T50" fmla="*/ 2 w 1014"/>
                <a:gd name="T51" fmla="*/ 0 h 1193"/>
                <a:gd name="T52" fmla="*/ 2 w 1014"/>
                <a:gd name="T53" fmla="*/ 0 h 1193"/>
                <a:gd name="T54" fmla="*/ 2 w 1014"/>
                <a:gd name="T55" fmla="*/ 0 h 1193"/>
                <a:gd name="T56" fmla="*/ 2 w 1014"/>
                <a:gd name="T57" fmla="*/ 0 h 1193"/>
                <a:gd name="T58" fmla="*/ 2 w 1014"/>
                <a:gd name="T59" fmla="*/ 0 h 1193"/>
                <a:gd name="T60" fmla="*/ 2 w 1014"/>
                <a:gd name="T61" fmla="*/ 0 h 1193"/>
                <a:gd name="T62" fmla="*/ 2 w 1014"/>
                <a:gd name="T63" fmla="*/ 0 h 1193"/>
                <a:gd name="T64" fmla="*/ 2 w 1014"/>
                <a:gd name="T65" fmla="*/ 0 h 1193"/>
                <a:gd name="T66" fmla="*/ 2 w 1014"/>
                <a:gd name="T67" fmla="*/ 0 h 1193"/>
                <a:gd name="T68" fmla="*/ 2 w 1014"/>
                <a:gd name="T69" fmla="*/ 0 h 119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4"/>
                <a:gd name="T106" fmla="*/ 0 h 1193"/>
                <a:gd name="T107" fmla="*/ 1014 w 1014"/>
                <a:gd name="T108" fmla="*/ 1193 h 119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4" h="1193">
                  <a:moveTo>
                    <a:pt x="922" y="0"/>
                  </a:moveTo>
                  <a:lnTo>
                    <a:pt x="916" y="112"/>
                  </a:lnTo>
                  <a:lnTo>
                    <a:pt x="904" y="220"/>
                  </a:lnTo>
                  <a:lnTo>
                    <a:pt x="881" y="322"/>
                  </a:lnTo>
                  <a:lnTo>
                    <a:pt x="850" y="423"/>
                  </a:lnTo>
                  <a:lnTo>
                    <a:pt x="810" y="517"/>
                  </a:lnTo>
                  <a:lnTo>
                    <a:pt x="764" y="607"/>
                  </a:lnTo>
                  <a:lnTo>
                    <a:pt x="711" y="691"/>
                  </a:lnTo>
                  <a:lnTo>
                    <a:pt x="651" y="767"/>
                  </a:lnTo>
                  <a:lnTo>
                    <a:pt x="587" y="838"/>
                  </a:lnTo>
                  <a:lnTo>
                    <a:pt x="515" y="899"/>
                  </a:lnTo>
                  <a:lnTo>
                    <a:pt x="439" y="953"/>
                  </a:lnTo>
                  <a:lnTo>
                    <a:pt x="359" y="1000"/>
                  </a:lnTo>
                  <a:lnTo>
                    <a:pt x="275" y="1037"/>
                  </a:lnTo>
                  <a:lnTo>
                    <a:pt x="186" y="1064"/>
                  </a:lnTo>
                  <a:lnTo>
                    <a:pt x="95" y="1078"/>
                  </a:lnTo>
                  <a:lnTo>
                    <a:pt x="0" y="1085"/>
                  </a:lnTo>
                  <a:lnTo>
                    <a:pt x="0" y="1193"/>
                  </a:lnTo>
                  <a:lnTo>
                    <a:pt x="104" y="1187"/>
                  </a:lnTo>
                  <a:lnTo>
                    <a:pt x="202" y="1169"/>
                  </a:lnTo>
                  <a:lnTo>
                    <a:pt x="302" y="1139"/>
                  </a:lnTo>
                  <a:lnTo>
                    <a:pt x="394" y="1100"/>
                  </a:lnTo>
                  <a:lnTo>
                    <a:pt x="483" y="1049"/>
                  </a:lnTo>
                  <a:lnTo>
                    <a:pt x="567" y="989"/>
                  </a:lnTo>
                  <a:lnTo>
                    <a:pt x="644" y="921"/>
                  </a:lnTo>
                  <a:lnTo>
                    <a:pt x="717" y="844"/>
                  </a:lnTo>
                  <a:lnTo>
                    <a:pt x="781" y="759"/>
                  </a:lnTo>
                  <a:lnTo>
                    <a:pt x="840" y="667"/>
                  </a:lnTo>
                  <a:lnTo>
                    <a:pt x="892" y="569"/>
                  </a:lnTo>
                  <a:lnTo>
                    <a:pt x="933" y="465"/>
                  </a:lnTo>
                  <a:lnTo>
                    <a:pt x="968" y="355"/>
                  </a:lnTo>
                  <a:lnTo>
                    <a:pt x="993" y="239"/>
                  </a:lnTo>
                  <a:lnTo>
                    <a:pt x="1008" y="122"/>
                  </a:lnTo>
                  <a:lnTo>
                    <a:pt x="1014" y="0"/>
                  </a:lnTo>
                  <a:lnTo>
                    <a:pt x="922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Freeform 16"/>
            <p:cNvSpPr>
              <a:spLocks/>
            </p:cNvSpPr>
            <p:nvPr/>
          </p:nvSpPr>
          <p:spPr bwMode="auto">
            <a:xfrm>
              <a:off x="4586" y="3776"/>
              <a:ext cx="635" cy="374"/>
            </a:xfrm>
            <a:custGeom>
              <a:avLst/>
              <a:gdLst>
                <a:gd name="T0" fmla="*/ 1 w 1272"/>
                <a:gd name="T1" fmla="*/ 0 h 1495"/>
                <a:gd name="T2" fmla="*/ 1 w 1272"/>
                <a:gd name="T3" fmla="*/ 0 h 1495"/>
                <a:gd name="T4" fmla="*/ 1 w 1272"/>
                <a:gd name="T5" fmla="*/ 0 h 1495"/>
                <a:gd name="T6" fmla="*/ 1 w 1272"/>
                <a:gd name="T7" fmla="*/ 0 h 1495"/>
                <a:gd name="T8" fmla="*/ 1 w 1272"/>
                <a:gd name="T9" fmla="*/ 0 h 1495"/>
                <a:gd name="T10" fmla="*/ 1 w 1272"/>
                <a:gd name="T11" fmla="*/ 0 h 1495"/>
                <a:gd name="T12" fmla="*/ 1 w 1272"/>
                <a:gd name="T13" fmla="*/ 0 h 1495"/>
                <a:gd name="T14" fmla="*/ 1 w 1272"/>
                <a:gd name="T15" fmla="*/ 0 h 1495"/>
                <a:gd name="T16" fmla="*/ 1 w 1272"/>
                <a:gd name="T17" fmla="*/ 0 h 1495"/>
                <a:gd name="T18" fmla="*/ 1 w 1272"/>
                <a:gd name="T19" fmla="*/ 0 h 1495"/>
                <a:gd name="T20" fmla="*/ 1 w 1272"/>
                <a:gd name="T21" fmla="*/ 0 h 1495"/>
                <a:gd name="T22" fmla="*/ 0 w 1272"/>
                <a:gd name="T23" fmla="*/ 0 h 1495"/>
                <a:gd name="T24" fmla="*/ 0 w 1272"/>
                <a:gd name="T25" fmla="*/ 0 h 1495"/>
                <a:gd name="T26" fmla="*/ 0 w 1272"/>
                <a:gd name="T27" fmla="*/ 0 h 1495"/>
                <a:gd name="T28" fmla="*/ 0 w 1272"/>
                <a:gd name="T29" fmla="*/ 0 h 1495"/>
                <a:gd name="T30" fmla="*/ 0 w 1272"/>
                <a:gd name="T31" fmla="*/ 0 h 1495"/>
                <a:gd name="T32" fmla="*/ 0 w 1272"/>
                <a:gd name="T33" fmla="*/ 0 h 1495"/>
                <a:gd name="T34" fmla="*/ 0 w 1272"/>
                <a:gd name="T35" fmla="*/ 0 h 1495"/>
                <a:gd name="T36" fmla="*/ 0 w 1272"/>
                <a:gd name="T37" fmla="*/ 0 h 1495"/>
                <a:gd name="T38" fmla="*/ 0 w 1272"/>
                <a:gd name="T39" fmla="*/ 0 h 1495"/>
                <a:gd name="T40" fmla="*/ 0 w 1272"/>
                <a:gd name="T41" fmla="*/ 0 h 1495"/>
                <a:gd name="T42" fmla="*/ 0 w 1272"/>
                <a:gd name="T43" fmla="*/ 0 h 1495"/>
                <a:gd name="T44" fmla="*/ 1 w 1272"/>
                <a:gd name="T45" fmla="*/ 0 h 1495"/>
                <a:gd name="T46" fmla="*/ 1 w 1272"/>
                <a:gd name="T47" fmla="*/ 0 h 1495"/>
                <a:gd name="T48" fmla="*/ 1 w 1272"/>
                <a:gd name="T49" fmla="*/ 0 h 1495"/>
                <a:gd name="T50" fmla="*/ 1 w 1272"/>
                <a:gd name="T51" fmla="*/ 0 h 1495"/>
                <a:gd name="T52" fmla="*/ 1 w 1272"/>
                <a:gd name="T53" fmla="*/ 0 h 1495"/>
                <a:gd name="T54" fmla="*/ 2 w 1272"/>
                <a:gd name="T55" fmla="*/ 0 h 1495"/>
                <a:gd name="T56" fmla="*/ 2 w 1272"/>
                <a:gd name="T57" fmla="*/ 0 h 1495"/>
                <a:gd name="T58" fmla="*/ 2 w 1272"/>
                <a:gd name="T59" fmla="*/ 0 h 1495"/>
                <a:gd name="T60" fmla="*/ 2 w 1272"/>
                <a:gd name="T61" fmla="*/ 0 h 1495"/>
                <a:gd name="T62" fmla="*/ 2 w 1272"/>
                <a:gd name="T63" fmla="*/ 0 h 1495"/>
                <a:gd name="T64" fmla="*/ 2 w 1272"/>
                <a:gd name="T65" fmla="*/ 0 h 1495"/>
                <a:gd name="T66" fmla="*/ 2 w 1272"/>
                <a:gd name="T67" fmla="*/ 0 h 1495"/>
                <a:gd name="T68" fmla="*/ 1 w 1272"/>
                <a:gd name="T69" fmla="*/ 0 h 149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272"/>
                <a:gd name="T106" fmla="*/ 0 h 1495"/>
                <a:gd name="T107" fmla="*/ 1272 w 1272"/>
                <a:gd name="T108" fmla="*/ 1495 h 149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272" h="1495">
                  <a:moveTo>
                    <a:pt x="989" y="0"/>
                  </a:moveTo>
                  <a:lnTo>
                    <a:pt x="984" y="121"/>
                  </a:lnTo>
                  <a:lnTo>
                    <a:pt x="969" y="236"/>
                  </a:lnTo>
                  <a:lnTo>
                    <a:pt x="945" y="348"/>
                  </a:lnTo>
                  <a:lnTo>
                    <a:pt x="913" y="452"/>
                  </a:lnTo>
                  <a:lnTo>
                    <a:pt x="871" y="554"/>
                  </a:lnTo>
                  <a:lnTo>
                    <a:pt x="820" y="650"/>
                  </a:lnTo>
                  <a:lnTo>
                    <a:pt x="764" y="742"/>
                  </a:lnTo>
                  <a:lnTo>
                    <a:pt x="700" y="823"/>
                  </a:lnTo>
                  <a:lnTo>
                    <a:pt x="632" y="897"/>
                  </a:lnTo>
                  <a:lnTo>
                    <a:pt x="553" y="964"/>
                  </a:lnTo>
                  <a:lnTo>
                    <a:pt x="472" y="1023"/>
                  </a:lnTo>
                  <a:lnTo>
                    <a:pt x="385" y="1072"/>
                  </a:lnTo>
                  <a:lnTo>
                    <a:pt x="295" y="1111"/>
                  </a:lnTo>
                  <a:lnTo>
                    <a:pt x="201" y="1139"/>
                  </a:lnTo>
                  <a:lnTo>
                    <a:pt x="102" y="1157"/>
                  </a:lnTo>
                  <a:lnTo>
                    <a:pt x="0" y="1162"/>
                  </a:lnTo>
                  <a:lnTo>
                    <a:pt x="0" y="1495"/>
                  </a:lnTo>
                  <a:lnTo>
                    <a:pt x="130" y="1487"/>
                  </a:lnTo>
                  <a:lnTo>
                    <a:pt x="254" y="1463"/>
                  </a:lnTo>
                  <a:lnTo>
                    <a:pt x="377" y="1428"/>
                  </a:lnTo>
                  <a:lnTo>
                    <a:pt x="493" y="1376"/>
                  </a:lnTo>
                  <a:lnTo>
                    <a:pt x="605" y="1314"/>
                  </a:lnTo>
                  <a:lnTo>
                    <a:pt x="711" y="1239"/>
                  </a:lnTo>
                  <a:lnTo>
                    <a:pt x="807" y="1153"/>
                  </a:lnTo>
                  <a:lnTo>
                    <a:pt x="899" y="1057"/>
                  </a:lnTo>
                  <a:lnTo>
                    <a:pt x="980" y="950"/>
                  </a:lnTo>
                  <a:lnTo>
                    <a:pt x="1054" y="837"/>
                  </a:lnTo>
                  <a:lnTo>
                    <a:pt x="1117" y="712"/>
                  </a:lnTo>
                  <a:lnTo>
                    <a:pt x="1171" y="581"/>
                  </a:lnTo>
                  <a:lnTo>
                    <a:pt x="1214" y="444"/>
                  </a:lnTo>
                  <a:lnTo>
                    <a:pt x="1244" y="300"/>
                  </a:lnTo>
                  <a:lnTo>
                    <a:pt x="1264" y="152"/>
                  </a:lnTo>
                  <a:lnTo>
                    <a:pt x="1272" y="0"/>
                  </a:lnTo>
                  <a:lnTo>
                    <a:pt x="989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Freeform 17"/>
            <p:cNvSpPr>
              <a:spLocks/>
            </p:cNvSpPr>
            <p:nvPr/>
          </p:nvSpPr>
          <p:spPr bwMode="auto">
            <a:xfrm>
              <a:off x="4586" y="3776"/>
              <a:ext cx="669" cy="393"/>
            </a:xfrm>
            <a:custGeom>
              <a:avLst/>
              <a:gdLst>
                <a:gd name="T0" fmla="*/ 0 w 1338"/>
                <a:gd name="T1" fmla="*/ 0 h 1572"/>
                <a:gd name="T2" fmla="*/ 1 w 1338"/>
                <a:gd name="T3" fmla="*/ 0 h 1572"/>
                <a:gd name="T4" fmla="*/ 1 w 1338"/>
                <a:gd name="T5" fmla="*/ 0 h 1572"/>
                <a:gd name="T6" fmla="*/ 1 w 1338"/>
                <a:gd name="T7" fmla="*/ 0 h 1572"/>
                <a:gd name="T8" fmla="*/ 1 w 1338"/>
                <a:gd name="T9" fmla="*/ 0 h 1572"/>
                <a:gd name="T10" fmla="*/ 1 w 1338"/>
                <a:gd name="T11" fmla="*/ 0 h 1572"/>
                <a:gd name="T12" fmla="*/ 1 w 1338"/>
                <a:gd name="T13" fmla="*/ 0 h 1572"/>
                <a:gd name="T14" fmla="*/ 1 w 1338"/>
                <a:gd name="T15" fmla="*/ 0 h 1572"/>
                <a:gd name="T16" fmla="*/ 1 w 1338"/>
                <a:gd name="T17" fmla="*/ 0 h 1572"/>
                <a:gd name="T18" fmla="*/ 3 w 1338"/>
                <a:gd name="T19" fmla="*/ 0 h 1572"/>
                <a:gd name="T20" fmla="*/ 3 w 1338"/>
                <a:gd name="T21" fmla="*/ 0 h 1572"/>
                <a:gd name="T22" fmla="*/ 3 w 1338"/>
                <a:gd name="T23" fmla="*/ 0 h 1572"/>
                <a:gd name="T24" fmla="*/ 3 w 1338"/>
                <a:gd name="T25" fmla="*/ 0 h 1572"/>
                <a:gd name="T26" fmla="*/ 3 w 1338"/>
                <a:gd name="T27" fmla="*/ 0 h 1572"/>
                <a:gd name="T28" fmla="*/ 3 w 1338"/>
                <a:gd name="T29" fmla="*/ 0 h 1572"/>
                <a:gd name="T30" fmla="*/ 3 w 1338"/>
                <a:gd name="T31" fmla="*/ 0 h 1572"/>
                <a:gd name="T32" fmla="*/ 3 w 1338"/>
                <a:gd name="T33" fmla="*/ 0 h 1572"/>
                <a:gd name="T34" fmla="*/ 3 w 1338"/>
                <a:gd name="T35" fmla="*/ 0 h 1572"/>
                <a:gd name="T36" fmla="*/ 3 w 1338"/>
                <a:gd name="T37" fmla="*/ 0 h 1572"/>
                <a:gd name="T38" fmla="*/ 3 w 1338"/>
                <a:gd name="T39" fmla="*/ 0 h 1572"/>
                <a:gd name="T40" fmla="*/ 3 w 1338"/>
                <a:gd name="T41" fmla="*/ 0 h 1572"/>
                <a:gd name="T42" fmla="*/ 3 w 1338"/>
                <a:gd name="T43" fmla="*/ 0 h 1572"/>
                <a:gd name="T44" fmla="*/ 3 w 1338"/>
                <a:gd name="T45" fmla="*/ 0 h 1572"/>
                <a:gd name="T46" fmla="*/ 3 w 1338"/>
                <a:gd name="T47" fmla="*/ 0 h 1572"/>
                <a:gd name="T48" fmla="*/ 2 w 1338"/>
                <a:gd name="T49" fmla="*/ 0 h 1572"/>
                <a:gd name="T50" fmla="*/ 1 w 1338"/>
                <a:gd name="T51" fmla="*/ 0 h 1572"/>
                <a:gd name="T52" fmla="*/ 1 w 1338"/>
                <a:gd name="T53" fmla="*/ 0 h 1572"/>
                <a:gd name="T54" fmla="*/ 1 w 1338"/>
                <a:gd name="T55" fmla="*/ 0 h 1572"/>
                <a:gd name="T56" fmla="*/ 1 w 1338"/>
                <a:gd name="T57" fmla="*/ 0 h 1572"/>
                <a:gd name="T58" fmla="*/ 1 w 1338"/>
                <a:gd name="T59" fmla="*/ 0 h 1572"/>
                <a:gd name="T60" fmla="*/ 1 w 1338"/>
                <a:gd name="T61" fmla="*/ 0 h 1572"/>
                <a:gd name="T62" fmla="*/ 1 w 1338"/>
                <a:gd name="T63" fmla="*/ 0 h 1572"/>
                <a:gd name="T64" fmla="*/ 1 w 1338"/>
                <a:gd name="T65" fmla="*/ 0 h 1572"/>
                <a:gd name="T66" fmla="*/ 0 w 1338"/>
                <a:gd name="T67" fmla="*/ 0 h 1572"/>
                <a:gd name="T68" fmla="*/ 0 w 1338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8"/>
                <a:gd name="T106" fmla="*/ 0 h 1572"/>
                <a:gd name="T107" fmla="*/ 1338 w 1338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8" h="1572">
                  <a:moveTo>
                    <a:pt x="0" y="1572"/>
                  </a:moveTo>
                  <a:lnTo>
                    <a:pt x="137" y="1564"/>
                  </a:lnTo>
                  <a:lnTo>
                    <a:pt x="271" y="1540"/>
                  </a:lnTo>
                  <a:lnTo>
                    <a:pt x="399" y="1501"/>
                  </a:lnTo>
                  <a:lnTo>
                    <a:pt x="521" y="1448"/>
                  </a:lnTo>
                  <a:lnTo>
                    <a:pt x="638" y="1382"/>
                  </a:lnTo>
                  <a:lnTo>
                    <a:pt x="749" y="1304"/>
                  </a:lnTo>
                  <a:lnTo>
                    <a:pt x="850" y="1213"/>
                  </a:lnTo>
                  <a:lnTo>
                    <a:pt x="947" y="1112"/>
                  </a:lnTo>
                  <a:lnTo>
                    <a:pt x="1033" y="999"/>
                  </a:lnTo>
                  <a:lnTo>
                    <a:pt x="1110" y="879"/>
                  </a:lnTo>
                  <a:lnTo>
                    <a:pt x="1176" y="749"/>
                  </a:lnTo>
                  <a:lnTo>
                    <a:pt x="1232" y="612"/>
                  </a:lnTo>
                  <a:lnTo>
                    <a:pt x="1277" y="468"/>
                  </a:lnTo>
                  <a:lnTo>
                    <a:pt x="1311" y="316"/>
                  </a:lnTo>
                  <a:lnTo>
                    <a:pt x="1332" y="160"/>
                  </a:lnTo>
                  <a:lnTo>
                    <a:pt x="1338" y="0"/>
                  </a:lnTo>
                  <a:lnTo>
                    <a:pt x="1246" y="0"/>
                  </a:lnTo>
                  <a:lnTo>
                    <a:pt x="1240" y="150"/>
                  </a:lnTo>
                  <a:lnTo>
                    <a:pt x="1221" y="297"/>
                  </a:lnTo>
                  <a:lnTo>
                    <a:pt x="1190" y="436"/>
                  </a:lnTo>
                  <a:lnTo>
                    <a:pt x="1148" y="571"/>
                  </a:lnTo>
                  <a:lnTo>
                    <a:pt x="1095" y="698"/>
                  </a:lnTo>
                  <a:lnTo>
                    <a:pt x="1034" y="818"/>
                  </a:lnTo>
                  <a:lnTo>
                    <a:pt x="962" y="931"/>
                  </a:lnTo>
                  <a:lnTo>
                    <a:pt x="882" y="1036"/>
                  </a:lnTo>
                  <a:lnTo>
                    <a:pt x="794" y="1130"/>
                  </a:lnTo>
                  <a:lnTo>
                    <a:pt x="697" y="1215"/>
                  </a:lnTo>
                  <a:lnTo>
                    <a:pt x="595" y="1286"/>
                  </a:lnTo>
                  <a:lnTo>
                    <a:pt x="486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9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Freeform 18"/>
            <p:cNvSpPr>
              <a:spLocks/>
            </p:cNvSpPr>
            <p:nvPr/>
          </p:nvSpPr>
          <p:spPr bwMode="auto">
            <a:xfrm>
              <a:off x="4586" y="3776"/>
              <a:ext cx="588" cy="346"/>
            </a:xfrm>
            <a:custGeom>
              <a:avLst/>
              <a:gdLst>
                <a:gd name="T0" fmla="*/ 2 w 1176"/>
                <a:gd name="T1" fmla="*/ 0 h 1383"/>
                <a:gd name="T2" fmla="*/ 2 w 1176"/>
                <a:gd name="T3" fmla="*/ 0 h 1383"/>
                <a:gd name="T4" fmla="*/ 2 w 1176"/>
                <a:gd name="T5" fmla="*/ 0 h 1383"/>
                <a:gd name="T6" fmla="*/ 2 w 1176"/>
                <a:gd name="T7" fmla="*/ 0 h 1383"/>
                <a:gd name="T8" fmla="*/ 2 w 1176"/>
                <a:gd name="T9" fmla="*/ 0 h 1383"/>
                <a:gd name="T10" fmla="*/ 1 w 1176"/>
                <a:gd name="T11" fmla="*/ 0 h 1383"/>
                <a:gd name="T12" fmla="*/ 1 w 1176"/>
                <a:gd name="T13" fmla="*/ 0 h 1383"/>
                <a:gd name="T14" fmla="*/ 1 w 1176"/>
                <a:gd name="T15" fmla="*/ 0 h 1383"/>
                <a:gd name="T16" fmla="*/ 1 w 1176"/>
                <a:gd name="T17" fmla="*/ 0 h 1383"/>
                <a:gd name="T18" fmla="*/ 1 w 1176"/>
                <a:gd name="T19" fmla="*/ 0 h 1383"/>
                <a:gd name="T20" fmla="*/ 1 w 1176"/>
                <a:gd name="T21" fmla="*/ 0 h 1383"/>
                <a:gd name="T22" fmla="*/ 1 w 1176"/>
                <a:gd name="T23" fmla="*/ 0 h 1383"/>
                <a:gd name="T24" fmla="*/ 1 w 1176"/>
                <a:gd name="T25" fmla="*/ 0 h 1383"/>
                <a:gd name="T26" fmla="*/ 1 w 1176"/>
                <a:gd name="T27" fmla="*/ 0 h 1383"/>
                <a:gd name="T28" fmla="*/ 1 w 1176"/>
                <a:gd name="T29" fmla="*/ 0 h 1383"/>
                <a:gd name="T30" fmla="*/ 1 w 1176"/>
                <a:gd name="T31" fmla="*/ 0 h 1383"/>
                <a:gd name="T32" fmla="*/ 0 w 1176"/>
                <a:gd name="T33" fmla="*/ 0 h 1383"/>
                <a:gd name="T34" fmla="*/ 0 w 1176"/>
                <a:gd name="T35" fmla="*/ 0 h 1383"/>
                <a:gd name="T36" fmla="*/ 1 w 1176"/>
                <a:gd name="T37" fmla="*/ 0 h 1383"/>
                <a:gd name="T38" fmla="*/ 1 w 1176"/>
                <a:gd name="T39" fmla="*/ 0 h 1383"/>
                <a:gd name="T40" fmla="*/ 1 w 1176"/>
                <a:gd name="T41" fmla="*/ 0 h 1383"/>
                <a:gd name="T42" fmla="*/ 1 w 1176"/>
                <a:gd name="T43" fmla="*/ 0 h 1383"/>
                <a:gd name="T44" fmla="*/ 1 w 1176"/>
                <a:gd name="T45" fmla="*/ 0 h 1383"/>
                <a:gd name="T46" fmla="*/ 1 w 1176"/>
                <a:gd name="T47" fmla="*/ 0 h 1383"/>
                <a:gd name="T48" fmla="*/ 1 w 1176"/>
                <a:gd name="T49" fmla="*/ 0 h 1383"/>
                <a:gd name="T50" fmla="*/ 1 w 1176"/>
                <a:gd name="T51" fmla="*/ 0 h 1383"/>
                <a:gd name="T52" fmla="*/ 1 w 1176"/>
                <a:gd name="T53" fmla="*/ 0 h 1383"/>
                <a:gd name="T54" fmla="*/ 2 w 1176"/>
                <a:gd name="T55" fmla="*/ 0 h 1383"/>
                <a:gd name="T56" fmla="*/ 2 w 1176"/>
                <a:gd name="T57" fmla="*/ 0 h 1383"/>
                <a:gd name="T58" fmla="*/ 2 w 1176"/>
                <a:gd name="T59" fmla="*/ 0 h 1383"/>
                <a:gd name="T60" fmla="*/ 2 w 1176"/>
                <a:gd name="T61" fmla="*/ 0 h 1383"/>
                <a:gd name="T62" fmla="*/ 2 w 1176"/>
                <a:gd name="T63" fmla="*/ 0 h 1383"/>
                <a:gd name="T64" fmla="*/ 2 w 1176"/>
                <a:gd name="T65" fmla="*/ 0 h 1383"/>
                <a:gd name="T66" fmla="*/ 2 w 1176"/>
                <a:gd name="T67" fmla="*/ 0 h 1383"/>
                <a:gd name="T68" fmla="*/ 2 w 1176"/>
                <a:gd name="T69" fmla="*/ 0 h 13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6"/>
                <a:gd name="T106" fmla="*/ 0 h 1383"/>
                <a:gd name="T107" fmla="*/ 1176 w 1176"/>
                <a:gd name="T108" fmla="*/ 1383 h 138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6" h="1383">
                  <a:moveTo>
                    <a:pt x="1084" y="0"/>
                  </a:moveTo>
                  <a:lnTo>
                    <a:pt x="1079" y="131"/>
                  </a:lnTo>
                  <a:lnTo>
                    <a:pt x="1063" y="259"/>
                  </a:lnTo>
                  <a:lnTo>
                    <a:pt x="1037" y="379"/>
                  </a:lnTo>
                  <a:lnTo>
                    <a:pt x="999" y="496"/>
                  </a:lnTo>
                  <a:lnTo>
                    <a:pt x="953" y="607"/>
                  </a:lnTo>
                  <a:lnTo>
                    <a:pt x="900" y="713"/>
                  </a:lnTo>
                  <a:lnTo>
                    <a:pt x="837" y="811"/>
                  </a:lnTo>
                  <a:lnTo>
                    <a:pt x="768" y="901"/>
                  </a:lnTo>
                  <a:lnTo>
                    <a:pt x="692" y="984"/>
                  </a:lnTo>
                  <a:lnTo>
                    <a:pt x="607" y="1058"/>
                  </a:lnTo>
                  <a:lnTo>
                    <a:pt x="517" y="1120"/>
                  </a:lnTo>
                  <a:lnTo>
                    <a:pt x="423" y="1175"/>
                  </a:lnTo>
                  <a:lnTo>
                    <a:pt x="323" y="1220"/>
                  </a:lnTo>
                  <a:lnTo>
                    <a:pt x="220" y="1250"/>
                  </a:lnTo>
                  <a:lnTo>
                    <a:pt x="112" y="1269"/>
                  </a:lnTo>
                  <a:lnTo>
                    <a:pt x="0" y="1275"/>
                  </a:lnTo>
                  <a:lnTo>
                    <a:pt x="0" y="1383"/>
                  </a:lnTo>
                  <a:lnTo>
                    <a:pt x="120" y="1377"/>
                  </a:lnTo>
                  <a:lnTo>
                    <a:pt x="236" y="1354"/>
                  </a:lnTo>
                  <a:lnTo>
                    <a:pt x="350" y="1322"/>
                  </a:lnTo>
                  <a:lnTo>
                    <a:pt x="457" y="1275"/>
                  </a:lnTo>
                  <a:lnTo>
                    <a:pt x="561" y="1216"/>
                  </a:lnTo>
                  <a:lnTo>
                    <a:pt x="659" y="1148"/>
                  </a:lnTo>
                  <a:lnTo>
                    <a:pt x="749" y="1067"/>
                  </a:lnTo>
                  <a:lnTo>
                    <a:pt x="832" y="978"/>
                  </a:lnTo>
                  <a:lnTo>
                    <a:pt x="907" y="879"/>
                  </a:lnTo>
                  <a:lnTo>
                    <a:pt x="976" y="773"/>
                  </a:lnTo>
                  <a:lnTo>
                    <a:pt x="1035" y="659"/>
                  </a:lnTo>
                  <a:lnTo>
                    <a:pt x="1084" y="538"/>
                  </a:lnTo>
                  <a:lnTo>
                    <a:pt x="1124" y="411"/>
                  </a:lnTo>
                  <a:lnTo>
                    <a:pt x="1152" y="278"/>
                  </a:lnTo>
                  <a:lnTo>
                    <a:pt x="1171" y="141"/>
                  </a:lnTo>
                  <a:lnTo>
                    <a:pt x="1176" y="0"/>
                  </a:lnTo>
                  <a:lnTo>
                    <a:pt x="1084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Freeform 19"/>
            <p:cNvSpPr>
              <a:spLocks/>
            </p:cNvSpPr>
            <p:nvPr/>
          </p:nvSpPr>
          <p:spPr bwMode="auto">
            <a:xfrm>
              <a:off x="4587" y="3771"/>
              <a:ext cx="506" cy="306"/>
            </a:xfrm>
            <a:custGeom>
              <a:avLst/>
              <a:gdLst>
                <a:gd name="T0" fmla="*/ 2 w 1011"/>
                <a:gd name="T1" fmla="*/ 0 h 1223"/>
                <a:gd name="T2" fmla="*/ 2 w 1011"/>
                <a:gd name="T3" fmla="*/ 0 h 1223"/>
                <a:gd name="T4" fmla="*/ 2 w 1011"/>
                <a:gd name="T5" fmla="*/ 0 h 1223"/>
                <a:gd name="T6" fmla="*/ 2 w 1011"/>
                <a:gd name="T7" fmla="*/ 0 h 1223"/>
                <a:gd name="T8" fmla="*/ 2 w 1011"/>
                <a:gd name="T9" fmla="*/ 0 h 1223"/>
                <a:gd name="T10" fmla="*/ 2 w 1011"/>
                <a:gd name="T11" fmla="*/ 0 h 1223"/>
                <a:gd name="T12" fmla="*/ 2 w 1011"/>
                <a:gd name="T13" fmla="*/ 0 h 1223"/>
                <a:gd name="T14" fmla="*/ 2 w 1011"/>
                <a:gd name="T15" fmla="*/ 0 h 1223"/>
                <a:gd name="T16" fmla="*/ 2 w 1011"/>
                <a:gd name="T17" fmla="*/ 0 h 1223"/>
                <a:gd name="T18" fmla="*/ 2 w 1011"/>
                <a:gd name="T19" fmla="*/ 0 h 1223"/>
                <a:gd name="T20" fmla="*/ 2 w 1011"/>
                <a:gd name="T21" fmla="*/ 0 h 1223"/>
                <a:gd name="T22" fmla="*/ 1 w 1011"/>
                <a:gd name="T23" fmla="*/ 0 h 1223"/>
                <a:gd name="T24" fmla="*/ 1 w 1011"/>
                <a:gd name="T25" fmla="*/ 0 h 1223"/>
                <a:gd name="T26" fmla="*/ 1 w 1011"/>
                <a:gd name="T27" fmla="*/ 0 h 1223"/>
                <a:gd name="T28" fmla="*/ 1 w 1011"/>
                <a:gd name="T29" fmla="*/ 0 h 1223"/>
                <a:gd name="T30" fmla="*/ 1 w 1011"/>
                <a:gd name="T31" fmla="*/ 0 h 1223"/>
                <a:gd name="T32" fmla="*/ 0 w 1011"/>
                <a:gd name="T33" fmla="*/ 0 h 1223"/>
                <a:gd name="T34" fmla="*/ 0 w 1011"/>
                <a:gd name="T35" fmla="*/ 0 h 1223"/>
                <a:gd name="T36" fmla="*/ 1 w 1011"/>
                <a:gd name="T37" fmla="*/ 0 h 1223"/>
                <a:gd name="T38" fmla="*/ 1 w 1011"/>
                <a:gd name="T39" fmla="*/ 0 h 1223"/>
                <a:gd name="T40" fmla="*/ 1 w 1011"/>
                <a:gd name="T41" fmla="*/ 0 h 1223"/>
                <a:gd name="T42" fmla="*/ 1 w 1011"/>
                <a:gd name="T43" fmla="*/ 0 h 1223"/>
                <a:gd name="T44" fmla="*/ 1 w 1011"/>
                <a:gd name="T45" fmla="*/ 0 h 1223"/>
                <a:gd name="T46" fmla="*/ 2 w 1011"/>
                <a:gd name="T47" fmla="*/ 0 h 1223"/>
                <a:gd name="T48" fmla="*/ 2 w 1011"/>
                <a:gd name="T49" fmla="*/ 0 h 1223"/>
                <a:gd name="T50" fmla="*/ 2 w 1011"/>
                <a:gd name="T51" fmla="*/ 0 h 1223"/>
                <a:gd name="T52" fmla="*/ 2 w 1011"/>
                <a:gd name="T53" fmla="*/ 0 h 1223"/>
                <a:gd name="T54" fmla="*/ 2 w 1011"/>
                <a:gd name="T55" fmla="*/ 0 h 1223"/>
                <a:gd name="T56" fmla="*/ 2 w 1011"/>
                <a:gd name="T57" fmla="*/ 0 h 1223"/>
                <a:gd name="T58" fmla="*/ 2 w 1011"/>
                <a:gd name="T59" fmla="*/ 0 h 1223"/>
                <a:gd name="T60" fmla="*/ 2 w 1011"/>
                <a:gd name="T61" fmla="*/ 0 h 1223"/>
                <a:gd name="T62" fmla="*/ 2 w 1011"/>
                <a:gd name="T63" fmla="*/ 0 h 1223"/>
                <a:gd name="T64" fmla="*/ 2 w 1011"/>
                <a:gd name="T65" fmla="*/ 0 h 1223"/>
                <a:gd name="T66" fmla="*/ 2 w 1011"/>
                <a:gd name="T67" fmla="*/ 0 h 1223"/>
                <a:gd name="T68" fmla="*/ 2 w 1011"/>
                <a:gd name="T69" fmla="*/ 0 h 12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1"/>
                <a:gd name="T106" fmla="*/ 0 h 1223"/>
                <a:gd name="T107" fmla="*/ 1011 w 1011"/>
                <a:gd name="T108" fmla="*/ 1223 h 122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1" h="1223">
                  <a:moveTo>
                    <a:pt x="919" y="0"/>
                  </a:moveTo>
                  <a:lnTo>
                    <a:pt x="914" y="112"/>
                  </a:lnTo>
                  <a:lnTo>
                    <a:pt x="902" y="222"/>
                  </a:lnTo>
                  <a:lnTo>
                    <a:pt x="879" y="326"/>
                  </a:lnTo>
                  <a:lnTo>
                    <a:pt x="847" y="428"/>
                  </a:lnTo>
                  <a:lnTo>
                    <a:pt x="808" y="525"/>
                  </a:lnTo>
                  <a:lnTo>
                    <a:pt x="763" y="619"/>
                  </a:lnTo>
                  <a:lnTo>
                    <a:pt x="710" y="703"/>
                  </a:lnTo>
                  <a:lnTo>
                    <a:pt x="650" y="785"/>
                  </a:lnTo>
                  <a:lnTo>
                    <a:pt x="585" y="857"/>
                  </a:lnTo>
                  <a:lnTo>
                    <a:pt x="514" y="920"/>
                  </a:lnTo>
                  <a:lnTo>
                    <a:pt x="438" y="979"/>
                  </a:lnTo>
                  <a:lnTo>
                    <a:pt x="358" y="1026"/>
                  </a:lnTo>
                  <a:lnTo>
                    <a:pt x="274" y="1063"/>
                  </a:lnTo>
                  <a:lnTo>
                    <a:pt x="185" y="1092"/>
                  </a:lnTo>
                  <a:lnTo>
                    <a:pt x="94" y="1109"/>
                  </a:lnTo>
                  <a:lnTo>
                    <a:pt x="0" y="1115"/>
                  </a:lnTo>
                  <a:lnTo>
                    <a:pt x="0" y="1223"/>
                  </a:lnTo>
                  <a:lnTo>
                    <a:pt x="102" y="1217"/>
                  </a:lnTo>
                  <a:lnTo>
                    <a:pt x="204" y="1198"/>
                  </a:lnTo>
                  <a:lnTo>
                    <a:pt x="301" y="1167"/>
                  </a:lnTo>
                  <a:lnTo>
                    <a:pt x="393" y="1125"/>
                  </a:lnTo>
                  <a:lnTo>
                    <a:pt x="482" y="1072"/>
                  </a:lnTo>
                  <a:lnTo>
                    <a:pt x="566" y="1009"/>
                  </a:lnTo>
                  <a:lnTo>
                    <a:pt x="645" y="939"/>
                  </a:lnTo>
                  <a:lnTo>
                    <a:pt x="716" y="858"/>
                  </a:lnTo>
                  <a:lnTo>
                    <a:pt x="781" y="770"/>
                  </a:lnTo>
                  <a:lnTo>
                    <a:pt x="839" y="675"/>
                  </a:lnTo>
                  <a:lnTo>
                    <a:pt x="889" y="573"/>
                  </a:lnTo>
                  <a:lnTo>
                    <a:pt x="932" y="470"/>
                  </a:lnTo>
                  <a:lnTo>
                    <a:pt x="965" y="358"/>
                  </a:lnTo>
                  <a:lnTo>
                    <a:pt x="991" y="240"/>
                  </a:lnTo>
                  <a:lnTo>
                    <a:pt x="1006" y="121"/>
                  </a:lnTo>
                  <a:lnTo>
                    <a:pt x="1011" y="0"/>
                  </a:lnTo>
                  <a:lnTo>
                    <a:pt x="919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374" name="Group 20"/>
            <p:cNvGrpSpPr>
              <a:grpSpLocks/>
            </p:cNvGrpSpPr>
            <p:nvPr/>
          </p:nvGrpSpPr>
          <p:grpSpPr bwMode="auto">
            <a:xfrm>
              <a:off x="4368" y="2880"/>
              <a:ext cx="1200" cy="1264"/>
              <a:chOff x="3120" y="1632"/>
              <a:chExt cx="2640" cy="2704"/>
            </a:xfrm>
          </p:grpSpPr>
          <p:pic>
            <p:nvPicPr>
              <p:cNvPr id="15375" name="Picture 21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608" y="3296"/>
                <a:ext cx="1152" cy="10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6" name="Picture 22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040" y="2352"/>
                <a:ext cx="576" cy="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7" name="Picture 23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080" y="3696"/>
                <a:ext cx="720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8" name="Picture 24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944" y="2784"/>
                <a:ext cx="768" cy="6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9" name="Picture 25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52" y="3808"/>
                <a:ext cx="576" cy="5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0" name="Picture 26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120" y="3888"/>
                <a:ext cx="432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1" name="Picture 27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206" y="1979"/>
                <a:ext cx="432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2" name="Picture 28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232" y="1632"/>
                <a:ext cx="336" cy="2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3" name="Picture 29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368" y="3141"/>
                <a:ext cx="912" cy="8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5384" name="WordArt 24"/>
          <p:cNvSpPr>
            <a:spLocks noChangeArrowheads="1" noChangeShapeType="1" noTextEdit="1"/>
          </p:cNvSpPr>
          <p:nvPr/>
        </p:nvSpPr>
        <p:spPr bwMode="auto">
          <a:xfrm>
            <a:off x="152400" y="990600"/>
            <a:ext cx="8458200" cy="76200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735841"/>
                <a:gd name="adj2" fmla="val 7062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latin typeface=".VnTifani HeavyH"/>
              </a:rPr>
              <a:t>nhiÖt liÖt chµo mõng c¸c thÇy gi¸o, c« gi¸o tíi th¨m líp, dù giê!</a:t>
            </a:r>
          </a:p>
        </p:txBody>
      </p:sp>
      <p:sp>
        <p:nvSpPr>
          <p:cNvPr id="141326" name="Text Box 14"/>
          <p:cNvSpPr txBox="1">
            <a:spLocks noChangeArrowheads="1"/>
          </p:cNvSpPr>
          <p:nvPr/>
        </p:nvSpPr>
        <p:spPr bwMode="auto">
          <a:xfrm>
            <a:off x="2209800" y="4114800"/>
            <a:ext cx="426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Tahoma" pitchFamily="34" charset="0"/>
              </a:rPr>
              <a:t>TOÁN 5 -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8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0"/>
                            </p:stCondLst>
                            <p:childTnLst>
                              <p:par>
                                <p:cTn id="11" presetID="21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4" grpId="1" animBg="1"/>
      <p:bldP spid="15384" grpId="0" animBg="1"/>
      <p:bldP spid="1413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107950" y="2800350"/>
            <a:ext cx="2627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0000FF"/>
                </a:solidFill>
                <a:latin typeface="Tahoma" pitchFamily="34" charset="0"/>
              </a:rPr>
              <a:t> </a:t>
            </a:r>
            <a:r>
              <a:rPr lang="en-US" sz="2400" dirty="0">
                <a:latin typeface="Tahoma" pitchFamily="34" charset="0"/>
              </a:rPr>
              <a:t>a/79,5 - 36,8 =</a:t>
            </a:r>
            <a:endParaRPr lang="en-US" sz="2800" dirty="0">
              <a:latin typeface="Tahoma" pitchFamily="34" charset="0"/>
            </a:endParaRPr>
          </a:p>
        </p:txBody>
      </p:sp>
      <p:pic>
        <p:nvPicPr>
          <p:cNvPr id="16386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3098800" y="2771773"/>
            <a:ext cx="2625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b/56,7 - 8,36 =</a:t>
            </a:r>
            <a:r>
              <a:rPr lang="en-US" sz="2800" dirty="0">
                <a:latin typeface="Tahoma" pitchFamily="34" charset="0"/>
              </a:rPr>
              <a:t> 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6207125" y="2800349"/>
            <a:ext cx="23225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c/58 – 6,74 =</a:t>
            </a:r>
          </a:p>
        </p:txBody>
      </p:sp>
      <p:sp>
        <p:nvSpPr>
          <p:cNvPr id="141330" name="Text Box 18"/>
          <p:cNvSpPr txBox="1">
            <a:spLocks noChangeArrowheads="1"/>
          </p:cNvSpPr>
          <p:nvPr/>
        </p:nvSpPr>
        <p:spPr bwMode="auto">
          <a:xfrm>
            <a:off x="581665" y="739775"/>
            <a:ext cx="781685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0000FF"/>
                </a:solidFill>
                <a:latin typeface="Tahoma" pitchFamily="34" charset="0"/>
              </a:rPr>
              <a:t>     </a:t>
            </a:r>
            <a:r>
              <a:rPr lang="en-US" sz="2400" dirty="0" err="1">
                <a:latin typeface="Tahoma" pitchFamily="34" charset="0"/>
              </a:rPr>
              <a:t>Muốn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trừ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số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thập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phân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cho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số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thập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phân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400" dirty="0">
                <a:latin typeface="Tahoma" pitchFamily="34" charset="0"/>
              </a:rPr>
              <a:t>ta </a:t>
            </a:r>
            <a:r>
              <a:rPr lang="en-US" sz="2400" dirty="0" err="1">
                <a:latin typeface="Tahoma" pitchFamily="34" charset="0"/>
              </a:rPr>
              <a:t>làm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như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thế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nào</a:t>
            </a:r>
            <a:r>
              <a:rPr lang="en-US" sz="2400" dirty="0">
                <a:latin typeface="Tahoma" pitchFamily="34" charset="0"/>
              </a:rPr>
              <a:t>?</a:t>
            </a:r>
            <a:endParaRPr lang="en-US" sz="2800" dirty="0">
              <a:latin typeface="Tahoma" pitchFamily="34" charset="0"/>
            </a:endParaRPr>
          </a:p>
        </p:txBody>
      </p:sp>
      <p:sp>
        <p:nvSpPr>
          <p:cNvPr id="16396" name="Text Box 19"/>
          <p:cNvSpPr txBox="1">
            <a:spLocks noChangeArrowheads="1"/>
          </p:cNvSpPr>
          <p:nvPr/>
        </p:nvSpPr>
        <p:spPr bwMode="auto">
          <a:xfrm>
            <a:off x="107950" y="5445125"/>
            <a:ext cx="4787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6397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6415088" y="4171950"/>
            <a:ext cx="8032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 58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6696075" y="4187825"/>
            <a:ext cx="121443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6,74</a:t>
            </a: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3416300" y="4187825"/>
            <a:ext cx="1031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56,7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3597275" y="4640263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8,36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906463" y="4187825"/>
            <a:ext cx="10302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79,5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920750" y="4640263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36,8 </a:t>
            </a:r>
          </a:p>
          <a:p>
            <a:pPr>
              <a:spcBef>
                <a:spcPct val="20000"/>
              </a:spcBef>
            </a:pPr>
            <a:endParaRPr lang="en-US" sz="2400" dirty="0">
              <a:latin typeface="Tahoma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275013" y="4675188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432550" y="4724400"/>
            <a:ext cx="15716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763588" y="4689475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84225" y="5257800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476625" y="5257800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662738" y="5257800"/>
            <a:ext cx="93503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6635750" y="5391150"/>
            <a:ext cx="13350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51,26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3476625" y="5419725"/>
            <a:ext cx="13350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48,34</a:t>
            </a:r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920750" y="5427663"/>
            <a:ext cx="13350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42,7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8" grpId="0"/>
      <p:bldP spid="141327" grpId="0"/>
      <p:bldP spid="141328" grpId="0"/>
      <p:bldP spid="141330" grpId="0"/>
      <p:bldP spid="27" grpId="0"/>
      <p:bldP spid="28" grpId="0"/>
      <p:bldP spid="29" grpId="0"/>
      <p:bldP spid="30" grpId="0"/>
      <p:bldP spid="31" grpId="0"/>
      <p:bldP spid="32" grpId="0"/>
      <p:bldP spid="54" grpId="0"/>
      <p:bldP spid="55" grpId="0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250565" y="480218"/>
            <a:ext cx="7307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>
                <a:latin typeface="Tahoma" pitchFamily="34" charset="0"/>
              </a:rPr>
              <a:t>1/</a:t>
            </a:r>
            <a:r>
              <a:rPr lang="en-US" sz="2800" u="sng" dirty="0" err="1">
                <a:latin typeface="Tahoma" pitchFamily="34" charset="0"/>
              </a:rPr>
              <a:t>Đặt</a:t>
            </a:r>
            <a:r>
              <a:rPr lang="en-US" sz="2800" u="sng" dirty="0">
                <a:latin typeface="Tahoma" pitchFamily="34" charset="0"/>
              </a:rPr>
              <a:t> </a:t>
            </a:r>
            <a:r>
              <a:rPr lang="en-US" sz="2800" u="sng" dirty="0" err="1">
                <a:latin typeface="Tahoma" pitchFamily="34" charset="0"/>
              </a:rPr>
              <a:t>tính</a:t>
            </a:r>
            <a:r>
              <a:rPr lang="en-US" sz="2800" u="sng" dirty="0">
                <a:latin typeface="Tahoma" pitchFamily="34" charset="0"/>
              </a:rPr>
              <a:t> </a:t>
            </a:r>
            <a:r>
              <a:rPr lang="en-US" sz="2800" u="sng" dirty="0" err="1">
                <a:latin typeface="Tahoma" pitchFamily="34" charset="0"/>
              </a:rPr>
              <a:t>rồi</a:t>
            </a:r>
            <a:r>
              <a:rPr lang="en-US" sz="2800" u="sng" dirty="0">
                <a:latin typeface="Tahoma" pitchFamily="34" charset="0"/>
              </a:rPr>
              <a:t> </a:t>
            </a:r>
            <a:r>
              <a:rPr lang="en-US" sz="2800" u="sng" dirty="0" err="1">
                <a:latin typeface="Tahoma" pitchFamily="34" charset="0"/>
              </a:rPr>
              <a:t>tính</a:t>
            </a:r>
            <a:r>
              <a:rPr lang="en-US" sz="2800" u="sng" dirty="0">
                <a:latin typeface="Tahoma" pitchFamily="34" charset="0"/>
              </a:rPr>
              <a:t>:</a:t>
            </a:r>
            <a:endParaRPr lang="en-US" sz="2800" dirty="0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4762" y="1600200"/>
            <a:ext cx="2627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0000FF"/>
                </a:solidFill>
                <a:latin typeface="Tahoma" pitchFamily="34" charset="0"/>
              </a:rPr>
              <a:t> </a:t>
            </a:r>
            <a:r>
              <a:rPr lang="en-US" sz="2400" dirty="0">
                <a:latin typeface="Tahoma" pitchFamily="34" charset="0"/>
              </a:rPr>
              <a:t>a/ 68,72 – 29,91 </a:t>
            </a:r>
            <a:endParaRPr lang="en-US" sz="2800" dirty="0">
              <a:latin typeface="Tahoma" pitchFamily="34" charset="0"/>
            </a:endParaRPr>
          </a:p>
        </p:txBody>
      </p:sp>
      <p:pic>
        <p:nvPicPr>
          <p:cNvPr id="17411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2501900" y="1600200"/>
            <a:ext cx="2625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b/ 52,37 – 8,64  </a:t>
            </a:r>
            <a:r>
              <a:rPr lang="en-US" sz="2800" dirty="0">
                <a:latin typeface="Tahoma" pitchFamily="34" charset="0"/>
              </a:rPr>
              <a:t> 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7015163" y="1690640"/>
            <a:ext cx="23225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d/ 60 – 12,45  </a:t>
            </a:r>
          </a:p>
        </p:txBody>
      </p:sp>
      <p:sp>
        <p:nvSpPr>
          <p:cNvPr id="17420" name="Text Box 19"/>
          <p:cNvSpPr txBox="1">
            <a:spLocks noChangeArrowheads="1"/>
          </p:cNvSpPr>
          <p:nvPr/>
        </p:nvSpPr>
        <p:spPr bwMode="auto">
          <a:xfrm>
            <a:off x="171450" y="5487988"/>
            <a:ext cx="4787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7421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7569200" y="3282950"/>
            <a:ext cx="8032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60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7569200" y="3429000"/>
            <a:ext cx="121443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12,45</a:t>
            </a: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3381375" y="3322638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52,37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3530600" y="3894138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8,64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803275" y="3316288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68,72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763588" y="3881438"/>
            <a:ext cx="10302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29,91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259138" y="3894138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456488" y="3881438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71500" y="3881438"/>
            <a:ext cx="15716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28663" y="4486275"/>
            <a:ext cx="93503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454400" y="4495800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613650" y="4495800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7705725" y="4722813"/>
            <a:ext cx="1335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47,55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3378200" y="4722813"/>
            <a:ext cx="1335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43,73</a:t>
            </a:r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763588" y="4722813"/>
            <a:ext cx="13350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38,81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4759302" y="1690641"/>
            <a:ext cx="2322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c/ 75,5 – 30,26  </a:t>
            </a: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5487988" y="4694238"/>
            <a:ext cx="13350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45,24</a:t>
            </a: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5521325" y="3881438"/>
            <a:ext cx="1335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30,26</a:t>
            </a:r>
          </a:p>
        </p:txBody>
      </p:sp>
      <p:sp>
        <p:nvSpPr>
          <p:cNvPr id="36" name="Text Box 16"/>
          <p:cNvSpPr txBox="1">
            <a:spLocks noChangeArrowheads="1"/>
          </p:cNvSpPr>
          <p:nvPr/>
        </p:nvSpPr>
        <p:spPr bwMode="auto">
          <a:xfrm>
            <a:off x="5562600" y="3308350"/>
            <a:ext cx="13350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75,5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443538" y="3881438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443538" y="4503738"/>
            <a:ext cx="93503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7" grpId="0"/>
      <p:bldP spid="141318" grpId="0"/>
      <p:bldP spid="141327" grpId="0"/>
      <p:bldP spid="141328" grpId="0"/>
      <p:bldP spid="27" grpId="0"/>
      <p:bldP spid="28" grpId="0"/>
      <p:bldP spid="29" grpId="0"/>
      <p:bldP spid="30" grpId="0"/>
      <p:bldP spid="31" grpId="0"/>
      <p:bldP spid="32" grpId="0"/>
      <p:bldP spid="54" grpId="0"/>
      <p:bldP spid="55" grpId="0"/>
      <p:bldP spid="56" grpId="0"/>
      <p:bldP spid="33" grpId="0"/>
      <p:bldP spid="34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306388" y="990600"/>
            <a:ext cx="7307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ahoma" pitchFamily="34" charset="0"/>
              </a:rPr>
              <a:t>2/ </a:t>
            </a:r>
            <a:r>
              <a:rPr lang="en-US" sz="2800" dirty="0" err="1">
                <a:latin typeface="Tahoma" pitchFamily="34" charset="0"/>
              </a:rPr>
              <a:t>Tìm</a:t>
            </a:r>
            <a:r>
              <a:rPr lang="en-US" sz="2800" dirty="0">
                <a:latin typeface="Tahoma" pitchFamily="34" charset="0"/>
              </a:rPr>
              <a:t> x :</a:t>
            </a:r>
            <a:endParaRPr lang="en-US" sz="2800" dirty="0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-61913" y="2640013"/>
            <a:ext cx="3338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a) X + 4,32 = 8,67</a:t>
            </a:r>
            <a:r>
              <a:rPr lang="en-US" sz="2400">
                <a:latin typeface="Tahoma" pitchFamily="34" charset="0"/>
              </a:rPr>
              <a:t> </a:t>
            </a:r>
            <a:endParaRPr lang="en-US" sz="2800">
              <a:latin typeface="Tahoma" pitchFamily="34" charset="0"/>
            </a:endParaRPr>
          </a:p>
        </p:txBody>
      </p:sp>
      <p:pic>
        <p:nvPicPr>
          <p:cNvPr id="18435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285750" y="3195638"/>
            <a:ext cx="36877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X            = 8,67 – 4,32  </a:t>
            </a:r>
            <a:r>
              <a:rPr lang="en-US" sz="2800" dirty="0">
                <a:latin typeface="Tahoma" pitchFamily="34" charset="0"/>
              </a:rPr>
              <a:t> 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5181600" y="3262313"/>
            <a:ext cx="3406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= 5,86 + 3,64 </a:t>
            </a:r>
          </a:p>
        </p:txBody>
      </p:sp>
      <p:sp>
        <p:nvSpPr>
          <p:cNvPr id="18444" name="Text Box 19"/>
          <p:cNvSpPr txBox="1">
            <a:spLocks noChangeArrowheads="1"/>
          </p:cNvSpPr>
          <p:nvPr/>
        </p:nvSpPr>
        <p:spPr bwMode="auto">
          <a:xfrm>
            <a:off x="171450" y="5487988"/>
            <a:ext cx="4787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8445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285750" y="4057650"/>
            <a:ext cx="2817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 = 4,35   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4826000" y="2640013"/>
            <a:ext cx="39576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70C0"/>
                </a:solidFill>
                <a:latin typeface="Tahoma" pitchFamily="34" charset="0"/>
              </a:rPr>
              <a:t>c) X  - 3,64 = 5,86 </a:t>
            </a:r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5181600" y="4057650"/>
            <a:ext cx="3406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= 9,5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4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7" grpId="0"/>
      <p:bldP spid="141318" grpId="0"/>
      <p:bldP spid="141327" grpId="0"/>
      <p:bldP spid="141328" grpId="0"/>
      <p:bldP spid="56" grpId="0"/>
      <p:bldP spid="33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316552" y="739775"/>
            <a:ext cx="8867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 err="1">
                <a:latin typeface="Tahoma" pitchFamily="34" charset="0"/>
              </a:rPr>
              <a:t>Bài</a:t>
            </a:r>
            <a:r>
              <a:rPr lang="en-US" sz="2400" u="sng" dirty="0">
                <a:latin typeface="Tahoma" pitchFamily="34" charset="0"/>
              </a:rPr>
              <a:t> 4</a:t>
            </a:r>
            <a:r>
              <a:rPr lang="en-US" sz="2400" dirty="0">
                <a:latin typeface="Tahoma" pitchFamily="34" charset="0"/>
              </a:rPr>
              <a:t>: a) </a:t>
            </a:r>
            <a:r>
              <a:rPr lang="en-US" sz="2400" dirty="0" err="1">
                <a:latin typeface="Tahoma" pitchFamily="34" charset="0"/>
              </a:rPr>
              <a:t>Tính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rồi</a:t>
            </a:r>
            <a:r>
              <a:rPr lang="en-US" sz="2400" dirty="0">
                <a:latin typeface="Tahoma" pitchFamily="34" charset="0"/>
              </a:rPr>
              <a:t> so </a:t>
            </a:r>
            <a:r>
              <a:rPr lang="en-US" sz="2400" dirty="0" err="1">
                <a:latin typeface="Tahoma" pitchFamily="34" charset="0"/>
              </a:rPr>
              <a:t>sánh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giá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trị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của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a – b – c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và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a – (b + c)</a:t>
            </a:r>
          </a:p>
        </p:txBody>
      </p:sp>
      <p:graphicFrame>
        <p:nvGraphicFramePr>
          <p:cNvPr id="140346" name="Group 58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198922732"/>
              </p:ext>
            </p:extLst>
          </p:nvPr>
        </p:nvGraphicFramePr>
        <p:xfrm>
          <a:off x="220662" y="1820269"/>
          <a:ext cx="8907463" cy="2178051"/>
        </p:xfrm>
        <a:graphic>
          <a:graphicData uri="http://schemas.openxmlformats.org/drawingml/2006/table">
            <a:tbl>
              <a:tblPr/>
              <a:tblGrid>
                <a:gridCol w="1042988"/>
                <a:gridCol w="871537"/>
                <a:gridCol w="914400"/>
                <a:gridCol w="3035300"/>
                <a:gridCol w="3043238"/>
              </a:tblGrid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a – b –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a – (b + 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12,38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2,08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16,72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0328" name="Text Box 40"/>
          <p:cNvSpPr txBox="1">
            <a:spLocks noChangeArrowheads="1"/>
          </p:cNvSpPr>
          <p:nvPr/>
        </p:nvSpPr>
        <p:spPr bwMode="auto">
          <a:xfrm>
            <a:off x="3116487" y="243840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8,9 – 2,3 – 3,5 = </a:t>
            </a:r>
          </a:p>
        </p:txBody>
      </p:sp>
      <p:sp>
        <p:nvSpPr>
          <p:cNvPr id="140329" name="Text Box 41"/>
          <p:cNvSpPr txBox="1">
            <a:spLocks noChangeArrowheads="1"/>
          </p:cNvSpPr>
          <p:nvPr/>
        </p:nvSpPr>
        <p:spPr bwMode="auto">
          <a:xfrm>
            <a:off x="6250782" y="2438399"/>
            <a:ext cx="2627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8,9 – (2,3 + 3,5) =</a:t>
            </a:r>
          </a:p>
        </p:txBody>
      </p:sp>
      <p:sp>
        <p:nvSpPr>
          <p:cNvPr id="140330" name="Text Box 42"/>
          <p:cNvSpPr txBox="1">
            <a:spLocks noChangeArrowheads="1"/>
          </p:cNvSpPr>
          <p:nvPr/>
        </p:nvSpPr>
        <p:spPr bwMode="auto">
          <a:xfrm>
            <a:off x="5208232" y="2446930"/>
            <a:ext cx="827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3,1</a:t>
            </a:r>
          </a:p>
        </p:txBody>
      </p:sp>
      <p:sp>
        <p:nvSpPr>
          <p:cNvPr id="140331" name="Text Box 43"/>
          <p:cNvSpPr txBox="1">
            <a:spLocks noChangeArrowheads="1"/>
          </p:cNvSpPr>
          <p:nvPr/>
        </p:nvSpPr>
        <p:spPr bwMode="auto">
          <a:xfrm>
            <a:off x="8464550" y="2438398"/>
            <a:ext cx="827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 3,1</a:t>
            </a:r>
          </a:p>
        </p:txBody>
      </p:sp>
      <p:sp>
        <p:nvSpPr>
          <p:cNvPr id="140332" name="Text Box 44"/>
          <p:cNvSpPr txBox="1">
            <a:spLocks noChangeArrowheads="1"/>
          </p:cNvSpPr>
          <p:nvPr/>
        </p:nvSpPr>
        <p:spPr bwMode="auto">
          <a:xfrm>
            <a:off x="2979429" y="4343400"/>
            <a:ext cx="456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800080"/>
                </a:solidFill>
                <a:latin typeface="Tahoma" pitchFamily="34" charset="0"/>
              </a:rPr>
              <a:t>a – b – c = a – (b + c)</a:t>
            </a:r>
          </a:p>
        </p:txBody>
      </p:sp>
      <p:sp>
        <p:nvSpPr>
          <p:cNvPr id="140334" name="Text Box 46"/>
          <p:cNvSpPr txBox="1">
            <a:spLocks noChangeArrowheads="1"/>
          </p:cNvSpPr>
          <p:nvPr/>
        </p:nvSpPr>
        <p:spPr bwMode="auto">
          <a:xfrm>
            <a:off x="1860395" y="4905684"/>
            <a:ext cx="5780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ahoma" pitchFamily="34" charset="0"/>
              </a:rPr>
              <a:t>Nêu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quy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tắc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trừ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số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cho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tổng</a:t>
            </a:r>
            <a:r>
              <a:rPr lang="en-US" sz="2400" dirty="0">
                <a:latin typeface="Tahoma" pitchFamily="34" charset="0"/>
              </a:rPr>
              <a:t> ?</a:t>
            </a:r>
          </a:p>
        </p:txBody>
      </p:sp>
      <p:sp>
        <p:nvSpPr>
          <p:cNvPr id="140335" name="Text Box 47"/>
          <p:cNvSpPr txBox="1">
            <a:spLocks noChangeArrowheads="1"/>
          </p:cNvSpPr>
          <p:nvPr/>
        </p:nvSpPr>
        <p:spPr bwMode="auto">
          <a:xfrm>
            <a:off x="885186" y="5538787"/>
            <a:ext cx="741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Khi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trừ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một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cho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một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tổng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ta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có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thể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lấy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đó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trừ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đi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từng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hạng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của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tổng</a:t>
            </a:r>
            <a:endParaRPr lang="en-US" sz="2400" dirty="0">
              <a:solidFill>
                <a:srgbClr val="800080"/>
              </a:solidFill>
              <a:latin typeface="Tahoma" pitchFamily="34" charset="0"/>
            </a:endParaRPr>
          </a:p>
        </p:txBody>
      </p:sp>
      <p:pic>
        <p:nvPicPr>
          <p:cNvPr id="19499" name="Picture 4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0" name="Picture 4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1" name="Picture 5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2" name="Picture 5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0344" name="Text Box 56"/>
          <p:cNvSpPr txBox="1">
            <a:spLocks noChangeArrowheads="1"/>
          </p:cNvSpPr>
          <p:nvPr/>
        </p:nvSpPr>
        <p:spPr bwMode="auto">
          <a:xfrm>
            <a:off x="3078956" y="297180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12,38 – 4,3 – 2,08 = </a:t>
            </a:r>
          </a:p>
        </p:txBody>
      </p:sp>
      <p:sp>
        <p:nvSpPr>
          <p:cNvPr id="140345" name="Text Box 57"/>
          <p:cNvSpPr txBox="1">
            <a:spLocks noChangeArrowheads="1"/>
          </p:cNvSpPr>
          <p:nvPr/>
        </p:nvSpPr>
        <p:spPr bwMode="auto">
          <a:xfrm>
            <a:off x="6097836" y="2971800"/>
            <a:ext cx="2881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12,38 – (4,3 + 2,08) = </a:t>
            </a:r>
          </a:p>
        </p:txBody>
      </p:sp>
      <p:sp>
        <p:nvSpPr>
          <p:cNvPr id="140347" name="Text Box 59"/>
          <p:cNvSpPr txBox="1">
            <a:spLocks noChangeArrowheads="1"/>
          </p:cNvSpPr>
          <p:nvPr/>
        </p:nvSpPr>
        <p:spPr bwMode="auto">
          <a:xfrm>
            <a:off x="3101702" y="3571874"/>
            <a:ext cx="2881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16,72 – 8,4 – 3,6 = </a:t>
            </a:r>
          </a:p>
        </p:txBody>
      </p:sp>
      <p:sp>
        <p:nvSpPr>
          <p:cNvPr id="140348" name="Text Box 60"/>
          <p:cNvSpPr txBox="1">
            <a:spLocks noChangeArrowheads="1"/>
          </p:cNvSpPr>
          <p:nvPr/>
        </p:nvSpPr>
        <p:spPr bwMode="auto">
          <a:xfrm>
            <a:off x="6101248" y="3571873"/>
            <a:ext cx="2881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16,72 – (8,4 + 3,6) = </a:t>
            </a:r>
          </a:p>
        </p:txBody>
      </p:sp>
      <p:sp>
        <p:nvSpPr>
          <p:cNvPr id="140349" name="Text Box 61"/>
          <p:cNvSpPr txBox="1">
            <a:spLocks noChangeArrowheads="1"/>
          </p:cNvSpPr>
          <p:nvPr/>
        </p:nvSpPr>
        <p:spPr bwMode="auto">
          <a:xfrm>
            <a:off x="8565605" y="2971800"/>
            <a:ext cx="827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 6</a:t>
            </a:r>
          </a:p>
        </p:txBody>
      </p:sp>
      <p:sp>
        <p:nvSpPr>
          <p:cNvPr id="140350" name="Text Box 62"/>
          <p:cNvSpPr txBox="1">
            <a:spLocks noChangeArrowheads="1"/>
          </p:cNvSpPr>
          <p:nvPr/>
        </p:nvSpPr>
        <p:spPr bwMode="auto">
          <a:xfrm>
            <a:off x="8494713" y="3598245"/>
            <a:ext cx="827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4,72</a:t>
            </a:r>
          </a:p>
        </p:txBody>
      </p:sp>
      <p:sp>
        <p:nvSpPr>
          <p:cNvPr id="140352" name="Text Box 64"/>
          <p:cNvSpPr txBox="1">
            <a:spLocks noChangeArrowheads="1"/>
          </p:cNvSpPr>
          <p:nvPr/>
        </p:nvSpPr>
        <p:spPr bwMode="auto">
          <a:xfrm>
            <a:off x="5455444" y="2971799"/>
            <a:ext cx="827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6</a:t>
            </a:r>
          </a:p>
        </p:txBody>
      </p:sp>
      <p:sp>
        <p:nvSpPr>
          <p:cNvPr id="140353" name="Text Box 65"/>
          <p:cNvSpPr txBox="1">
            <a:spLocks noChangeArrowheads="1"/>
          </p:cNvSpPr>
          <p:nvPr/>
        </p:nvSpPr>
        <p:spPr bwMode="auto">
          <a:xfrm>
            <a:off x="5330256" y="3571875"/>
            <a:ext cx="827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4,72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40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0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0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0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0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0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0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40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0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0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40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0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0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40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0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0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40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0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0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40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0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0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40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0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0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40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0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0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40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0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0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140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40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140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0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40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40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2" dur="1000"/>
                                        <p:tgtEl>
                                          <p:spTgt spid="140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3" grpId="0"/>
      <p:bldP spid="140328" grpId="0"/>
      <p:bldP spid="140329" grpId="0"/>
      <p:bldP spid="140330" grpId="0"/>
      <p:bldP spid="140331" grpId="0"/>
      <p:bldP spid="140332" grpId="0"/>
      <p:bldP spid="140334" grpId="0"/>
      <p:bldP spid="140334" grpId="1"/>
      <p:bldP spid="140335" grpId="0"/>
      <p:bldP spid="140344" grpId="0"/>
      <p:bldP spid="140345" grpId="0"/>
      <p:bldP spid="140347" grpId="0"/>
      <p:bldP spid="140348" grpId="0"/>
      <p:bldP spid="140349" grpId="0"/>
      <p:bldP spid="140350" grpId="0"/>
      <p:bldP spid="140352" grpId="0"/>
      <p:bldP spid="1403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1714500" y="2003425"/>
            <a:ext cx="5037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Tính bằng cách thuận tiện nhất</a:t>
            </a:r>
          </a:p>
        </p:txBody>
      </p:sp>
      <p:pic>
        <p:nvPicPr>
          <p:cNvPr id="20482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32" name="Text Box 20"/>
          <p:cNvSpPr txBox="1">
            <a:spLocks noChangeArrowheads="1"/>
          </p:cNvSpPr>
          <p:nvPr/>
        </p:nvSpPr>
        <p:spPr bwMode="auto">
          <a:xfrm>
            <a:off x="2214563" y="2482850"/>
            <a:ext cx="4714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15,73 – 4,21 – 7,79 </a:t>
            </a:r>
          </a:p>
        </p:txBody>
      </p:sp>
      <p:sp>
        <p:nvSpPr>
          <p:cNvPr id="141334" name="Text Box 22"/>
          <p:cNvSpPr txBox="1">
            <a:spLocks noChangeArrowheads="1"/>
          </p:cNvSpPr>
          <p:nvPr/>
        </p:nvSpPr>
        <p:spPr bwMode="auto">
          <a:xfrm>
            <a:off x="1541463" y="2940050"/>
            <a:ext cx="4764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15,73 – ( 4,21 + 7,79)</a:t>
            </a:r>
            <a:endParaRPr 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41335" name="Text Box 23"/>
          <p:cNvSpPr txBox="1">
            <a:spLocks noChangeArrowheads="1"/>
          </p:cNvSpPr>
          <p:nvPr/>
        </p:nvSpPr>
        <p:spPr bwMode="auto">
          <a:xfrm>
            <a:off x="2214563" y="3429000"/>
            <a:ext cx="4714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15,73 -          12       =  3,73</a:t>
            </a:r>
          </a:p>
        </p:txBody>
      </p:sp>
      <p:sp>
        <p:nvSpPr>
          <p:cNvPr id="20492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165350" y="2452688"/>
            <a:ext cx="43830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ahoma" pitchFamily="34" charset="0"/>
              </a:rPr>
              <a:t>12,56 – (3,56 + 4,8)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039938" y="2940050"/>
            <a:ext cx="43830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ahoma" pitchFamily="34" charset="0"/>
              </a:rPr>
              <a:t>12,56 – 3,56 – 4,8 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2840038" y="3459163"/>
            <a:ext cx="43830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ahoma" pitchFamily="34" charset="0"/>
              </a:rPr>
              <a:t>     9       –  4,8 = 4,2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1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41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41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141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9" grpId="0"/>
      <p:bldP spid="141332" grpId="0"/>
      <p:bldP spid="141332" grpId="1"/>
      <p:bldP spid="141334" grpId="0"/>
      <p:bldP spid="141334" grpId="1"/>
      <p:bldP spid="141335" grpId="0"/>
      <p:bldP spid="141335" grpId="1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1714500" y="2003425"/>
            <a:ext cx="67802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1/Muốn trừ một số thập phân cho một số thập phân ta làm nhụ thế  nào?</a:t>
            </a:r>
          </a:p>
        </p:txBody>
      </p:sp>
      <p:pic>
        <p:nvPicPr>
          <p:cNvPr id="21506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866900" y="3124200"/>
            <a:ext cx="6780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2/Nêu quy tắc trừ một số cho một tổng?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1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9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228600" y="1447800"/>
            <a:ext cx="86868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67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quý thầy cô luôn vui, khoẻ, hạnh phúc.</a:t>
            </a:r>
          </a:p>
        </p:txBody>
      </p:sp>
    </p:spTree>
    <p:extLst>
      <p:ext uri="{BB962C8B-B14F-4D97-AF65-F5344CB8AC3E}">
        <p14:creationId xmlns:p14="http://schemas.microsoft.com/office/powerpoint/2010/main" val="10386424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380</Words>
  <Application>Microsoft Office PowerPoint</Application>
  <PresentationFormat>On-screen Show (4:3)</PresentationFormat>
  <Paragraphs>86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 Lieu</dc:creator>
  <cp:lastModifiedBy>Administrator</cp:lastModifiedBy>
  <cp:revision>34</cp:revision>
  <dcterms:created xsi:type="dcterms:W3CDTF">2013-10-25T14:26:04Z</dcterms:created>
  <dcterms:modified xsi:type="dcterms:W3CDTF">2019-04-23T23:57:14Z</dcterms:modified>
</cp:coreProperties>
</file>