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7" r:id="rId2"/>
    <p:sldId id="419" r:id="rId3"/>
    <p:sldId id="420" r:id="rId4"/>
    <p:sldId id="421" r:id="rId5"/>
    <p:sldId id="423" r:id="rId6"/>
    <p:sldId id="424" r:id="rId7"/>
    <p:sldId id="260" r:id="rId8"/>
    <p:sldId id="425" r:id="rId9"/>
    <p:sldId id="285" r:id="rId10"/>
    <p:sldId id="267" r:id="rId11"/>
    <p:sldId id="287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4F8B33-4543-4812-872F-5AA786F060C0}" type="doc">
      <dgm:prSet loTypeId="urn:microsoft.com/office/officeart/2005/8/layout/vList5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273BBF6-E285-4218-B877-348A286FCB2B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</a:p>
      </dgm:t>
    </dgm:pt>
    <dgm:pt modelId="{ADAF50AD-9346-40F4-A134-50C557200853}" type="parTrans" cxnId="{92F9F3AF-BB61-416E-A34B-8FE8CB31995B}">
      <dgm:prSet/>
      <dgm:spPr/>
      <dgm:t>
        <a:bodyPr/>
        <a:lstStyle/>
        <a:p>
          <a:endParaRPr lang="en-US" b="1"/>
        </a:p>
      </dgm:t>
    </dgm:pt>
    <dgm:pt modelId="{E0E2CCDE-320C-471F-9774-72577391548A}" type="sibTrans" cxnId="{92F9F3AF-BB61-416E-A34B-8FE8CB31995B}">
      <dgm:prSet/>
      <dgm:spPr/>
      <dgm:t>
        <a:bodyPr/>
        <a:lstStyle/>
        <a:p>
          <a:endParaRPr lang="en-US" b="1"/>
        </a:p>
      </dgm:t>
    </dgm:pt>
    <dgm:pt modelId="{F57C5133-BB57-4C05-86DB-78DC2FD6095C}">
      <dgm:prSet phldrT="[Text]" custT="1"/>
      <dgm:spPr/>
      <dgm:t>
        <a:bodyPr/>
        <a:lstStyle/>
        <a:p>
          <a:r>
            <a:rPr lang="en-US" sz="4000" b="0" dirty="0">
              <a:latin typeface="Times New Roman" panose="02020603050405020304" pitchFamily="18" charset="0"/>
              <a:cs typeface="Times New Roman" panose="02020603050405020304" pitchFamily="18" charset="0"/>
            </a:rPr>
            <a:t>160</a:t>
          </a:r>
          <a:r>
            <a:rPr lang="en-US" altLang="en-US" sz="4000" b="0" dirty="0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altLang="en-US" sz="4000" b="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4000" b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endParaRPr lang="en-US" sz="4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D9448D-B491-4191-A911-F177E8731D48}" type="parTrans" cxnId="{04C476AB-C1E7-4BE3-89FD-05B0C265EEEE}">
      <dgm:prSet/>
      <dgm:spPr/>
      <dgm:t>
        <a:bodyPr/>
        <a:lstStyle/>
        <a:p>
          <a:endParaRPr lang="en-US" b="1"/>
        </a:p>
      </dgm:t>
    </dgm:pt>
    <dgm:pt modelId="{2A4D5EF9-9EDD-4F0A-AFA2-FBF47D8491D8}" type="sibTrans" cxnId="{04C476AB-C1E7-4BE3-89FD-05B0C265EEEE}">
      <dgm:prSet/>
      <dgm:spPr/>
      <dgm:t>
        <a:bodyPr/>
        <a:lstStyle/>
        <a:p>
          <a:endParaRPr lang="en-US" b="1"/>
        </a:p>
      </dgm:t>
    </dgm:pt>
    <dgm:pt modelId="{8DCA0815-743A-4E91-A050-D7E428101376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</a:p>
      </dgm:t>
    </dgm:pt>
    <dgm:pt modelId="{33FA6969-500F-41BA-BED3-8193C361E96C}" type="parTrans" cxnId="{11A54A87-D56D-461A-9C5B-0A8C3C692C72}">
      <dgm:prSet/>
      <dgm:spPr/>
      <dgm:t>
        <a:bodyPr/>
        <a:lstStyle/>
        <a:p>
          <a:endParaRPr lang="en-US" b="1"/>
        </a:p>
      </dgm:t>
    </dgm:pt>
    <dgm:pt modelId="{5B464244-726C-4E1D-8C50-1296692E001E}" type="sibTrans" cxnId="{11A54A87-D56D-461A-9C5B-0A8C3C692C72}">
      <dgm:prSet/>
      <dgm:spPr/>
      <dgm:t>
        <a:bodyPr/>
        <a:lstStyle/>
        <a:p>
          <a:endParaRPr lang="en-US" b="1"/>
        </a:p>
      </dgm:t>
    </dgm:pt>
    <dgm:pt modelId="{9ED28D77-BD1C-43AB-9049-6969CE4EC43C}">
      <dgm:prSet phldrT="[Text]" custT="1"/>
      <dgm:spPr/>
      <dgm:t>
        <a:bodyPr/>
        <a:lstStyle/>
        <a:p>
          <a:r>
            <a:rPr lang="en-US" sz="4400" b="1" dirty="0"/>
            <a:t> </a:t>
          </a:r>
          <a:r>
            <a: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1500 m</a:t>
          </a:r>
          <a:r>
            <a:rPr lang="en-US" altLang="en-US" sz="44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F9A361-5FD3-4850-B7D6-54FEE5463908}" type="parTrans" cxnId="{82A902AE-7FB5-48A1-958B-2EB53E4D8323}">
      <dgm:prSet/>
      <dgm:spPr/>
      <dgm:t>
        <a:bodyPr/>
        <a:lstStyle/>
        <a:p>
          <a:endParaRPr lang="en-US" b="1"/>
        </a:p>
      </dgm:t>
    </dgm:pt>
    <dgm:pt modelId="{B4A66262-B374-4EC2-8118-46A77E551BF2}" type="sibTrans" cxnId="{82A902AE-7FB5-48A1-958B-2EB53E4D8323}">
      <dgm:prSet/>
      <dgm:spPr/>
      <dgm:t>
        <a:bodyPr/>
        <a:lstStyle/>
        <a:p>
          <a:endParaRPr lang="en-US" b="1"/>
        </a:p>
      </dgm:t>
    </dgm:pt>
    <dgm:pt modelId="{A99EE76F-3DCC-4541-AA81-52907B55CF34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</a:p>
      </dgm:t>
    </dgm:pt>
    <dgm:pt modelId="{010A89E1-1671-421E-ABBA-EE09B0A7D37E}" type="parTrans" cxnId="{6D233794-C607-4EC6-BFD6-5FA7977A012A}">
      <dgm:prSet/>
      <dgm:spPr/>
      <dgm:t>
        <a:bodyPr/>
        <a:lstStyle/>
        <a:p>
          <a:endParaRPr lang="en-US" b="1"/>
        </a:p>
      </dgm:t>
    </dgm:pt>
    <dgm:pt modelId="{23A346C8-4449-495C-B105-80862D122DAC}" type="sibTrans" cxnId="{6D233794-C607-4EC6-BFD6-5FA7977A012A}">
      <dgm:prSet/>
      <dgm:spPr/>
      <dgm:t>
        <a:bodyPr/>
        <a:lstStyle/>
        <a:p>
          <a:endParaRPr lang="en-US" b="1"/>
        </a:p>
      </dgm:t>
    </dgm:pt>
    <dgm:pt modelId="{F488D3B1-350E-4E53-B201-4B3DA3B50368}">
      <dgm:prSet phldrT="[Text]" custT="1"/>
      <dgm:spPr/>
      <dgm:t>
        <a:bodyPr/>
        <a:lstStyle/>
        <a:p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15000000 cm</a:t>
          </a:r>
          <a:r>
            <a:rPr lang="en-US" altLang="en-US" sz="44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4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BE113E-7D75-4784-AC8D-B1C90297AD1C}" type="parTrans" cxnId="{CB29C7B8-3CDC-445D-9A39-795624EE931D}">
      <dgm:prSet/>
      <dgm:spPr/>
      <dgm:t>
        <a:bodyPr/>
        <a:lstStyle/>
        <a:p>
          <a:endParaRPr lang="en-US" b="1"/>
        </a:p>
      </dgm:t>
    </dgm:pt>
    <dgm:pt modelId="{8B6144BD-02EA-41CB-98B4-E054F4F76E38}" type="sibTrans" cxnId="{CB29C7B8-3CDC-445D-9A39-795624EE931D}">
      <dgm:prSet/>
      <dgm:spPr/>
      <dgm:t>
        <a:bodyPr/>
        <a:lstStyle/>
        <a:p>
          <a:endParaRPr lang="en-US" b="1"/>
        </a:p>
      </dgm:t>
    </dgm:pt>
    <dgm:pt modelId="{EA08ECC9-6FB9-46A7-B3FE-AA7C017489AF}">
      <dgm:prSet phldrT="[Text]" custT="1"/>
      <dgm:spPr/>
      <dgm:t>
        <a:bodyPr/>
        <a:lstStyle/>
        <a:p>
          <a:r>
            <a:rPr lang="en-US" sz="4200" b="1" dirty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</a:p>
      </dgm:t>
    </dgm:pt>
    <dgm:pt modelId="{2FFCD9DC-20F1-4424-8B83-BC25A94F9B2A}" type="parTrans" cxnId="{0850C984-A55A-441A-950D-DE23C879FDAD}">
      <dgm:prSet/>
      <dgm:spPr/>
      <dgm:t>
        <a:bodyPr/>
        <a:lstStyle/>
        <a:p>
          <a:endParaRPr lang="en-US"/>
        </a:p>
      </dgm:t>
    </dgm:pt>
    <dgm:pt modelId="{E43B4D83-482C-4436-B47D-FCC29722CE80}" type="sibTrans" cxnId="{0850C984-A55A-441A-950D-DE23C879FDAD}">
      <dgm:prSet/>
      <dgm:spPr/>
      <dgm:t>
        <a:bodyPr/>
        <a:lstStyle/>
        <a:p>
          <a:endParaRPr lang="en-US"/>
        </a:p>
      </dgm:t>
    </dgm:pt>
    <dgm:pt modelId="{F9BE8925-005B-4EAB-BD50-31DF4F87CA0E}">
      <dgm:prSet phldrT="[Text]" custT="1"/>
      <dgm:spPr/>
      <dgm:t>
        <a:bodyPr/>
        <a:lstStyle/>
        <a:p>
          <a:r>
            <a:rPr lang="en-US" sz="4400" b="1" i="0" dirty="0"/>
            <a:t> </a:t>
          </a:r>
          <a:r>
            <a: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150m</a:t>
          </a:r>
          <a:r>
            <a:rPr lang="en-US" altLang="en-US" sz="44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endParaRPr lang="en-US" sz="4400" b="1" i="0" dirty="0"/>
        </a:p>
      </dgm:t>
    </dgm:pt>
    <dgm:pt modelId="{2D2CB08A-8F21-4098-BA05-3154391F4677}" type="parTrans" cxnId="{39577580-9AF8-4FFD-A678-2204159B6295}">
      <dgm:prSet/>
      <dgm:spPr/>
      <dgm:t>
        <a:bodyPr/>
        <a:lstStyle/>
        <a:p>
          <a:endParaRPr lang="en-US"/>
        </a:p>
      </dgm:t>
    </dgm:pt>
    <dgm:pt modelId="{13F5949E-2588-4A1F-9027-3BB9EFC52311}" type="sibTrans" cxnId="{39577580-9AF8-4FFD-A678-2204159B6295}">
      <dgm:prSet/>
      <dgm:spPr/>
      <dgm:t>
        <a:bodyPr/>
        <a:lstStyle/>
        <a:p>
          <a:endParaRPr lang="en-US"/>
        </a:p>
      </dgm:t>
    </dgm:pt>
    <dgm:pt modelId="{764F44AC-48C2-4FEE-9861-3E28AC98B132}" type="pres">
      <dgm:prSet presAssocID="{E14F8B33-4543-4812-872F-5AA786F060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FE48D7-B6E2-49CE-B743-C4ED8262122D}" type="pres">
      <dgm:prSet presAssocID="{3273BBF6-E285-4218-B877-348A286FCB2B}" presName="linNode" presStyleCnt="0"/>
      <dgm:spPr/>
    </dgm:pt>
    <dgm:pt modelId="{BD75F241-8171-4334-8172-B820780BBDA7}" type="pres">
      <dgm:prSet presAssocID="{3273BBF6-E285-4218-B877-348A286FCB2B}" presName="parentText" presStyleLbl="node1" presStyleIdx="0" presStyleCnt="4" custScaleX="42543" custLinFactNeighborX="2071" custLinFactNeighborY="634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01A0B-EB22-4308-8CE4-CB5FF845FAA0}" type="pres">
      <dgm:prSet presAssocID="{3273BBF6-E285-4218-B877-348A286FCB2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0C94D8-08BC-4F49-9FEA-73037E6E708E}" type="pres">
      <dgm:prSet presAssocID="{E0E2CCDE-320C-471F-9774-72577391548A}" presName="sp" presStyleCnt="0"/>
      <dgm:spPr/>
    </dgm:pt>
    <dgm:pt modelId="{0BD02849-D407-4E03-90C8-131CABE057D3}" type="pres">
      <dgm:prSet presAssocID="{8DCA0815-743A-4E91-A050-D7E428101376}" presName="linNode" presStyleCnt="0"/>
      <dgm:spPr/>
    </dgm:pt>
    <dgm:pt modelId="{6FCF6F3E-FD9B-4230-AA06-3D4ADF6A4904}" type="pres">
      <dgm:prSet presAssocID="{8DCA0815-743A-4E91-A050-D7E428101376}" presName="parentText" presStyleLbl="node1" presStyleIdx="1" presStyleCnt="4" custScaleX="42543" custLinFactNeighborX="2071" custLinFactNeighborY="3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4533A-E963-4783-B28F-6A24B96B2332}" type="pres">
      <dgm:prSet presAssocID="{8DCA0815-743A-4E91-A050-D7E428101376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849C6-F8BA-4562-B09D-6E9099B8BB8B}" type="pres">
      <dgm:prSet presAssocID="{5B464244-726C-4E1D-8C50-1296692E001E}" presName="sp" presStyleCnt="0"/>
      <dgm:spPr/>
    </dgm:pt>
    <dgm:pt modelId="{AA23F658-83D0-4419-9D12-23C69B10A680}" type="pres">
      <dgm:prSet presAssocID="{A99EE76F-3DCC-4541-AA81-52907B55CF34}" presName="linNode" presStyleCnt="0"/>
      <dgm:spPr/>
    </dgm:pt>
    <dgm:pt modelId="{E2ECD2DD-1105-43AD-BA2F-0598D0526B55}" type="pres">
      <dgm:prSet presAssocID="{A99EE76F-3DCC-4541-AA81-52907B55CF34}" presName="parentText" presStyleLbl="node1" presStyleIdx="2" presStyleCnt="4" custScaleX="42543" custLinFactNeighborX="2071" custLinFactNeighborY="-556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622DAC-2E77-4C62-BA16-3616873D1550}" type="pres">
      <dgm:prSet presAssocID="{A99EE76F-3DCC-4541-AA81-52907B55CF34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CB183-2C83-4702-8CFB-115EB80A5130}" type="pres">
      <dgm:prSet presAssocID="{23A346C8-4449-495C-B105-80862D122DAC}" presName="sp" presStyleCnt="0"/>
      <dgm:spPr/>
    </dgm:pt>
    <dgm:pt modelId="{D95FB427-BFDD-41A5-A171-58E178B2E007}" type="pres">
      <dgm:prSet presAssocID="{EA08ECC9-6FB9-46A7-B3FE-AA7C017489AF}" presName="linNode" presStyleCnt="0"/>
      <dgm:spPr/>
    </dgm:pt>
    <dgm:pt modelId="{429A8A17-F8CF-4C46-928B-AD8BA5D3F981}" type="pres">
      <dgm:prSet presAssocID="{EA08ECC9-6FB9-46A7-B3FE-AA7C017489AF}" presName="parentText" presStyleLbl="node1" presStyleIdx="3" presStyleCnt="4" custScaleX="440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357E5-1468-45C2-A9DB-8F116044F479}" type="pres">
      <dgm:prSet presAssocID="{EA08ECC9-6FB9-46A7-B3FE-AA7C017489AF}" presName="descendantText" presStyleLbl="alignAccFollowNode1" presStyleIdx="3" presStyleCnt="4" custLinFactNeighborX="1188" custLinFactNeighborY="-18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9FEBC5-9007-44D4-9EB1-ECE3B4C24AFF}" type="presOf" srcId="{9ED28D77-BD1C-43AB-9049-6969CE4EC43C}" destId="{4764533A-E963-4783-B28F-6A24B96B2332}" srcOrd="0" destOrd="0" presId="urn:microsoft.com/office/officeart/2005/8/layout/vList5"/>
    <dgm:cxn modelId="{39577580-9AF8-4FFD-A678-2204159B6295}" srcId="{EA08ECC9-6FB9-46A7-B3FE-AA7C017489AF}" destId="{F9BE8925-005B-4EAB-BD50-31DF4F87CA0E}" srcOrd="0" destOrd="0" parTransId="{2D2CB08A-8F21-4098-BA05-3154391F4677}" sibTransId="{13F5949E-2588-4A1F-9027-3BB9EFC52311}"/>
    <dgm:cxn modelId="{CB29C7B8-3CDC-445D-9A39-795624EE931D}" srcId="{A99EE76F-3DCC-4541-AA81-52907B55CF34}" destId="{F488D3B1-350E-4E53-B201-4B3DA3B50368}" srcOrd="0" destOrd="0" parTransId="{49BE113E-7D75-4784-AC8D-B1C90297AD1C}" sibTransId="{8B6144BD-02EA-41CB-98B4-E054F4F76E38}"/>
    <dgm:cxn modelId="{D266E084-498A-4D5A-8DE9-4CED4E2CE15A}" type="presOf" srcId="{F9BE8925-005B-4EAB-BD50-31DF4F87CA0E}" destId="{1B9357E5-1468-45C2-A9DB-8F116044F479}" srcOrd="0" destOrd="0" presId="urn:microsoft.com/office/officeart/2005/8/layout/vList5"/>
    <dgm:cxn modelId="{E94986D2-25F6-48B7-810C-0A0CCA03A3BA}" type="presOf" srcId="{F57C5133-BB57-4C05-86DB-78DC2FD6095C}" destId="{54801A0B-EB22-4308-8CE4-CB5FF845FAA0}" srcOrd="0" destOrd="0" presId="urn:microsoft.com/office/officeart/2005/8/layout/vList5"/>
    <dgm:cxn modelId="{3C4F95D0-F93A-4CFF-8224-8579C099A4E6}" type="presOf" srcId="{8DCA0815-743A-4E91-A050-D7E428101376}" destId="{6FCF6F3E-FD9B-4230-AA06-3D4ADF6A4904}" srcOrd="0" destOrd="0" presId="urn:microsoft.com/office/officeart/2005/8/layout/vList5"/>
    <dgm:cxn modelId="{18116C85-A6B4-4E14-BAF9-8255CCD023EF}" type="presOf" srcId="{E14F8B33-4543-4812-872F-5AA786F060C0}" destId="{764F44AC-48C2-4FEE-9861-3E28AC98B132}" srcOrd="0" destOrd="0" presId="urn:microsoft.com/office/officeart/2005/8/layout/vList5"/>
    <dgm:cxn modelId="{D9605E0C-239D-4269-81B2-CDF127AC38CF}" type="presOf" srcId="{3273BBF6-E285-4218-B877-348A286FCB2B}" destId="{BD75F241-8171-4334-8172-B820780BBDA7}" srcOrd="0" destOrd="0" presId="urn:microsoft.com/office/officeart/2005/8/layout/vList5"/>
    <dgm:cxn modelId="{82A902AE-7FB5-48A1-958B-2EB53E4D8323}" srcId="{8DCA0815-743A-4E91-A050-D7E428101376}" destId="{9ED28D77-BD1C-43AB-9049-6969CE4EC43C}" srcOrd="0" destOrd="0" parTransId="{97F9A361-5FD3-4850-B7D6-54FEE5463908}" sibTransId="{B4A66262-B374-4EC2-8118-46A77E551BF2}"/>
    <dgm:cxn modelId="{955F064C-E5CC-462D-AAAE-8E47B4E8DAD3}" type="presOf" srcId="{EA08ECC9-6FB9-46A7-B3FE-AA7C017489AF}" destId="{429A8A17-F8CF-4C46-928B-AD8BA5D3F981}" srcOrd="0" destOrd="0" presId="urn:microsoft.com/office/officeart/2005/8/layout/vList5"/>
    <dgm:cxn modelId="{0850C984-A55A-441A-950D-DE23C879FDAD}" srcId="{E14F8B33-4543-4812-872F-5AA786F060C0}" destId="{EA08ECC9-6FB9-46A7-B3FE-AA7C017489AF}" srcOrd="3" destOrd="0" parTransId="{2FFCD9DC-20F1-4424-8B83-BC25A94F9B2A}" sibTransId="{E43B4D83-482C-4436-B47D-FCC29722CE80}"/>
    <dgm:cxn modelId="{92F9F3AF-BB61-416E-A34B-8FE8CB31995B}" srcId="{E14F8B33-4543-4812-872F-5AA786F060C0}" destId="{3273BBF6-E285-4218-B877-348A286FCB2B}" srcOrd="0" destOrd="0" parTransId="{ADAF50AD-9346-40F4-A134-50C557200853}" sibTransId="{E0E2CCDE-320C-471F-9774-72577391548A}"/>
    <dgm:cxn modelId="{CD1B1236-8307-4DAD-8F69-2D1A7252CDEF}" type="presOf" srcId="{F488D3B1-350E-4E53-B201-4B3DA3B50368}" destId="{39622DAC-2E77-4C62-BA16-3616873D1550}" srcOrd="0" destOrd="0" presId="urn:microsoft.com/office/officeart/2005/8/layout/vList5"/>
    <dgm:cxn modelId="{9106588F-28AC-46F1-99E9-88826D5E7951}" type="presOf" srcId="{A99EE76F-3DCC-4541-AA81-52907B55CF34}" destId="{E2ECD2DD-1105-43AD-BA2F-0598D0526B55}" srcOrd="0" destOrd="0" presId="urn:microsoft.com/office/officeart/2005/8/layout/vList5"/>
    <dgm:cxn modelId="{6D233794-C607-4EC6-BFD6-5FA7977A012A}" srcId="{E14F8B33-4543-4812-872F-5AA786F060C0}" destId="{A99EE76F-3DCC-4541-AA81-52907B55CF34}" srcOrd="2" destOrd="0" parTransId="{010A89E1-1671-421E-ABBA-EE09B0A7D37E}" sibTransId="{23A346C8-4449-495C-B105-80862D122DAC}"/>
    <dgm:cxn modelId="{11A54A87-D56D-461A-9C5B-0A8C3C692C72}" srcId="{E14F8B33-4543-4812-872F-5AA786F060C0}" destId="{8DCA0815-743A-4E91-A050-D7E428101376}" srcOrd="1" destOrd="0" parTransId="{33FA6969-500F-41BA-BED3-8193C361E96C}" sibTransId="{5B464244-726C-4E1D-8C50-1296692E001E}"/>
    <dgm:cxn modelId="{04C476AB-C1E7-4BE3-89FD-05B0C265EEEE}" srcId="{3273BBF6-E285-4218-B877-348A286FCB2B}" destId="{F57C5133-BB57-4C05-86DB-78DC2FD6095C}" srcOrd="0" destOrd="0" parTransId="{F6D9448D-B491-4191-A911-F177E8731D48}" sibTransId="{2A4D5EF9-9EDD-4F0A-AFA2-FBF47D8491D8}"/>
    <dgm:cxn modelId="{44A8E2B4-9A80-41AB-ACE3-16C11B891A19}" type="presParOf" srcId="{764F44AC-48C2-4FEE-9861-3E28AC98B132}" destId="{44FE48D7-B6E2-49CE-B743-C4ED8262122D}" srcOrd="0" destOrd="0" presId="urn:microsoft.com/office/officeart/2005/8/layout/vList5"/>
    <dgm:cxn modelId="{3313183E-3121-426B-AF4B-DB2D692CC1E8}" type="presParOf" srcId="{44FE48D7-B6E2-49CE-B743-C4ED8262122D}" destId="{BD75F241-8171-4334-8172-B820780BBDA7}" srcOrd="0" destOrd="0" presId="urn:microsoft.com/office/officeart/2005/8/layout/vList5"/>
    <dgm:cxn modelId="{A0866D15-5E2C-40DF-9F47-4F7E3E14FA83}" type="presParOf" srcId="{44FE48D7-B6E2-49CE-B743-C4ED8262122D}" destId="{54801A0B-EB22-4308-8CE4-CB5FF845FAA0}" srcOrd="1" destOrd="0" presId="urn:microsoft.com/office/officeart/2005/8/layout/vList5"/>
    <dgm:cxn modelId="{E2BDFC63-9B2B-4FED-A6BB-7ABAA50F2F34}" type="presParOf" srcId="{764F44AC-48C2-4FEE-9861-3E28AC98B132}" destId="{B40C94D8-08BC-4F49-9FEA-73037E6E708E}" srcOrd="1" destOrd="0" presId="urn:microsoft.com/office/officeart/2005/8/layout/vList5"/>
    <dgm:cxn modelId="{AFD4FF03-1E1E-41FE-86D1-CFCEC6D3E913}" type="presParOf" srcId="{764F44AC-48C2-4FEE-9861-3E28AC98B132}" destId="{0BD02849-D407-4E03-90C8-131CABE057D3}" srcOrd="2" destOrd="0" presId="urn:microsoft.com/office/officeart/2005/8/layout/vList5"/>
    <dgm:cxn modelId="{30176777-F37B-4423-92F3-A58BB6E2A19B}" type="presParOf" srcId="{0BD02849-D407-4E03-90C8-131CABE057D3}" destId="{6FCF6F3E-FD9B-4230-AA06-3D4ADF6A4904}" srcOrd="0" destOrd="0" presId="urn:microsoft.com/office/officeart/2005/8/layout/vList5"/>
    <dgm:cxn modelId="{CF6EE11A-DEB1-4DC5-9325-6F734B574613}" type="presParOf" srcId="{0BD02849-D407-4E03-90C8-131CABE057D3}" destId="{4764533A-E963-4783-B28F-6A24B96B2332}" srcOrd="1" destOrd="0" presId="urn:microsoft.com/office/officeart/2005/8/layout/vList5"/>
    <dgm:cxn modelId="{044F2086-4FC7-49A8-AABD-C2A4CFC07E2F}" type="presParOf" srcId="{764F44AC-48C2-4FEE-9861-3E28AC98B132}" destId="{A9B849C6-F8BA-4562-B09D-6E9099B8BB8B}" srcOrd="3" destOrd="0" presId="urn:microsoft.com/office/officeart/2005/8/layout/vList5"/>
    <dgm:cxn modelId="{11C903D1-97FD-42F9-A036-E07076C7FBB6}" type="presParOf" srcId="{764F44AC-48C2-4FEE-9861-3E28AC98B132}" destId="{AA23F658-83D0-4419-9D12-23C69B10A680}" srcOrd="4" destOrd="0" presId="urn:microsoft.com/office/officeart/2005/8/layout/vList5"/>
    <dgm:cxn modelId="{11FD4A21-4FD0-4FDB-851A-079B54546544}" type="presParOf" srcId="{AA23F658-83D0-4419-9D12-23C69B10A680}" destId="{E2ECD2DD-1105-43AD-BA2F-0598D0526B55}" srcOrd="0" destOrd="0" presId="urn:microsoft.com/office/officeart/2005/8/layout/vList5"/>
    <dgm:cxn modelId="{22B64BEF-8A1F-40EB-B64C-7358C9AECB1A}" type="presParOf" srcId="{AA23F658-83D0-4419-9D12-23C69B10A680}" destId="{39622DAC-2E77-4C62-BA16-3616873D1550}" srcOrd="1" destOrd="0" presId="urn:microsoft.com/office/officeart/2005/8/layout/vList5"/>
    <dgm:cxn modelId="{FDC8FE60-9B32-4F37-9E10-FC77C658DBB4}" type="presParOf" srcId="{764F44AC-48C2-4FEE-9861-3E28AC98B132}" destId="{9A3CB183-2C83-4702-8CFB-115EB80A5130}" srcOrd="5" destOrd="0" presId="urn:microsoft.com/office/officeart/2005/8/layout/vList5"/>
    <dgm:cxn modelId="{CEF45755-F8C6-41FC-A9D6-71F5049547BA}" type="presParOf" srcId="{764F44AC-48C2-4FEE-9861-3E28AC98B132}" destId="{D95FB427-BFDD-41A5-A171-58E178B2E007}" srcOrd="6" destOrd="0" presId="urn:microsoft.com/office/officeart/2005/8/layout/vList5"/>
    <dgm:cxn modelId="{78794BA3-58BC-4A0E-B2FD-06D597BDEBED}" type="presParOf" srcId="{D95FB427-BFDD-41A5-A171-58E178B2E007}" destId="{429A8A17-F8CF-4C46-928B-AD8BA5D3F981}" srcOrd="0" destOrd="0" presId="urn:microsoft.com/office/officeart/2005/8/layout/vList5"/>
    <dgm:cxn modelId="{9410BED6-B2A0-44CE-A9F7-0FC35B6887F0}" type="presParOf" srcId="{D95FB427-BFDD-41A5-A171-58E178B2E007}" destId="{1B9357E5-1468-45C2-A9DB-8F116044F47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01A0B-EB22-4308-8CE4-CB5FF845FAA0}">
      <dsp:nvSpPr>
        <dsp:cNvPr id="0" name=""/>
        <dsp:cNvSpPr/>
      </dsp:nvSpPr>
      <dsp:spPr>
        <a:xfrm rot="5400000">
          <a:off x="3632923" y="-1753977"/>
          <a:ext cx="779718" cy="448665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160</a:t>
          </a:r>
          <a:r>
            <a:rPr lang="en-US" altLang="en-US" sz="4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altLang="en-US" sz="4000" b="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4000" b="0" kern="12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endParaRPr lang="en-US" sz="4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779455" y="137554"/>
        <a:ext cx="4448593" cy="703592"/>
      </dsp:txXfrm>
    </dsp:sp>
    <dsp:sp modelId="{BD75F241-8171-4334-8172-B820780BBDA7}">
      <dsp:nvSpPr>
        <dsp:cNvPr id="0" name=""/>
        <dsp:cNvSpPr/>
      </dsp:nvSpPr>
      <dsp:spPr>
        <a:xfrm>
          <a:off x="798696" y="63838"/>
          <a:ext cx="1073676" cy="9746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</a:p>
      </dsp:txBody>
      <dsp:txXfrm>
        <a:off x="846274" y="111416"/>
        <a:ext cx="978520" cy="879492"/>
      </dsp:txXfrm>
    </dsp:sp>
    <dsp:sp modelId="{4764533A-E963-4783-B28F-6A24B96B2332}">
      <dsp:nvSpPr>
        <dsp:cNvPr id="0" name=""/>
        <dsp:cNvSpPr/>
      </dsp:nvSpPr>
      <dsp:spPr>
        <a:xfrm rot="5400000">
          <a:off x="3632923" y="-730596"/>
          <a:ext cx="779718" cy="4486656"/>
        </a:xfrm>
        <a:prstGeom prst="round2SameRect">
          <a:avLst/>
        </a:prstGeom>
        <a:solidFill>
          <a:schemeClr val="accent4">
            <a:tint val="40000"/>
            <a:alpha val="90000"/>
            <a:hueOff val="3620642"/>
            <a:satOff val="-17082"/>
            <a:lumOff val="-6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b="1" kern="1200" dirty="0"/>
            <a:t> </a:t>
          </a:r>
          <a:r>
            <a:rPr lang="en-US" alt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1500 m</a:t>
          </a:r>
          <a:r>
            <a:rPr lang="en-US" altLang="en-US" sz="44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alt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779455" y="1160935"/>
        <a:ext cx="4448593" cy="703592"/>
      </dsp:txXfrm>
    </dsp:sp>
    <dsp:sp modelId="{6FCF6F3E-FD9B-4230-AA06-3D4ADF6A4904}">
      <dsp:nvSpPr>
        <dsp:cNvPr id="0" name=""/>
        <dsp:cNvSpPr/>
      </dsp:nvSpPr>
      <dsp:spPr>
        <a:xfrm>
          <a:off x="798696" y="1029208"/>
          <a:ext cx="1073676" cy="974648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</a:p>
      </dsp:txBody>
      <dsp:txXfrm>
        <a:off x="846274" y="1076786"/>
        <a:ext cx="978520" cy="879492"/>
      </dsp:txXfrm>
    </dsp:sp>
    <dsp:sp modelId="{39622DAC-2E77-4C62-BA16-3616873D1550}">
      <dsp:nvSpPr>
        <dsp:cNvPr id="0" name=""/>
        <dsp:cNvSpPr/>
      </dsp:nvSpPr>
      <dsp:spPr>
        <a:xfrm rot="5400000">
          <a:off x="3632923" y="292784"/>
          <a:ext cx="779718" cy="4486656"/>
        </a:xfrm>
        <a:prstGeom prst="round2SameRect">
          <a:avLst/>
        </a:prstGeom>
        <a:solidFill>
          <a:schemeClr val="accent4">
            <a:tint val="40000"/>
            <a:alpha val="90000"/>
            <a:hueOff val="7241284"/>
            <a:satOff val="-34163"/>
            <a:lumOff val="-12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15000000 cm</a:t>
          </a:r>
          <a:r>
            <a:rPr lang="en-US" altLang="en-US" sz="44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4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779455" y="2184316"/>
        <a:ext cx="4448593" cy="703592"/>
      </dsp:txXfrm>
    </dsp:sp>
    <dsp:sp modelId="{E2ECD2DD-1105-43AD-BA2F-0598D0526B55}">
      <dsp:nvSpPr>
        <dsp:cNvPr id="0" name=""/>
        <dsp:cNvSpPr/>
      </dsp:nvSpPr>
      <dsp:spPr>
        <a:xfrm>
          <a:off x="798696" y="1994569"/>
          <a:ext cx="1073676" cy="974648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</a:p>
      </dsp:txBody>
      <dsp:txXfrm>
        <a:off x="846274" y="2042147"/>
        <a:ext cx="978520" cy="879492"/>
      </dsp:txXfrm>
    </dsp:sp>
    <dsp:sp modelId="{1B9357E5-1468-45C2-A9DB-8F116044F479}">
      <dsp:nvSpPr>
        <dsp:cNvPr id="0" name=""/>
        <dsp:cNvSpPr/>
      </dsp:nvSpPr>
      <dsp:spPr>
        <a:xfrm rot="5400000">
          <a:off x="3701417" y="1302045"/>
          <a:ext cx="779718" cy="4486656"/>
        </a:xfrm>
        <a:prstGeom prst="round2SameRect">
          <a:avLst/>
        </a:prstGeom>
        <a:solidFill>
          <a:schemeClr val="accent4">
            <a:tint val="40000"/>
            <a:alpha val="90000"/>
            <a:hueOff val="10861926"/>
            <a:satOff val="-51245"/>
            <a:lumOff val="-18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b="1" i="0" kern="1200" dirty="0"/>
            <a:t> </a:t>
          </a:r>
          <a:r>
            <a:rPr lang="en-US" alt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150m</a:t>
          </a:r>
          <a:r>
            <a:rPr lang="en-US" altLang="en-US" sz="44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endParaRPr lang="en-US" sz="4400" b="1" i="0" kern="1200" dirty="0"/>
        </a:p>
      </dsp:txBody>
      <dsp:txXfrm rot="-5400000">
        <a:off x="1847949" y="3193577"/>
        <a:ext cx="4448593" cy="703592"/>
      </dsp:txXfrm>
    </dsp:sp>
    <dsp:sp modelId="{429A8A17-F8CF-4C46-928B-AD8BA5D3F981}">
      <dsp:nvSpPr>
        <dsp:cNvPr id="0" name=""/>
        <dsp:cNvSpPr/>
      </dsp:nvSpPr>
      <dsp:spPr>
        <a:xfrm>
          <a:off x="705777" y="3072169"/>
          <a:ext cx="1112188" cy="974648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</a:p>
      </dsp:txBody>
      <dsp:txXfrm>
        <a:off x="753355" y="3119747"/>
        <a:ext cx="1017032" cy="879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665710-B428-4804-A0D7-0B9F3D26B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3BC0EF-B3D1-4174-9E7A-7D4FF886D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3042D7-CD24-4BB5-99C6-FFEB08AC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4850C5-D2A7-49AE-A1FD-876233FA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5FA9C8-E2F9-410A-B8C1-B5231278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FBC1FF-B099-4AA5-998D-28A431BC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A905A42-5E4B-4CF7-BAAB-416BFBA15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F4C044-BDF5-4C96-BD14-DD606598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821FF7-B231-4CA9-A261-DC766310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578C24-E773-441F-9632-781D42D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9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3C03A4D-E11C-46CF-B988-B6AC9B49F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8059D9F-7B62-4E8C-B40A-1B3EF1D65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2E3B59-271A-490F-97B7-DB967BD1C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C08776-C448-4851-B11B-A1B07F9C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0F944E-11AA-46EF-B366-65D9EB2F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97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97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661E74-7D27-4B7D-86BE-C63511D9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53BC8A-D955-45B8-9B89-2E7652CB8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1CA075-A563-434A-A608-F028A0D8B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F8622C-8765-4271-99E5-5C8E03F6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322DE4-72C3-4C6B-8136-81E1FF9D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6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4D8C77-C371-4015-ADB9-B5DD4264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AB94D1-5247-4343-A0AE-959F12DE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CC91AD-96F4-4322-AC8C-F46A18621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B79CF7-4E17-4157-8A5C-E6BBB2C5D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58017F-A76E-4B3A-9182-94635046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5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B1C1E2-C2E1-4575-8F7C-EDEB98E6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5AA4BE-ADCD-4C30-A79F-B88903CB5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5FDCA6-6556-461E-BCEF-8A1A8C343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5C85E1-1BF4-42E0-BD8D-05F04AB4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1237B0-74FE-4800-A220-CAFB855C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A900A00-25DF-40CF-BF89-028E1D19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1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69CE48-1DD0-4A4D-9E79-D320A0C6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6BB8AD2-28BF-488A-85E8-9CA67FD49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3A290E4-8882-4283-B8D2-3663B2547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312F9F3-CCC5-4ADB-A4B9-45F377385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57EDBB7-98CD-4D19-A8B1-74C5AA172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F162038-BDDB-4ABC-8094-24A7CF04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9ABFFD1-CB3A-455D-9968-835B1DD1A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C1EBBE9-A54A-4CB7-B2E1-6E43D9021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2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42449B-307F-48D0-B0AB-BE2C9D88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7749F84-61BA-4BF8-A718-933E74C1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5B10DCA-2154-45DC-B092-DAF39E6C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61BB7E7-ACEE-4F62-BA76-19ECAE24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A7788BA-884B-4886-8988-CEDBF95A7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2C478DE-C922-4988-94F4-CE8279409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EF3605C-A7DF-4F14-AC38-917B4F15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83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EF8953-D729-4774-B796-0C8F0BB1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75890C-C4BF-4AAC-8CC4-635B1A904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C5A5D0-E677-48D8-AACD-5B3FB0D7F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949CBE-FA84-4001-AF76-4CF34AC0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B840EC-FF9A-44E8-BB3B-40CD7E01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F7DA76-C6DB-40F8-9191-747074FA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6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CEF37F-B3D2-453F-A977-C9FD5AB7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DC7317-BB50-4AEA-9020-E4CA4D069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3768480-97F0-4314-98A1-5BD51307B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E6D2CE-8BF7-4AF3-BA29-39F2CBFF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AD3853-780E-4CB0-9A85-3F192845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AA5BD1-2F03-494B-AD6F-B89404020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1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CB7837D-A211-490C-B335-BE354FEC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881410-9C7A-4FEB-8095-422F89DE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0ADE0C-1B8D-4F46-A34B-78E10BD11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FBB88-9EF3-4AB3-B1FA-DEC1CFE99D8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DD61BF-F7E3-4A0A-B649-E4815A424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D0CA58-B9F2-414B-8A73-DBB993723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8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Data" Target="../diagrams/data1.xml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diagramDrawing" Target="../diagrams/drawing1.xml"/><Relationship Id="rId4" Type="http://schemas.openxmlformats.org/officeDocument/2006/relationships/audio" Target="../media/audio2.wav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7.wdp"/><Relationship Id="rId7" Type="http://schemas.openxmlformats.org/officeDocument/2006/relationships/image" Target="../media/image6.gif"/><Relationship Id="rId12" Type="http://schemas.openxmlformats.org/officeDocument/2006/relationships/image" Target="../media/image9.png"/><Relationship Id="rId17" Type="http://schemas.microsoft.com/office/2007/relationships/hdphoto" Target="../media/hdphoto5.wdp"/><Relationship Id="rId2" Type="http://schemas.microsoft.com/office/2007/relationships/media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7.wdp"/><Relationship Id="rId7" Type="http://schemas.openxmlformats.org/officeDocument/2006/relationships/image" Target="../media/image6.gif"/><Relationship Id="rId12" Type="http://schemas.openxmlformats.org/officeDocument/2006/relationships/image" Target="../media/image9.png"/><Relationship Id="rId17" Type="http://schemas.microsoft.com/office/2007/relationships/hdphoto" Target="../media/hdphoto5.wdp"/><Relationship Id="rId2" Type="http://schemas.microsoft.com/office/2007/relationships/media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microsoft.com/office/2007/relationships/media" Target="../media/media1.mp4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microsoft.com/office/2007/relationships/hdphoto" Target="../media/hdphoto1.wdp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microsoft.com/office/2007/relationships/hdphoto" Target="../media/hdphoto3.wdp"/><Relationship Id="rId22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video" Target="../media/media2.mp4"/><Relationship Id="rId16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video" Target="../media/media2.mp4"/><Relationship Id="rId16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171809C-39CD-40A1-A859-3AF6A0CCC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3507068-CC56-455C-8DA9-DCBE6B710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Résultat de recherche d'images pour &quot;WHO? CLIPART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t="14147" r="9571" b="15600"/>
          <a:stretch/>
        </p:blipFill>
        <p:spPr bwMode="auto">
          <a:xfrm>
            <a:off x="-255484" y="2880633"/>
            <a:ext cx="3857747" cy="397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950758" y="1559278"/>
            <a:ext cx="7593012" cy="2387600"/>
            <a:chOff x="-1296862" y="2088987"/>
            <a:chExt cx="5934502" cy="2123068"/>
          </a:xfrm>
        </p:grpSpPr>
        <p:sp>
          <p:nvSpPr>
            <p:cNvPr id="9" name="Rounded Rectangle 6">
              <a:extLst>
                <a:ext uri="{FF2B5EF4-FFF2-40B4-BE49-F238E27FC236}">
                  <a16:creationId xmlns="" xmlns:a16="http://schemas.microsoft.com/office/drawing/2014/main" id="{600ACF8F-8E4D-4C89-BFD6-618CB9F41C97}"/>
                </a:ext>
              </a:extLst>
            </p:cNvPr>
            <p:cNvSpPr/>
            <p:nvPr/>
          </p:nvSpPr>
          <p:spPr>
            <a:xfrm>
              <a:off x="-1296862" y="2088987"/>
              <a:ext cx="5934502" cy="212306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10058BF4-EBD6-4DE1-999E-51E26E507C8E}"/>
                </a:ext>
              </a:extLst>
            </p:cNvPr>
            <p:cNvSpPr/>
            <p:nvPr/>
          </p:nvSpPr>
          <p:spPr>
            <a:xfrm>
              <a:off x="-1112616" y="2088987"/>
              <a:ext cx="5566009" cy="18877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6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7030A0"/>
                  </a:solidFill>
                  <a:latin typeface="Calibri"/>
                </a:rPr>
                <a:t>GAME SHOW</a:t>
              </a: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6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7030A0"/>
                  </a:solidFill>
                  <a:latin typeface="Calibri"/>
                </a:rPr>
                <a:t>AI </a:t>
              </a:r>
              <a:r>
                <a:rPr lang="en-US" sz="6600" b="1" dirty="0" err="1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7030A0"/>
                  </a:solidFill>
                  <a:latin typeface="Calibri"/>
                </a:rPr>
                <a:t>NHANH</a:t>
              </a:r>
              <a:r>
                <a:rPr lang="en-US" sz="66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7030A0"/>
                  </a:solidFill>
                  <a:latin typeface="Calibri"/>
                </a:rPr>
                <a:t> AI </a:t>
              </a:r>
              <a:r>
                <a:rPr lang="en-US" sz="6600" b="1" dirty="0" err="1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7030A0"/>
                  </a:solidFill>
                  <a:latin typeface="Calibri"/>
                </a:rPr>
                <a:t>ĐÚNG</a:t>
              </a:r>
              <a:endParaRPr lang="en-US" sz="66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0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9917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0371" y="261829"/>
            <a:ext cx="11617779" cy="1509821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ACCDF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1:1000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5cm,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3cm.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234199937"/>
              </p:ext>
            </p:extLst>
          </p:nvPr>
        </p:nvGraphicFramePr>
        <p:xfrm>
          <a:off x="2895601" y="1981201"/>
          <a:ext cx="7010401" cy="4048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3657" y="3020291"/>
            <a:ext cx="1348065" cy="1133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1 Minute Timer with Music for Kids! Countdown Videos HD!">
            <a:hlinkClick r:id="" action="ppaction://media"/>
            <a:extLst>
              <a:ext uri="{FF2B5EF4-FFF2-40B4-BE49-F238E27FC236}">
                <a16:creationId xmlns="" xmlns:a16="http://schemas.microsoft.com/office/drawing/2014/main" id="{1A5D11C3-AC24-4541-A40E-0570D08CF4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8000" y="4981575"/>
            <a:ext cx="22352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20AE2B-62C1-4C2F-B993-531F54CF3675}"/>
              </a:ext>
            </a:extLst>
          </p:cNvPr>
          <p:cNvGrpSpPr>
            <a:grpSpLocks/>
          </p:cNvGrpSpPr>
          <p:nvPr/>
        </p:nvGrpSpPr>
        <p:grpSpPr bwMode="auto">
          <a:xfrm>
            <a:off x="2847109" y="2119745"/>
            <a:ext cx="7659688" cy="3568700"/>
            <a:chOff x="1404937" y="2388637"/>
            <a:chExt cx="6893243" cy="3569262"/>
          </a:xfrm>
        </p:grpSpPr>
        <p:sp>
          <p:nvSpPr>
            <p:cNvPr id="7171" name="Text Box 11">
              <a:extLst>
                <a:ext uri="{FF2B5EF4-FFF2-40B4-BE49-F238E27FC236}">
                  <a16:creationId xmlns="" xmlns:a16="http://schemas.microsoft.com/office/drawing/2014/main" id="{F96BF310-EB06-4C0D-8F35-666A6D2994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046" y="2965832"/>
              <a:ext cx="4191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5  x 1000 = 5000 (cm) = 50 m</a:t>
              </a:r>
            </a:p>
          </p:txBody>
        </p:sp>
        <p:sp>
          <p:nvSpPr>
            <p:cNvPr id="7172" name="Text Box 12">
              <a:extLst>
                <a:ext uri="{FF2B5EF4-FFF2-40B4-BE49-F238E27FC236}">
                  <a16:creationId xmlns="" xmlns:a16="http://schemas.microsoft.com/office/drawing/2014/main" id="{0C5E067C-A28F-443B-847D-29B29438D0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4937" y="2388637"/>
              <a:ext cx="6446076" cy="523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thực tế của mảnh đất hình chữ nhật là:</a:t>
              </a:r>
            </a:p>
          </p:txBody>
        </p:sp>
        <p:sp>
          <p:nvSpPr>
            <p:cNvPr id="7173" name="Text Box 14">
              <a:extLst>
                <a:ext uri="{FF2B5EF4-FFF2-40B4-BE49-F238E27FC236}">
                  <a16:creationId xmlns="" xmlns:a16="http://schemas.microsoft.com/office/drawing/2014/main" id="{76F9E6D3-9D21-42A7-8E71-F1348CB98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4937" y="4311692"/>
              <a:ext cx="47244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 tích mảnh đất là:</a:t>
              </a:r>
            </a:p>
          </p:txBody>
        </p:sp>
        <p:grpSp>
          <p:nvGrpSpPr>
            <p:cNvPr id="7174" name="Group 17">
              <a:extLst>
                <a:ext uri="{FF2B5EF4-FFF2-40B4-BE49-F238E27FC236}">
                  <a16:creationId xmlns="" xmlns:a16="http://schemas.microsoft.com/office/drawing/2014/main" id="{35217967-DB4D-4437-8715-5D9221D2CA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4775" y="5399098"/>
              <a:ext cx="3124200" cy="558801"/>
              <a:chOff x="2386" y="3401"/>
              <a:chExt cx="1968" cy="352"/>
            </a:xfrm>
          </p:grpSpPr>
          <p:sp>
            <p:nvSpPr>
              <p:cNvPr id="7178" name="Text Box 18">
                <a:extLst>
                  <a:ext uri="{FF2B5EF4-FFF2-40B4-BE49-F238E27FC236}">
                    <a16:creationId xmlns="" xmlns:a16="http://schemas.microsoft.com/office/drawing/2014/main" id="{97ACB025-218D-49B8-87B5-57B3E506BB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6" y="3462"/>
                <a:ext cx="196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>
                    <a:latin typeface=".VnTime" pitchFamily="34" charset="0"/>
                  </a:rPr>
                  <a:t>     Đáp số: 1500 m </a:t>
                </a:r>
              </a:p>
            </p:txBody>
          </p:sp>
          <p:sp>
            <p:nvSpPr>
              <p:cNvPr id="7179" name="Text Box 19">
                <a:extLst>
                  <a:ext uri="{FF2B5EF4-FFF2-40B4-BE49-F238E27FC236}">
                    <a16:creationId xmlns="" xmlns:a16="http://schemas.microsoft.com/office/drawing/2014/main" id="{78FADC59-15B7-410B-92BA-AE73F891C8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82" y="3401"/>
                <a:ext cx="67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>
                    <a:latin typeface=".VnTime" pitchFamily="34" charset="0"/>
                  </a:rPr>
                  <a:t> </a:t>
                </a:r>
                <a:r>
                  <a:rPr lang="en-US" altLang="en-US" dirty="0">
                    <a:latin typeface=".VnTime" pitchFamily="34" charset="0"/>
                  </a:rPr>
                  <a:t>2</a:t>
                </a:r>
              </a:p>
            </p:txBody>
          </p:sp>
        </p:grpSp>
        <p:sp>
          <p:nvSpPr>
            <p:cNvPr id="7175" name="Text Box 20">
              <a:extLst>
                <a:ext uri="{FF2B5EF4-FFF2-40B4-BE49-F238E27FC236}">
                  <a16:creationId xmlns="" xmlns:a16="http://schemas.microsoft.com/office/drawing/2014/main" id="{AE9A450C-7139-4B42-B299-479AB53ED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434" y="3345005"/>
              <a:ext cx="687974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thực tế của mảnh đất hình chữ nhật là:</a:t>
              </a:r>
            </a:p>
          </p:txBody>
        </p:sp>
        <p:sp>
          <p:nvSpPr>
            <p:cNvPr id="7176" name="Text Box 21">
              <a:extLst>
                <a:ext uri="{FF2B5EF4-FFF2-40B4-BE49-F238E27FC236}">
                  <a16:creationId xmlns="" xmlns:a16="http://schemas.microsoft.com/office/drawing/2014/main" id="{7A0690E7-41EA-44AB-A95E-359339E51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046" y="3898614"/>
              <a:ext cx="4724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3  x 1000 = 3000 (cm) = 30 m</a:t>
              </a:r>
            </a:p>
          </p:txBody>
        </p:sp>
        <p:sp>
          <p:nvSpPr>
            <p:cNvPr id="7177" name="Text Box 15">
              <a:extLst>
                <a:ext uri="{FF2B5EF4-FFF2-40B4-BE49-F238E27FC236}">
                  <a16:creationId xmlns="" xmlns:a16="http://schemas.microsoft.com/office/drawing/2014/main" id="{AA690F9C-EA1F-4AFF-B5AB-F50FBB9A3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3600" y="4937125"/>
              <a:ext cx="2743200" cy="461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50 x 30 = 1500 (m</a:t>
              </a:r>
              <a:r>
                <a:rPr lang="en-US" altLang="en-US" sz="2400" baseline="30000">
                  <a:latin typeface=".VnTime" pitchFamily="34" charset="0"/>
                </a:rPr>
                <a:t>2</a:t>
              </a:r>
              <a:r>
                <a:rPr lang="en-US" altLang="en-US" sz="2400">
                  <a:latin typeface=".VnTime" pitchFamily="34" charset="0"/>
                </a:rPr>
                <a:t> 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>
            <a:extLst>
              <a:ext uri="{FF2B5EF4-FFF2-40B4-BE49-F238E27FC236}">
                <a16:creationId xmlns="" xmlns:a16="http://schemas.microsoft.com/office/drawing/2014/main" id="{57152BE4-965D-4C6B-A217-2E5E39588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7" name="Text Box 7">
            <a:extLst>
              <a:ext uri="{FF2B5EF4-FFF2-40B4-BE49-F238E27FC236}">
                <a16:creationId xmlns="" xmlns:a16="http://schemas.microsoft.com/office/drawing/2014/main" id="{3C6F1DB3-625B-4766-85EF-C93AD132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14451"/>
            <a:ext cx="77724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 vào chữ đặt trước câu trả lời đúng: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miếng bìa có kích thước theo hình vẽ bên là: </a:t>
            </a:r>
          </a:p>
        </p:txBody>
      </p:sp>
      <p:grpSp>
        <p:nvGrpSpPr>
          <p:cNvPr id="66595" name="Group 35">
            <a:extLst>
              <a:ext uri="{FF2B5EF4-FFF2-40B4-BE49-F238E27FC236}">
                <a16:creationId xmlns="" xmlns:a16="http://schemas.microsoft.com/office/drawing/2014/main" id="{D053FDBB-557B-4F18-BB66-A417708FE5AE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2514600"/>
            <a:ext cx="3352800" cy="1676400"/>
            <a:chOff x="3408" y="1440"/>
            <a:chExt cx="2112" cy="1056"/>
          </a:xfrm>
        </p:grpSpPr>
        <p:sp>
          <p:nvSpPr>
            <p:cNvPr id="8211" name="Rectangle 28">
              <a:extLst>
                <a:ext uri="{FF2B5EF4-FFF2-40B4-BE49-F238E27FC236}">
                  <a16:creationId xmlns="" xmlns:a16="http://schemas.microsoft.com/office/drawing/2014/main" id="{61B35C75-587A-49B5-908E-5B2A90546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632"/>
              <a:ext cx="1824" cy="86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en-US" altLang="en-US" sz="1600" b="1">
                <a:latin typeface=".VnTime" pitchFamily="34" charset="0"/>
              </a:endParaRPr>
            </a:p>
            <a:p>
              <a:pPr algn="ctr" eaLnBrk="1" hangingPunct="1"/>
              <a:endParaRPr lang="en-US" altLang="en-US" sz="1600" b="1">
                <a:latin typeface=".VnTime" pitchFamily="34" charset="0"/>
              </a:endParaRPr>
            </a:p>
            <a:p>
              <a:pPr algn="ctr" eaLnBrk="1" hangingPunct="1"/>
              <a:endParaRPr lang="en-US" altLang="en-US" sz="1600" b="1">
                <a:latin typeface=".VnTime" pitchFamily="34" charset="0"/>
              </a:endParaRPr>
            </a:p>
            <a:p>
              <a:pPr algn="ctr" eaLnBrk="1" hangingPunct="1"/>
              <a:r>
                <a:rPr lang="en-US" altLang="en-US" sz="1600" b="1">
                  <a:latin typeface=".VnTime" pitchFamily="34" charset="0"/>
                </a:rPr>
                <a:t> 8 cm</a:t>
              </a:r>
            </a:p>
          </p:txBody>
        </p:sp>
        <p:sp>
          <p:nvSpPr>
            <p:cNvPr id="8212" name="Rectangle 29">
              <a:extLst>
                <a:ext uri="{FF2B5EF4-FFF2-40B4-BE49-F238E27FC236}">
                  <a16:creationId xmlns="" xmlns:a16="http://schemas.microsoft.com/office/drawing/2014/main" id="{D80B14E9-A4E6-462D-82BE-BABD78629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632"/>
              <a:ext cx="576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.VnTime" pitchFamily="34" charset="0"/>
                </a:rPr>
                <a:t>      </a:t>
              </a:r>
              <a:r>
                <a:rPr lang="en-US" altLang="en-US" sz="1400" b="1">
                  <a:latin typeface=".VnTime" pitchFamily="34" charset="0"/>
                </a:rPr>
                <a:t>8cm</a:t>
              </a:r>
            </a:p>
          </p:txBody>
        </p:sp>
        <p:sp>
          <p:nvSpPr>
            <p:cNvPr id="8213" name="Text Box 30">
              <a:extLst>
                <a:ext uri="{FF2B5EF4-FFF2-40B4-BE49-F238E27FC236}">
                  <a16:creationId xmlns="" xmlns:a16="http://schemas.microsoft.com/office/drawing/2014/main" id="{8E8E5973-A012-41D6-81D2-23B84814E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1440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8 cm</a:t>
              </a:r>
            </a:p>
          </p:txBody>
        </p:sp>
        <p:sp>
          <p:nvSpPr>
            <p:cNvPr id="8214" name="Text Box 31">
              <a:extLst>
                <a:ext uri="{FF2B5EF4-FFF2-40B4-BE49-F238E27FC236}">
                  <a16:creationId xmlns="" xmlns:a16="http://schemas.microsoft.com/office/drawing/2014/main" id="{2D98137C-67BD-4FF8-9045-86FE0BD4BE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440"/>
              <a:ext cx="3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8 cm</a:t>
              </a:r>
            </a:p>
          </p:txBody>
        </p:sp>
        <p:sp>
          <p:nvSpPr>
            <p:cNvPr id="8215" name="Text Box 32">
              <a:extLst>
                <a:ext uri="{FF2B5EF4-FFF2-40B4-BE49-F238E27FC236}">
                  <a16:creationId xmlns="" xmlns:a16="http://schemas.microsoft.com/office/drawing/2014/main" id="{00F2A0F4-4DB9-4084-86B2-31FFF404A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184" y="1968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12 cm</a:t>
              </a:r>
            </a:p>
          </p:txBody>
        </p:sp>
      </p:grpSp>
      <p:grpSp>
        <p:nvGrpSpPr>
          <p:cNvPr id="66597" name="Group 37">
            <a:extLst>
              <a:ext uri="{FF2B5EF4-FFF2-40B4-BE49-F238E27FC236}">
                <a16:creationId xmlns="" xmlns:a16="http://schemas.microsoft.com/office/drawing/2014/main" id="{819E7E34-3185-4FC4-9F08-E2CAE17D9E84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3581400"/>
            <a:ext cx="1600200" cy="457200"/>
            <a:chOff x="624" y="2112"/>
            <a:chExt cx="1008" cy="288"/>
          </a:xfrm>
        </p:grpSpPr>
        <p:sp>
          <p:nvSpPr>
            <p:cNvPr id="8209" name="Text Box 17">
              <a:extLst>
                <a:ext uri="{FF2B5EF4-FFF2-40B4-BE49-F238E27FC236}">
                  <a16:creationId xmlns="" xmlns:a16="http://schemas.microsoft.com/office/drawing/2014/main" id="{47D0BC8C-D5DE-4E18-B270-BD724DA5A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11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A. 96 cm</a:t>
              </a:r>
            </a:p>
          </p:txBody>
        </p:sp>
        <p:sp>
          <p:nvSpPr>
            <p:cNvPr id="8210" name="Text Box 36">
              <a:extLst>
                <a:ext uri="{FF2B5EF4-FFF2-40B4-BE49-F238E27FC236}">
                  <a16:creationId xmlns="" xmlns:a16="http://schemas.microsoft.com/office/drawing/2014/main" id="{F93A5370-D73B-4D6E-9729-714EF4B4E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112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6607" name="Group 47">
            <a:extLst>
              <a:ext uri="{FF2B5EF4-FFF2-40B4-BE49-F238E27FC236}">
                <a16:creationId xmlns="" xmlns:a16="http://schemas.microsoft.com/office/drawing/2014/main" id="{76005D65-E716-4067-AFD4-3A68B345558A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581400"/>
            <a:ext cx="2139950" cy="457200"/>
            <a:chOff x="624" y="2448"/>
            <a:chExt cx="912" cy="288"/>
          </a:xfrm>
        </p:grpSpPr>
        <p:sp>
          <p:nvSpPr>
            <p:cNvPr id="8207" name="Text Box 39">
              <a:extLst>
                <a:ext uri="{FF2B5EF4-FFF2-40B4-BE49-F238E27FC236}">
                  <a16:creationId xmlns="" xmlns:a16="http://schemas.microsoft.com/office/drawing/2014/main" id="{739FF1A1-98CC-4322-8FD5-E2832201C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4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B. 192 cm</a:t>
              </a:r>
            </a:p>
          </p:txBody>
        </p:sp>
        <p:sp>
          <p:nvSpPr>
            <p:cNvPr id="8208" name="Text Box 40">
              <a:extLst>
                <a:ext uri="{FF2B5EF4-FFF2-40B4-BE49-F238E27FC236}">
                  <a16:creationId xmlns="" xmlns:a16="http://schemas.microsoft.com/office/drawing/2014/main" id="{ED6180E2-22C8-4311-AF35-F8D87831C8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5" y="2448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6611" name="Group 51">
            <a:extLst>
              <a:ext uri="{FF2B5EF4-FFF2-40B4-BE49-F238E27FC236}">
                <a16:creationId xmlns="" xmlns:a16="http://schemas.microsoft.com/office/drawing/2014/main" id="{FA14F961-969C-4FF0-A465-E2C03441D189}"/>
              </a:ext>
            </a:extLst>
          </p:cNvPr>
          <p:cNvGrpSpPr>
            <a:grpSpLocks/>
          </p:cNvGrpSpPr>
          <p:nvPr/>
        </p:nvGrpSpPr>
        <p:grpSpPr bwMode="auto">
          <a:xfrm>
            <a:off x="2476500" y="4073526"/>
            <a:ext cx="1982788" cy="498475"/>
            <a:chOff x="624" y="2422"/>
            <a:chExt cx="927" cy="314"/>
          </a:xfrm>
        </p:grpSpPr>
        <p:sp>
          <p:nvSpPr>
            <p:cNvPr id="8205" name="Text Box 52">
              <a:extLst>
                <a:ext uri="{FF2B5EF4-FFF2-40B4-BE49-F238E27FC236}">
                  <a16:creationId xmlns="" xmlns:a16="http://schemas.microsoft.com/office/drawing/2014/main" id="{211173F4-CFE5-4671-8BBE-CC360A2B7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4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C. 224 cm</a:t>
              </a:r>
            </a:p>
          </p:txBody>
        </p:sp>
        <p:sp>
          <p:nvSpPr>
            <p:cNvPr id="8206" name="Text Box 53">
              <a:extLst>
                <a:ext uri="{FF2B5EF4-FFF2-40B4-BE49-F238E27FC236}">
                  <a16:creationId xmlns="" xmlns:a16="http://schemas.microsoft.com/office/drawing/2014/main" id="{21D461C6-DC50-4F08-A8C4-AE4AD6CFE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3" y="2422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6614" name="Group 54">
            <a:extLst>
              <a:ext uri="{FF2B5EF4-FFF2-40B4-BE49-F238E27FC236}">
                <a16:creationId xmlns="" xmlns:a16="http://schemas.microsoft.com/office/drawing/2014/main" id="{3FF99C5B-1676-4002-BB74-530FCFECECB9}"/>
              </a:ext>
            </a:extLst>
          </p:cNvPr>
          <p:cNvGrpSpPr>
            <a:grpSpLocks/>
          </p:cNvGrpSpPr>
          <p:nvPr/>
        </p:nvGrpSpPr>
        <p:grpSpPr bwMode="auto">
          <a:xfrm>
            <a:off x="4387851" y="4137025"/>
            <a:ext cx="2422525" cy="457200"/>
            <a:chOff x="597" y="2124"/>
            <a:chExt cx="912" cy="288"/>
          </a:xfrm>
        </p:grpSpPr>
        <p:sp>
          <p:nvSpPr>
            <p:cNvPr id="8203" name="Text Box 55">
              <a:extLst>
                <a:ext uri="{FF2B5EF4-FFF2-40B4-BE49-F238E27FC236}">
                  <a16:creationId xmlns="" xmlns:a16="http://schemas.microsoft.com/office/drawing/2014/main" id="{839CA96F-3734-485C-A71F-A6BF59F48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" y="212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D. 288 cm</a:t>
              </a:r>
            </a:p>
          </p:txBody>
        </p:sp>
        <p:sp>
          <p:nvSpPr>
            <p:cNvPr id="8204" name="Text Box 56">
              <a:extLst>
                <a:ext uri="{FF2B5EF4-FFF2-40B4-BE49-F238E27FC236}">
                  <a16:creationId xmlns="" xmlns:a16="http://schemas.microsoft.com/office/drawing/2014/main" id="{70A9369B-4081-4422-9F18-DA23E1483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5" y="2154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2</a:t>
              </a:r>
            </a:p>
          </p:txBody>
        </p:sp>
      </p:grpSp>
      <p:sp>
        <p:nvSpPr>
          <p:cNvPr id="66620" name="Oval 60">
            <a:extLst>
              <a:ext uri="{FF2B5EF4-FFF2-40B4-BE49-F238E27FC236}">
                <a16:creationId xmlns="" xmlns:a16="http://schemas.microsoft.com/office/drawing/2014/main" id="{3ED0A283-DF00-4640-B445-3A0612051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114800"/>
            <a:ext cx="381000" cy="457200"/>
          </a:xfrm>
          <a:prstGeom prst="ellipse">
            <a:avLst/>
          </a:prstGeom>
          <a:noFill/>
          <a:ln w="38100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B9C70932-C401-486A-9B1E-62CDCEFDA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6" y="366714"/>
            <a:ext cx="1038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66620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 descr="Kết quả hình ảnh cho cuốn sách nổi vector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44">
            <a:extLst>
              <a:ext uri="{FF2B5EF4-FFF2-40B4-BE49-F238E27FC236}">
                <a16:creationId xmlns="" xmlns:a16="http://schemas.microsoft.com/office/drawing/2014/main" id="{DCD04351-E488-47E0-B8C5-921A26DFC197}"/>
              </a:ext>
            </a:extLst>
          </p:cNvPr>
          <p:cNvGrpSpPr/>
          <p:nvPr/>
        </p:nvGrpSpPr>
        <p:grpSpPr>
          <a:xfrm>
            <a:off x="6320378" y="4529608"/>
            <a:ext cx="5101353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" name="9Slide.vn 4">
              <a:extLst>
                <a:ext uri="{FF2B5EF4-FFF2-40B4-BE49-F238E27FC236}">
                  <a16:creationId xmlns="" xmlns:a16="http://schemas.microsoft.com/office/drawing/2014/main" id="{CD7F71CB-B151-4531-AADC-B28D12FC979B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2" name="9Slide.vn 5">
                <a:extLst>
                  <a:ext uri="{FF2B5EF4-FFF2-40B4-BE49-F238E27FC236}">
                    <a16:creationId xmlns="" xmlns:a16="http://schemas.microsoft.com/office/drawing/2014/main" id="{74EA993B-A01B-4DF3-948A-A71EB0759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13" name="9Slide.vn 6">
                <a:extLst>
                  <a:ext uri="{FF2B5EF4-FFF2-40B4-BE49-F238E27FC236}">
                    <a16:creationId xmlns="" xmlns:a16="http://schemas.microsoft.com/office/drawing/2014/main" id="{A31D6D3B-BB57-4067-A3F2-313C4D848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9" name="9Slide.vn 17">
              <a:extLst>
                <a:ext uri="{FF2B5EF4-FFF2-40B4-BE49-F238E27FC236}">
                  <a16:creationId xmlns="" xmlns:a16="http://schemas.microsoft.com/office/drawing/2014/main" id="{05897988-26BB-4B05-9D4A-7796C7F729B4}"/>
                </a:ext>
              </a:extLst>
            </p:cNvPr>
            <p:cNvSpPr txBox="1"/>
            <p:nvPr/>
          </p:nvSpPr>
          <p:spPr>
            <a:xfrm>
              <a:off x="1499999" y="4738682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1503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0" name="9Slide.vn 25">
              <a:extLst>
                <a:ext uri="{FF2B5EF4-FFF2-40B4-BE49-F238E27FC236}">
                  <a16:creationId xmlns="" xmlns:a16="http://schemas.microsoft.com/office/drawing/2014/main" id="{C6CB5745-8A7B-4557-9E0E-54227BA2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1" name="9Slide.vn 26">
              <a:extLst>
                <a:ext uri="{FF2B5EF4-FFF2-40B4-BE49-F238E27FC236}">
                  <a16:creationId xmlns="" xmlns:a16="http://schemas.microsoft.com/office/drawing/2014/main" id="{AF5B2573-22EB-4765-99D8-31DFD43A7444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Nhóm 52">
            <a:extLst>
              <a:ext uri="{FF2B5EF4-FFF2-40B4-BE49-F238E27FC236}">
                <a16:creationId xmlns="" xmlns:a16="http://schemas.microsoft.com/office/drawing/2014/main" id="{7AD69731-FEA3-4F2F-A9DA-12C5F0061AD8}"/>
              </a:ext>
            </a:extLst>
          </p:cNvPr>
          <p:cNvGrpSpPr/>
          <p:nvPr/>
        </p:nvGrpSpPr>
        <p:grpSpPr>
          <a:xfrm>
            <a:off x="1276266" y="4619269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9Slide.vn 4">
              <a:extLst>
                <a:ext uri="{FF2B5EF4-FFF2-40B4-BE49-F238E27FC236}">
                  <a16:creationId xmlns="" xmlns:a16="http://schemas.microsoft.com/office/drawing/2014/main" id="{AE3AA22A-D19E-4EEF-A1E8-49A010013F8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9" name="9Slide.vn 5">
                <a:extLst>
                  <a:ext uri="{FF2B5EF4-FFF2-40B4-BE49-F238E27FC236}">
                    <a16:creationId xmlns="" xmlns:a16="http://schemas.microsoft.com/office/drawing/2014/main" id="{36D5CFA1-4F90-45F9-877D-F85277275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0CA6BC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0" name="9Slide.vn 6">
                <a:extLst>
                  <a:ext uri="{FF2B5EF4-FFF2-40B4-BE49-F238E27FC236}">
                    <a16:creationId xmlns="" xmlns:a16="http://schemas.microsoft.com/office/drawing/2014/main" id="{057747FF-B83C-41EC-852E-AE4BACCCD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16" name="9Slide.vn 17">
              <a:extLst>
                <a:ext uri="{FF2B5EF4-FFF2-40B4-BE49-F238E27FC236}">
                  <a16:creationId xmlns="" xmlns:a16="http://schemas.microsoft.com/office/drawing/2014/main" id="{8EB5C522-EC0A-4378-820F-90C7A85C29B7}"/>
                </a:ext>
              </a:extLst>
            </p:cNvPr>
            <p:cNvSpPr txBox="1"/>
            <p:nvPr/>
          </p:nvSpPr>
          <p:spPr>
            <a:xfrm>
              <a:off x="1380449" y="4803921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1530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7" name="9Slide.vn 25">
              <a:extLst>
                <a:ext uri="{FF2B5EF4-FFF2-40B4-BE49-F238E27FC236}">
                  <a16:creationId xmlns="" xmlns:a16="http://schemas.microsoft.com/office/drawing/2014/main" id="{A3EED73D-7C52-4386-9340-7589E23E0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8" name="9Slide.vn 26">
              <a:extLst>
                <a:ext uri="{FF2B5EF4-FFF2-40B4-BE49-F238E27FC236}">
                  <a16:creationId xmlns="" xmlns:a16="http://schemas.microsoft.com/office/drawing/2014/main" id="{C59D2749-0DEA-4C48-A88E-70F87A0BFE0E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Nhóm 59">
            <a:extLst>
              <a:ext uri="{FF2B5EF4-FFF2-40B4-BE49-F238E27FC236}">
                <a16:creationId xmlns="" xmlns:a16="http://schemas.microsoft.com/office/drawing/2014/main" id="{8115647D-5678-488C-9D8C-84078F85B268}"/>
              </a:ext>
            </a:extLst>
          </p:cNvPr>
          <p:cNvGrpSpPr/>
          <p:nvPr/>
        </p:nvGrpSpPr>
        <p:grpSpPr>
          <a:xfrm>
            <a:off x="1277016" y="2608015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9Slide.vn 4">
              <a:extLst>
                <a:ext uri="{FF2B5EF4-FFF2-40B4-BE49-F238E27FC236}">
                  <a16:creationId xmlns="" xmlns:a16="http://schemas.microsoft.com/office/drawing/2014/main" id="{4BFBA968-B328-4763-993B-3C24731D032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26" name="9Slide.vn 5">
                <a:extLst>
                  <a:ext uri="{FF2B5EF4-FFF2-40B4-BE49-F238E27FC236}">
                    <a16:creationId xmlns="" xmlns:a16="http://schemas.microsoft.com/office/drawing/2014/main" id="{407A9F9E-F6F6-4B9D-BFB5-D817B18F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7CCA6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7" name="9Slide.vn 6">
                <a:extLst>
                  <a:ext uri="{FF2B5EF4-FFF2-40B4-BE49-F238E27FC236}">
                    <a16:creationId xmlns="" xmlns:a16="http://schemas.microsoft.com/office/drawing/2014/main" id="{FAEA25CA-4C2E-4B43-AA09-9042CDB0A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23" name="9Slide.vn 17">
              <a:extLst>
                <a:ext uri="{FF2B5EF4-FFF2-40B4-BE49-F238E27FC236}">
                  <a16:creationId xmlns="" xmlns:a16="http://schemas.microsoft.com/office/drawing/2014/main" id="{6372F013-DF7A-4818-924F-820B7026B1B4}"/>
                </a:ext>
              </a:extLst>
            </p:cNvPr>
            <p:cNvSpPr txBox="1"/>
            <p:nvPr/>
          </p:nvSpPr>
          <p:spPr>
            <a:xfrm>
              <a:off x="1380449" y="4803921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153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24" name="9Slide.vn 25">
              <a:extLst>
                <a:ext uri="{FF2B5EF4-FFF2-40B4-BE49-F238E27FC236}">
                  <a16:creationId xmlns="" xmlns:a16="http://schemas.microsoft.com/office/drawing/2014/main" id="{EEF2AD37-DB2C-4280-95EE-4EFEB04E0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25" name="9Slide.vn 26">
              <a:extLst>
                <a:ext uri="{FF2B5EF4-FFF2-40B4-BE49-F238E27FC236}">
                  <a16:creationId xmlns="" xmlns:a16="http://schemas.microsoft.com/office/drawing/2014/main" id="{FE399AD0-7AC5-4973-97BE-163735AFB4CA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Nhóm 66">
            <a:extLst>
              <a:ext uri="{FF2B5EF4-FFF2-40B4-BE49-F238E27FC236}">
                <a16:creationId xmlns="" xmlns:a16="http://schemas.microsoft.com/office/drawing/2014/main" id="{B3404EB1-69BE-44C2-857A-8FE7136844C6}"/>
              </a:ext>
            </a:extLst>
          </p:cNvPr>
          <p:cNvGrpSpPr/>
          <p:nvPr/>
        </p:nvGrpSpPr>
        <p:grpSpPr>
          <a:xfrm>
            <a:off x="6320378" y="2792934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9Slide.vn 4">
              <a:extLst>
                <a:ext uri="{FF2B5EF4-FFF2-40B4-BE49-F238E27FC236}">
                  <a16:creationId xmlns="" xmlns:a16="http://schemas.microsoft.com/office/drawing/2014/main" id="{63FD93B9-C5A1-45D4-86DC-2F6D9807641D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33" name="9Slide.vn 5">
                <a:extLst>
                  <a:ext uri="{FF2B5EF4-FFF2-40B4-BE49-F238E27FC236}">
                    <a16:creationId xmlns="" xmlns:a16="http://schemas.microsoft.com/office/drawing/2014/main" id="{F26F0885-3D7A-4759-8EE2-5660CFAF0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34" name="9Slide.vn 6">
                <a:extLst>
                  <a:ext uri="{FF2B5EF4-FFF2-40B4-BE49-F238E27FC236}">
                    <a16:creationId xmlns="" xmlns:a16="http://schemas.microsoft.com/office/drawing/2014/main" id="{A2859A61-3BD3-4C8A-BD6C-97A5ED4FF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30" name="9Slide.vn 17">
              <a:extLst>
                <a:ext uri="{FF2B5EF4-FFF2-40B4-BE49-F238E27FC236}">
                  <a16:creationId xmlns="" xmlns:a16="http://schemas.microsoft.com/office/drawing/2014/main" id="{5BC3B070-4216-4F2D-B753-81EF0DBC72B8}"/>
                </a:ext>
              </a:extLst>
            </p:cNvPr>
            <p:cNvSpPr txBox="1"/>
            <p:nvPr/>
          </p:nvSpPr>
          <p:spPr>
            <a:xfrm>
              <a:off x="1380449" y="4803921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15003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31" name="9Slide.vn 25">
              <a:extLst>
                <a:ext uri="{FF2B5EF4-FFF2-40B4-BE49-F238E27FC236}">
                  <a16:creationId xmlns="" xmlns:a16="http://schemas.microsoft.com/office/drawing/2014/main" id="{0111D4F8-6993-4808-ABE6-9CCF0554F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32" name="9Slide.vn 26">
              <a:extLst>
                <a:ext uri="{FF2B5EF4-FFF2-40B4-BE49-F238E27FC236}">
                  <a16:creationId xmlns="" xmlns:a16="http://schemas.microsoft.com/office/drawing/2014/main" id="{C2F9DD6D-C4D2-4315-A073-AEEDBC670A69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599495" y="462110"/>
            <a:ext cx="9458905" cy="1423527"/>
            <a:chOff x="2080557" y="278918"/>
            <a:chExt cx="9399755" cy="1935926"/>
          </a:xfrm>
        </p:grpSpPr>
        <p:sp>
          <p:nvSpPr>
            <p:cNvPr id="39" name="Title 1"/>
            <p:cNvSpPr txBox="1">
              <a:spLocks/>
            </p:cNvSpPr>
            <p:nvPr/>
          </p:nvSpPr>
          <p:spPr>
            <a:xfrm>
              <a:off x="2080557" y="278918"/>
              <a:ext cx="8938004" cy="169627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11575" y="582456"/>
              <a:ext cx="8968737" cy="163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6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15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3d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…. dm</a:t>
              </a:r>
              <a:r>
                <a:rPr lang="en-US" altLang="en-US" sz="3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738326"/>
            <a:ext cx="822260" cy="11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-162956" y="6017481"/>
            <a:ext cx="2891181" cy="980973"/>
            <a:chOff x="-495447" y="5131558"/>
            <a:chExt cx="4168992" cy="1921364"/>
          </a:xfrm>
        </p:grpSpPr>
        <p:pic>
          <p:nvPicPr>
            <p:cNvPr id="43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063" y="5131558"/>
              <a:ext cx="1921364" cy="192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5659228"/>
              <a:ext cx="1385127" cy="138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5946055"/>
              <a:ext cx="1063829" cy="10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240" y="6082146"/>
              <a:ext cx="900305" cy="90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447" y="5696741"/>
              <a:ext cx="1313143" cy="131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6358615"/>
              <a:ext cx="567008" cy="56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68" y="6477969"/>
              <a:ext cx="419189" cy="41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30 sec NEON COUNTDOWN ( v 548 ) Timer with sound effects + 5 sec voice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35.3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096" y="3902487"/>
            <a:ext cx="1387452" cy="7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 descr="Kết quả hình ảnh cho cuốn sách nổi vector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44">
            <a:extLst>
              <a:ext uri="{FF2B5EF4-FFF2-40B4-BE49-F238E27FC236}">
                <a16:creationId xmlns="" xmlns:a16="http://schemas.microsoft.com/office/drawing/2014/main" id="{DCD04351-E488-47E0-B8C5-921A26DFC197}"/>
              </a:ext>
            </a:extLst>
          </p:cNvPr>
          <p:cNvGrpSpPr/>
          <p:nvPr/>
        </p:nvGrpSpPr>
        <p:grpSpPr>
          <a:xfrm>
            <a:off x="6549136" y="2572365"/>
            <a:ext cx="5101353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" name="9Slide.vn 4">
              <a:extLst>
                <a:ext uri="{FF2B5EF4-FFF2-40B4-BE49-F238E27FC236}">
                  <a16:creationId xmlns="" xmlns:a16="http://schemas.microsoft.com/office/drawing/2014/main" id="{CD7F71CB-B151-4531-AADC-B28D12FC979B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2" name="9Slide.vn 5">
                <a:extLst>
                  <a:ext uri="{FF2B5EF4-FFF2-40B4-BE49-F238E27FC236}">
                    <a16:creationId xmlns="" xmlns:a16="http://schemas.microsoft.com/office/drawing/2014/main" id="{74EA993B-A01B-4DF3-948A-A71EB0759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13" name="9Slide.vn 6">
                <a:extLst>
                  <a:ext uri="{FF2B5EF4-FFF2-40B4-BE49-F238E27FC236}">
                    <a16:creationId xmlns="" xmlns:a16="http://schemas.microsoft.com/office/drawing/2014/main" id="{A31D6D3B-BB57-4067-A3F2-313C4D848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9" name="9Slide.vn 17">
              <a:extLst>
                <a:ext uri="{FF2B5EF4-FFF2-40B4-BE49-F238E27FC236}">
                  <a16:creationId xmlns="" xmlns:a16="http://schemas.microsoft.com/office/drawing/2014/main" id="{05897988-26BB-4B05-9D4A-7796C7F729B4}"/>
                </a:ext>
              </a:extLst>
            </p:cNvPr>
            <p:cNvSpPr txBox="1"/>
            <p:nvPr/>
          </p:nvSpPr>
          <p:spPr>
            <a:xfrm>
              <a:off x="1135728" y="4818954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400 ; 63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0" name="9Slide.vn 25">
              <a:extLst>
                <a:ext uri="{FF2B5EF4-FFF2-40B4-BE49-F238E27FC236}">
                  <a16:creationId xmlns="" xmlns:a16="http://schemas.microsoft.com/office/drawing/2014/main" id="{C6CB5745-8A7B-4557-9E0E-54227BA2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1" name="9Slide.vn 26">
              <a:extLst>
                <a:ext uri="{FF2B5EF4-FFF2-40B4-BE49-F238E27FC236}">
                  <a16:creationId xmlns="" xmlns:a16="http://schemas.microsoft.com/office/drawing/2014/main" id="{AF5B2573-22EB-4765-99D8-31DFD43A7444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Nhóm 52">
            <a:extLst>
              <a:ext uri="{FF2B5EF4-FFF2-40B4-BE49-F238E27FC236}">
                <a16:creationId xmlns="" xmlns:a16="http://schemas.microsoft.com/office/drawing/2014/main" id="{7AD69731-FEA3-4F2F-A9DA-12C5F0061AD8}"/>
              </a:ext>
            </a:extLst>
          </p:cNvPr>
          <p:cNvGrpSpPr/>
          <p:nvPr/>
        </p:nvGrpSpPr>
        <p:grpSpPr>
          <a:xfrm>
            <a:off x="1276266" y="4619269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9Slide.vn 4">
              <a:extLst>
                <a:ext uri="{FF2B5EF4-FFF2-40B4-BE49-F238E27FC236}">
                  <a16:creationId xmlns="" xmlns:a16="http://schemas.microsoft.com/office/drawing/2014/main" id="{AE3AA22A-D19E-4EEF-A1E8-49A010013F8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9" name="9Slide.vn 5">
                <a:extLst>
                  <a:ext uri="{FF2B5EF4-FFF2-40B4-BE49-F238E27FC236}">
                    <a16:creationId xmlns="" xmlns:a16="http://schemas.microsoft.com/office/drawing/2014/main" id="{36D5CFA1-4F90-45F9-877D-F85277275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0CA6BC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0" name="9Slide.vn 6">
                <a:extLst>
                  <a:ext uri="{FF2B5EF4-FFF2-40B4-BE49-F238E27FC236}">
                    <a16:creationId xmlns="" xmlns:a16="http://schemas.microsoft.com/office/drawing/2014/main" id="{057747FF-B83C-41EC-852E-AE4BACCCD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16" name="9Slide.vn 17">
              <a:extLst>
                <a:ext uri="{FF2B5EF4-FFF2-40B4-BE49-F238E27FC236}">
                  <a16:creationId xmlns="" xmlns:a16="http://schemas.microsoft.com/office/drawing/2014/main" id="{8EB5C522-EC0A-4378-820F-90C7A85C29B7}"/>
                </a:ext>
              </a:extLst>
            </p:cNvPr>
            <p:cNvSpPr txBox="1"/>
            <p:nvPr/>
          </p:nvSpPr>
          <p:spPr>
            <a:xfrm>
              <a:off x="1196247" y="4889925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40; 63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7" name="9Slide.vn 25">
              <a:extLst>
                <a:ext uri="{FF2B5EF4-FFF2-40B4-BE49-F238E27FC236}">
                  <a16:creationId xmlns="" xmlns:a16="http://schemas.microsoft.com/office/drawing/2014/main" id="{A3EED73D-7C52-4386-9340-7589E23E0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8" name="9Slide.vn 26">
              <a:extLst>
                <a:ext uri="{FF2B5EF4-FFF2-40B4-BE49-F238E27FC236}">
                  <a16:creationId xmlns="" xmlns:a16="http://schemas.microsoft.com/office/drawing/2014/main" id="{C59D2749-0DEA-4C48-A88E-70F87A0BFE0E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Nhóm 59">
            <a:extLst>
              <a:ext uri="{FF2B5EF4-FFF2-40B4-BE49-F238E27FC236}">
                <a16:creationId xmlns="" xmlns:a16="http://schemas.microsoft.com/office/drawing/2014/main" id="{8115647D-5678-488C-9D8C-84078F85B268}"/>
              </a:ext>
            </a:extLst>
          </p:cNvPr>
          <p:cNvGrpSpPr/>
          <p:nvPr/>
        </p:nvGrpSpPr>
        <p:grpSpPr>
          <a:xfrm>
            <a:off x="1277016" y="2608015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9Slide.vn 4">
              <a:extLst>
                <a:ext uri="{FF2B5EF4-FFF2-40B4-BE49-F238E27FC236}">
                  <a16:creationId xmlns="" xmlns:a16="http://schemas.microsoft.com/office/drawing/2014/main" id="{4BFBA968-B328-4763-993B-3C24731D032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26" name="9Slide.vn 5">
                <a:extLst>
                  <a:ext uri="{FF2B5EF4-FFF2-40B4-BE49-F238E27FC236}">
                    <a16:creationId xmlns="" xmlns:a16="http://schemas.microsoft.com/office/drawing/2014/main" id="{407A9F9E-F6F6-4B9D-BFB5-D817B18F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7CCA6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7" name="9Slide.vn 6">
                <a:extLst>
                  <a:ext uri="{FF2B5EF4-FFF2-40B4-BE49-F238E27FC236}">
                    <a16:creationId xmlns="" xmlns:a16="http://schemas.microsoft.com/office/drawing/2014/main" id="{FAEA25CA-4C2E-4B43-AA09-9042CDB0A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23" name="9Slide.vn 17">
              <a:extLst>
                <a:ext uri="{FF2B5EF4-FFF2-40B4-BE49-F238E27FC236}">
                  <a16:creationId xmlns="" xmlns:a16="http://schemas.microsoft.com/office/drawing/2014/main" id="{6372F013-DF7A-4818-924F-820B7026B1B4}"/>
                </a:ext>
              </a:extLst>
            </p:cNvPr>
            <p:cNvSpPr txBox="1"/>
            <p:nvPr/>
          </p:nvSpPr>
          <p:spPr>
            <a:xfrm>
              <a:off x="1224717" y="4889925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4 ; 63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24" name="9Slide.vn 25">
              <a:extLst>
                <a:ext uri="{FF2B5EF4-FFF2-40B4-BE49-F238E27FC236}">
                  <a16:creationId xmlns="" xmlns:a16="http://schemas.microsoft.com/office/drawing/2014/main" id="{EEF2AD37-DB2C-4280-95EE-4EFEB04E0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25" name="9Slide.vn 26">
              <a:extLst>
                <a:ext uri="{FF2B5EF4-FFF2-40B4-BE49-F238E27FC236}">
                  <a16:creationId xmlns="" xmlns:a16="http://schemas.microsoft.com/office/drawing/2014/main" id="{FE399AD0-7AC5-4973-97BE-163735AFB4CA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Nhóm 66">
            <a:extLst>
              <a:ext uri="{FF2B5EF4-FFF2-40B4-BE49-F238E27FC236}">
                <a16:creationId xmlns="" xmlns:a16="http://schemas.microsoft.com/office/drawing/2014/main" id="{B3404EB1-69BE-44C2-857A-8FE7136844C6}"/>
              </a:ext>
            </a:extLst>
          </p:cNvPr>
          <p:cNvGrpSpPr/>
          <p:nvPr/>
        </p:nvGrpSpPr>
        <p:grpSpPr>
          <a:xfrm>
            <a:off x="6601769" y="4752277"/>
            <a:ext cx="5044112" cy="1370056"/>
            <a:chOff x="172988" y="4518504"/>
            <a:chExt cx="5044112" cy="1370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9Slide.vn 4">
              <a:extLst>
                <a:ext uri="{FF2B5EF4-FFF2-40B4-BE49-F238E27FC236}">
                  <a16:creationId xmlns="" xmlns:a16="http://schemas.microsoft.com/office/drawing/2014/main" id="{63FD93B9-C5A1-45D4-86DC-2F6D9807641D}"/>
                </a:ext>
              </a:extLst>
            </p:cNvPr>
            <p:cNvGrpSpPr/>
            <p:nvPr/>
          </p:nvGrpSpPr>
          <p:grpSpPr>
            <a:xfrm>
              <a:off x="944865" y="4518504"/>
              <a:ext cx="4272235" cy="1239417"/>
              <a:chOff x="9367692" y="5209460"/>
              <a:chExt cx="11837166" cy="2708854"/>
            </a:xfrm>
          </p:grpSpPr>
          <p:sp>
            <p:nvSpPr>
              <p:cNvPr id="33" name="9Slide.vn 5">
                <a:extLst>
                  <a:ext uri="{FF2B5EF4-FFF2-40B4-BE49-F238E27FC236}">
                    <a16:creationId xmlns="" xmlns:a16="http://schemas.microsoft.com/office/drawing/2014/main" id="{F26F0885-3D7A-4759-8EE2-5660CFAF0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10"/>
                <a:ext cx="11822179" cy="2682804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34" name="9Slide.vn 6">
                <a:extLst>
                  <a:ext uri="{FF2B5EF4-FFF2-40B4-BE49-F238E27FC236}">
                    <a16:creationId xmlns="" xmlns:a16="http://schemas.microsoft.com/office/drawing/2014/main" id="{A2859A61-3BD3-4C8A-BD6C-97A5ED4FF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30" name="9Slide.vn 17">
              <a:extLst>
                <a:ext uri="{FF2B5EF4-FFF2-40B4-BE49-F238E27FC236}">
                  <a16:creationId xmlns="" xmlns:a16="http://schemas.microsoft.com/office/drawing/2014/main" id="{5BC3B070-4216-4F2D-B753-81EF0DBC72B8}"/>
                </a:ext>
              </a:extLst>
            </p:cNvPr>
            <p:cNvSpPr txBox="1"/>
            <p:nvPr/>
          </p:nvSpPr>
          <p:spPr>
            <a:xfrm>
              <a:off x="1328099" y="4870603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4000; 63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31" name="9Slide.vn 25">
              <a:extLst>
                <a:ext uri="{FF2B5EF4-FFF2-40B4-BE49-F238E27FC236}">
                  <a16:creationId xmlns="" xmlns:a16="http://schemas.microsoft.com/office/drawing/2014/main" id="{0111D4F8-6993-4808-ABE6-9CCF0554F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32" name="9Slide.vn 26">
              <a:extLst>
                <a:ext uri="{FF2B5EF4-FFF2-40B4-BE49-F238E27FC236}">
                  <a16:creationId xmlns="" xmlns:a16="http://schemas.microsoft.com/office/drawing/2014/main" id="{C2F9DD6D-C4D2-4315-A073-AEEDBC670A69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707427" y="73829"/>
            <a:ext cx="8298032" cy="1247309"/>
            <a:chOff x="2870373" y="265780"/>
            <a:chExt cx="8577386" cy="1696277"/>
          </a:xfrm>
        </p:grpSpPr>
        <p:sp>
          <p:nvSpPr>
            <p:cNvPr id="39" name="Title 1"/>
            <p:cNvSpPr txBox="1">
              <a:spLocks/>
            </p:cNvSpPr>
            <p:nvPr/>
          </p:nvSpPr>
          <p:spPr>
            <a:xfrm>
              <a:off x="2870373" y="265780"/>
              <a:ext cx="8577386" cy="169627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80673" y="665349"/>
              <a:ext cx="8283132" cy="795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 40 0063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en-US" alt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….ha…</a:t>
              </a:r>
              <a:r>
                <a:rPr lang="en-US" alt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738326"/>
            <a:ext cx="822260" cy="11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-162956" y="6017481"/>
            <a:ext cx="2891181" cy="980973"/>
            <a:chOff x="-495447" y="5131558"/>
            <a:chExt cx="4168992" cy="1921364"/>
          </a:xfrm>
        </p:grpSpPr>
        <p:pic>
          <p:nvPicPr>
            <p:cNvPr id="43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063" y="5131558"/>
              <a:ext cx="1921364" cy="192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5659228"/>
              <a:ext cx="1385127" cy="138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5946055"/>
              <a:ext cx="1063829" cy="10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240" y="6082146"/>
              <a:ext cx="900305" cy="90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447" y="5696741"/>
              <a:ext cx="1313143" cy="131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6358615"/>
              <a:ext cx="567008" cy="56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68" y="6477969"/>
              <a:ext cx="419189" cy="41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30 sec NEON COUNTDOWN ( v 548 ) Timer with sound effects + 5 sec voice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35.3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096" y="3902487"/>
            <a:ext cx="1387452" cy="7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 descr="Kết quả hình ảnh cho cuốn sách nổi vector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44">
            <a:extLst>
              <a:ext uri="{FF2B5EF4-FFF2-40B4-BE49-F238E27FC236}">
                <a16:creationId xmlns="" xmlns:a16="http://schemas.microsoft.com/office/drawing/2014/main" id="{DCD04351-E488-47E0-B8C5-921A26DFC197}"/>
              </a:ext>
            </a:extLst>
          </p:cNvPr>
          <p:cNvGrpSpPr/>
          <p:nvPr/>
        </p:nvGrpSpPr>
        <p:grpSpPr>
          <a:xfrm>
            <a:off x="6549136" y="2572365"/>
            <a:ext cx="5101353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" name="9Slide.vn 4">
              <a:extLst>
                <a:ext uri="{FF2B5EF4-FFF2-40B4-BE49-F238E27FC236}">
                  <a16:creationId xmlns="" xmlns:a16="http://schemas.microsoft.com/office/drawing/2014/main" id="{CD7F71CB-B151-4531-AADC-B28D12FC979B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2" name="9Slide.vn 5">
                <a:extLst>
                  <a:ext uri="{FF2B5EF4-FFF2-40B4-BE49-F238E27FC236}">
                    <a16:creationId xmlns="" xmlns:a16="http://schemas.microsoft.com/office/drawing/2014/main" id="{74EA993B-A01B-4DF3-948A-A71EB0759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13" name="9Slide.vn 6">
                <a:extLst>
                  <a:ext uri="{FF2B5EF4-FFF2-40B4-BE49-F238E27FC236}">
                    <a16:creationId xmlns="" xmlns:a16="http://schemas.microsoft.com/office/drawing/2014/main" id="{A31D6D3B-BB57-4067-A3F2-313C4D848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9" name="9Slide.vn 17">
              <a:extLst>
                <a:ext uri="{FF2B5EF4-FFF2-40B4-BE49-F238E27FC236}">
                  <a16:creationId xmlns="" xmlns:a16="http://schemas.microsoft.com/office/drawing/2014/main" id="{05897988-26BB-4B05-9D4A-7796C7F729B4}"/>
                </a:ext>
              </a:extLst>
            </p:cNvPr>
            <p:cNvSpPr txBox="1"/>
            <p:nvPr/>
          </p:nvSpPr>
          <p:spPr>
            <a:xfrm>
              <a:off x="911571" y="4805390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7500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0" name="9Slide.vn 25">
              <a:extLst>
                <a:ext uri="{FF2B5EF4-FFF2-40B4-BE49-F238E27FC236}">
                  <a16:creationId xmlns="" xmlns:a16="http://schemas.microsoft.com/office/drawing/2014/main" id="{C6CB5745-8A7B-4557-9E0E-54227BA2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1" name="9Slide.vn 26">
              <a:extLst>
                <a:ext uri="{FF2B5EF4-FFF2-40B4-BE49-F238E27FC236}">
                  <a16:creationId xmlns="" xmlns:a16="http://schemas.microsoft.com/office/drawing/2014/main" id="{AF5B2573-22EB-4765-99D8-31DFD43A7444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Nhóm 52">
            <a:extLst>
              <a:ext uri="{FF2B5EF4-FFF2-40B4-BE49-F238E27FC236}">
                <a16:creationId xmlns="" xmlns:a16="http://schemas.microsoft.com/office/drawing/2014/main" id="{7AD69731-FEA3-4F2F-A9DA-12C5F0061AD8}"/>
              </a:ext>
            </a:extLst>
          </p:cNvPr>
          <p:cNvGrpSpPr/>
          <p:nvPr/>
        </p:nvGrpSpPr>
        <p:grpSpPr>
          <a:xfrm>
            <a:off x="1276266" y="4619269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9Slide.vn 4">
              <a:extLst>
                <a:ext uri="{FF2B5EF4-FFF2-40B4-BE49-F238E27FC236}">
                  <a16:creationId xmlns="" xmlns:a16="http://schemas.microsoft.com/office/drawing/2014/main" id="{AE3AA22A-D19E-4EEF-A1E8-49A010013F8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9" name="9Slide.vn 5">
                <a:extLst>
                  <a:ext uri="{FF2B5EF4-FFF2-40B4-BE49-F238E27FC236}">
                    <a16:creationId xmlns="" xmlns:a16="http://schemas.microsoft.com/office/drawing/2014/main" id="{36D5CFA1-4F90-45F9-877D-F85277275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0CA6BC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0" name="9Slide.vn 6">
                <a:extLst>
                  <a:ext uri="{FF2B5EF4-FFF2-40B4-BE49-F238E27FC236}">
                    <a16:creationId xmlns="" xmlns:a16="http://schemas.microsoft.com/office/drawing/2014/main" id="{057747FF-B83C-41EC-852E-AE4BACCCD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16" name="9Slide.vn 17">
              <a:extLst>
                <a:ext uri="{FF2B5EF4-FFF2-40B4-BE49-F238E27FC236}">
                  <a16:creationId xmlns="" xmlns:a16="http://schemas.microsoft.com/office/drawing/2014/main" id="{8EB5C522-EC0A-4378-820F-90C7A85C29B7}"/>
                </a:ext>
              </a:extLst>
            </p:cNvPr>
            <p:cNvSpPr txBox="1"/>
            <p:nvPr/>
          </p:nvSpPr>
          <p:spPr>
            <a:xfrm>
              <a:off x="574646" y="4870075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750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7" name="9Slide.vn 25">
              <a:extLst>
                <a:ext uri="{FF2B5EF4-FFF2-40B4-BE49-F238E27FC236}">
                  <a16:creationId xmlns="" xmlns:a16="http://schemas.microsoft.com/office/drawing/2014/main" id="{A3EED73D-7C52-4386-9340-7589E23E0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8" name="9Slide.vn 26">
              <a:extLst>
                <a:ext uri="{FF2B5EF4-FFF2-40B4-BE49-F238E27FC236}">
                  <a16:creationId xmlns="" xmlns:a16="http://schemas.microsoft.com/office/drawing/2014/main" id="{C59D2749-0DEA-4C48-A88E-70F87A0BFE0E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Nhóm 59">
            <a:extLst>
              <a:ext uri="{FF2B5EF4-FFF2-40B4-BE49-F238E27FC236}">
                <a16:creationId xmlns="" xmlns:a16="http://schemas.microsoft.com/office/drawing/2014/main" id="{8115647D-5678-488C-9D8C-84078F85B268}"/>
              </a:ext>
            </a:extLst>
          </p:cNvPr>
          <p:cNvGrpSpPr/>
          <p:nvPr/>
        </p:nvGrpSpPr>
        <p:grpSpPr>
          <a:xfrm>
            <a:off x="1277016" y="2608015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9Slide.vn 4">
              <a:extLst>
                <a:ext uri="{FF2B5EF4-FFF2-40B4-BE49-F238E27FC236}">
                  <a16:creationId xmlns="" xmlns:a16="http://schemas.microsoft.com/office/drawing/2014/main" id="{4BFBA968-B328-4763-993B-3C24731D032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26" name="9Slide.vn 5">
                <a:extLst>
                  <a:ext uri="{FF2B5EF4-FFF2-40B4-BE49-F238E27FC236}">
                    <a16:creationId xmlns="" xmlns:a16="http://schemas.microsoft.com/office/drawing/2014/main" id="{407A9F9E-F6F6-4B9D-BFB5-D817B18F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7CCA6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7" name="9Slide.vn 6">
                <a:extLst>
                  <a:ext uri="{FF2B5EF4-FFF2-40B4-BE49-F238E27FC236}">
                    <a16:creationId xmlns="" xmlns:a16="http://schemas.microsoft.com/office/drawing/2014/main" id="{FAEA25CA-4C2E-4B43-AA09-9042CDB0A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23" name="9Slide.vn 17">
              <a:extLst>
                <a:ext uri="{FF2B5EF4-FFF2-40B4-BE49-F238E27FC236}">
                  <a16:creationId xmlns="" xmlns:a16="http://schemas.microsoft.com/office/drawing/2014/main" id="{6372F013-DF7A-4818-924F-820B7026B1B4}"/>
                </a:ext>
              </a:extLst>
            </p:cNvPr>
            <p:cNvSpPr txBox="1"/>
            <p:nvPr/>
          </p:nvSpPr>
          <p:spPr>
            <a:xfrm>
              <a:off x="368648" y="4946444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75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24" name="9Slide.vn 25">
              <a:extLst>
                <a:ext uri="{FF2B5EF4-FFF2-40B4-BE49-F238E27FC236}">
                  <a16:creationId xmlns="" xmlns:a16="http://schemas.microsoft.com/office/drawing/2014/main" id="{EEF2AD37-DB2C-4280-95EE-4EFEB04E0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25" name="9Slide.vn 26">
              <a:extLst>
                <a:ext uri="{FF2B5EF4-FFF2-40B4-BE49-F238E27FC236}">
                  <a16:creationId xmlns="" xmlns:a16="http://schemas.microsoft.com/office/drawing/2014/main" id="{FE399AD0-7AC5-4973-97BE-163735AFB4CA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Nhóm 66">
            <a:extLst>
              <a:ext uri="{FF2B5EF4-FFF2-40B4-BE49-F238E27FC236}">
                <a16:creationId xmlns="" xmlns:a16="http://schemas.microsoft.com/office/drawing/2014/main" id="{B3404EB1-69BE-44C2-857A-8FE7136844C6}"/>
              </a:ext>
            </a:extLst>
          </p:cNvPr>
          <p:cNvGrpSpPr/>
          <p:nvPr/>
        </p:nvGrpSpPr>
        <p:grpSpPr>
          <a:xfrm>
            <a:off x="6601769" y="4752277"/>
            <a:ext cx="5044112" cy="1370056"/>
            <a:chOff x="172988" y="4518504"/>
            <a:chExt cx="5044112" cy="1370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9Slide.vn 4">
              <a:extLst>
                <a:ext uri="{FF2B5EF4-FFF2-40B4-BE49-F238E27FC236}">
                  <a16:creationId xmlns="" xmlns:a16="http://schemas.microsoft.com/office/drawing/2014/main" id="{63FD93B9-C5A1-45D4-86DC-2F6D9807641D}"/>
                </a:ext>
              </a:extLst>
            </p:cNvPr>
            <p:cNvGrpSpPr/>
            <p:nvPr/>
          </p:nvGrpSpPr>
          <p:grpSpPr>
            <a:xfrm>
              <a:off x="944865" y="4518504"/>
              <a:ext cx="4272235" cy="1239417"/>
              <a:chOff x="9367692" y="5209460"/>
              <a:chExt cx="11837166" cy="2708854"/>
            </a:xfrm>
          </p:grpSpPr>
          <p:sp>
            <p:nvSpPr>
              <p:cNvPr id="33" name="9Slide.vn 5">
                <a:extLst>
                  <a:ext uri="{FF2B5EF4-FFF2-40B4-BE49-F238E27FC236}">
                    <a16:creationId xmlns="" xmlns:a16="http://schemas.microsoft.com/office/drawing/2014/main" id="{F26F0885-3D7A-4759-8EE2-5660CFAF0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10"/>
                <a:ext cx="11822179" cy="2682804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34" name="9Slide.vn 6">
                <a:extLst>
                  <a:ext uri="{FF2B5EF4-FFF2-40B4-BE49-F238E27FC236}">
                    <a16:creationId xmlns="" xmlns:a16="http://schemas.microsoft.com/office/drawing/2014/main" id="{A2859A61-3BD3-4C8A-BD6C-97A5ED4FF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30" name="9Slide.vn 17">
              <a:extLst>
                <a:ext uri="{FF2B5EF4-FFF2-40B4-BE49-F238E27FC236}">
                  <a16:creationId xmlns="" xmlns:a16="http://schemas.microsoft.com/office/drawing/2014/main" id="{5BC3B070-4216-4F2D-B753-81EF0DBC72B8}"/>
                </a:ext>
              </a:extLst>
            </p:cNvPr>
            <p:cNvSpPr txBox="1"/>
            <p:nvPr/>
          </p:nvSpPr>
          <p:spPr>
            <a:xfrm>
              <a:off x="970345" y="4874506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75 000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31" name="9Slide.vn 25">
              <a:extLst>
                <a:ext uri="{FF2B5EF4-FFF2-40B4-BE49-F238E27FC236}">
                  <a16:creationId xmlns="" xmlns:a16="http://schemas.microsoft.com/office/drawing/2014/main" id="{0111D4F8-6993-4808-ABE6-9CCF0554F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32" name="9Slide.vn 26">
              <a:extLst>
                <a:ext uri="{FF2B5EF4-FFF2-40B4-BE49-F238E27FC236}">
                  <a16:creationId xmlns="" xmlns:a16="http://schemas.microsoft.com/office/drawing/2014/main" id="{C2F9DD6D-C4D2-4315-A073-AEEDBC670A69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820822" y="41314"/>
            <a:ext cx="8133607" cy="1247309"/>
            <a:chOff x="2857750" y="311383"/>
            <a:chExt cx="8577386" cy="1696277"/>
          </a:xfrm>
        </p:grpSpPr>
        <p:sp>
          <p:nvSpPr>
            <p:cNvPr id="39" name="Title 1"/>
            <p:cNvSpPr txBox="1">
              <a:spLocks/>
            </p:cNvSpPr>
            <p:nvPr/>
          </p:nvSpPr>
          <p:spPr>
            <a:xfrm>
              <a:off x="2857750" y="311383"/>
              <a:ext cx="8577386" cy="169627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3004876" y="679252"/>
                  <a:ext cx="8283132" cy="10726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kumimoji="0" lang="en-US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Câu </a:t>
                  </a:r>
                  <a:r>
                    <a:rPr lang="en-US" sz="3200" b="1" noProof="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</a:t>
                  </a:r>
                  <a:r>
                    <a:rPr kumimoji="0" lang="en-US" sz="32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14:m>
                    <m:oMath xmlns:m="http://schemas.openxmlformats.org/officeDocument/2006/math"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en-US" sz="3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altLang="en-US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am</a:t>
                  </a:r>
                  <a:r>
                    <a:rPr lang="en-US" altLang="en-US" sz="32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876" y="679252"/>
                  <a:ext cx="8283132" cy="1072649"/>
                </a:xfrm>
                <a:prstGeom prst="rect">
                  <a:avLst/>
                </a:prstGeom>
                <a:blipFill>
                  <a:blip r:embed="rId7"/>
                  <a:stretch>
                    <a:fillRect l="-201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738326"/>
            <a:ext cx="822260" cy="11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-162956" y="6017481"/>
            <a:ext cx="2891181" cy="980973"/>
            <a:chOff x="-495447" y="5131558"/>
            <a:chExt cx="4168992" cy="1921364"/>
          </a:xfrm>
        </p:grpSpPr>
        <p:pic>
          <p:nvPicPr>
            <p:cNvPr id="43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063" y="5131558"/>
              <a:ext cx="1921364" cy="192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5659228"/>
              <a:ext cx="1385127" cy="138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5946055"/>
              <a:ext cx="1063829" cy="10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240" y="6082146"/>
              <a:ext cx="900305" cy="90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447" y="5696741"/>
              <a:ext cx="1313143" cy="131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6358615"/>
              <a:ext cx="567008" cy="56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68" y="6477969"/>
              <a:ext cx="419189" cy="41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30 sec NEON COUNTDOWN ( v 548 ) Timer with sound effects + 5 sec voice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35.3333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096" y="3902487"/>
            <a:ext cx="1387452" cy="7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5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92027B7-B378-4DEB-A7C5-C9B16378E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8E27BC2-0247-40FC-A46F-A1D34249F9D9}"/>
              </a:ext>
            </a:extLst>
          </p:cNvPr>
          <p:cNvSpPr/>
          <p:nvPr/>
        </p:nvSpPr>
        <p:spPr>
          <a:xfrm>
            <a:off x="901904" y="752303"/>
            <a:ext cx="106362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10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2021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TOÁN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D91BEAB-3BBF-4A90-B21C-4970A213AEF1}"/>
              </a:ext>
            </a:extLst>
          </p:cNvPr>
          <p:cNvSpPr/>
          <p:nvPr/>
        </p:nvSpPr>
        <p:spPr>
          <a:xfrm>
            <a:off x="3532125" y="2690895"/>
            <a:ext cx="56132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LUYỆN TẬP 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CHUNG</a:t>
            </a:r>
          </a:p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SGK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tr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31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656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 descr="Kết quả hình ảnh cho cuốn sách nổi vector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893367" y="667707"/>
            <a:ext cx="10003779" cy="2818368"/>
            <a:chOff x="2372591" y="558520"/>
            <a:chExt cx="8938004" cy="3832837"/>
          </a:xfrm>
        </p:grpSpPr>
        <p:sp>
          <p:nvSpPr>
            <p:cNvPr id="39" name="Title 1"/>
            <p:cNvSpPr txBox="1">
              <a:spLocks/>
            </p:cNvSpPr>
            <p:nvPr/>
          </p:nvSpPr>
          <p:spPr>
            <a:xfrm>
              <a:off x="2372591" y="558520"/>
              <a:ext cx="8938004" cy="33147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11575" y="582456"/>
              <a:ext cx="8619817" cy="38089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noProof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  <a:r>
                <a: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men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30cm.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kín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6m,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9m? (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vữa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41844" y="5877027"/>
            <a:ext cx="2891181" cy="980973"/>
            <a:chOff x="-495447" y="5131558"/>
            <a:chExt cx="4168992" cy="1921364"/>
          </a:xfrm>
        </p:grpSpPr>
        <p:pic>
          <p:nvPicPr>
            <p:cNvPr id="43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063" y="5131558"/>
              <a:ext cx="1921364" cy="192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5659228"/>
              <a:ext cx="1385127" cy="138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5946055"/>
              <a:ext cx="1063829" cy="10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240" y="6082146"/>
              <a:ext cx="900305" cy="90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447" y="5696741"/>
              <a:ext cx="1313143" cy="131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6358615"/>
              <a:ext cx="567008" cy="56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68" y="6477969"/>
              <a:ext cx="419189" cy="41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3 Minute Timer with Music for Kids! Countdown Videos HD!">
            <a:hlinkClick r:id="" action="ppaction://media"/>
            <a:extLst>
              <a:ext uri="{FF2B5EF4-FFF2-40B4-BE49-F238E27FC236}">
                <a16:creationId xmlns="" xmlns:a16="http://schemas.microsoft.com/office/drawing/2014/main" id="{9B13390A-EA31-4A87-A0DD-61831BD0F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85025" y="4707965"/>
            <a:ext cx="2635250" cy="14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4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ext Box 13">
            <a:extLst>
              <a:ext uri="{FF2B5EF4-FFF2-40B4-BE49-F238E27FC236}">
                <a16:creationId xmlns="" xmlns:a16="http://schemas.microsoft.com/office/drawing/2014/main" id="{61BBD82B-83E2-42E7-8419-23DDCDAC5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166" y="2635431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8409CF6-E655-44C7-8975-080423190D01}"/>
              </a:ext>
            </a:extLst>
          </p:cNvPr>
          <p:cNvGrpSpPr>
            <a:grpSpLocks/>
          </p:cNvGrpSpPr>
          <p:nvPr/>
        </p:nvGrpSpPr>
        <p:grpSpPr bwMode="auto">
          <a:xfrm>
            <a:off x="3521075" y="3115541"/>
            <a:ext cx="7477125" cy="3748901"/>
            <a:chOff x="1752600" y="3292434"/>
            <a:chExt cx="6724898" cy="3349108"/>
          </a:xfrm>
        </p:grpSpPr>
        <p:sp>
          <p:nvSpPr>
            <p:cNvPr id="4102" name="Text Box 17">
              <a:extLst>
                <a:ext uri="{FF2B5EF4-FFF2-40B4-BE49-F238E27FC236}">
                  <a16:creationId xmlns="" xmlns:a16="http://schemas.microsoft.com/office/drawing/2014/main" id="{BFBFF296-8EA9-46D6-8883-BA0C74B08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3733800"/>
              <a:ext cx="56388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pSp>
          <p:nvGrpSpPr>
            <p:cNvPr id="4103" name="Group 34">
              <a:extLst>
                <a:ext uri="{FF2B5EF4-FFF2-40B4-BE49-F238E27FC236}">
                  <a16:creationId xmlns="" xmlns:a16="http://schemas.microsoft.com/office/drawing/2014/main" id="{108A997A-11E0-4EA0-890C-D33667E143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200" y="4122071"/>
              <a:ext cx="3886200" cy="473076"/>
              <a:chOff x="1412" y="2335"/>
              <a:chExt cx="2448" cy="298"/>
            </a:xfrm>
          </p:grpSpPr>
          <p:sp>
            <p:nvSpPr>
              <p:cNvPr id="4112" name="Text Box 19">
                <a:extLst>
                  <a:ext uri="{FF2B5EF4-FFF2-40B4-BE49-F238E27FC236}">
                    <a16:creationId xmlns="" xmlns:a16="http://schemas.microsoft.com/office/drawing/2014/main" id="{DC782ABB-F785-43D5-A94B-A509F50550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4" y="2335"/>
                <a:ext cx="1056" cy="2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113" name="Text Box 20">
                <a:extLst>
                  <a:ext uri="{FF2B5EF4-FFF2-40B4-BE49-F238E27FC236}">
                    <a16:creationId xmlns="" xmlns:a16="http://schemas.microsoft.com/office/drawing/2014/main" id="{3C234544-0332-4AAD-AF76-2543FAEAF2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2" y="2373"/>
                <a:ext cx="1968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60 x 90= 5400 (</a:t>
                </a:r>
                <a:r>
                  <a:rPr lang="en-US" alt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alt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04" name="Text Box 28">
              <a:extLst>
                <a:ext uri="{FF2B5EF4-FFF2-40B4-BE49-F238E27FC236}">
                  <a16:creationId xmlns="" xmlns:a16="http://schemas.microsoft.com/office/drawing/2014/main" id="{62F487D3-9EB5-4076-ADD6-2DF6F01D1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4631771"/>
              <a:ext cx="56388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 tích của viên gạch hình vuông là:</a:t>
              </a:r>
            </a:p>
          </p:txBody>
        </p:sp>
        <p:grpSp>
          <p:nvGrpSpPr>
            <p:cNvPr id="4105" name="Group 33">
              <a:extLst>
                <a:ext uri="{FF2B5EF4-FFF2-40B4-BE49-F238E27FC236}">
                  <a16:creationId xmlns="" xmlns:a16="http://schemas.microsoft.com/office/drawing/2014/main" id="{DC5A7280-93B3-4501-976D-D761CC76B4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8177" y="4949213"/>
              <a:ext cx="3184526" cy="469899"/>
              <a:chOff x="1375" y="3008"/>
              <a:chExt cx="2006" cy="296"/>
            </a:xfrm>
          </p:grpSpPr>
          <p:sp>
            <p:nvSpPr>
              <p:cNvPr id="4110" name="Text Box 30">
                <a:extLst>
                  <a:ext uri="{FF2B5EF4-FFF2-40B4-BE49-F238E27FC236}">
                    <a16:creationId xmlns="" xmlns:a16="http://schemas.microsoft.com/office/drawing/2014/main" id="{00E5B774-BA94-4AF7-8924-512F4ADC35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5" y="3008"/>
                <a:ext cx="1056" cy="2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111" name="Text Box 31">
                <a:extLst>
                  <a:ext uri="{FF2B5EF4-FFF2-40B4-BE49-F238E27FC236}">
                    <a16:creationId xmlns="" xmlns:a16="http://schemas.microsoft.com/office/drawing/2014/main" id="{FA6A226B-66DA-4363-9E05-9A2D5C7380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5" y="3044"/>
                <a:ext cx="1392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x 3 =  9 (dm )</a:t>
                </a:r>
              </a:p>
            </p:txBody>
          </p:sp>
        </p:grpSp>
        <p:sp>
          <p:nvSpPr>
            <p:cNvPr id="4106" name="Rectangle 35">
              <a:extLst>
                <a:ext uri="{FF2B5EF4-FFF2-40B4-BE49-F238E27FC236}">
                  <a16:creationId xmlns="" xmlns:a16="http://schemas.microsoft.com/office/drawing/2014/main" id="{5455DEE3-E06A-4BFE-8E89-BB0D38028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898" y="5367428"/>
              <a:ext cx="67056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viên gạch cần để lát kín căn phòng đó là:</a:t>
              </a:r>
            </a:p>
          </p:txBody>
        </p:sp>
        <p:sp>
          <p:nvSpPr>
            <p:cNvPr id="4107" name="Text Box 36">
              <a:extLst>
                <a:ext uri="{FF2B5EF4-FFF2-40B4-BE49-F238E27FC236}">
                  <a16:creationId xmlns="" xmlns:a16="http://schemas.microsoft.com/office/drawing/2014/main" id="{769B1B55-4083-4C3A-82DE-029A1FF1B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3292434"/>
              <a:ext cx="56388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Đổi: 30cm = 3dm; 6m = 60dm; 9m = 90dm</a:t>
              </a:r>
            </a:p>
          </p:txBody>
        </p:sp>
        <p:sp>
          <p:nvSpPr>
            <p:cNvPr id="4108" name="Text Box 37">
              <a:extLst>
                <a:ext uri="{FF2B5EF4-FFF2-40B4-BE49-F238E27FC236}">
                  <a16:creationId xmlns="" xmlns:a16="http://schemas.microsoft.com/office/drawing/2014/main" id="{FE9B1A19-95AA-403E-867B-B01E9BE5C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9428" y="5816806"/>
              <a:ext cx="35814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5400 : 9 = 600 (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109" name="Text Box 38">
              <a:extLst>
                <a:ext uri="{FF2B5EF4-FFF2-40B4-BE49-F238E27FC236}">
                  <a16:creationId xmlns="" xmlns:a16="http://schemas.microsoft.com/office/drawing/2014/main" id="{55465CDC-BBAE-4D0B-888D-63155FFF5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7303" y="6229174"/>
              <a:ext cx="25908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600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994421" y="87519"/>
            <a:ext cx="10003779" cy="2818368"/>
            <a:chOff x="2372591" y="558520"/>
            <a:chExt cx="8938004" cy="3832837"/>
          </a:xfrm>
        </p:grpSpPr>
        <p:sp>
          <p:nvSpPr>
            <p:cNvPr id="19" name="Title 1"/>
            <p:cNvSpPr txBox="1">
              <a:spLocks/>
            </p:cNvSpPr>
            <p:nvPr/>
          </p:nvSpPr>
          <p:spPr>
            <a:xfrm>
              <a:off x="2372591" y="558520"/>
              <a:ext cx="8938004" cy="33147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11575" y="582456"/>
              <a:ext cx="8619817" cy="38089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noProof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  <a:r>
                <a: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men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30cm.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kín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6m,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9m? (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vữa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 descr="Kết quả hình ảnh cho cuốn sách nổi vector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893367" y="667707"/>
            <a:ext cx="10003779" cy="2818367"/>
            <a:chOff x="2372591" y="558520"/>
            <a:chExt cx="8938004" cy="3832835"/>
          </a:xfrm>
        </p:grpSpPr>
        <p:sp>
          <p:nvSpPr>
            <p:cNvPr id="39" name="Title 1"/>
            <p:cNvSpPr txBox="1">
              <a:spLocks/>
            </p:cNvSpPr>
            <p:nvPr/>
          </p:nvSpPr>
          <p:spPr>
            <a:xfrm>
              <a:off x="2372591" y="558520"/>
              <a:ext cx="8938004" cy="33147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11575" y="582456"/>
              <a:ext cx="8619817" cy="3808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thửa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ruộng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nhật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80m,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rộng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½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14350" indent="-514350" algn="just">
                <a:buAutoNum type="alphaLcPeriod"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thửa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ruộng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14350" indent="-514350" algn="just">
                <a:buAutoNum type="alphaLcPeriod"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100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50kg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thóc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thửa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ruộng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thóc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r>
                <a:rPr lang="en-US" alt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41844" y="5877027"/>
            <a:ext cx="2891181" cy="980973"/>
            <a:chOff x="-495447" y="5131558"/>
            <a:chExt cx="4168992" cy="1921364"/>
          </a:xfrm>
        </p:grpSpPr>
        <p:pic>
          <p:nvPicPr>
            <p:cNvPr id="43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063" y="5131558"/>
              <a:ext cx="1921364" cy="192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5659228"/>
              <a:ext cx="1385127" cy="138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5946055"/>
              <a:ext cx="1063829" cy="10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240" y="6082146"/>
              <a:ext cx="900305" cy="90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447" y="5696741"/>
              <a:ext cx="1313143" cy="131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6358615"/>
              <a:ext cx="567008" cy="56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68" y="6477969"/>
              <a:ext cx="419189" cy="41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3 Minute Timer with Music for Kids! Countdown Videos HD!">
            <a:hlinkClick r:id="" action="ppaction://media"/>
            <a:extLst>
              <a:ext uri="{FF2B5EF4-FFF2-40B4-BE49-F238E27FC236}">
                <a16:creationId xmlns="" xmlns:a16="http://schemas.microsoft.com/office/drawing/2014/main" id="{9B13390A-EA31-4A87-A0DD-61831BD0F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85025" y="4707965"/>
            <a:ext cx="2635250" cy="14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3">
            <a:extLst>
              <a:ext uri="{FF2B5EF4-FFF2-40B4-BE49-F238E27FC236}">
                <a16:creationId xmlns="" xmlns:a16="http://schemas.microsoft.com/office/drawing/2014/main" id="{A99D5FAB-40F3-45F4-9119-162B07FE2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395DF4BB-E395-4F2E-BBA4-F321F7E21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16891"/>
            <a:ext cx="1038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5124" name="Hộp Văn bản 2">
            <a:extLst>
              <a:ext uri="{FF2B5EF4-FFF2-40B4-BE49-F238E27FC236}">
                <a16:creationId xmlns="" xmlns:a16="http://schemas.microsoft.com/office/drawing/2014/main" id="{F9D6C057-8945-4AF4-A041-A9F4A5473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1700"/>
            <a:ext cx="14081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alt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74CEE688-0E05-43B6-B397-97AE310C4094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52600" y="1869624"/>
            <a:ext cx="8305800" cy="5009577"/>
          </a:xfrm>
          <a:prstGeom prst="rect">
            <a:avLst/>
          </a:prstGeom>
          <a:blipFill>
            <a:blip r:embed="rId2"/>
            <a:stretch>
              <a:fillRect l="-1542" t="-134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527</Words>
  <Application>Microsoft Office PowerPoint</Application>
  <PresentationFormat>Custom</PresentationFormat>
  <Paragraphs>88</Paragraphs>
  <Slides>12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thuy</dc:creator>
  <cp:lastModifiedBy>Administrator</cp:lastModifiedBy>
  <cp:revision>5</cp:revision>
  <dcterms:created xsi:type="dcterms:W3CDTF">2021-10-01T02:22:33Z</dcterms:created>
  <dcterms:modified xsi:type="dcterms:W3CDTF">2021-10-13T03:59:17Z</dcterms:modified>
</cp:coreProperties>
</file>