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434" r:id="rId2"/>
    <p:sldId id="439" r:id="rId3"/>
    <p:sldId id="468" r:id="rId4"/>
    <p:sldId id="435" r:id="rId5"/>
    <p:sldId id="440" r:id="rId6"/>
    <p:sldId id="455" r:id="rId7"/>
    <p:sldId id="456" r:id="rId8"/>
    <p:sldId id="457" r:id="rId9"/>
    <p:sldId id="450" r:id="rId10"/>
    <p:sldId id="436" r:id="rId11"/>
    <p:sldId id="451" r:id="rId12"/>
    <p:sldId id="437" r:id="rId13"/>
    <p:sldId id="452" r:id="rId14"/>
    <p:sldId id="441" r:id="rId15"/>
    <p:sldId id="442" r:id="rId16"/>
    <p:sldId id="444" r:id="rId17"/>
    <p:sldId id="445" r:id="rId18"/>
    <p:sldId id="446" r:id="rId19"/>
    <p:sldId id="448" r:id="rId20"/>
    <p:sldId id="471" r:id="rId21"/>
    <p:sldId id="453" r:id="rId22"/>
    <p:sldId id="454" r:id="rId23"/>
    <p:sldId id="459" r:id="rId24"/>
    <p:sldId id="460" r:id="rId25"/>
    <p:sldId id="458" r:id="rId26"/>
    <p:sldId id="461" r:id="rId27"/>
    <p:sldId id="467" r:id="rId28"/>
    <p:sldId id="470" r:id="rId29"/>
    <p:sldId id="393" r:id="rId30"/>
    <p:sldId id="469" r:id="rId31"/>
    <p:sldId id="42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5F968-458A-40EB-8930-E23A6126ACF4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69D0F-433D-4AE4-8A51-382B2E510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E4AC48-7CD9-45ED-BAF6-1249B2609988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BD3C80-4329-4845-B4D4-DED1A86C518F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8442F2-DFA7-4429-B41C-57E453BD63A1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EA3962-3B19-4DB8-B337-D838E3C70BE7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C28194-6E15-4A08-BDD1-98F1C464B352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08736A-0A4E-48E4-BA97-FA5A92AA9042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E235E0-70F6-4143-963C-A312B881AE53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04758B-4B3B-4A0F-8312-60F1CBBE10D8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95AC2D-46B6-487C-B9EF-B5AC103D79F9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B2B0B8-0DF6-4AA2-B6E3-A20051B98A2D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6C94AF-FE26-436D-A3FF-561985C35D4E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3CEBF7-469B-4340-A897-A07D6CF2AB6A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136EA7-89E2-40D8-9E80-7EC56CEA7136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60B046-0786-4E32-AA3E-5B6958AB1665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CEE76F-F7CE-43E7-9457-5D16111B151B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FC98D2-4C86-47F8-B02F-A08E5C20ACB0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2B2-4565-463A-9319-21F5610AFFCF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629F71-3409-4058-82D0-15A6BC7BCB29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89EF80-BEFE-4231-A88E-260B8111EDF8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2E24BF-599B-44F8-B4FD-1B630D64A4D1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F7E267-F431-4D97-BCB0-6F8E7C27B8D0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F9543B-C65C-4081-98BE-E04912EA165D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12198351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</p:grpSp>
      <p:sp>
        <p:nvSpPr>
          <p:cNvPr id="29085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92276"/>
            <a:ext cx="103632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085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8FBF6-E886-4AE4-B612-0234410F9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86939"/>
      </p:ext>
    </p:extLst>
  </p:cSld>
  <p:clrMapOvr>
    <a:masterClrMapping/>
  </p:clrMapOvr>
  <p:transition spd="med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1F3A6-9DD5-48BA-9754-8499FE29D9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0893"/>
      </p:ext>
    </p:extLst>
  </p:cSld>
  <p:clrMapOvr>
    <a:masterClrMapping/>
  </p:clrMapOvr>
  <p:transition spd="med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E5C2D-DFAC-432B-AA0A-155191D93A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11515"/>
      </p:ext>
    </p:extLst>
  </p:cSld>
  <p:clrMapOvr>
    <a:masterClrMapping/>
  </p:clrMapOvr>
  <p:transition spd="med">
    <p:zoom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78D65-9BCD-4B27-AE14-8AD15BC146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236399"/>
      </p:ext>
    </p:extLst>
  </p:cSld>
  <p:clrMapOvr>
    <a:masterClrMapping/>
  </p:clrMapOvr>
  <p:transition spd="med">
    <p:zoom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41763"/>
            <a:ext cx="5384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0D181-601B-40D8-9630-41F861CD4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8124"/>
      </p:ext>
    </p:extLst>
  </p:cSld>
  <p:clrMapOvr>
    <a:masterClrMapping/>
  </p:clrMapOvr>
  <p:transition spd="med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78613-833E-475D-BB75-D0722C5ED6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40046"/>
      </p:ext>
    </p:extLst>
  </p:cSld>
  <p:clrMapOvr>
    <a:masterClrMapping/>
  </p:clrMapOvr>
  <p:transition spd="med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A350D-7797-492E-A8C2-E5132E8DC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36537"/>
      </p:ext>
    </p:extLst>
  </p:cSld>
  <p:clrMapOvr>
    <a:masterClrMapping/>
  </p:clrMapOvr>
  <p:transition spd="med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DE919-8E17-4BE9-A0D4-2EBBB7406E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29689"/>
      </p:ext>
    </p:extLst>
  </p:cSld>
  <p:clrMapOvr>
    <a:masterClrMapping/>
  </p:clrMapOvr>
  <p:transition spd="med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89ED9-42B0-47A7-8A43-0E913F45E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11431"/>
      </p:ext>
    </p:extLst>
  </p:cSld>
  <p:clrMapOvr>
    <a:masterClrMapping/>
  </p:clrMapOvr>
  <p:transition spd="med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7AAE9-AFB5-4A32-9DA8-2FC9DA314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12684"/>
      </p:ext>
    </p:extLst>
  </p:cSld>
  <p:clrMapOvr>
    <a:masterClrMapping/>
  </p:clrMapOvr>
  <p:transition spd="med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A5356-E447-43CF-9352-AAD90F378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20109"/>
      </p:ext>
    </p:extLst>
  </p:cSld>
  <p:clrMapOvr>
    <a:masterClrMapping/>
  </p:clrMapOvr>
  <p:transition spd="med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9FBB6-3488-48E5-8BD8-4B1DC773E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72290"/>
      </p:ext>
    </p:extLst>
  </p:cSld>
  <p:clrMapOvr>
    <a:masterClrMapping/>
  </p:clrMapOvr>
  <p:transition spd="med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3D922-8DA1-4463-9607-FCD1453B5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8342"/>
      </p:ext>
    </p:extLst>
  </p:cSld>
  <p:clrMapOvr>
    <a:masterClrMapping/>
  </p:clrMapOvr>
  <p:transition spd="med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2118" y="0"/>
            <a:ext cx="12198349" cy="6851650"/>
            <a:chOff x="1" y="0"/>
            <a:chExt cx="5763" cy="4316"/>
          </a:xfrm>
        </p:grpSpPr>
        <p:sp>
          <p:nvSpPr>
            <p:cNvPr id="28979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28979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28979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979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28980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28980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28980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28980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28980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28980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28980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28980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28980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28980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28981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28981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</p:grpSp>
        <p:sp>
          <p:nvSpPr>
            <p:cNvPr id="28981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28981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28981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28981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28981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28981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28981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28981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28982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28982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28982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8982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28982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28982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28982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28982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</p:grpSp>
        <p:sp>
          <p:nvSpPr>
            <p:cNvPr id="28982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28983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</p:grpSp>
      <p:sp>
        <p:nvSpPr>
          <p:cNvPr id="28983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983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983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983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171097D-2815-49C6-B713-65011C566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98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964754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med">
    <p:zoom dir="in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Tieng%20hat%20ban%20be%20minh%20-%20Top%20Ca%20SIDO%20%5bNCT%2084633836368132402500%5d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DAM/02_ngoc%20bich_trinhdien.ppt" TargetMode="External"/><Relationship Id="rId3" Type="http://schemas.openxmlformats.org/officeDocument/2006/relationships/image" Target="../media/image40.jpeg"/><Relationship Id="rId7" Type="http://schemas.openxmlformats.org/officeDocument/2006/relationships/image" Target="../media/image44.gif"/><Relationship Id="rId12" Type="http://schemas.openxmlformats.org/officeDocument/2006/relationships/image" Target="../media/image48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D:\Backup\&#25105;&#30340;&#25991;&#26723;\My%20Music\NHAC%20LAM%20G.AN\Trong-Cay-Lai-Nho-Den-Nguoi.mp3" TargetMode="External"/><Relationship Id="rId6" Type="http://schemas.openxmlformats.org/officeDocument/2006/relationships/image" Target="../media/image43.wmf"/><Relationship Id="rId11" Type="http://schemas.openxmlformats.org/officeDocument/2006/relationships/image" Target="../media/image47.wmf"/><Relationship Id="rId5" Type="http://schemas.openxmlformats.org/officeDocument/2006/relationships/image" Target="../media/image42.png"/><Relationship Id="rId10" Type="http://schemas.openxmlformats.org/officeDocument/2006/relationships/image" Target="../media/image46.wmf"/><Relationship Id="rId4" Type="http://schemas.openxmlformats.org/officeDocument/2006/relationships/image" Target="../media/image41.gif"/><Relationship Id="rId9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3"/>
          <p:cNvGrpSpPr>
            <a:grpSpLocks/>
          </p:cNvGrpSpPr>
          <p:nvPr/>
        </p:nvGrpSpPr>
        <p:grpSpPr bwMode="auto">
          <a:xfrm>
            <a:off x="1524000" y="-158750"/>
            <a:ext cx="9144000" cy="7016750"/>
            <a:chOff x="0" y="192"/>
            <a:chExt cx="5760" cy="3936"/>
          </a:xfrm>
        </p:grpSpPr>
        <p:grpSp>
          <p:nvGrpSpPr>
            <p:cNvPr id="3083" name="Group 4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3086" name="Picture 5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7" name="Picture 6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084" name="Picture 7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8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4458" name="Picture 10" descr="BAR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14400"/>
            <a:ext cx="5715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61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1981200" y="0"/>
            <a:ext cx="8305800" cy="762000"/>
          </a:xfrm>
        </p:spPr>
        <p:txBody>
          <a:bodyPr/>
          <a:lstStyle/>
          <a:p>
            <a:pPr eaLnBrk="1" hangingPunct="1">
              <a:defRPr/>
            </a:pPr>
            <a:endParaRPr lang="en-US" sz="2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462" name="Text Box 14"/>
          <p:cNvSpPr txBox="1">
            <a:spLocks noChangeArrowheads="1"/>
          </p:cNvSpPr>
          <p:nvPr/>
        </p:nvSpPr>
        <p:spPr bwMode="auto">
          <a:xfrm>
            <a:off x="1828800" y="1539876"/>
            <a:ext cx="8534400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 TỰ NHIÊN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XÃ HỘI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36: VỆ SINH MÔI TRƯỜNG</a:t>
            </a:r>
          </a:p>
        </p:txBody>
      </p:sp>
      <p:pic>
        <p:nvPicPr>
          <p:cNvPr id="104464" name="Picture 16" descr="Eart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124200"/>
            <a:ext cx="3657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E:\VI TRIET\linhtinh\hinh\0.LOGO_TNMT.jpg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00"/>
            <a:ext cx="1905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E:\VI TRIET\linhtinh\hinh\0.LOGO_TNMT.jpg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810000"/>
            <a:ext cx="1905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Tieng hat ban be minh - Top Ca SIDO [NCT 84633836368132402500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96400" y="4191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7911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04461" grpId="0" autoUpdateAnimBg="0"/>
      <p:bldP spid="10446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2"/>
          <p:cNvSpPr>
            <a:spLocks noChangeArrowheads="1"/>
          </p:cNvSpPr>
          <p:nvPr/>
        </p:nvSpPr>
        <p:spPr bwMode="auto">
          <a:xfrm>
            <a:off x="4191000" y="533400"/>
            <a:ext cx="38862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292" name="Straight Connector 37"/>
          <p:cNvCxnSpPr>
            <a:cxnSpLocks noChangeShapeType="1"/>
          </p:cNvCxnSpPr>
          <p:nvPr/>
        </p:nvCxnSpPr>
        <p:spPr bwMode="auto">
          <a:xfrm rot="16200000" flipH="1">
            <a:off x="3619500" y="4305300"/>
            <a:ext cx="5029200" cy="76200"/>
          </a:xfrm>
          <a:prstGeom prst="line">
            <a:avLst/>
          </a:prstGeom>
          <a:noFill/>
          <a:ln w="8890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3" name="Straight Connector 39"/>
          <p:cNvCxnSpPr>
            <a:cxnSpLocks noChangeShapeType="1"/>
          </p:cNvCxnSpPr>
          <p:nvPr/>
        </p:nvCxnSpPr>
        <p:spPr bwMode="auto">
          <a:xfrm>
            <a:off x="4648200" y="1066800"/>
            <a:ext cx="30480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"/>
          <p:cNvSpPr>
            <a:spLocks noChangeArrowheads="1"/>
          </p:cNvSpPr>
          <p:nvPr/>
        </p:nvSpPr>
        <p:spPr bwMode="auto">
          <a:xfrm>
            <a:off x="3962400" y="1219200"/>
            <a:ext cx="44196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524000" y="1905000"/>
            <a:ext cx="2438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200" dirty="0" err="1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524000" y="2514600"/>
            <a:ext cx="4343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6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360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1752600" y="2438400"/>
            <a:ext cx="19812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1524000" y="3429000"/>
            <a:ext cx="4343400" cy="9906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-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đống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5943600" y="3886200"/>
            <a:ext cx="4343400" cy="9906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-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đống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nôn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2"/>
          <p:cNvSpPr>
            <a:spLocks noChangeArrowheads="1"/>
          </p:cNvSpPr>
          <p:nvPr/>
        </p:nvSpPr>
        <p:spPr bwMode="auto">
          <a:xfrm>
            <a:off x="4191000" y="533400"/>
            <a:ext cx="38862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316" name="Straight Connector 37"/>
          <p:cNvCxnSpPr>
            <a:cxnSpLocks noChangeShapeType="1"/>
          </p:cNvCxnSpPr>
          <p:nvPr/>
        </p:nvCxnSpPr>
        <p:spPr bwMode="auto">
          <a:xfrm rot="16200000" flipH="1">
            <a:off x="3619500" y="4305300"/>
            <a:ext cx="5029200" cy="76200"/>
          </a:xfrm>
          <a:prstGeom prst="line">
            <a:avLst/>
          </a:prstGeom>
          <a:noFill/>
          <a:ln w="8890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7" name="Straight Connector 39"/>
          <p:cNvCxnSpPr>
            <a:cxnSpLocks noChangeShapeType="1"/>
          </p:cNvCxnSpPr>
          <p:nvPr/>
        </p:nvCxnSpPr>
        <p:spPr bwMode="auto">
          <a:xfrm>
            <a:off x="4648200" y="1066800"/>
            <a:ext cx="30480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"/>
          <p:cNvSpPr>
            <a:spLocks noChangeArrowheads="1"/>
          </p:cNvSpPr>
          <p:nvPr/>
        </p:nvSpPr>
        <p:spPr bwMode="auto">
          <a:xfrm>
            <a:off x="3962400" y="1219200"/>
            <a:ext cx="44196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524000" y="1905000"/>
            <a:ext cx="2438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200" dirty="0" err="1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524000" y="2514600"/>
            <a:ext cx="4343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6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360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321" name="Straight Connector 8"/>
          <p:cNvCxnSpPr>
            <a:cxnSpLocks noChangeShapeType="1"/>
          </p:cNvCxnSpPr>
          <p:nvPr/>
        </p:nvCxnSpPr>
        <p:spPr bwMode="auto">
          <a:xfrm>
            <a:off x="1752600" y="2438400"/>
            <a:ext cx="19812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1524000" y="3733800"/>
            <a:ext cx="4343400" cy="9906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-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6019800" y="3886200"/>
            <a:ext cx="4343400" cy="9906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-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ruồi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muỗi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 flipH="1">
            <a:off x="1905000" y="6477000"/>
            <a:ext cx="76200" cy="152400"/>
          </a:xfrm>
          <a:prstGeom prst="wedgeEllipseCallout">
            <a:avLst>
              <a:gd name="adj1" fmla="val 33558"/>
              <a:gd name="adj2" fmla="val -26852"/>
            </a:avLst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FF00FF"/>
              </a:solidFill>
              <a:latin typeface="Verdana" pitchFamily="34" charset="0"/>
              <a:cs typeface="Arial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FFK\My Documents\My Pictures\CATBKHYLCAP8PMMTCA8A57FACADCD47ECA1MXHRYCAW2E29RCAVLY5FMCAK1HAK1CAKA3NKACAGCIE76CA4M5K8CCARFXL0XCA3B0H1ICAGE9O21CAOXXZ43CAHAX61PCAAPOQWDCA5A63OBCA06L1NZCAEP0PQQ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124200"/>
            <a:ext cx="8153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 descr="C:\Documents and Settings\FFK\My Documents\My Pictures\2618142250_3a9b6fe64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"/>
            <a:ext cx="4495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" descr="C:\Documents and Settings\FFK\My Documents\My Pictures\untitled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400"/>
            <a:ext cx="4267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6"/>
          <p:cNvSpPr>
            <a:spLocks noChangeArrowheads="1"/>
          </p:cNvSpPr>
          <p:nvPr/>
        </p:nvSpPr>
        <p:spPr bwMode="auto">
          <a:xfrm flipH="1">
            <a:off x="1905000" y="6477000"/>
            <a:ext cx="76200" cy="152400"/>
          </a:xfrm>
          <a:prstGeom prst="wedgeEllipseCallout">
            <a:avLst>
              <a:gd name="adj1" fmla="val 33558"/>
              <a:gd name="adj2" fmla="val -26852"/>
            </a:avLst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FF00FF"/>
              </a:solidFill>
              <a:latin typeface="Verdana" pitchFamily="34" charset="0"/>
              <a:cs typeface="Arial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2"/>
          <p:cNvSpPr>
            <a:spLocks noChangeArrowheads="1"/>
          </p:cNvSpPr>
          <p:nvPr/>
        </p:nvSpPr>
        <p:spPr bwMode="auto">
          <a:xfrm>
            <a:off x="4191000" y="533400"/>
            <a:ext cx="38862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364" name="Straight Connector 37"/>
          <p:cNvCxnSpPr>
            <a:cxnSpLocks noChangeShapeType="1"/>
          </p:cNvCxnSpPr>
          <p:nvPr/>
        </p:nvCxnSpPr>
        <p:spPr bwMode="auto">
          <a:xfrm rot="16200000" flipH="1">
            <a:off x="3619500" y="4305300"/>
            <a:ext cx="5029200" cy="76200"/>
          </a:xfrm>
          <a:prstGeom prst="line">
            <a:avLst/>
          </a:prstGeom>
          <a:noFill/>
          <a:ln w="8890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5" name="Straight Connector 39"/>
          <p:cNvCxnSpPr>
            <a:cxnSpLocks noChangeShapeType="1"/>
          </p:cNvCxnSpPr>
          <p:nvPr/>
        </p:nvCxnSpPr>
        <p:spPr bwMode="auto">
          <a:xfrm>
            <a:off x="4648200" y="1066800"/>
            <a:ext cx="30480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"/>
          <p:cNvSpPr>
            <a:spLocks noChangeArrowheads="1"/>
          </p:cNvSpPr>
          <p:nvPr/>
        </p:nvSpPr>
        <p:spPr bwMode="auto">
          <a:xfrm>
            <a:off x="3962400" y="1219200"/>
            <a:ext cx="44196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524000" y="1905000"/>
            <a:ext cx="2438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200" dirty="0" err="1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524000" y="2514600"/>
            <a:ext cx="4343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6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360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1752600" y="2438400"/>
            <a:ext cx="19812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1524000" y="3657600"/>
            <a:ext cx="4343400" cy="9906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-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5943600" y="3429000"/>
            <a:ext cx="4343400" cy="9906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-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AutoShape 2"/>
          <p:cNvSpPr>
            <a:spLocks noChangeArrowheads="1"/>
          </p:cNvSpPr>
          <p:nvPr/>
        </p:nvSpPr>
        <p:spPr bwMode="auto">
          <a:xfrm>
            <a:off x="1524000" y="3886200"/>
            <a:ext cx="4343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-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 flipH="1">
            <a:off x="1905000" y="6477000"/>
            <a:ext cx="76200" cy="152400"/>
          </a:xfrm>
          <a:prstGeom prst="wedgeEllipseCallout">
            <a:avLst>
              <a:gd name="adj1" fmla="val 33558"/>
              <a:gd name="adj2" fmla="val -26852"/>
            </a:avLst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FF00FF"/>
              </a:solidFill>
              <a:latin typeface="Verdana" pitchFamily="34" charset="0"/>
              <a:cs typeface="Arial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4" grpId="1"/>
      <p:bldP spid="15" grpId="0"/>
      <p:bldP spid="15" grpId="1"/>
      <p:bldP spid="16" grpId="0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2"/>
          <p:cNvSpPr>
            <a:spLocks noChangeArrowheads="1"/>
          </p:cNvSpPr>
          <p:nvPr/>
        </p:nvSpPr>
        <p:spPr bwMode="auto">
          <a:xfrm>
            <a:off x="4191000" y="533400"/>
            <a:ext cx="38862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388" name="Straight Connector 37"/>
          <p:cNvCxnSpPr>
            <a:cxnSpLocks noChangeShapeType="1"/>
          </p:cNvCxnSpPr>
          <p:nvPr/>
        </p:nvCxnSpPr>
        <p:spPr bwMode="auto">
          <a:xfrm rot="16200000" flipH="1">
            <a:off x="3619500" y="4305300"/>
            <a:ext cx="5029200" cy="76200"/>
          </a:xfrm>
          <a:prstGeom prst="line">
            <a:avLst/>
          </a:prstGeom>
          <a:noFill/>
          <a:ln w="8890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89" name="Straight Connector 39"/>
          <p:cNvCxnSpPr>
            <a:cxnSpLocks noChangeShapeType="1"/>
          </p:cNvCxnSpPr>
          <p:nvPr/>
        </p:nvCxnSpPr>
        <p:spPr bwMode="auto">
          <a:xfrm>
            <a:off x="4648200" y="1066800"/>
            <a:ext cx="30480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"/>
          <p:cNvSpPr>
            <a:spLocks noChangeArrowheads="1"/>
          </p:cNvSpPr>
          <p:nvPr/>
        </p:nvSpPr>
        <p:spPr bwMode="auto">
          <a:xfrm>
            <a:off x="3962400" y="1219200"/>
            <a:ext cx="44196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524000" y="1905000"/>
            <a:ext cx="2438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200" dirty="0" err="1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524000" y="2514600"/>
            <a:ext cx="4343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393" name="Straight Connector 8"/>
          <p:cNvCxnSpPr>
            <a:cxnSpLocks noChangeShapeType="1"/>
          </p:cNvCxnSpPr>
          <p:nvPr/>
        </p:nvCxnSpPr>
        <p:spPr bwMode="auto">
          <a:xfrm>
            <a:off x="1752600" y="2438400"/>
            <a:ext cx="19812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6394" name="Picture 2" descr="C:\Documents and Settings\FFK\My Documents\My Pictures\2618142250_3a9b6fe64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24201"/>
            <a:ext cx="44958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lowchart: Preparation 13"/>
          <p:cNvSpPr>
            <a:spLocks noChangeArrowheads="1"/>
          </p:cNvSpPr>
          <p:nvPr/>
        </p:nvSpPr>
        <p:spPr bwMode="auto">
          <a:xfrm>
            <a:off x="7010400" y="3049588"/>
            <a:ext cx="3429000" cy="3046412"/>
          </a:xfrm>
          <a:prstGeom prst="flowChartPreparation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4800">
                <a:solidFill>
                  <a:srgbClr val="FF3300"/>
                </a:solidFill>
              </a:rPr>
              <a:t>Gây bệnh tả,      lị,…</a:t>
            </a:r>
          </a:p>
        </p:txBody>
      </p:sp>
      <p:sp>
        <p:nvSpPr>
          <p:cNvPr id="16396" name="Right Arrow 14"/>
          <p:cNvSpPr>
            <a:spLocks noChangeArrowheads="1"/>
          </p:cNvSpPr>
          <p:nvPr/>
        </p:nvSpPr>
        <p:spPr bwMode="auto">
          <a:xfrm>
            <a:off x="5410200" y="4114801"/>
            <a:ext cx="1371600" cy="733425"/>
          </a:xfrm>
          <a:prstGeom prst="rightArrow">
            <a:avLst>
              <a:gd name="adj1" fmla="val 50000"/>
              <a:gd name="adj2" fmla="val 5001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FF0000"/>
              </a:solidFill>
            </a:endParaRP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 flipH="1">
            <a:off x="1905000" y="6477000"/>
            <a:ext cx="76200" cy="152400"/>
          </a:xfrm>
          <a:prstGeom prst="wedgeEllipseCallout">
            <a:avLst>
              <a:gd name="adj1" fmla="val 33558"/>
              <a:gd name="adj2" fmla="val -26852"/>
            </a:avLst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FF00FF"/>
              </a:solidFill>
              <a:latin typeface="Verdana" pitchFamily="34" charset="0"/>
              <a:cs typeface="Arial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2"/>
          <p:cNvSpPr>
            <a:spLocks noChangeArrowheads="1"/>
          </p:cNvSpPr>
          <p:nvPr/>
        </p:nvSpPr>
        <p:spPr bwMode="auto">
          <a:xfrm>
            <a:off x="4191000" y="533400"/>
            <a:ext cx="38862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412" name="Straight Connector 37"/>
          <p:cNvCxnSpPr>
            <a:cxnSpLocks noChangeShapeType="1"/>
          </p:cNvCxnSpPr>
          <p:nvPr/>
        </p:nvCxnSpPr>
        <p:spPr bwMode="auto">
          <a:xfrm rot="16200000" flipH="1">
            <a:off x="3619500" y="4305300"/>
            <a:ext cx="5029200" cy="76200"/>
          </a:xfrm>
          <a:prstGeom prst="line">
            <a:avLst/>
          </a:prstGeom>
          <a:noFill/>
          <a:ln w="8890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3" name="Straight Connector 39"/>
          <p:cNvCxnSpPr>
            <a:cxnSpLocks noChangeShapeType="1"/>
          </p:cNvCxnSpPr>
          <p:nvPr/>
        </p:nvCxnSpPr>
        <p:spPr bwMode="auto">
          <a:xfrm>
            <a:off x="4648200" y="1066800"/>
            <a:ext cx="30480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"/>
          <p:cNvSpPr>
            <a:spLocks noChangeArrowheads="1"/>
          </p:cNvSpPr>
          <p:nvPr/>
        </p:nvSpPr>
        <p:spPr bwMode="auto">
          <a:xfrm>
            <a:off x="3962400" y="1219200"/>
            <a:ext cx="44196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524000" y="1905000"/>
            <a:ext cx="2438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200" dirty="0" err="1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524000" y="2514600"/>
            <a:ext cx="4343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417" name="Straight Connector 8"/>
          <p:cNvCxnSpPr>
            <a:cxnSpLocks noChangeShapeType="1"/>
          </p:cNvCxnSpPr>
          <p:nvPr/>
        </p:nvCxnSpPr>
        <p:spPr bwMode="auto">
          <a:xfrm>
            <a:off x="1752600" y="2438400"/>
            <a:ext cx="19812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7418" name="Picture 2" descr="C:\Documents and Settings\FFK\My Documents\My Pictures\untitled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124200"/>
            <a:ext cx="4267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lowchart: Preparation 12"/>
          <p:cNvSpPr>
            <a:spLocks noChangeArrowheads="1"/>
          </p:cNvSpPr>
          <p:nvPr/>
        </p:nvSpPr>
        <p:spPr bwMode="auto">
          <a:xfrm>
            <a:off x="7010400" y="3406776"/>
            <a:ext cx="3276600" cy="2308225"/>
          </a:xfrm>
          <a:prstGeom prst="flowChartPreparation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4800">
                <a:solidFill>
                  <a:srgbClr val="FF3300"/>
                </a:solidFill>
              </a:rPr>
              <a:t>Sốt xuất huyết</a:t>
            </a:r>
          </a:p>
        </p:txBody>
      </p:sp>
      <p:sp>
        <p:nvSpPr>
          <p:cNvPr id="17420" name="Right Arrow 13"/>
          <p:cNvSpPr>
            <a:spLocks noChangeArrowheads="1"/>
          </p:cNvSpPr>
          <p:nvPr/>
        </p:nvSpPr>
        <p:spPr bwMode="auto">
          <a:xfrm>
            <a:off x="5410200" y="4114801"/>
            <a:ext cx="1371600" cy="733425"/>
          </a:xfrm>
          <a:prstGeom prst="rightArrow">
            <a:avLst>
              <a:gd name="adj1" fmla="val 50000"/>
              <a:gd name="adj2" fmla="val 5001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FF0000"/>
              </a:solidFill>
            </a:endParaRP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 flipH="1">
            <a:off x="1905000" y="6477000"/>
            <a:ext cx="76200" cy="152400"/>
          </a:xfrm>
          <a:prstGeom prst="wedgeEllipseCallout">
            <a:avLst>
              <a:gd name="adj1" fmla="val 33558"/>
              <a:gd name="adj2" fmla="val -26852"/>
            </a:avLst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FF00FF"/>
              </a:solidFill>
              <a:latin typeface="Verdana" pitchFamily="34" charset="0"/>
              <a:cs typeface="Arial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2"/>
          <p:cNvSpPr>
            <a:spLocks noChangeArrowheads="1"/>
          </p:cNvSpPr>
          <p:nvPr/>
        </p:nvSpPr>
        <p:spPr bwMode="auto">
          <a:xfrm>
            <a:off x="4191000" y="533400"/>
            <a:ext cx="38862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436" name="Straight Connector 37"/>
          <p:cNvCxnSpPr>
            <a:cxnSpLocks noChangeShapeType="1"/>
          </p:cNvCxnSpPr>
          <p:nvPr/>
        </p:nvCxnSpPr>
        <p:spPr bwMode="auto">
          <a:xfrm rot="16200000" flipH="1">
            <a:off x="3619500" y="4305300"/>
            <a:ext cx="5029200" cy="76200"/>
          </a:xfrm>
          <a:prstGeom prst="line">
            <a:avLst/>
          </a:prstGeom>
          <a:noFill/>
          <a:ln w="8890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37" name="Straight Connector 39"/>
          <p:cNvCxnSpPr>
            <a:cxnSpLocks noChangeShapeType="1"/>
          </p:cNvCxnSpPr>
          <p:nvPr/>
        </p:nvCxnSpPr>
        <p:spPr bwMode="auto">
          <a:xfrm>
            <a:off x="4648200" y="1066800"/>
            <a:ext cx="30480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"/>
          <p:cNvSpPr>
            <a:spLocks noChangeArrowheads="1"/>
          </p:cNvSpPr>
          <p:nvPr/>
        </p:nvSpPr>
        <p:spPr bwMode="auto">
          <a:xfrm>
            <a:off x="3962400" y="1219200"/>
            <a:ext cx="44196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524000" y="1905000"/>
            <a:ext cx="2438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200" dirty="0" err="1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524000" y="2514600"/>
            <a:ext cx="4343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441" name="Straight Connector 8"/>
          <p:cNvCxnSpPr>
            <a:cxnSpLocks noChangeShapeType="1"/>
          </p:cNvCxnSpPr>
          <p:nvPr/>
        </p:nvCxnSpPr>
        <p:spPr bwMode="auto">
          <a:xfrm>
            <a:off x="1752600" y="2438400"/>
            <a:ext cx="19812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8442" name="Picture 2" descr="C:\Documents and Settings\FFK\My Documents\My Pictures\CATBKHYLCAP8PMMTCA8A57FACADCD47ECA1MXHRYCAW2E29RCAVLY5FMCAK1HAK1CAKA3NKACAGCIE76CA4M5K8CCARFXL0XCA3B0H1ICAGE9O21CAOXXZ43CAHAX61PCAAPOQWDCA5A63OBCA06L1NZCAEP0PQQ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24200"/>
            <a:ext cx="4419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Right Arrow 10"/>
          <p:cNvSpPr>
            <a:spLocks noChangeArrowheads="1"/>
          </p:cNvSpPr>
          <p:nvPr/>
        </p:nvSpPr>
        <p:spPr bwMode="auto">
          <a:xfrm>
            <a:off x="5410200" y="4114801"/>
            <a:ext cx="1371600" cy="733425"/>
          </a:xfrm>
          <a:prstGeom prst="rightArrow">
            <a:avLst>
              <a:gd name="adj1" fmla="val 50000"/>
              <a:gd name="adj2" fmla="val 5001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FF0000"/>
              </a:solidFill>
            </a:endParaRPr>
          </a:p>
        </p:txBody>
      </p:sp>
      <p:sp>
        <p:nvSpPr>
          <p:cNvPr id="12" name="Flowchart: Preparation 11"/>
          <p:cNvSpPr>
            <a:spLocks noChangeArrowheads="1"/>
          </p:cNvSpPr>
          <p:nvPr/>
        </p:nvSpPr>
        <p:spPr bwMode="auto">
          <a:xfrm>
            <a:off x="7010400" y="3579814"/>
            <a:ext cx="3124200" cy="1754187"/>
          </a:xfrm>
          <a:prstGeom prst="flowChartPreparation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5400">
                <a:solidFill>
                  <a:srgbClr val="FF3300"/>
                </a:solidFill>
              </a:rPr>
              <a:t>Dịch hạch</a:t>
            </a: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 flipH="1">
            <a:off x="1905000" y="6477000"/>
            <a:ext cx="76200" cy="152400"/>
          </a:xfrm>
          <a:prstGeom prst="wedgeEllipseCallout">
            <a:avLst>
              <a:gd name="adj1" fmla="val 33558"/>
              <a:gd name="adj2" fmla="val -26852"/>
            </a:avLst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FF00FF"/>
              </a:solidFill>
              <a:latin typeface="Verdana" pitchFamily="34" charset="0"/>
              <a:cs typeface="Arial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2"/>
          <p:cNvSpPr>
            <a:spLocks noChangeArrowheads="1"/>
          </p:cNvSpPr>
          <p:nvPr/>
        </p:nvSpPr>
        <p:spPr bwMode="auto">
          <a:xfrm>
            <a:off x="4191000" y="533400"/>
            <a:ext cx="38862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460" name="Straight Connector 39"/>
          <p:cNvCxnSpPr>
            <a:cxnSpLocks noChangeShapeType="1"/>
          </p:cNvCxnSpPr>
          <p:nvPr/>
        </p:nvCxnSpPr>
        <p:spPr bwMode="auto">
          <a:xfrm>
            <a:off x="4648200" y="1066800"/>
            <a:ext cx="30480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"/>
          <p:cNvSpPr>
            <a:spLocks noChangeArrowheads="1"/>
          </p:cNvSpPr>
          <p:nvPr/>
        </p:nvSpPr>
        <p:spPr bwMode="auto">
          <a:xfrm>
            <a:off x="3962400" y="1219200"/>
            <a:ext cx="44196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524000" y="1905000"/>
            <a:ext cx="2438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200" dirty="0" err="1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524000" y="2514600"/>
            <a:ext cx="4343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1752600" y="2438400"/>
            <a:ext cx="19812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2286000" y="3657600"/>
            <a:ext cx="8001000" cy="19050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-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thối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rữa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hôi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thối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-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ruồi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muỗi</a:t>
            </a:r>
            <a:r>
              <a:rPr lang="en-US" sz="36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  <p:pic>
        <p:nvPicPr>
          <p:cNvPr id="11" name="Picture 8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38600"/>
            <a:ext cx="1295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6"/>
          <p:cNvSpPr>
            <a:spLocks noChangeArrowheads="1"/>
          </p:cNvSpPr>
          <p:nvPr/>
        </p:nvSpPr>
        <p:spPr bwMode="auto">
          <a:xfrm flipH="1">
            <a:off x="2209800" y="4343400"/>
            <a:ext cx="76200" cy="152400"/>
          </a:xfrm>
          <a:prstGeom prst="wedgeEllipseCallout">
            <a:avLst>
              <a:gd name="adj1" fmla="val 33560"/>
              <a:gd name="adj2" fmla="val -2685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vi-VN" b="1">
              <a:solidFill>
                <a:srgbClr val="FF00FF"/>
              </a:solidFill>
            </a:endParaRP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 flipH="1">
            <a:off x="1905000" y="6477000"/>
            <a:ext cx="76200" cy="152400"/>
          </a:xfrm>
          <a:prstGeom prst="wedgeEllipseCallout">
            <a:avLst>
              <a:gd name="adj1" fmla="val 33558"/>
              <a:gd name="adj2" fmla="val -26852"/>
            </a:avLst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FF00FF"/>
              </a:solidFill>
              <a:latin typeface="Verdana" pitchFamily="34" charset="0"/>
              <a:cs typeface="Arial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2"/>
          <p:cNvSpPr>
            <a:spLocks noChangeArrowheads="1"/>
          </p:cNvSpPr>
          <p:nvPr/>
        </p:nvSpPr>
        <p:spPr bwMode="auto">
          <a:xfrm>
            <a:off x="4191000" y="533400"/>
            <a:ext cx="38862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484" name="Straight Connector 39"/>
          <p:cNvCxnSpPr>
            <a:cxnSpLocks noChangeShapeType="1"/>
          </p:cNvCxnSpPr>
          <p:nvPr/>
        </p:nvCxnSpPr>
        <p:spPr bwMode="auto">
          <a:xfrm>
            <a:off x="4648200" y="1066800"/>
            <a:ext cx="30480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"/>
          <p:cNvSpPr>
            <a:spLocks noChangeArrowheads="1"/>
          </p:cNvSpPr>
          <p:nvPr/>
        </p:nvSpPr>
        <p:spPr bwMode="auto">
          <a:xfrm>
            <a:off x="3962400" y="1219200"/>
            <a:ext cx="44196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524000" y="1905000"/>
            <a:ext cx="2438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200" dirty="0" err="1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524000" y="2514600"/>
            <a:ext cx="4343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488" name="Straight Connector 8"/>
          <p:cNvCxnSpPr>
            <a:cxnSpLocks noChangeShapeType="1"/>
          </p:cNvCxnSpPr>
          <p:nvPr/>
        </p:nvCxnSpPr>
        <p:spPr bwMode="auto">
          <a:xfrm>
            <a:off x="1752600" y="2438400"/>
            <a:ext cx="19812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9" name="Straight Connector 37"/>
          <p:cNvCxnSpPr>
            <a:cxnSpLocks noChangeShapeType="1"/>
          </p:cNvCxnSpPr>
          <p:nvPr/>
        </p:nvCxnSpPr>
        <p:spPr bwMode="auto">
          <a:xfrm rot="16200000" flipH="1">
            <a:off x="3619500" y="4305300"/>
            <a:ext cx="5029200" cy="76200"/>
          </a:xfrm>
          <a:prstGeom prst="line">
            <a:avLst/>
          </a:prstGeom>
          <a:noFill/>
          <a:ln w="8890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1524000" y="3048000"/>
            <a:ext cx="2438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200" dirty="0" err="1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1524000" y="4038600"/>
            <a:ext cx="4343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1752600" y="3505200"/>
            <a:ext cx="19812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AutoShape 6"/>
          <p:cNvSpPr>
            <a:spLocks noChangeArrowheads="1"/>
          </p:cNvSpPr>
          <p:nvPr/>
        </p:nvSpPr>
        <p:spPr bwMode="auto">
          <a:xfrm flipH="1">
            <a:off x="1905000" y="6477000"/>
            <a:ext cx="76200" cy="152400"/>
          </a:xfrm>
          <a:prstGeom prst="wedgeEllipseCallout">
            <a:avLst>
              <a:gd name="adj1" fmla="val 33558"/>
              <a:gd name="adj2" fmla="val -26852"/>
            </a:avLst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FF00FF"/>
              </a:solidFill>
              <a:latin typeface="Verdana" pitchFamily="34" charset="0"/>
              <a:cs typeface="Arial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2"/>
          <p:cNvSpPr>
            <a:spLocks noChangeArrowheads="1"/>
          </p:cNvSpPr>
          <p:nvPr/>
        </p:nvSpPr>
        <p:spPr bwMode="auto">
          <a:xfrm>
            <a:off x="4267200" y="457200"/>
            <a:ext cx="38862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508" name="Straight Connector 39"/>
          <p:cNvCxnSpPr>
            <a:cxnSpLocks noChangeShapeType="1"/>
          </p:cNvCxnSpPr>
          <p:nvPr/>
        </p:nvCxnSpPr>
        <p:spPr bwMode="auto">
          <a:xfrm>
            <a:off x="4648200" y="990600"/>
            <a:ext cx="30480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"/>
          <p:cNvSpPr>
            <a:spLocks noChangeArrowheads="1"/>
          </p:cNvSpPr>
          <p:nvPr/>
        </p:nvSpPr>
        <p:spPr bwMode="auto">
          <a:xfrm>
            <a:off x="4038600" y="1143000"/>
            <a:ext cx="44196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524000" y="1676400"/>
            <a:ext cx="6324600" cy="11430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200" dirty="0" err="1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320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endParaRPr lang="en-US" sz="3200" dirty="0">
              <a:solidFill>
                <a:srgbClr val="003B7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524000" y="2514600"/>
            <a:ext cx="4343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1981200" y="2209800"/>
            <a:ext cx="19812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3505200" y="2438400"/>
            <a:ext cx="71628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360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1828800" y="2286000"/>
            <a:ext cx="2438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200" dirty="0" err="1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  <p:cxnSp>
        <p:nvCxnSpPr>
          <p:cNvPr id="21515" name="Straight Connector 14"/>
          <p:cNvCxnSpPr>
            <a:cxnSpLocks noChangeShapeType="1"/>
          </p:cNvCxnSpPr>
          <p:nvPr/>
        </p:nvCxnSpPr>
        <p:spPr bwMode="auto">
          <a:xfrm>
            <a:off x="1981200" y="2817814"/>
            <a:ext cx="1981200" cy="1587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2"/>
          <p:cNvSpPr>
            <a:spLocks noChangeArrowheads="1"/>
          </p:cNvSpPr>
          <p:nvPr/>
        </p:nvSpPr>
        <p:spPr bwMode="auto">
          <a:xfrm>
            <a:off x="1905000" y="3886200"/>
            <a:ext cx="7162800" cy="6858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2"/>
          <p:cNvSpPr>
            <a:spLocks noChangeArrowheads="1"/>
          </p:cNvSpPr>
          <p:nvPr/>
        </p:nvSpPr>
        <p:spPr bwMode="auto">
          <a:xfrm>
            <a:off x="2133600" y="3352800"/>
            <a:ext cx="8305800" cy="7620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xách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1)</a:t>
            </a:r>
            <a:endParaRPr lang="en-US" sz="36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2133600" y="4267200"/>
            <a:ext cx="8305800" cy="7620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gom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2)</a:t>
            </a:r>
            <a:endParaRPr lang="en-US" sz="36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utoShape 2"/>
          <p:cNvSpPr>
            <a:spLocks noChangeArrowheads="1"/>
          </p:cNvSpPr>
          <p:nvPr/>
        </p:nvSpPr>
        <p:spPr bwMode="auto">
          <a:xfrm>
            <a:off x="2133600" y="5181600"/>
            <a:ext cx="8305800" cy="7620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5: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3)</a:t>
            </a:r>
            <a:endParaRPr lang="en-US" sz="36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2"/>
          <p:cNvSpPr>
            <a:spLocks noChangeArrowheads="1"/>
          </p:cNvSpPr>
          <p:nvPr/>
        </p:nvSpPr>
        <p:spPr bwMode="auto">
          <a:xfrm>
            <a:off x="2133600" y="6096000"/>
            <a:ext cx="8305800" cy="7620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hố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chôn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4)</a:t>
            </a:r>
            <a:endParaRPr lang="en-US" sz="36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2"/>
          <p:cNvSpPr>
            <a:spLocks noChangeArrowheads="1"/>
          </p:cNvSpPr>
          <p:nvPr/>
        </p:nvSpPr>
        <p:spPr bwMode="auto">
          <a:xfrm>
            <a:off x="4191000" y="533400"/>
            <a:ext cx="38862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00" name="Straight Connector 37"/>
          <p:cNvCxnSpPr>
            <a:cxnSpLocks noChangeShapeType="1"/>
          </p:cNvCxnSpPr>
          <p:nvPr/>
        </p:nvCxnSpPr>
        <p:spPr bwMode="auto">
          <a:xfrm rot="16200000" flipH="1">
            <a:off x="3619500" y="4305300"/>
            <a:ext cx="5029200" cy="76200"/>
          </a:xfrm>
          <a:prstGeom prst="line">
            <a:avLst/>
          </a:prstGeom>
          <a:noFill/>
          <a:ln w="8890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1" name="Straight Connector 39"/>
          <p:cNvCxnSpPr>
            <a:cxnSpLocks noChangeShapeType="1"/>
          </p:cNvCxnSpPr>
          <p:nvPr/>
        </p:nvCxnSpPr>
        <p:spPr bwMode="auto">
          <a:xfrm>
            <a:off x="4648200" y="1066800"/>
            <a:ext cx="30480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524000" y="1828800"/>
            <a:ext cx="3200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524000" y="2819400"/>
            <a:ext cx="4343400" cy="12192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5791200" y="3505200"/>
            <a:ext cx="4343400" cy="12192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xả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bừa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39"/>
          <p:cNvCxnSpPr>
            <a:cxnSpLocks noChangeShapeType="1"/>
          </p:cNvCxnSpPr>
          <p:nvPr/>
        </p:nvCxnSpPr>
        <p:spPr bwMode="auto">
          <a:xfrm>
            <a:off x="1828800" y="2362200"/>
            <a:ext cx="25146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AutoShape 6"/>
          <p:cNvSpPr>
            <a:spLocks noChangeArrowheads="1"/>
          </p:cNvSpPr>
          <p:nvPr/>
        </p:nvSpPr>
        <p:spPr bwMode="auto">
          <a:xfrm flipH="1">
            <a:off x="2743200" y="6629400"/>
            <a:ext cx="76200" cy="152400"/>
          </a:xfrm>
          <a:prstGeom prst="wedgeEllipseCallout">
            <a:avLst>
              <a:gd name="adj1" fmla="val 33558"/>
              <a:gd name="adj2" fmla="val -26852"/>
            </a:avLst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FF00FF"/>
              </a:solidFill>
              <a:latin typeface="Verdana" pitchFamily="34" charset="0"/>
              <a:cs typeface="Arial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2"/>
          <p:cNvSpPr>
            <a:spLocks noChangeArrowheads="1"/>
          </p:cNvSpPr>
          <p:nvPr/>
        </p:nvSpPr>
        <p:spPr bwMode="auto">
          <a:xfrm>
            <a:off x="4267200" y="457200"/>
            <a:ext cx="38862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532" name="Straight Connector 39"/>
          <p:cNvCxnSpPr>
            <a:cxnSpLocks noChangeShapeType="1"/>
          </p:cNvCxnSpPr>
          <p:nvPr/>
        </p:nvCxnSpPr>
        <p:spPr bwMode="auto">
          <a:xfrm>
            <a:off x="4648200" y="990600"/>
            <a:ext cx="30480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"/>
          <p:cNvSpPr>
            <a:spLocks noChangeArrowheads="1"/>
          </p:cNvSpPr>
          <p:nvPr/>
        </p:nvSpPr>
        <p:spPr bwMode="auto">
          <a:xfrm>
            <a:off x="4038600" y="1143000"/>
            <a:ext cx="44196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2"/>
          <p:cNvSpPr>
            <a:spLocks noChangeArrowheads="1"/>
          </p:cNvSpPr>
          <p:nvPr/>
        </p:nvSpPr>
        <p:spPr bwMode="auto">
          <a:xfrm>
            <a:off x="4495800" y="1905000"/>
            <a:ext cx="6096000" cy="7620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xách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1)</a:t>
            </a:r>
            <a:endParaRPr lang="en-US" sz="36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4419600" y="3276600"/>
            <a:ext cx="6019800" cy="7620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gom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2)</a:t>
            </a:r>
            <a:endParaRPr lang="en-US" sz="36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utoShape 2"/>
          <p:cNvSpPr>
            <a:spLocks noChangeArrowheads="1"/>
          </p:cNvSpPr>
          <p:nvPr/>
        </p:nvSpPr>
        <p:spPr bwMode="auto">
          <a:xfrm>
            <a:off x="4419600" y="4495800"/>
            <a:ext cx="6019800" cy="7620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5: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3)</a:t>
            </a:r>
            <a:endParaRPr lang="en-US" sz="36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2"/>
          <p:cNvSpPr>
            <a:spLocks noChangeArrowheads="1"/>
          </p:cNvSpPr>
          <p:nvPr/>
        </p:nvSpPr>
        <p:spPr bwMode="auto">
          <a:xfrm>
            <a:off x="4343400" y="5638800"/>
            <a:ext cx="6096000" cy="914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hố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chôn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4)</a:t>
            </a:r>
            <a:endParaRPr lang="en-US" sz="36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Cloud Callout 20"/>
          <p:cNvSpPr>
            <a:spLocks noChangeArrowheads="1"/>
          </p:cNvSpPr>
          <p:nvPr/>
        </p:nvSpPr>
        <p:spPr bwMode="auto">
          <a:xfrm>
            <a:off x="1524000" y="2057400"/>
            <a:ext cx="3048000" cy="2389188"/>
          </a:xfrm>
          <a:prstGeom prst="cloudCallout">
            <a:avLst>
              <a:gd name="adj1" fmla="val 42000"/>
              <a:gd name="adj2" fmla="val 66741"/>
            </a:avLst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20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THẢO LUẬN NHÓM 4</a:t>
            </a:r>
          </a:p>
        </p:txBody>
      </p:sp>
      <p:sp>
        <p:nvSpPr>
          <p:cNvPr id="22" name="AutoShape 2"/>
          <p:cNvSpPr>
            <a:spLocks noChangeArrowheads="1"/>
          </p:cNvSpPr>
          <p:nvPr/>
        </p:nvSpPr>
        <p:spPr bwMode="auto">
          <a:xfrm>
            <a:off x="3200400" y="4953000"/>
            <a:ext cx="1447800" cy="533400"/>
          </a:xfrm>
          <a:prstGeom prst="plaque">
            <a:avLst>
              <a:gd name="adj" fmla="val 23333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32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6"/>
          <p:cNvSpPr>
            <a:spLocks noChangeArrowheads="1"/>
          </p:cNvSpPr>
          <p:nvPr/>
        </p:nvSpPr>
        <p:spPr bwMode="auto">
          <a:xfrm flipH="1">
            <a:off x="1905000" y="6477000"/>
            <a:ext cx="76200" cy="152400"/>
          </a:xfrm>
          <a:prstGeom prst="wedgeEllipseCallout">
            <a:avLst>
              <a:gd name="adj1" fmla="val 33558"/>
              <a:gd name="adj2" fmla="val -26852"/>
            </a:avLst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FF00FF"/>
              </a:solidFill>
              <a:latin typeface="Verdana" pitchFamily="34" charset="0"/>
              <a:cs typeface="Arial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build="allAtOnce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Ảnh ve sinh moi tru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2"/>
          <p:cNvSpPr>
            <a:spLocks noChangeArrowheads="1"/>
          </p:cNvSpPr>
          <p:nvPr/>
        </p:nvSpPr>
        <p:spPr bwMode="auto">
          <a:xfrm>
            <a:off x="4343400" y="533400"/>
            <a:ext cx="38862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580" name="Straight Connector 39"/>
          <p:cNvCxnSpPr>
            <a:cxnSpLocks noChangeShapeType="1"/>
          </p:cNvCxnSpPr>
          <p:nvPr/>
        </p:nvCxnSpPr>
        <p:spPr bwMode="auto">
          <a:xfrm>
            <a:off x="4800600" y="1066800"/>
            <a:ext cx="30480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"/>
          <p:cNvSpPr>
            <a:spLocks noChangeArrowheads="1"/>
          </p:cNvSpPr>
          <p:nvPr/>
        </p:nvSpPr>
        <p:spPr bwMode="auto">
          <a:xfrm>
            <a:off x="4114800" y="1219200"/>
            <a:ext cx="44196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0" descr="a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52600"/>
            <a:ext cx="6781800" cy="508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 descr="a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28800"/>
            <a:ext cx="7162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5029200" y="5334001"/>
            <a:ext cx="1295400" cy="523875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CC3300"/>
                </a:solidFill>
              </a:rPr>
              <a:t>Đúng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5257800" y="5343526"/>
            <a:ext cx="914400" cy="523875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2000" b="1">
                <a:solidFill>
                  <a:srgbClr val="CC3300"/>
                </a:solidFill>
              </a:rPr>
              <a:t> </a:t>
            </a:r>
            <a:r>
              <a:rPr lang="en-US" altLang="vi-VN" sz="2800" b="1">
                <a:solidFill>
                  <a:srgbClr val="CC3300"/>
                </a:solidFill>
              </a:rPr>
              <a:t>Sai</a:t>
            </a:r>
          </a:p>
        </p:txBody>
      </p:sp>
      <p:pic>
        <p:nvPicPr>
          <p:cNvPr id="20" name="Picture 5" descr="a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52600"/>
            <a:ext cx="7543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3886200" y="5957889"/>
            <a:ext cx="1371600" cy="523875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CC3300"/>
                </a:solidFill>
              </a:rPr>
              <a:t>Đúng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6172200" y="5943601"/>
            <a:ext cx="1371600" cy="523875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CC3300"/>
                </a:solidFill>
              </a:rPr>
              <a:t>Đúng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9" grpId="1" animBg="1"/>
      <p:bldP spid="22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2"/>
          <p:cNvSpPr>
            <a:spLocks noChangeArrowheads="1"/>
          </p:cNvSpPr>
          <p:nvPr/>
        </p:nvSpPr>
        <p:spPr bwMode="auto">
          <a:xfrm>
            <a:off x="4191000" y="533400"/>
            <a:ext cx="38862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604" name="Straight Connector 39"/>
          <p:cNvCxnSpPr>
            <a:cxnSpLocks noChangeShapeType="1"/>
          </p:cNvCxnSpPr>
          <p:nvPr/>
        </p:nvCxnSpPr>
        <p:spPr bwMode="auto">
          <a:xfrm>
            <a:off x="4648200" y="1066800"/>
            <a:ext cx="30480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"/>
          <p:cNvSpPr>
            <a:spLocks noChangeArrowheads="1"/>
          </p:cNvSpPr>
          <p:nvPr/>
        </p:nvSpPr>
        <p:spPr bwMode="auto">
          <a:xfrm>
            <a:off x="3962400" y="1219200"/>
            <a:ext cx="44196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524000" y="1752600"/>
            <a:ext cx="6324600" cy="11430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200" dirty="0" err="1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endParaRPr lang="en-US" sz="3200" dirty="0">
              <a:solidFill>
                <a:srgbClr val="003B7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524000" y="2514600"/>
            <a:ext cx="4343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1981200" y="2286000"/>
            <a:ext cx="19812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Cloud Callout 9"/>
          <p:cNvSpPr>
            <a:spLocks noChangeArrowheads="1"/>
          </p:cNvSpPr>
          <p:nvPr/>
        </p:nvSpPr>
        <p:spPr bwMode="auto">
          <a:xfrm>
            <a:off x="1524000" y="3276600"/>
            <a:ext cx="4648200" cy="3513138"/>
          </a:xfrm>
          <a:prstGeom prst="cloudCallout">
            <a:avLst>
              <a:gd name="adj1" fmla="val 70250"/>
              <a:gd name="adj2" fmla="val -36199"/>
            </a:avLst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Tại sao chúng ta không vứt rác ra nơi công cộng?</a:t>
            </a: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3505200" y="2590800"/>
            <a:ext cx="71628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1905000" y="2438400"/>
            <a:ext cx="2438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200" dirty="0" err="1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  <p:cxnSp>
        <p:nvCxnSpPr>
          <p:cNvPr id="25612" name="Straight Connector 14"/>
          <p:cNvCxnSpPr>
            <a:cxnSpLocks noChangeShapeType="1"/>
          </p:cNvCxnSpPr>
          <p:nvPr/>
        </p:nvCxnSpPr>
        <p:spPr bwMode="auto">
          <a:xfrm>
            <a:off x="1981200" y="2971800"/>
            <a:ext cx="19812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6"/>
          <p:cNvSpPr>
            <a:spLocks noChangeArrowheads="1"/>
          </p:cNvSpPr>
          <p:nvPr/>
        </p:nvSpPr>
        <p:spPr bwMode="auto">
          <a:xfrm flipH="1">
            <a:off x="1905000" y="6477000"/>
            <a:ext cx="76200" cy="152400"/>
          </a:xfrm>
          <a:prstGeom prst="wedgeEllipseCallout">
            <a:avLst>
              <a:gd name="adj1" fmla="val 33558"/>
              <a:gd name="adj2" fmla="val -26852"/>
            </a:avLst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FF00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7" name="Smiley Face 16"/>
          <p:cNvSpPr/>
          <p:nvPr/>
        </p:nvSpPr>
        <p:spPr bwMode="auto">
          <a:xfrm>
            <a:off x="7696200" y="3962401"/>
            <a:ext cx="2133600" cy="2206625"/>
          </a:xfrm>
          <a:prstGeom prst="smileyFace">
            <a:avLst/>
          </a:prstGeom>
          <a:solidFill>
            <a:srgbClr val="FF99FF"/>
          </a:solidFill>
          <a:ln w="9525" cap="flat" cmpd="sng" algn="ctr">
            <a:solidFill>
              <a:schemeClr val="tx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9600" dirty="0">
              <a:solidFill>
                <a:srgbClr val="FF33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162800" y="3014664"/>
            <a:ext cx="9906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11500">
                <a:solidFill>
                  <a:srgbClr val="FF3300"/>
                </a:solidFill>
              </a:rPr>
              <a:t>?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6" grpId="0" animBg="1"/>
      <p:bldP spid="17" grpId="0" animBg="1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2"/>
          <p:cNvSpPr>
            <a:spLocks noChangeArrowheads="1"/>
          </p:cNvSpPr>
          <p:nvPr/>
        </p:nvSpPr>
        <p:spPr bwMode="auto">
          <a:xfrm>
            <a:off x="4191000" y="533400"/>
            <a:ext cx="38862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628" name="Straight Connector 39"/>
          <p:cNvCxnSpPr>
            <a:cxnSpLocks noChangeShapeType="1"/>
          </p:cNvCxnSpPr>
          <p:nvPr/>
        </p:nvCxnSpPr>
        <p:spPr bwMode="auto">
          <a:xfrm>
            <a:off x="4648200" y="1066800"/>
            <a:ext cx="30480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"/>
          <p:cNvSpPr>
            <a:spLocks noChangeArrowheads="1"/>
          </p:cNvSpPr>
          <p:nvPr/>
        </p:nvSpPr>
        <p:spPr bwMode="auto">
          <a:xfrm>
            <a:off x="3962400" y="1219200"/>
            <a:ext cx="44196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524000" y="1752600"/>
            <a:ext cx="6324600" cy="11430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200" dirty="0" err="1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endParaRPr lang="en-US" sz="3200" dirty="0">
              <a:solidFill>
                <a:srgbClr val="003B7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524000" y="2514600"/>
            <a:ext cx="4343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1981200" y="2286000"/>
            <a:ext cx="19812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Cloud Callout 9"/>
          <p:cNvSpPr>
            <a:spLocks noChangeArrowheads="1"/>
          </p:cNvSpPr>
          <p:nvPr/>
        </p:nvSpPr>
        <p:spPr bwMode="auto">
          <a:xfrm>
            <a:off x="1676400" y="3276601"/>
            <a:ext cx="2819400" cy="3419475"/>
          </a:xfrm>
          <a:prstGeom prst="cloudCallout">
            <a:avLst>
              <a:gd name="adj1" fmla="val 80338"/>
              <a:gd name="adj2" fmla="val -685"/>
            </a:avLst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80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Tại sao chúng ta không vứt rác ra nơi công cộng?</a:t>
            </a: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3505200" y="2590800"/>
            <a:ext cx="71628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1905000" y="2438400"/>
            <a:ext cx="2438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200" dirty="0" err="1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  <p:cxnSp>
        <p:nvCxnSpPr>
          <p:cNvPr id="26636" name="Straight Connector 14"/>
          <p:cNvCxnSpPr>
            <a:cxnSpLocks noChangeShapeType="1"/>
          </p:cNvCxnSpPr>
          <p:nvPr/>
        </p:nvCxnSpPr>
        <p:spPr bwMode="auto">
          <a:xfrm>
            <a:off x="1981200" y="2971800"/>
            <a:ext cx="19812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6"/>
          <p:cNvSpPr>
            <a:spLocks noChangeArrowheads="1"/>
          </p:cNvSpPr>
          <p:nvPr/>
        </p:nvSpPr>
        <p:spPr bwMode="auto">
          <a:xfrm flipH="1">
            <a:off x="1905000" y="6477000"/>
            <a:ext cx="76200" cy="152400"/>
          </a:xfrm>
          <a:prstGeom prst="wedgeEllipseCallout">
            <a:avLst>
              <a:gd name="adj1" fmla="val 33558"/>
              <a:gd name="adj2" fmla="val -26852"/>
            </a:avLst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FF00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9" name="AutoShape 2"/>
          <p:cNvSpPr>
            <a:spLocks noChangeArrowheads="1"/>
          </p:cNvSpPr>
          <p:nvPr/>
        </p:nvSpPr>
        <p:spPr bwMode="auto">
          <a:xfrm>
            <a:off x="4953000" y="4267200"/>
            <a:ext cx="5715000" cy="1676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vất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vả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6" grpId="0" animBg="1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2"/>
          <p:cNvSpPr>
            <a:spLocks noChangeArrowheads="1"/>
          </p:cNvSpPr>
          <p:nvPr/>
        </p:nvSpPr>
        <p:spPr bwMode="auto">
          <a:xfrm>
            <a:off x="4191000" y="533400"/>
            <a:ext cx="38862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652" name="Straight Connector 39"/>
          <p:cNvCxnSpPr>
            <a:cxnSpLocks noChangeShapeType="1"/>
          </p:cNvCxnSpPr>
          <p:nvPr/>
        </p:nvCxnSpPr>
        <p:spPr bwMode="auto">
          <a:xfrm>
            <a:off x="4648200" y="1066800"/>
            <a:ext cx="30480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"/>
          <p:cNvSpPr>
            <a:spLocks noChangeArrowheads="1"/>
          </p:cNvSpPr>
          <p:nvPr/>
        </p:nvSpPr>
        <p:spPr bwMode="auto">
          <a:xfrm>
            <a:off x="3962400" y="1219200"/>
            <a:ext cx="44196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524000" y="1828800"/>
            <a:ext cx="2438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524000" y="2514600"/>
            <a:ext cx="4343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656" name="Straight Connector 8"/>
          <p:cNvCxnSpPr>
            <a:cxnSpLocks noChangeShapeType="1"/>
          </p:cNvCxnSpPr>
          <p:nvPr/>
        </p:nvCxnSpPr>
        <p:spPr bwMode="auto">
          <a:xfrm>
            <a:off x="1600200" y="2360614"/>
            <a:ext cx="1981200" cy="1587"/>
          </a:xfrm>
          <a:prstGeom prst="line">
            <a:avLst/>
          </a:prstGeom>
          <a:noFill/>
          <a:ln w="635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7" name="Straight Connector 37"/>
          <p:cNvCxnSpPr>
            <a:cxnSpLocks noChangeShapeType="1"/>
          </p:cNvCxnSpPr>
          <p:nvPr/>
        </p:nvCxnSpPr>
        <p:spPr bwMode="auto">
          <a:xfrm rot="16200000" flipH="1">
            <a:off x="3619500" y="4305300"/>
            <a:ext cx="5029200" cy="76200"/>
          </a:xfrm>
          <a:prstGeom prst="line">
            <a:avLst/>
          </a:prstGeom>
          <a:noFill/>
          <a:ln w="8890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1524000" y="3048000"/>
            <a:ext cx="2438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dirty="0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1524000" y="4038600"/>
            <a:ext cx="4343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 flipH="1">
            <a:off x="1905000" y="6477000"/>
            <a:ext cx="76200" cy="152400"/>
          </a:xfrm>
          <a:prstGeom prst="wedgeEllipseCallout">
            <a:avLst>
              <a:gd name="adj1" fmla="val 33558"/>
              <a:gd name="adj2" fmla="val -26852"/>
            </a:avLst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FF00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6" name="AutoShape 2"/>
          <p:cNvSpPr>
            <a:spLocks noChangeArrowheads="1"/>
          </p:cNvSpPr>
          <p:nvPr/>
        </p:nvSpPr>
        <p:spPr bwMode="auto">
          <a:xfrm>
            <a:off x="1524000" y="5105400"/>
            <a:ext cx="2438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3:</a:t>
            </a:r>
          </a:p>
        </p:txBody>
      </p:sp>
      <p:sp>
        <p:nvSpPr>
          <p:cNvPr id="17" name="AutoShape 2"/>
          <p:cNvSpPr>
            <a:spLocks noChangeArrowheads="1"/>
          </p:cNvSpPr>
          <p:nvPr/>
        </p:nvSpPr>
        <p:spPr bwMode="auto">
          <a:xfrm>
            <a:off x="1524000" y="5715000"/>
            <a:ext cx="4343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663" name="Straight Connector 18"/>
          <p:cNvCxnSpPr>
            <a:cxnSpLocks noChangeShapeType="1"/>
          </p:cNvCxnSpPr>
          <p:nvPr/>
        </p:nvCxnSpPr>
        <p:spPr bwMode="auto">
          <a:xfrm>
            <a:off x="1676400" y="3581400"/>
            <a:ext cx="1981200" cy="1588"/>
          </a:xfrm>
          <a:prstGeom prst="line">
            <a:avLst/>
          </a:prstGeom>
          <a:noFill/>
          <a:ln w="635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>
            <a:off x="1752600" y="5638800"/>
            <a:ext cx="1981200" cy="1588"/>
          </a:xfrm>
          <a:prstGeom prst="line">
            <a:avLst/>
          </a:prstGeom>
          <a:noFill/>
          <a:ln w="635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2"/>
          <p:cNvSpPr>
            <a:spLocks noChangeArrowheads="1"/>
          </p:cNvSpPr>
          <p:nvPr/>
        </p:nvSpPr>
        <p:spPr bwMode="auto">
          <a:xfrm>
            <a:off x="4191000" y="533400"/>
            <a:ext cx="38862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676" name="Straight Connector 39"/>
          <p:cNvCxnSpPr>
            <a:cxnSpLocks noChangeShapeType="1"/>
          </p:cNvCxnSpPr>
          <p:nvPr/>
        </p:nvCxnSpPr>
        <p:spPr bwMode="auto">
          <a:xfrm>
            <a:off x="4648200" y="1066800"/>
            <a:ext cx="30480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"/>
          <p:cNvSpPr>
            <a:spLocks noChangeArrowheads="1"/>
          </p:cNvSpPr>
          <p:nvPr/>
        </p:nvSpPr>
        <p:spPr bwMode="auto">
          <a:xfrm>
            <a:off x="3962400" y="1219200"/>
            <a:ext cx="44196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524000" y="1752600"/>
            <a:ext cx="6324600" cy="11430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200" dirty="0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endParaRPr lang="en-US" sz="3200" dirty="0">
              <a:solidFill>
                <a:srgbClr val="003B7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524000" y="2514600"/>
            <a:ext cx="4343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1981200" y="2286000"/>
            <a:ext cx="19812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3505200" y="2590800"/>
            <a:ext cx="71628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1905000" y="2438400"/>
            <a:ext cx="2438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200" dirty="0" err="1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  <p:cxnSp>
        <p:nvCxnSpPr>
          <p:cNvPr id="28683" name="Straight Connector 14"/>
          <p:cNvCxnSpPr>
            <a:cxnSpLocks noChangeShapeType="1"/>
          </p:cNvCxnSpPr>
          <p:nvPr/>
        </p:nvCxnSpPr>
        <p:spPr bwMode="auto">
          <a:xfrm>
            <a:off x="1981200" y="2971800"/>
            <a:ext cx="19812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AutoShape 2"/>
          <p:cNvSpPr>
            <a:spLocks noChangeArrowheads="1"/>
          </p:cNvSpPr>
          <p:nvPr/>
        </p:nvSpPr>
        <p:spPr bwMode="auto">
          <a:xfrm>
            <a:off x="3886200" y="3429000"/>
            <a:ext cx="3962400" cy="914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endParaRPr lang="en-US" sz="3200" dirty="0">
              <a:solidFill>
                <a:srgbClr val="003B7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685" name="Straight Connector 20"/>
          <p:cNvCxnSpPr>
            <a:cxnSpLocks noChangeShapeType="1"/>
          </p:cNvCxnSpPr>
          <p:nvPr/>
        </p:nvCxnSpPr>
        <p:spPr bwMode="auto">
          <a:xfrm>
            <a:off x="2057400" y="3810000"/>
            <a:ext cx="19812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AutoShape 2"/>
          <p:cNvSpPr>
            <a:spLocks noChangeArrowheads="1"/>
          </p:cNvSpPr>
          <p:nvPr/>
        </p:nvSpPr>
        <p:spPr bwMode="auto">
          <a:xfrm>
            <a:off x="1828800" y="3276600"/>
            <a:ext cx="25908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200" dirty="0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3:</a:t>
            </a:r>
          </a:p>
        </p:txBody>
      </p:sp>
      <p:sp>
        <p:nvSpPr>
          <p:cNvPr id="23" name="AutoShape 2"/>
          <p:cNvSpPr>
            <a:spLocks noChangeArrowheads="1"/>
          </p:cNvSpPr>
          <p:nvPr/>
        </p:nvSpPr>
        <p:spPr bwMode="auto">
          <a:xfrm>
            <a:off x="1752600" y="3962400"/>
            <a:ext cx="9144000" cy="12192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endParaRPr lang="en-US" sz="3200" dirty="0">
              <a:solidFill>
                <a:srgbClr val="003B7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auto">
          <a:xfrm flipH="1">
            <a:off x="1905000" y="6477000"/>
            <a:ext cx="76200" cy="152400"/>
          </a:xfrm>
          <a:prstGeom prst="wedgeEllipseCallout">
            <a:avLst>
              <a:gd name="adj1" fmla="val 33558"/>
              <a:gd name="adj2" fmla="val -26852"/>
            </a:avLst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FF00FF"/>
              </a:solidFill>
              <a:latin typeface="Verdana" pitchFamily="34" charset="0"/>
              <a:cs typeface="Arial" charset="0"/>
            </a:endParaRPr>
          </a:p>
        </p:txBody>
      </p:sp>
      <p:graphicFrame>
        <p:nvGraphicFramePr>
          <p:cNvPr id="25" name="Group 30"/>
          <p:cNvGraphicFramePr>
            <a:graphicFrameLocks noGrp="1"/>
          </p:cNvGraphicFramePr>
          <p:nvPr>
            <p:ph/>
          </p:nvPr>
        </p:nvGraphicFramePr>
        <p:xfrm>
          <a:off x="1981200" y="4191000"/>
          <a:ext cx="8153400" cy="2362200"/>
        </p:xfrm>
        <a:graphic>
          <a:graphicData uri="http://schemas.openxmlformats.org/drawingml/2006/table">
            <a:tbl>
              <a:tblPr/>
              <a:tblGrid>
                <a:gridCol w="203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Line 40"/>
          <p:cNvSpPr>
            <a:spLocks noChangeShapeType="1"/>
          </p:cNvSpPr>
          <p:nvPr/>
        </p:nvSpPr>
        <p:spPr bwMode="auto">
          <a:xfrm>
            <a:off x="1981200" y="4876800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2438400" y="4267201"/>
            <a:ext cx="137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280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Chôn</a:t>
            </a:r>
          </a:p>
        </p:txBody>
      </p:sp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4800600" y="42814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280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Ủ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629400" y="4191001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80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8534400" y="4267201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80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Tái chế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057400" y="5029201"/>
            <a:ext cx="1752600" cy="1262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14800" y="5029201"/>
            <a:ext cx="1752600" cy="1230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rơm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rạ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24600" y="4953001"/>
            <a:ext cx="1828800" cy="1662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ni-lông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305800" y="4953001"/>
            <a:ext cx="1828800" cy="1662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nhựa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nhôm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  <p:bldP spid="23" grpId="1"/>
      <p:bldP spid="24" grpId="0" animBg="1"/>
      <p:bldP spid="26" grpId="0" animBg="1"/>
      <p:bldP spid="27" grpId="0"/>
      <p:bldP spid="29" grpId="0"/>
      <p:bldP spid="30" grpId="0"/>
      <p:bldP spid="31" grpId="0"/>
      <p:bldP spid="33" grpId="0"/>
      <p:bldP spid="34" grpId="0"/>
      <p:bldP spid="35" grpId="0"/>
      <p:bldP spid="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2"/>
          <p:cNvSpPr>
            <a:spLocks noChangeArrowheads="1"/>
          </p:cNvSpPr>
          <p:nvPr/>
        </p:nvSpPr>
        <p:spPr bwMode="auto">
          <a:xfrm>
            <a:off x="4191000" y="533400"/>
            <a:ext cx="38862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700" name="Straight Connector 39"/>
          <p:cNvCxnSpPr>
            <a:cxnSpLocks noChangeShapeType="1"/>
          </p:cNvCxnSpPr>
          <p:nvPr/>
        </p:nvCxnSpPr>
        <p:spPr bwMode="auto">
          <a:xfrm>
            <a:off x="4648200" y="1066800"/>
            <a:ext cx="30480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"/>
          <p:cNvSpPr>
            <a:spLocks noChangeArrowheads="1"/>
          </p:cNvSpPr>
          <p:nvPr/>
        </p:nvSpPr>
        <p:spPr bwMode="auto">
          <a:xfrm>
            <a:off x="3962400" y="1219200"/>
            <a:ext cx="44196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524000" y="1752600"/>
            <a:ext cx="6324600" cy="11430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200" dirty="0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endParaRPr lang="en-US" sz="3200" dirty="0">
              <a:solidFill>
                <a:srgbClr val="003B7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524000" y="2514600"/>
            <a:ext cx="4343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1981200" y="2286000"/>
            <a:ext cx="19812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3505200" y="2590800"/>
            <a:ext cx="71628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1905000" y="2438400"/>
            <a:ext cx="2438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200" dirty="0" err="1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  <p:cxnSp>
        <p:nvCxnSpPr>
          <p:cNvPr id="29707" name="Straight Connector 14"/>
          <p:cNvCxnSpPr>
            <a:cxnSpLocks noChangeShapeType="1"/>
          </p:cNvCxnSpPr>
          <p:nvPr/>
        </p:nvCxnSpPr>
        <p:spPr bwMode="auto">
          <a:xfrm>
            <a:off x="1981200" y="2971800"/>
            <a:ext cx="19812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AutoShape 2"/>
          <p:cNvSpPr>
            <a:spLocks noChangeArrowheads="1"/>
          </p:cNvSpPr>
          <p:nvPr/>
        </p:nvSpPr>
        <p:spPr bwMode="auto">
          <a:xfrm>
            <a:off x="3886200" y="3429000"/>
            <a:ext cx="3962400" cy="914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endParaRPr lang="en-US" sz="3200" dirty="0">
              <a:solidFill>
                <a:srgbClr val="003B7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709" name="Straight Connector 20"/>
          <p:cNvCxnSpPr>
            <a:cxnSpLocks noChangeShapeType="1"/>
          </p:cNvCxnSpPr>
          <p:nvPr/>
        </p:nvCxnSpPr>
        <p:spPr bwMode="auto">
          <a:xfrm>
            <a:off x="2057400" y="3810000"/>
            <a:ext cx="19812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AutoShape 2"/>
          <p:cNvSpPr>
            <a:spLocks noChangeArrowheads="1"/>
          </p:cNvSpPr>
          <p:nvPr/>
        </p:nvSpPr>
        <p:spPr bwMode="auto">
          <a:xfrm>
            <a:off x="1828800" y="3276600"/>
            <a:ext cx="25908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200" dirty="0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3:</a:t>
            </a:r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auto">
          <a:xfrm flipH="1">
            <a:off x="1905000" y="6477000"/>
            <a:ext cx="76200" cy="152400"/>
          </a:xfrm>
          <a:prstGeom prst="wedgeEllipseCallout">
            <a:avLst>
              <a:gd name="adj1" fmla="val 33558"/>
              <a:gd name="adj2" fmla="val -26852"/>
            </a:avLst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FF00FF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32" name="Picture 8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0"/>
            <a:ext cx="1295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AutoShape 2"/>
          <p:cNvSpPr>
            <a:spLocks noChangeArrowheads="1"/>
          </p:cNvSpPr>
          <p:nvPr/>
        </p:nvSpPr>
        <p:spPr bwMode="auto">
          <a:xfrm>
            <a:off x="2590800" y="4343400"/>
            <a:ext cx="6781800" cy="2438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Chôn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-Ủ (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,…);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endParaRPr lang="en-US" sz="3200" dirty="0">
              <a:solidFill>
                <a:srgbClr val="003B7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 animBg="1"/>
      <p:bldP spid="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C:\Documents and Settings\FFK\My Documents\My Pictures\1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8883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C:\Documents and Settings\FFK\My Documents\My Pictures\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C:\Documents and Settings\FFK\My Documents\My Pictures\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C:\Documents and Settings\FFK\My Documents\My Pictures\lo u ra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 descr="C:\Documents and Settings\FFK\My Documents\My Pictures\u ra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54864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 descr="C:\Documents and Settings\FFK\My Documents\My Pictures\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419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" descr="C:\Documents and Settings\FFK\My Documents\My Pictures\2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4662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0" descr="C:\Documents and Settings\FFK\My Documents\My Pictures\lo dot rac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1" descr="C:\Documents and Settings\FFK\My Documents\My Pictures\taiche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448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5" descr="C:\Documents and Settings\FFK\My Documents\My Pictures\CAZQG0ZBCAG9FGUUCASKTC40CABRP8SACA944XZNCAD9I4PXCA1LT3J1CAZTZS48CAOOFL0GCARASI68CAPL0KDLCA1IPFQ6CA12Q8M6CANR0TVBCAPXTCQ6CA6V0ZD5CA742IT7CA1QW3ZOCAHTDD72CAPXYUS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38" y="0"/>
            <a:ext cx="93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 descr="xu ly rac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93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25" name="Picture 5" descr="ad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0"/>
            <a:ext cx="914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26" name="Picture 6" descr="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4495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27" name="Picture 7" descr="ad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648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"/>
                                        <p:tgtEl>
                                          <p:spTgt spid="3379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379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7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7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200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7" descr="a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76600"/>
            <a:ext cx="2971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8" descr="a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76600"/>
            <a:ext cx="3200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" descr="a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971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0" descr="images1540706_anh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2971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1" descr="a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276600"/>
            <a:ext cx="2971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 dir="in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2"/>
          <p:cNvSpPr>
            <a:spLocks noChangeArrowheads="1"/>
          </p:cNvSpPr>
          <p:nvPr/>
        </p:nvSpPr>
        <p:spPr bwMode="auto">
          <a:xfrm>
            <a:off x="4191000" y="533400"/>
            <a:ext cx="38862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772" name="Straight Connector 39"/>
          <p:cNvCxnSpPr>
            <a:cxnSpLocks noChangeShapeType="1"/>
          </p:cNvCxnSpPr>
          <p:nvPr/>
        </p:nvCxnSpPr>
        <p:spPr bwMode="auto">
          <a:xfrm>
            <a:off x="4648200" y="1066800"/>
            <a:ext cx="30480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"/>
          <p:cNvSpPr>
            <a:spLocks noChangeArrowheads="1"/>
          </p:cNvSpPr>
          <p:nvPr/>
        </p:nvSpPr>
        <p:spPr bwMode="auto">
          <a:xfrm>
            <a:off x="3962400" y="1219200"/>
            <a:ext cx="44196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2362200" y="2362200"/>
            <a:ext cx="8001000" cy="19050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-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thối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rữa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hôi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thối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-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ruồi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muỗi</a:t>
            </a:r>
            <a:r>
              <a:rPr lang="en-US" sz="36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  <p:pic>
        <p:nvPicPr>
          <p:cNvPr id="11" name="Picture 8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33800"/>
            <a:ext cx="1295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6"/>
          <p:cNvSpPr>
            <a:spLocks noChangeArrowheads="1"/>
          </p:cNvSpPr>
          <p:nvPr/>
        </p:nvSpPr>
        <p:spPr bwMode="auto">
          <a:xfrm flipH="1">
            <a:off x="2209800" y="4343400"/>
            <a:ext cx="76200" cy="152400"/>
          </a:xfrm>
          <a:prstGeom prst="wedgeEllipseCallout">
            <a:avLst>
              <a:gd name="adj1" fmla="val 33560"/>
              <a:gd name="adj2" fmla="val -2685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vi-VN" b="1">
              <a:solidFill>
                <a:srgbClr val="FF00FF"/>
              </a:solidFill>
            </a:endParaRP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2590800" y="4876800"/>
            <a:ext cx="7772400" cy="2438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Chôn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;-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;-Ủ (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,…);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endParaRPr lang="en-US" sz="3200" dirty="0">
              <a:solidFill>
                <a:srgbClr val="003B7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33795" name="Picture 3" descr="CROWNC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-14288"/>
            <a:ext cx="9144000" cy="6899276"/>
          </a:xfr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2667000" y="1905000"/>
            <a:ext cx="6553200" cy="1143000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gradFill rotWithShape="1">
            <a:gsLst>
              <a:gs pos="0">
                <a:srgbClr val="99CCFF"/>
              </a:gs>
              <a:gs pos="50000">
                <a:srgbClr val="FFFFFF"/>
              </a:gs>
              <a:gs pos="100000">
                <a:srgbClr val="99CC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FFFFFF"/>
              </a:solidFill>
            </a:endParaRPr>
          </a:p>
        </p:txBody>
      </p:sp>
      <p:pic>
        <p:nvPicPr>
          <p:cNvPr id="33797" name="Picture 5" descr="CROWN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8001000" y="2971801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 altLang="vi-VN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772401" y="4992688"/>
            <a:ext cx="1808163" cy="1619250"/>
            <a:chOff x="3570" y="1008"/>
            <a:chExt cx="1259" cy="1379"/>
          </a:xfrm>
        </p:grpSpPr>
        <p:grpSp>
          <p:nvGrpSpPr>
            <p:cNvPr id="33844" name="Group 8"/>
            <p:cNvGrpSpPr>
              <a:grpSpLocks/>
            </p:cNvGrpSpPr>
            <p:nvPr/>
          </p:nvGrpSpPr>
          <p:grpSpPr bwMode="auto">
            <a:xfrm>
              <a:off x="3570" y="1008"/>
              <a:ext cx="1259" cy="1379"/>
              <a:chOff x="2256" y="2496"/>
              <a:chExt cx="1259" cy="1523"/>
            </a:xfrm>
          </p:grpSpPr>
          <p:grpSp>
            <p:nvGrpSpPr>
              <p:cNvPr id="33846" name="Group 9"/>
              <p:cNvGrpSpPr>
                <a:grpSpLocks/>
              </p:cNvGrpSpPr>
              <p:nvPr/>
            </p:nvGrpSpPr>
            <p:grpSpPr bwMode="auto">
              <a:xfrm>
                <a:off x="2256" y="2496"/>
                <a:ext cx="1259" cy="1523"/>
                <a:chOff x="2256" y="2400"/>
                <a:chExt cx="1259" cy="1523"/>
              </a:xfrm>
            </p:grpSpPr>
            <p:sp>
              <p:nvSpPr>
                <p:cNvPr id="33848" name="AutoShape 10"/>
                <p:cNvSpPr>
                  <a:spLocks noChangeArrowheads="1"/>
                </p:cNvSpPr>
                <p:nvPr/>
              </p:nvSpPr>
              <p:spPr bwMode="auto">
                <a:xfrm>
                  <a:off x="2496" y="2400"/>
                  <a:ext cx="816" cy="6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5029 w 21600"/>
                    <a:gd name="T13" fmla="*/ 2282 h 21600"/>
                    <a:gd name="T14" fmla="*/ 16544 w 21600"/>
                    <a:gd name="T15" fmla="*/ 1369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solidFill>
                  <a:srgbClr val="FF3300"/>
                </a:solidFill>
                <a:ln w="9525" algn="ctr">
                  <a:solidFill>
                    <a:srgbClr val="FF99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altLang="vi-VN">
                    <a:solidFill>
                      <a:srgbClr val="FFFFFF"/>
                    </a:solidFill>
                  </a:endParaRPr>
                </a:p>
              </p:txBody>
            </p:sp>
            <p:pic>
              <p:nvPicPr>
                <p:cNvPr id="33849" name="Picture 11" descr="happymom8b"/>
                <p:cNvPicPr>
                  <a:picLocks noChangeAspect="1" noChangeArrowheads="1" noCrop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56" y="2544"/>
                  <a:ext cx="1259" cy="13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33847" name="Text Box 12"/>
              <p:cNvSpPr txBox="1">
                <a:spLocks noChangeArrowheads="1"/>
              </p:cNvSpPr>
              <p:nvPr/>
            </p:nvSpPr>
            <p:spPr bwMode="auto">
              <a:xfrm>
                <a:off x="2592" y="2496"/>
                <a:ext cx="864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vi-VN" altLang="vi-VN" sz="1600" b="1">
                  <a:solidFill>
                    <a:srgbClr val="0066CC"/>
                  </a:solidFill>
                  <a:latin typeface=".VnTimeH" pitchFamily="34" charset="0"/>
                </a:endParaRPr>
              </a:p>
            </p:txBody>
          </p:sp>
        </p:grpSp>
        <p:sp>
          <p:nvSpPr>
            <p:cNvPr id="33845" name="AutoShape 13"/>
            <p:cNvSpPr>
              <a:spLocks noChangeArrowheads="1"/>
            </p:cNvSpPr>
            <p:nvPr/>
          </p:nvSpPr>
          <p:spPr bwMode="auto">
            <a:xfrm rot="-482766">
              <a:off x="3840" y="1440"/>
              <a:ext cx="480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40 w 21600"/>
                <a:gd name="T13" fmla="*/ 2250 h 21600"/>
                <a:gd name="T14" fmla="*/ 16560 w 21600"/>
                <a:gd name="T15" fmla="*/ 1366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FFFFFF"/>
                </a:solidFill>
              </a:endParaRPr>
            </a:p>
          </p:txBody>
        </p:sp>
      </p:grpSp>
      <p:sp>
        <p:nvSpPr>
          <p:cNvPr id="373774" name="WordArt 14"/>
          <p:cNvSpPr>
            <a:spLocks noChangeArrowheads="1" noChangeShapeType="1" noTextEdit="1"/>
          </p:cNvSpPr>
          <p:nvPr/>
        </p:nvSpPr>
        <p:spPr bwMode="auto">
          <a:xfrm>
            <a:off x="3886200" y="3400426"/>
            <a:ext cx="4572000" cy="7905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 dirty="0">
                <a:ln w="12700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FF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erdana" pitchFamily="34" charset="0"/>
                <a:cs typeface="Arial" charset="0"/>
              </a:rPr>
              <a:t>Chúc các em</a:t>
            </a:r>
          </a:p>
        </p:txBody>
      </p:sp>
      <p:pic>
        <p:nvPicPr>
          <p:cNvPr id="33801" name="Picture 15" descr="Ring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1" y="2057400"/>
            <a:ext cx="10207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6" descr="JULY401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133600"/>
            <a:ext cx="10239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17" descr="JULY401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2286000"/>
            <a:ext cx="1014413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4" name="Picture 18" descr="pink_flower_divider_md_w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143000"/>
            <a:ext cx="3276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5" name="Oval 19"/>
          <p:cNvSpPr>
            <a:spLocks noChangeArrowheads="1"/>
          </p:cNvSpPr>
          <p:nvPr/>
        </p:nvSpPr>
        <p:spPr bwMode="auto">
          <a:xfrm>
            <a:off x="3276600" y="6248400"/>
            <a:ext cx="7620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FFFFFF"/>
              </a:solidFill>
            </a:endParaRPr>
          </a:p>
        </p:txBody>
      </p:sp>
      <p:sp>
        <p:nvSpPr>
          <p:cNvPr id="33806" name="Oval 20"/>
          <p:cNvSpPr>
            <a:spLocks noChangeArrowheads="1"/>
          </p:cNvSpPr>
          <p:nvPr/>
        </p:nvSpPr>
        <p:spPr bwMode="auto">
          <a:xfrm>
            <a:off x="4876800" y="6096000"/>
            <a:ext cx="7620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FFFFFF"/>
              </a:solidFill>
            </a:endParaRPr>
          </a:p>
        </p:txBody>
      </p:sp>
      <p:sp>
        <p:nvSpPr>
          <p:cNvPr id="33807" name="Oval 21"/>
          <p:cNvSpPr>
            <a:spLocks noChangeArrowheads="1"/>
          </p:cNvSpPr>
          <p:nvPr/>
        </p:nvSpPr>
        <p:spPr bwMode="auto">
          <a:xfrm>
            <a:off x="6934200" y="6248400"/>
            <a:ext cx="7620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FFFFFF"/>
              </a:solidFill>
            </a:endParaRPr>
          </a:p>
        </p:txBody>
      </p:sp>
      <p:pic>
        <p:nvPicPr>
          <p:cNvPr id="33808" name="Picture 22" descr="B40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076" y="6172200"/>
            <a:ext cx="6699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6172201" y="4800601"/>
            <a:ext cx="1808163" cy="1795463"/>
            <a:chOff x="3312" y="2160"/>
            <a:chExt cx="1950" cy="2280"/>
          </a:xfrm>
        </p:grpSpPr>
        <p:grpSp>
          <p:nvGrpSpPr>
            <p:cNvPr id="33836" name="Group 24"/>
            <p:cNvGrpSpPr>
              <a:grpSpLocks/>
            </p:cNvGrpSpPr>
            <p:nvPr/>
          </p:nvGrpSpPr>
          <p:grpSpPr bwMode="auto">
            <a:xfrm>
              <a:off x="3312" y="2160"/>
              <a:ext cx="1950" cy="2280"/>
              <a:chOff x="4176" y="2304"/>
              <a:chExt cx="1950" cy="2280"/>
            </a:xfrm>
          </p:grpSpPr>
          <p:sp>
            <p:nvSpPr>
              <p:cNvPr id="33838" name="Text Box 25"/>
              <p:cNvSpPr txBox="1">
                <a:spLocks noChangeArrowheads="1"/>
              </p:cNvSpPr>
              <p:nvPr/>
            </p:nvSpPr>
            <p:spPr bwMode="auto">
              <a:xfrm>
                <a:off x="4753" y="2403"/>
                <a:ext cx="717" cy="1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vi-VN">
                    <a:solidFill>
                      <a:srgbClr val="0066CC"/>
                    </a:solidFill>
                    <a:latin typeface="VNI-Auchon" pitchFamily="2" charset="0"/>
                  </a:rPr>
                  <a:t>HOÏC GIOÛI</a:t>
                </a:r>
              </a:p>
            </p:txBody>
          </p:sp>
          <p:grpSp>
            <p:nvGrpSpPr>
              <p:cNvPr id="33839" name="Group 26"/>
              <p:cNvGrpSpPr>
                <a:grpSpLocks/>
              </p:cNvGrpSpPr>
              <p:nvPr/>
            </p:nvGrpSpPr>
            <p:grpSpPr bwMode="auto">
              <a:xfrm>
                <a:off x="4176" y="2304"/>
                <a:ext cx="1950" cy="2280"/>
                <a:chOff x="3456" y="1728"/>
                <a:chExt cx="1950" cy="2280"/>
              </a:xfrm>
            </p:grpSpPr>
            <p:grpSp>
              <p:nvGrpSpPr>
                <p:cNvPr id="33840" name="Group 27"/>
                <p:cNvGrpSpPr>
                  <a:grpSpLocks/>
                </p:cNvGrpSpPr>
                <p:nvPr/>
              </p:nvGrpSpPr>
              <p:grpSpPr bwMode="auto">
                <a:xfrm>
                  <a:off x="3456" y="1728"/>
                  <a:ext cx="1950" cy="2280"/>
                  <a:chOff x="3648" y="1824"/>
                  <a:chExt cx="1950" cy="2280"/>
                </a:xfrm>
              </p:grpSpPr>
              <p:sp>
                <p:nvSpPr>
                  <p:cNvPr id="33842" name="AutoShape 28"/>
                  <p:cNvSpPr>
                    <a:spLocks noChangeArrowheads="1"/>
                  </p:cNvSpPr>
                  <p:nvPr/>
                </p:nvSpPr>
                <p:spPr bwMode="auto">
                  <a:xfrm>
                    <a:off x="4128" y="1824"/>
                    <a:ext cx="1056" cy="81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17694720 60000 65536"/>
                      <a:gd name="T9" fmla="*/ 11796480 60000 65536"/>
                      <a:gd name="T10" fmla="*/ 5898240 60000 65536"/>
                      <a:gd name="T11" fmla="*/ 0 60000 65536"/>
                      <a:gd name="T12" fmla="*/ 5032 w 21600"/>
                      <a:gd name="T13" fmla="*/ 2276 h 21600"/>
                      <a:gd name="T14" fmla="*/ 16548 w 21600"/>
                      <a:gd name="T15" fmla="*/ 13685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860" y="2187"/>
                        </a:moveTo>
                        <a:cubicBezTo>
                          <a:pt x="10451" y="1746"/>
                          <a:pt x="9529" y="1018"/>
                          <a:pt x="9015" y="730"/>
                        </a:cubicBezTo>
                        <a:cubicBezTo>
                          <a:pt x="7865" y="152"/>
                          <a:pt x="6685" y="0"/>
                          <a:pt x="5415" y="0"/>
                        </a:cubicBezTo>
                        <a:cubicBezTo>
                          <a:pt x="4175" y="152"/>
                          <a:pt x="2995" y="575"/>
                          <a:pt x="1967" y="1305"/>
                        </a:cubicBezTo>
                        <a:cubicBezTo>
                          <a:pt x="1150" y="2187"/>
                          <a:pt x="575" y="3222"/>
                          <a:pt x="242" y="4220"/>
                        </a:cubicBezTo>
                        <a:cubicBezTo>
                          <a:pt x="0" y="5410"/>
                          <a:pt x="242" y="6560"/>
                          <a:pt x="575" y="7597"/>
                        </a:cubicBezTo>
                        <a:lnTo>
                          <a:pt x="10860" y="21600"/>
                        </a:lnTo>
                        <a:lnTo>
                          <a:pt x="20995" y="7597"/>
                        </a:lnTo>
                        <a:cubicBezTo>
                          <a:pt x="21480" y="6560"/>
                          <a:pt x="21600" y="5410"/>
                          <a:pt x="21480" y="4220"/>
                        </a:cubicBezTo>
                        <a:cubicBezTo>
                          <a:pt x="21115" y="3222"/>
                          <a:pt x="20420" y="2187"/>
                          <a:pt x="19632" y="1305"/>
                        </a:cubicBezTo>
                        <a:cubicBezTo>
                          <a:pt x="18575" y="575"/>
                          <a:pt x="17425" y="152"/>
                          <a:pt x="16275" y="0"/>
                        </a:cubicBezTo>
                        <a:cubicBezTo>
                          <a:pt x="15005" y="0"/>
                          <a:pt x="13735" y="152"/>
                          <a:pt x="12705" y="730"/>
                        </a:cubicBezTo>
                        <a:cubicBezTo>
                          <a:pt x="12176" y="1018"/>
                          <a:pt x="11254" y="1746"/>
                          <a:pt x="10860" y="2187"/>
                        </a:cubicBezTo>
                        <a:close/>
                      </a:path>
                    </a:pathLst>
                  </a:custGeom>
                  <a:solidFill>
                    <a:srgbClr val="FF3300"/>
                  </a:solidFill>
                  <a:ln w="9525" algn="ctr">
                    <a:solidFill>
                      <a:srgbClr val="FF99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9pPr>
                  </a:lstStyle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altLang="vi-VN">
                      <a:solidFill>
                        <a:srgbClr val="FFFFFF"/>
                      </a:solidFill>
                    </a:endParaRPr>
                  </a:p>
                </p:txBody>
              </p:sp>
              <p:pic>
                <p:nvPicPr>
                  <p:cNvPr id="33843" name="Picture 29" descr="happymom8b"/>
                  <p:cNvPicPr>
                    <a:picLocks noChangeAspect="1" noChangeArrowheads="1" noCrop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48" y="1968"/>
                    <a:ext cx="1950" cy="21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33841" name="AutoShape 30"/>
                <p:cNvSpPr>
                  <a:spLocks noChangeArrowheads="1"/>
                </p:cNvSpPr>
                <p:nvPr/>
              </p:nvSpPr>
              <p:spPr bwMode="auto">
                <a:xfrm rot="-482766">
                  <a:off x="3840" y="2352"/>
                  <a:ext cx="799" cy="62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5028 w 21600"/>
                    <a:gd name="T13" fmla="*/ 2285 h 21600"/>
                    <a:gd name="T14" fmla="*/ 16545 w 21600"/>
                    <a:gd name="T15" fmla="*/ 1367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solidFill>
                  <a:srgbClr val="FF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altLang="vi-VN">
                    <a:solidFill>
                      <a:srgbClr val="FFFFFF"/>
                    </a:solidFill>
                  </a:endParaRPr>
                </a:p>
              </p:txBody>
            </p:sp>
          </p:grpSp>
        </p:grpSp>
        <p:sp>
          <p:nvSpPr>
            <p:cNvPr id="33837" name="Text Box 31"/>
            <p:cNvSpPr txBox="1">
              <a:spLocks noChangeArrowheads="1"/>
            </p:cNvSpPr>
            <p:nvPr/>
          </p:nvSpPr>
          <p:spPr bwMode="auto">
            <a:xfrm>
              <a:off x="3742" y="2259"/>
              <a:ext cx="1200" cy="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endParaRPr lang="vi-VN" altLang="vi-VN" sz="3600">
                <a:solidFill>
                  <a:srgbClr val="0066CC"/>
                </a:solidFill>
                <a:latin typeface=".VnAristote" pitchFamily="34" charset="0"/>
              </a:endParaRPr>
            </a:p>
          </p:txBody>
        </p:sp>
      </p:grpSp>
      <p:sp>
        <p:nvSpPr>
          <p:cNvPr id="373792" name="Rectangle 32"/>
          <p:cNvSpPr>
            <a:spLocks noChangeArrowheads="1"/>
          </p:cNvSpPr>
          <p:nvPr/>
        </p:nvSpPr>
        <p:spPr bwMode="auto">
          <a:xfrm>
            <a:off x="4629150" y="4191000"/>
            <a:ext cx="14668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600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Ngoan</a:t>
            </a:r>
            <a:endParaRPr lang="en-US" sz="3600" i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3793" name="Rectangle 33"/>
          <p:cNvSpPr>
            <a:spLocks noChangeArrowheads="1"/>
          </p:cNvSpPr>
          <p:nvPr/>
        </p:nvSpPr>
        <p:spPr bwMode="auto">
          <a:xfrm>
            <a:off x="6496050" y="4267200"/>
            <a:ext cx="129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600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600" i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3794" name="Rectangle 34"/>
          <p:cNvSpPr>
            <a:spLocks noChangeArrowheads="1"/>
          </p:cNvSpPr>
          <p:nvPr/>
        </p:nvSpPr>
        <p:spPr bwMode="auto">
          <a:xfrm>
            <a:off x="8020050" y="4191000"/>
            <a:ext cx="129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600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3600" i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35"/>
          <p:cNvGrpSpPr>
            <a:grpSpLocks/>
          </p:cNvGrpSpPr>
          <p:nvPr/>
        </p:nvGrpSpPr>
        <p:grpSpPr bwMode="auto">
          <a:xfrm>
            <a:off x="2590800" y="4668838"/>
            <a:ext cx="1828800" cy="2189162"/>
            <a:chOff x="3570" y="1008"/>
            <a:chExt cx="1259" cy="1379"/>
          </a:xfrm>
        </p:grpSpPr>
        <p:grpSp>
          <p:nvGrpSpPr>
            <p:cNvPr id="33830" name="Group 36"/>
            <p:cNvGrpSpPr>
              <a:grpSpLocks/>
            </p:cNvGrpSpPr>
            <p:nvPr/>
          </p:nvGrpSpPr>
          <p:grpSpPr bwMode="auto">
            <a:xfrm>
              <a:off x="3570" y="1008"/>
              <a:ext cx="1259" cy="1379"/>
              <a:chOff x="2256" y="2496"/>
              <a:chExt cx="1259" cy="1523"/>
            </a:xfrm>
          </p:grpSpPr>
          <p:grpSp>
            <p:nvGrpSpPr>
              <p:cNvPr id="33832" name="Group 37"/>
              <p:cNvGrpSpPr>
                <a:grpSpLocks/>
              </p:cNvGrpSpPr>
              <p:nvPr/>
            </p:nvGrpSpPr>
            <p:grpSpPr bwMode="auto">
              <a:xfrm>
                <a:off x="2256" y="2496"/>
                <a:ext cx="1259" cy="1523"/>
                <a:chOff x="2256" y="2400"/>
                <a:chExt cx="1259" cy="1523"/>
              </a:xfrm>
            </p:grpSpPr>
            <p:sp>
              <p:nvSpPr>
                <p:cNvPr id="33834" name="AutoShape 38"/>
                <p:cNvSpPr>
                  <a:spLocks noChangeArrowheads="1"/>
                </p:cNvSpPr>
                <p:nvPr/>
              </p:nvSpPr>
              <p:spPr bwMode="auto">
                <a:xfrm>
                  <a:off x="2496" y="2400"/>
                  <a:ext cx="816" cy="6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5029 w 21600"/>
                    <a:gd name="T13" fmla="*/ 2282 h 21600"/>
                    <a:gd name="T14" fmla="*/ 16544 w 21600"/>
                    <a:gd name="T15" fmla="*/ 1369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solidFill>
                  <a:srgbClr val="FF3300"/>
                </a:solidFill>
                <a:ln w="9525" algn="ctr">
                  <a:solidFill>
                    <a:srgbClr val="FF99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altLang="vi-VN">
                    <a:solidFill>
                      <a:srgbClr val="FFFFFF"/>
                    </a:solidFill>
                  </a:endParaRPr>
                </a:p>
              </p:txBody>
            </p:sp>
            <p:pic>
              <p:nvPicPr>
                <p:cNvPr id="33835" name="Picture 39" descr="happymom8b"/>
                <p:cNvPicPr>
                  <a:picLocks noChangeAspect="1" noChangeArrowheads="1" noCrop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56" y="2544"/>
                  <a:ext cx="1259" cy="13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33833" name="Text Box 40"/>
              <p:cNvSpPr txBox="1">
                <a:spLocks noChangeArrowheads="1"/>
              </p:cNvSpPr>
              <p:nvPr/>
            </p:nvSpPr>
            <p:spPr bwMode="auto">
              <a:xfrm>
                <a:off x="2592" y="2496"/>
                <a:ext cx="863" cy="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vi-VN" altLang="vi-VN" sz="2800">
                  <a:solidFill>
                    <a:srgbClr val="0066CC"/>
                  </a:solidFill>
                  <a:latin typeface=".VnAristote" pitchFamily="34" charset="0"/>
                </a:endParaRPr>
              </a:p>
            </p:txBody>
          </p:sp>
        </p:grpSp>
        <p:sp>
          <p:nvSpPr>
            <p:cNvPr id="33831" name="AutoShape 41"/>
            <p:cNvSpPr>
              <a:spLocks noChangeArrowheads="1"/>
            </p:cNvSpPr>
            <p:nvPr/>
          </p:nvSpPr>
          <p:spPr bwMode="auto">
            <a:xfrm rot="-482766">
              <a:off x="3840" y="1440"/>
              <a:ext cx="480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40 w 21600"/>
                <a:gd name="T13" fmla="*/ 2250 h 21600"/>
                <a:gd name="T14" fmla="*/ 16560 w 21600"/>
                <a:gd name="T15" fmla="*/ 1366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FFFFFF"/>
                </a:solidFill>
              </a:endParaRPr>
            </a:p>
          </p:txBody>
        </p:sp>
      </p:grpSp>
      <p:sp>
        <p:nvSpPr>
          <p:cNvPr id="373802" name="Rectangle 42"/>
          <p:cNvSpPr>
            <a:spLocks noChangeArrowheads="1"/>
          </p:cNvSpPr>
          <p:nvPr/>
        </p:nvSpPr>
        <p:spPr bwMode="auto">
          <a:xfrm>
            <a:off x="2819400" y="4057650"/>
            <a:ext cx="129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600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Chăm</a:t>
            </a:r>
            <a:endParaRPr lang="en-US" sz="3600" i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19" name="WordArt 43"/>
          <p:cNvSpPr>
            <a:spLocks noChangeArrowheads="1" noChangeShapeType="1" noTextEdit="1"/>
          </p:cNvSpPr>
          <p:nvPr/>
        </p:nvSpPr>
        <p:spPr bwMode="auto">
          <a:xfrm>
            <a:off x="3429000" y="1447800"/>
            <a:ext cx="6477000" cy="1905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VogueH"/>
                <a:cs typeface="Arial" charset="0"/>
              </a:rPr>
              <a:t>Chóc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VogueH"/>
                <a:cs typeface="Arial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VogueH"/>
                <a:cs typeface="Arial" charset="0"/>
              </a:rPr>
              <a:t>c¸c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VogueH"/>
                <a:cs typeface="Arial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VogueH"/>
                <a:cs typeface="Arial" charset="0"/>
              </a:rPr>
              <a:t>thÇy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VogueH"/>
                <a:cs typeface="Arial" charset="0"/>
              </a:rPr>
              <a:t>, c«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VogueH"/>
                <a:cs typeface="Arial" charset="0"/>
              </a:rPr>
              <a:t>gi¸o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VogueH"/>
                <a:cs typeface="Arial" charset="0"/>
              </a:rPr>
              <a:t> m¹nh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VogueH"/>
                <a:cs typeface="Arial" charset="0"/>
              </a:rPr>
              <a:t>khoÎ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VogueH"/>
                <a:cs typeface="Arial" charset="0"/>
              </a:rPr>
              <a:t>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VogueH"/>
                <a:cs typeface="Arial" charset="0"/>
              </a:rPr>
              <a:t>c«ng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VogueH"/>
                <a:cs typeface="Arial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VogueH"/>
                <a:cs typeface="Arial" charset="0"/>
              </a:rPr>
              <a:t>t¸c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VogueH"/>
                <a:cs typeface="Arial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VogueH"/>
                <a:cs typeface="Arial" charset="0"/>
              </a:rPr>
              <a:t>tèt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VogueH"/>
                <a:cs typeface="Arial" charset="0"/>
              </a:rPr>
              <a:t>.</a:t>
            </a:r>
          </a:p>
        </p:txBody>
      </p:sp>
      <p:grpSp>
        <p:nvGrpSpPr>
          <p:cNvPr id="12" name="Group 44"/>
          <p:cNvGrpSpPr>
            <a:grpSpLocks/>
          </p:cNvGrpSpPr>
          <p:nvPr/>
        </p:nvGrpSpPr>
        <p:grpSpPr bwMode="auto">
          <a:xfrm>
            <a:off x="4267201" y="4648200"/>
            <a:ext cx="1808163" cy="1981200"/>
            <a:chOff x="3312" y="2160"/>
            <a:chExt cx="1950" cy="2280"/>
          </a:xfrm>
        </p:grpSpPr>
        <p:grpSp>
          <p:nvGrpSpPr>
            <p:cNvPr id="33822" name="Group 45"/>
            <p:cNvGrpSpPr>
              <a:grpSpLocks/>
            </p:cNvGrpSpPr>
            <p:nvPr/>
          </p:nvGrpSpPr>
          <p:grpSpPr bwMode="auto">
            <a:xfrm>
              <a:off x="3312" y="2160"/>
              <a:ext cx="1950" cy="2280"/>
              <a:chOff x="4176" y="2304"/>
              <a:chExt cx="1950" cy="2280"/>
            </a:xfrm>
          </p:grpSpPr>
          <p:sp>
            <p:nvSpPr>
              <p:cNvPr id="33824" name="Text Box 46"/>
              <p:cNvSpPr txBox="1">
                <a:spLocks noChangeArrowheads="1"/>
              </p:cNvSpPr>
              <p:nvPr/>
            </p:nvSpPr>
            <p:spPr bwMode="auto">
              <a:xfrm>
                <a:off x="4753" y="2401"/>
                <a:ext cx="717" cy="1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vi-VN">
                    <a:solidFill>
                      <a:srgbClr val="0066CC"/>
                    </a:solidFill>
                    <a:latin typeface="VNI-Auchon" pitchFamily="2" charset="0"/>
                  </a:rPr>
                  <a:t>HOÏC GIOÛI</a:t>
                </a:r>
              </a:p>
            </p:txBody>
          </p:sp>
          <p:grpSp>
            <p:nvGrpSpPr>
              <p:cNvPr id="33825" name="Group 47"/>
              <p:cNvGrpSpPr>
                <a:grpSpLocks/>
              </p:cNvGrpSpPr>
              <p:nvPr/>
            </p:nvGrpSpPr>
            <p:grpSpPr bwMode="auto">
              <a:xfrm>
                <a:off x="4176" y="2304"/>
                <a:ext cx="1950" cy="2280"/>
                <a:chOff x="3456" y="1728"/>
                <a:chExt cx="1950" cy="2280"/>
              </a:xfrm>
            </p:grpSpPr>
            <p:grpSp>
              <p:nvGrpSpPr>
                <p:cNvPr id="33826" name="Group 48"/>
                <p:cNvGrpSpPr>
                  <a:grpSpLocks/>
                </p:cNvGrpSpPr>
                <p:nvPr/>
              </p:nvGrpSpPr>
              <p:grpSpPr bwMode="auto">
                <a:xfrm>
                  <a:off x="3456" y="1728"/>
                  <a:ext cx="1950" cy="2280"/>
                  <a:chOff x="3648" y="1824"/>
                  <a:chExt cx="1950" cy="2280"/>
                </a:xfrm>
              </p:grpSpPr>
              <p:sp>
                <p:nvSpPr>
                  <p:cNvPr id="33828" name="AutoShape 49"/>
                  <p:cNvSpPr>
                    <a:spLocks noChangeArrowheads="1"/>
                  </p:cNvSpPr>
                  <p:nvPr/>
                </p:nvSpPr>
                <p:spPr bwMode="auto">
                  <a:xfrm>
                    <a:off x="4128" y="1824"/>
                    <a:ext cx="1056" cy="81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17694720 60000 65536"/>
                      <a:gd name="T9" fmla="*/ 11796480 60000 65536"/>
                      <a:gd name="T10" fmla="*/ 5898240 60000 65536"/>
                      <a:gd name="T11" fmla="*/ 0 60000 65536"/>
                      <a:gd name="T12" fmla="*/ 5032 w 21600"/>
                      <a:gd name="T13" fmla="*/ 2276 h 21600"/>
                      <a:gd name="T14" fmla="*/ 16548 w 21600"/>
                      <a:gd name="T15" fmla="*/ 13685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860" y="2187"/>
                        </a:moveTo>
                        <a:cubicBezTo>
                          <a:pt x="10451" y="1746"/>
                          <a:pt x="9529" y="1018"/>
                          <a:pt x="9015" y="730"/>
                        </a:cubicBezTo>
                        <a:cubicBezTo>
                          <a:pt x="7865" y="152"/>
                          <a:pt x="6685" y="0"/>
                          <a:pt x="5415" y="0"/>
                        </a:cubicBezTo>
                        <a:cubicBezTo>
                          <a:pt x="4175" y="152"/>
                          <a:pt x="2995" y="575"/>
                          <a:pt x="1967" y="1305"/>
                        </a:cubicBezTo>
                        <a:cubicBezTo>
                          <a:pt x="1150" y="2187"/>
                          <a:pt x="575" y="3222"/>
                          <a:pt x="242" y="4220"/>
                        </a:cubicBezTo>
                        <a:cubicBezTo>
                          <a:pt x="0" y="5410"/>
                          <a:pt x="242" y="6560"/>
                          <a:pt x="575" y="7597"/>
                        </a:cubicBezTo>
                        <a:lnTo>
                          <a:pt x="10860" y="21600"/>
                        </a:lnTo>
                        <a:lnTo>
                          <a:pt x="20995" y="7597"/>
                        </a:lnTo>
                        <a:cubicBezTo>
                          <a:pt x="21480" y="6560"/>
                          <a:pt x="21600" y="5410"/>
                          <a:pt x="21480" y="4220"/>
                        </a:cubicBezTo>
                        <a:cubicBezTo>
                          <a:pt x="21115" y="3222"/>
                          <a:pt x="20420" y="2187"/>
                          <a:pt x="19632" y="1305"/>
                        </a:cubicBezTo>
                        <a:cubicBezTo>
                          <a:pt x="18575" y="575"/>
                          <a:pt x="17425" y="152"/>
                          <a:pt x="16275" y="0"/>
                        </a:cubicBezTo>
                        <a:cubicBezTo>
                          <a:pt x="15005" y="0"/>
                          <a:pt x="13735" y="152"/>
                          <a:pt x="12705" y="730"/>
                        </a:cubicBezTo>
                        <a:cubicBezTo>
                          <a:pt x="12176" y="1018"/>
                          <a:pt x="11254" y="1746"/>
                          <a:pt x="10860" y="2187"/>
                        </a:cubicBezTo>
                        <a:close/>
                      </a:path>
                    </a:pathLst>
                  </a:custGeom>
                  <a:solidFill>
                    <a:srgbClr val="FF3300"/>
                  </a:solidFill>
                  <a:ln w="9525" algn="ctr">
                    <a:solidFill>
                      <a:srgbClr val="FF99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9pPr>
                  </a:lstStyle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altLang="vi-VN">
                      <a:solidFill>
                        <a:srgbClr val="FFFFFF"/>
                      </a:solidFill>
                    </a:endParaRPr>
                  </a:p>
                </p:txBody>
              </p:sp>
              <p:pic>
                <p:nvPicPr>
                  <p:cNvPr id="33829" name="Picture 50" descr="happymom8b"/>
                  <p:cNvPicPr>
                    <a:picLocks noChangeAspect="1" noChangeArrowheads="1" noCrop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48" y="1968"/>
                    <a:ext cx="1950" cy="21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33827" name="AutoShape 51"/>
                <p:cNvSpPr>
                  <a:spLocks noChangeArrowheads="1"/>
                </p:cNvSpPr>
                <p:nvPr/>
              </p:nvSpPr>
              <p:spPr bwMode="auto">
                <a:xfrm rot="-482766">
                  <a:off x="3840" y="2352"/>
                  <a:ext cx="799" cy="62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5028 w 21600"/>
                    <a:gd name="T13" fmla="*/ 2285 h 21600"/>
                    <a:gd name="T14" fmla="*/ 16545 w 21600"/>
                    <a:gd name="T15" fmla="*/ 1367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solidFill>
                  <a:srgbClr val="FF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altLang="vi-VN">
                    <a:solidFill>
                      <a:srgbClr val="FFFFFF"/>
                    </a:solidFill>
                  </a:endParaRPr>
                </a:p>
              </p:txBody>
            </p:sp>
          </p:grpSp>
        </p:grpSp>
        <p:sp>
          <p:nvSpPr>
            <p:cNvPr id="33823" name="Text Box 52"/>
            <p:cNvSpPr txBox="1">
              <a:spLocks noChangeArrowheads="1"/>
            </p:cNvSpPr>
            <p:nvPr/>
          </p:nvSpPr>
          <p:spPr bwMode="auto">
            <a:xfrm>
              <a:off x="3742" y="2257"/>
              <a:ext cx="1200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endParaRPr lang="vi-VN" altLang="vi-VN" sz="3600">
                <a:solidFill>
                  <a:srgbClr val="0066CC"/>
                </a:solidFill>
                <a:latin typeface=".VnAristote" pitchFamily="34" charset="0"/>
              </a:endParaRPr>
            </a:p>
          </p:txBody>
        </p:sp>
      </p:grpSp>
      <p:pic>
        <p:nvPicPr>
          <p:cNvPr id="373813" name="Picture 53" descr="BALLOON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83222">
            <a:off x="1631950" y="1"/>
            <a:ext cx="141605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3814" name="Picture 54" descr="BOW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48018">
            <a:off x="1524000" y="1066800"/>
            <a:ext cx="20574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3815" name="Picture 55" descr="BOW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42092">
            <a:off x="8610600" y="533400"/>
            <a:ext cx="20574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3816" name="Picture 56" descr="BALLOON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2639">
            <a:off x="9251950" y="-152400"/>
            <a:ext cx="141605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3817" name="Trong-Cay-Lai-Nho-Den-Nguo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3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3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3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3737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7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7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3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3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3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3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73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7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 0.02012 L 0.0059 -0.3129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738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51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105" dur="2000" fill="hold"/>
                                        <p:tgtEl>
                                          <p:spTgt spid="3738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107" dur="2000" fill="hold"/>
                                        <p:tgtEl>
                                          <p:spTgt spid="3738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109" dur="2000" fill="hold"/>
                                        <p:tgtEl>
                                          <p:spTgt spid="3738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310814" fill="hold"/>
                                        <p:tgtEl>
                                          <p:spTgt spid="3738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7" dur="2000"/>
                                        <p:tgtEl>
                                          <p:spTgt spid="37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3817"/>
                </p:tgtEl>
              </p:cMediaNode>
            </p:audio>
          </p:childTnLst>
        </p:cTn>
      </p:par>
    </p:tnLst>
    <p:bldLst>
      <p:bldP spid="373774" grpId="0" animBg="1"/>
      <p:bldP spid="373774" grpId="1" animBg="1"/>
      <p:bldP spid="37379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2"/>
          <p:cNvSpPr>
            <a:spLocks noChangeArrowheads="1"/>
          </p:cNvSpPr>
          <p:nvPr/>
        </p:nvSpPr>
        <p:spPr bwMode="auto">
          <a:xfrm>
            <a:off x="4191000" y="533400"/>
            <a:ext cx="38862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48" name="Straight Connector 37"/>
          <p:cNvCxnSpPr>
            <a:cxnSpLocks noChangeShapeType="1"/>
          </p:cNvCxnSpPr>
          <p:nvPr/>
        </p:nvCxnSpPr>
        <p:spPr bwMode="auto">
          <a:xfrm rot="16200000" flipH="1">
            <a:off x="3619500" y="4305300"/>
            <a:ext cx="5029200" cy="76200"/>
          </a:xfrm>
          <a:prstGeom prst="line">
            <a:avLst/>
          </a:prstGeom>
          <a:noFill/>
          <a:ln w="8890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9" name="Straight Connector 39"/>
          <p:cNvCxnSpPr>
            <a:cxnSpLocks noChangeShapeType="1"/>
          </p:cNvCxnSpPr>
          <p:nvPr/>
        </p:nvCxnSpPr>
        <p:spPr bwMode="auto">
          <a:xfrm>
            <a:off x="4648200" y="1066800"/>
            <a:ext cx="30480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"/>
          <p:cNvSpPr>
            <a:spLocks noChangeArrowheads="1"/>
          </p:cNvSpPr>
          <p:nvPr/>
        </p:nvSpPr>
        <p:spPr bwMode="auto">
          <a:xfrm>
            <a:off x="3962400" y="1219200"/>
            <a:ext cx="44196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524000" y="1905000"/>
            <a:ext cx="2438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200" dirty="0" err="1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524000" y="2514600"/>
            <a:ext cx="4343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1752600" y="2438400"/>
            <a:ext cx="19812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Cloud Callout 9"/>
          <p:cNvSpPr>
            <a:spLocks noChangeArrowheads="1"/>
          </p:cNvSpPr>
          <p:nvPr/>
        </p:nvSpPr>
        <p:spPr bwMode="auto">
          <a:xfrm>
            <a:off x="1676400" y="3554414"/>
            <a:ext cx="3048000" cy="2389187"/>
          </a:xfrm>
          <a:prstGeom prst="cloudCallout">
            <a:avLst>
              <a:gd name="adj1" fmla="val 98667"/>
              <a:gd name="adj2" fmla="val -20009"/>
            </a:avLst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20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THẢO LUẬN NHÓM 4</a:t>
            </a: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6324600" y="2590800"/>
            <a:ext cx="4114800" cy="1905000"/>
          </a:xfrm>
          <a:prstGeom prst="plaque">
            <a:avLst>
              <a:gd name="adj" fmla="val 16667"/>
            </a:avLst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3733800" y="5715000"/>
            <a:ext cx="1447800" cy="533400"/>
          </a:xfrm>
          <a:prstGeom prst="plaque">
            <a:avLst>
              <a:gd name="adj" fmla="val 23333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32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 flipH="1">
            <a:off x="1905000" y="6477000"/>
            <a:ext cx="76200" cy="152400"/>
          </a:xfrm>
          <a:prstGeom prst="wedgeEllipseCallout">
            <a:avLst>
              <a:gd name="adj1" fmla="val 33558"/>
              <a:gd name="adj2" fmla="val -26852"/>
            </a:avLst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FF00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 flipH="1">
            <a:off x="1905000" y="6477000"/>
            <a:ext cx="76200" cy="152400"/>
          </a:xfrm>
          <a:prstGeom prst="wedgeEllipseCallout">
            <a:avLst>
              <a:gd name="adj1" fmla="val 33558"/>
              <a:gd name="adj2" fmla="val -26852"/>
            </a:avLst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FF00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 flipH="1">
            <a:off x="1905000" y="6477000"/>
            <a:ext cx="76200" cy="152400"/>
          </a:xfrm>
          <a:prstGeom prst="wedgeEllipseCallout">
            <a:avLst>
              <a:gd name="adj1" fmla="val 33558"/>
              <a:gd name="adj2" fmla="val -26852"/>
            </a:avLst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FF00FF"/>
              </a:solidFill>
              <a:latin typeface="Verdana" pitchFamily="34" charset="0"/>
              <a:cs typeface="Arial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7" grpId="0"/>
      <p:bldP spid="8" grpId="0"/>
      <p:bldP spid="10" grpId="0" animBg="1"/>
      <p:bldP spid="11" grpId="0" animBg="1"/>
      <p:bldP spid="12" grpId="0" build="allAtOnce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2"/>
          <p:cNvSpPr>
            <a:spLocks noChangeArrowheads="1"/>
          </p:cNvSpPr>
          <p:nvPr/>
        </p:nvSpPr>
        <p:spPr bwMode="auto">
          <a:xfrm>
            <a:off x="4191000" y="533400"/>
            <a:ext cx="38862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72" name="Straight Connector 37"/>
          <p:cNvCxnSpPr>
            <a:cxnSpLocks noChangeShapeType="1"/>
          </p:cNvCxnSpPr>
          <p:nvPr/>
        </p:nvCxnSpPr>
        <p:spPr bwMode="auto">
          <a:xfrm rot="16200000" flipH="1">
            <a:off x="3619500" y="4305300"/>
            <a:ext cx="5029200" cy="76200"/>
          </a:xfrm>
          <a:prstGeom prst="line">
            <a:avLst/>
          </a:prstGeom>
          <a:noFill/>
          <a:ln w="8890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Straight Connector 39"/>
          <p:cNvCxnSpPr>
            <a:cxnSpLocks noChangeShapeType="1"/>
          </p:cNvCxnSpPr>
          <p:nvPr/>
        </p:nvCxnSpPr>
        <p:spPr bwMode="auto">
          <a:xfrm>
            <a:off x="4648200" y="1066800"/>
            <a:ext cx="30480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"/>
          <p:cNvSpPr>
            <a:spLocks noChangeArrowheads="1"/>
          </p:cNvSpPr>
          <p:nvPr/>
        </p:nvSpPr>
        <p:spPr bwMode="auto">
          <a:xfrm>
            <a:off x="3962400" y="1219200"/>
            <a:ext cx="44196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524000" y="1905000"/>
            <a:ext cx="2438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200" dirty="0" err="1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524000" y="2514600"/>
            <a:ext cx="4343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77" name="Straight Connector 8"/>
          <p:cNvCxnSpPr>
            <a:cxnSpLocks noChangeShapeType="1"/>
          </p:cNvCxnSpPr>
          <p:nvPr/>
        </p:nvCxnSpPr>
        <p:spPr bwMode="auto">
          <a:xfrm>
            <a:off x="1752600" y="2438400"/>
            <a:ext cx="19812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1066800" y="2971800"/>
            <a:ext cx="5257800" cy="29718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 flipH="1">
            <a:off x="1752600" y="6553200"/>
            <a:ext cx="76200" cy="152400"/>
          </a:xfrm>
          <a:prstGeom prst="wedgeEllipseCallout">
            <a:avLst>
              <a:gd name="adj1" fmla="val 33558"/>
              <a:gd name="adj2" fmla="val -26852"/>
            </a:avLst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FF00FF"/>
              </a:solidFill>
              <a:latin typeface="Verdana" pitchFamily="34" charset="0"/>
              <a:cs typeface="Arial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434" name="Picture 10" descr="a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0"/>
            <a:ext cx="88392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6"/>
          <p:cNvSpPr>
            <a:spLocks noChangeArrowheads="1"/>
          </p:cNvSpPr>
          <p:nvPr/>
        </p:nvSpPr>
        <p:spPr bwMode="auto">
          <a:xfrm flipH="1">
            <a:off x="1905000" y="6477000"/>
            <a:ext cx="76200" cy="152400"/>
          </a:xfrm>
          <a:prstGeom prst="wedgeEllipseCallout">
            <a:avLst>
              <a:gd name="adj1" fmla="val 33558"/>
              <a:gd name="adj2" fmla="val -26852"/>
            </a:avLst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FF00FF"/>
              </a:solidFill>
              <a:latin typeface="Verdana" pitchFamily="34" charset="0"/>
              <a:cs typeface="Arial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237" name="Picture 5" descr="images1540712_anh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6"/>
          <p:cNvSpPr>
            <a:spLocks noChangeArrowheads="1"/>
          </p:cNvSpPr>
          <p:nvPr/>
        </p:nvSpPr>
        <p:spPr bwMode="auto">
          <a:xfrm flipH="1">
            <a:off x="1905000" y="6477000"/>
            <a:ext cx="76200" cy="152400"/>
          </a:xfrm>
          <a:prstGeom prst="wedgeEllipseCallout">
            <a:avLst>
              <a:gd name="adj1" fmla="val 33558"/>
              <a:gd name="adj2" fmla="val -26852"/>
            </a:avLst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FF00FF"/>
              </a:solidFill>
              <a:latin typeface="Verdana" pitchFamily="34" charset="0"/>
              <a:cs typeface="Arial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1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1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5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181" name="Picture 5" descr="a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-457200"/>
            <a:ext cx="9721850" cy="769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6"/>
          <p:cNvSpPr>
            <a:spLocks noChangeArrowheads="1"/>
          </p:cNvSpPr>
          <p:nvPr/>
        </p:nvSpPr>
        <p:spPr bwMode="auto">
          <a:xfrm flipH="1">
            <a:off x="1905000" y="6477000"/>
            <a:ext cx="76200" cy="152400"/>
          </a:xfrm>
          <a:prstGeom prst="wedgeEllipseCallout">
            <a:avLst>
              <a:gd name="adj1" fmla="val 33558"/>
              <a:gd name="adj2" fmla="val -26852"/>
            </a:avLst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FF00FF"/>
              </a:solidFill>
              <a:latin typeface="Verdana" pitchFamily="34" charset="0"/>
              <a:cs typeface="Arial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2"/>
          <p:cNvSpPr>
            <a:spLocks noChangeArrowheads="1"/>
          </p:cNvSpPr>
          <p:nvPr/>
        </p:nvSpPr>
        <p:spPr bwMode="auto">
          <a:xfrm>
            <a:off x="4191000" y="533400"/>
            <a:ext cx="38862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268" name="Straight Connector 39"/>
          <p:cNvCxnSpPr>
            <a:cxnSpLocks noChangeShapeType="1"/>
          </p:cNvCxnSpPr>
          <p:nvPr/>
        </p:nvCxnSpPr>
        <p:spPr bwMode="auto">
          <a:xfrm>
            <a:off x="4648200" y="1066800"/>
            <a:ext cx="30480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"/>
          <p:cNvSpPr>
            <a:spLocks noChangeArrowheads="1"/>
          </p:cNvSpPr>
          <p:nvPr/>
        </p:nvSpPr>
        <p:spPr bwMode="auto">
          <a:xfrm>
            <a:off x="3962400" y="1219200"/>
            <a:ext cx="44196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524000" y="1600200"/>
            <a:ext cx="2438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200" dirty="0" err="1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003B7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447800" y="2057400"/>
            <a:ext cx="4343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1676400" y="2055814"/>
            <a:ext cx="1981200" cy="1587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" name="Picture 5" descr="Ảnh ve sinh moi truong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14600"/>
            <a:ext cx="4267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Documents and Settings\FFK\My Documents\My Pictures\CATBKHYLCAP8PMMTCA8A57FACADCD47ECA1MXHRYCAW2E29RCAVLY5FMCAK1HAK1CAKA3NKACAGCIE76CA4M5K8CCARFXL0XCA3B0H1ICAGE9O21CAOXXZ43CAHAX61PCAAPOQWDCA5A63OBCA06L1NZCAEP0PQQ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91200"/>
            <a:ext cx="8382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Documents and Settings\FFK\My Documents\My Pictures\2618142250_3a9b6fe64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4572000"/>
            <a:ext cx="628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:\Documents and Settings\FFK\My Documents\My Pictures\untitled.b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908676"/>
            <a:ext cx="762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6"/>
          <p:cNvSpPr>
            <a:spLocks noChangeArrowheads="1"/>
          </p:cNvSpPr>
          <p:nvPr/>
        </p:nvSpPr>
        <p:spPr bwMode="auto">
          <a:xfrm flipH="1">
            <a:off x="1905000" y="6477000"/>
            <a:ext cx="76200" cy="152400"/>
          </a:xfrm>
          <a:prstGeom prst="wedgeEllipseCallout">
            <a:avLst>
              <a:gd name="adj1" fmla="val 33558"/>
              <a:gd name="adj2" fmla="val -26852"/>
            </a:avLst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FF00FF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17" name="Picture 6" descr="Ảnh ve sinh moi truong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14600"/>
            <a:ext cx="4267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6"/>
          <p:cNvSpPr>
            <a:spLocks noChangeArrowheads="1"/>
          </p:cNvSpPr>
          <p:nvPr/>
        </p:nvSpPr>
        <p:spPr bwMode="auto">
          <a:xfrm flipH="1">
            <a:off x="2057400" y="6629400"/>
            <a:ext cx="76200" cy="152400"/>
          </a:xfrm>
          <a:prstGeom prst="wedgeEllipseCallout">
            <a:avLst>
              <a:gd name="adj1" fmla="val 33558"/>
              <a:gd name="adj2" fmla="val -26852"/>
            </a:avLst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FF00FF"/>
              </a:solidFill>
              <a:latin typeface="Verdana" pitchFamily="34" charset="0"/>
              <a:cs typeface="Arial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animBg="1"/>
      <p:bldP spid="18" grpId="0" animBg="1"/>
    </p:bld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1209</Words>
  <Application>Microsoft Office PowerPoint</Application>
  <PresentationFormat>Widescreen</PresentationFormat>
  <Paragraphs>180</Paragraphs>
  <Slides>31</Slides>
  <Notes>22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.VnAristote</vt:lpstr>
      <vt:lpstr>.VnTimeH</vt:lpstr>
      <vt:lpstr>.VnVogueH</vt:lpstr>
      <vt:lpstr>Arial</vt:lpstr>
      <vt:lpstr>Calibri</vt:lpstr>
      <vt:lpstr>Times New Roman</vt:lpstr>
      <vt:lpstr>Verdana</vt:lpstr>
      <vt:lpstr>VNI-Auchon</vt:lpstr>
      <vt:lpstr>Wingdings</vt:lpstr>
      <vt:lpstr>Globe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OanhTu</dc:creator>
  <cp:lastModifiedBy>OanhTu</cp:lastModifiedBy>
  <cp:revision>1</cp:revision>
  <dcterms:created xsi:type="dcterms:W3CDTF">2021-01-17T12:48:12Z</dcterms:created>
  <dcterms:modified xsi:type="dcterms:W3CDTF">2021-01-17T12:48:31Z</dcterms:modified>
</cp:coreProperties>
</file>