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1" r:id="rId2"/>
    <p:sldId id="282" r:id="rId3"/>
    <p:sldId id="284" r:id="rId4"/>
    <p:sldId id="286" r:id="rId5"/>
    <p:sldId id="290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9A7B-30A3-4E35-9824-F6F6383DA76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F8FAE-3630-4A59-B2BA-35D57FAC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1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3F51516-4254-4999-9F1E-F2A13D9EF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4AFB76-B045-4B13-88EA-6370B1AD08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8FBF227-491B-44AF-9DFC-F242774848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A16F34C-CE51-4781-8BA6-DEE526A28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71164DD-0F9E-4389-8504-21962D41E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649F72-8582-4F2C-8667-7B444DE5D2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C4DF786-10CC-441E-8D41-05867F8626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D8783AC-813E-422D-8CC9-53FC8670B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E6E9AD4-6543-4F75-BA5A-96D165E169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CD624-5D29-4E1D-AF6B-DCD773215D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C381588-3D16-4CDC-9C38-35576AFCFA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1302579-A76C-4FC8-9B0A-0214D96D6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6178168-DF35-4D4D-B4A2-875AD7016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593609-BB6E-494D-9F03-AB9B38F1FA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C6326EF-E029-4590-B747-57EF476984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3D54F4D-E0C3-4A2F-A6B3-DCBBB2C04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74F8921-745F-4433-B94C-6626C042C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3994-32AF-422E-8E34-A756D03B2F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0F4E556-11F1-4A37-8BB1-52F3527276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2E333EF-FF98-4F88-8348-F47839B5A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E758B3A-F6E2-4AD6-9B11-D527978CC7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6A4FE-E403-4CF1-8032-710FF1BAC9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9E2A424-945A-4CF0-891C-6EDBFA5AC7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AEDE607-12A6-43E6-B78A-BAF87C046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09EECFE1-F9A1-421D-BA6F-33B721E0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vi-VN" sz="2400"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35599-8800-4FBF-B554-735C3CB2E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08D3C-AF8D-41E0-83E6-ECC1AB891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71E07-3203-4DA8-8C57-AEBEA228E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F626C47-BDEB-4E00-BA7F-7A90B729C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726045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B21AB6-4A0A-4423-9E9E-893F7BF38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B7FF940-0B91-44A2-BB24-E4E0EF98C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C476F81-35CE-43BB-917D-F774A1AB9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4E8FA-2F6F-4141-A8E9-8384FB962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39383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7F2BAC-E0D6-40A0-944D-60108BFE8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7CD44E1-6AEB-449B-8843-02986B785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684A0B3-DE0E-4E73-935A-1C258AE94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E4E8-CD39-4B3F-AD89-E91CBBE3E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20241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2C7DD4-2458-4FCE-A12C-03E05CE53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C7AC6CD-A86E-4BAF-B15B-0F4F5A41A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C8DC2D0-ACA3-4489-9173-2905AB7E8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3B69F-0CC5-4BB1-A5B7-E6789EC71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40593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06C88C-D058-4563-BA3D-278ACFE5E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15EAA3-71F5-40EE-BBE2-881A80D70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1098BE6-5050-4302-99B1-95E663AEC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D2512-61F0-4B03-B825-A40DD4B9A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638936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53027F-FA1B-45D1-9694-C227E5C25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932ABE1-7E2D-464D-8B21-03D08090B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DBC7E76-1597-46AF-A85E-77839AAD2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0489F-F646-4B7B-94F0-3269D39F3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03211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E00B06-88EA-4846-8E80-111FBACC3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A2AE44-DBDF-4458-BC0F-9EA626083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242714-FC6F-4E16-AB8D-304B2B81D9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70D5D-7408-4499-880B-913E22BEB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935023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4A2E4BC-8068-4846-98D9-58C7430B7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6C2A22E-14A6-4E09-BB8E-701B8D176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A09BD59-C8C1-4B20-9ED0-609F271CF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EBE9C-641E-420E-9463-E1D6B4365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643605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7BD01C5-3BB1-4EE3-8233-39B155780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FE42622-81E2-47AE-8891-BC6189384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1D18D3F-85F2-4D6D-9B16-7227C7BE5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94D89-D394-43D3-970A-4CB6FADC9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688004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799B9D-690D-48BC-A304-4512EB2A9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296830-71A8-4C43-BD7A-64A8E4BE2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F781A9F-FA38-4A07-B1DC-9046FED4B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41325-D93C-4763-B26A-FC5E5DB15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213131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837762-BA53-4748-ADCD-7009CDE2C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B4AF7BB-D0D2-4092-9F91-33CC64137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2D11B34-B3B9-4D93-84FB-E7B94DBBD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0C0D8-006E-40B5-AEBA-7A1946702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43002"/>
      </p:ext>
    </p:extLst>
  </p:cSld>
  <p:clrMapOvr>
    <a:masterClrMapping/>
  </p:clrMapOvr>
  <p:transition spd="med">
    <p:zoom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9F2140-2DCE-4082-AEA7-0230B6E40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7BBD6D-F1CD-408D-813A-087DDA943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9DE3BB97-A7E3-44AE-950E-1F0DD42E85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253268D1-EDF9-4CFB-B0CC-857B0C360A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1A0904DF-2CDC-4821-8426-E2076B3DB2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65599A-43E7-41C6-8102-382B79827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7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  <p:sndAc>
      <p:stSnd>
        <p:snd r:embed="rId13" name="typ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lo.avi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>
            <a:extLst>
              <a:ext uri="{FF2B5EF4-FFF2-40B4-BE49-F238E27FC236}">
                <a16:creationId xmlns:a16="http://schemas.microsoft.com/office/drawing/2014/main" id="{D2056031-ADF3-4A87-800F-6DED8F797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620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4D4DFF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  <p:pic>
        <p:nvPicPr>
          <p:cNvPr id="70662" name="Picture 6" descr="buudienHP 003">
            <a:extLst>
              <a:ext uri="{FF2B5EF4-FFF2-40B4-BE49-F238E27FC236}">
                <a16:creationId xmlns:a16="http://schemas.microsoft.com/office/drawing/2014/main" id="{02DA2ACA-0BEE-4606-877F-F6F42F6F8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828801"/>
            <a:ext cx="2841625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F8BAFEAF-96BB-4116-B8A9-5782E6B2A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4D4DFF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  <p:pic>
        <p:nvPicPr>
          <p:cNvPr id="71690" name="lo.avi">
            <a:hlinkClick r:id="" action="ppaction://media"/>
            <a:extLst>
              <a:ext uri="{FF2B5EF4-FFF2-40B4-BE49-F238E27FC236}">
                <a16:creationId xmlns:a16="http://schemas.microsoft.com/office/drawing/2014/main" id="{283F15CB-5B0F-4394-8193-340655D73DA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1"/>
            <a:ext cx="3048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4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6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69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FA992BE-A0C7-4612-A4C8-506695C9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4D4DFF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  <p:pic>
        <p:nvPicPr>
          <p:cNvPr id="73735" name="Picture 7" descr="LL1">
            <a:extLst>
              <a:ext uri="{FF2B5EF4-FFF2-40B4-BE49-F238E27FC236}">
                <a16:creationId xmlns:a16="http://schemas.microsoft.com/office/drawing/2014/main" id="{2F88BDDB-C27C-470F-B1A9-45D4DFD15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693420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14DFDA6E-8F74-4083-920C-D2DAF9021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4D4DFF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  <p:pic>
        <p:nvPicPr>
          <p:cNvPr id="75782" name="Picture 6" descr="lncmt">
            <a:extLst>
              <a:ext uri="{FF2B5EF4-FFF2-40B4-BE49-F238E27FC236}">
                <a16:creationId xmlns:a16="http://schemas.microsoft.com/office/drawing/2014/main" id="{90047132-8C38-47BB-A802-5B4B69C9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1"/>
            <a:ext cx="8991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1">
            <a:extLst>
              <a:ext uri="{FF2B5EF4-FFF2-40B4-BE49-F238E27FC236}">
                <a16:creationId xmlns:a16="http://schemas.microsoft.com/office/drawing/2014/main" id="{617D9A43-A02D-421E-A0FA-C9CDEAD7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2590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Picture 009">
            <a:extLst>
              <a:ext uri="{FF2B5EF4-FFF2-40B4-BE49-F238E27FC236}">
                <a16:creationId xmlns:a16="http://schemas.microsoft.com/office/drawing/2014/main" id="{26D62BCA-32A7-4787-A4EF-CAB59D3C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0"/>
            <a:ext cx="47974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3" name="typ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9" name="Picture 21" descr="555">
            <a:extLst>
              <a:ext uri="{FF2B5EF4-FFF2-40B4-BE49-F238E27FC236}">
                <a16:creationId xmlns:a16="http://schemas.microsoft.com/office/drawing/2014/main" id="{9FDFEA80-FBC7-4206-8E2F-1E47C86F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933700"/>
            <a:ext cx="6515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0" name="Picture 22" descr="333">
            <a:extLst>
              <a:ext uri="{FF2B5EF4-FFF2-40B4-BE49-F238E27FC236}">
                <a16:creationId xmlns:a16="http://schemas.microsoft.com/office/drawing/2014/main" id="{760C9082-44E8-4F66-90C7-CF3CB162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6" y="152401"/>
            <a:ext cx="6562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1" name="Picture 23" descr="444">
            <a:extLst>
              <a:ext uri="{FF2B5EF4-FFF2-40B4-BE49-F238E27FC236}">
                <a16:creationId xmlns:a16="http://schemas.microsoft.com/office/drawing/2014/main" id="{6289D89D-5159-4F29-8D1C-6D9AED74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304926"/>
            <a:ext cx="64960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10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.VnCommercial Script</vt:lpstr>
      <vt:lpstr>Arial</vt:lpstr>
      <vt:lpstr>Calibri</vt:lpstr>
      <vt:lpstr>Times New Roman</vt:lpstr>
      <vt:lpstr>Verdana</vt:lpstr>
      <vt:lpstr>Wingdings</vt:lpstr>
      <vt:lpstr>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2020-12-12T10:57:02Z</dcterms:created>
  <dcterms:modified xsi:type="dcterms:W3CDTF">2020-12-12T10:57:16Z</dcterms:modified>
</cp:coreProperties>
</file>