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848" r:id="rId2"/>
    <p:sldMasterId id="2147483860" r:id="rId3"/>
  </p:sldMasterIdLst>
  <p:sldIdLst>
    <p:sldId id="299" r:id="rId4"/>
    <p:sldId id="388" r:id="rId5"/>
    <p:sldId id="257" r:id="rId6"/>
    <p:sldId id="300" r:id="rId7"/>
    <p:sldId id="303" r:id="rId8"/>
    <p:sldId id="400" r:id="rId9"/>
    <p:sldId id="281" r:id="rId10"/>
    <p:sldId id="307" r:id="rId11"/>
    <p:sldId id="432" r:id="rId12"/>
    <p:sldId id="434" r:id="rId13"/>
    <p:sldId id="435" r:id="rId14"/>
    <p:sldId id="308" r:id="rId15"/>
    <p:sldId id="419" r:id="rId16"/>
    <p:sldId id="421" r:id="rId17"/>
    <p:sldId id="436" r:id="rId18"/>
    <p:sldId id="310" r:id="rId19"/>
    <p:sldId id="437" r:id="rId20"/>
    <p:sldId id="289" r:id="rId21"/>
    <p:sldId id="266" r:id="rId22"/>
    <p:sldId id="438" r:id="rId23"/>
    <p:sldId id="267" r:id="rId24"/>
    <p:sldId id="416" r:id="rId25"/>
    <p:sldId id="439" r:id="rId26"/>
    <p:sldId id="312" r:id="rId27"/>
    <p:sldId id="398" r:id="rId28"/>
    <p:sldId id="440" r:id="rId29"/>
    <p:sldId id="313" r:id="rId30"/>
    <p:sldId id="401" r:id="rId31"/>
    <p:sldId id="314" r:id="rId32"/>
    <p:sldId id="41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72" y="1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a:xfrm>
            <a:off x="213784" y="144476"/>
            <a:ext cx="11775016" cy="6561137"/>
          </a:xfrm>
          <a:prstGeom prst="roundRect">
            <a:avLst>
              <a:gd name="adj" fmla="val 3912"/>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ctrTitle"/>
          </p:nvPr>
        </p:nvSpPr>
        <p:spPr>
          <a:xfrm>
            <a:off x="914400"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84A7C39A-A897-4205-A1A2-A8B7004734B9}" type="datetimeFigureOut">
              <a:rPr lang="en-US"/>
              <a:pPr>
                <a:defRPr/>
              </a:pPr>
              <a:t>9/6/2020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438964-873E-48CD-B809-D0495F2FB63B}" type="slidenum">
              <a:rPr lang="en-US"/>
              <a:pPr>
                <a:defRPr/>
              </a:pPr>
              <a:t>‹#›</a:t>
            </a:fld>
            <a:endParaRPr lang="en-US"/>
          </a:p>
        </p:txBody>
      </p:sp>
    </p:spTree>
    <p:extLst>
      <p:ext uri="{BB962C8B-B14F-4D97-AF65-F5344CB8AC3E}">
        <p14:creationId xmlns:p14="http://schemas.microsoft.com/office/powerpoint/2010/main" val="348303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887F3F-AA3B-44D7-A2DA-5A18E8AF66DC}" type="datetimeFigureOut">
              <a:rPr lang="en-US"/>
              <a:pPr>
                <a:defRPr/>
              </a:pPr>
              <a:t>9/6/2020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641899-B3D5-4B51-83C6-BA8A09660860}" type="slidenum">
              <a:rPr lang="en-US"/>
              <a:pPr>
                <a:defRPr/>
              </a:pPr>
              <a:t>‹#›</a:t>
            </a:fld>
            <a:endParaRPr lang="en-US"/>
          </a:p>
        </p:txBody>
      </p:sp>
    </p:spTree>
    <p:extLst>
      <p:ext uri="{BB962C8B-B14F-4D97-AF65-F5344CB8AC3E}">
        <p14:creationId xmlns:p14="http://schemas.microsoft.com/office/powerpoint/2010/main" val="230098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8BAEBC-DA05-4611-8697-827B5A6B8B98}" type="datetimeFigureOut">
              <a:rPr lang="en-US"/>
              <a:pPr>
                <a:defRPr/>
              </a:pPr>
              <a:t>9/6/2020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047E3B-7B75-4559-B157-C7C7CF8F466E}" type="slidenum">
              <a:rPr lang="en-US"/>
              <a:pPr>
                <a:defRPr/>
              </a:pPr>
              <a:t>‹#›</a:t>
            </a:fld>
            <a:endParaRPr lang="en-US"/>
          </a:p>
        </p:txBody>
      </p:sp>
    </p:spTree>
    <p:extLst>
      <p:ext uri="{BB962C8B-B14F-4D97-AF65-F5344CB8AC3E}">
        <p14:creationId xmlns:p14="http://schemas.microsoft.com/office/powerpoint/2010/main" val="1545738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76986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634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82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591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123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237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13605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8BD707-D9CF-40AE-B4C6-C98DA3205C09}" type="datetimeFigureOut">
              <a:rPr lang="en-US" smtClean="0">
                <a:solidFill>
                  <a:prstClr val="black">
                    <a:tint val="75000"/>
                  </a:prstClr>
                </a:solidFill>
              </a:rPr>
              <a:pPr/>
              <a:t>9/6/2020</a:t>
            </a:fld>
            <a:endParaRPr lang="en-US">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9905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DBEA30-6327-49A2-B44E-FDE8C303038D}" type="datetimeFigureOut">
              <a:rPr lang="en-US"/>
              <a:pPr>
                <a:defRPr/>
              </a:pPr>
              <a:t>9/6/2020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6D47A4-D426-42EB-B1A7-D696A364C51F}" type="slidenum">
              <a:rPr lang="en-US"/>
              <a:pPr>
                <a:defRPr/>
              </a:pPr>
              <a:t>‹#›</a:t>
            </a:fld>
            <a:endParaRPr lang="en-US"/>
          </a:p>
        </p:txBody>
      </p:sp>
    </p:spTree>
    <p:extLst>
      <p:ext uri="{BB962C8B-B14F-4D97-AF65-F5344CB8AC3E}">
        <p14:creationId xmlns:p14="http://schemas.microsoft.com/office/powerpoint/2010/main" val="3134686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660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058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14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9169F5F-CDC4-4A4E-B09D-68C898C52F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1F031F-8998-4BD4-B5CE-79D030132F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5F8210-8E35-46DB-868B-13177A641A08}"/>
              </a:ext>
            </a:extLst>
          </p:cNvPr>
          <p:cNvSpPr>
            <a:spLocks noGrp="1" noChangeArrowheads="1"/>
          </p:cNvSpPr>
          <p:nvPr>
            <p:ph type="sldNum" sz="quarter" idx="12"/>
          </p:nvPr>
        </p:nvSpPr>
        <p:spPr>
          <a:ln/>
        </p:spPr>
        <p:txBody>
          <a:bodyPr/>
          <a:lstStyle>
            <a:lvl1pPr>
              <a:defRPr/>
            </a:lvl1pPr>
          </a:lstStyle>
          <a:p>
            <a:fld id="{BCB4050F-8CDE-41F5-AE87-9551834051CD}" type="slidenum">
              <a:rPr lang="en-US" altLang="en-US"/>
              <a:pPr/>
              <a:t>‹#›</a:t>
            </a:fld>
            <a:endParaRPr lang="en-US" altLang="en-US"/>
          </a:p>
        </p:txBody>
      </p:sp>
    </p:spTree>
    <p:extLst>
      <p:ext uri="{BB962C8B-B14F-4D97-AF65-F5344CB8AC3E}">
        <p14:creationId xmlns:p14="http://schemas.microsoft.com/office/powerpoint/2010/main" val="208939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4E4BE2-138C-4155-BA74-6B9D8C3932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A50F04-FE28-4D32-BF97-A91E7DFF65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9CE818-4854-4AED-B94F-CDE210A8C29A}"/>
              </a:ext>
            </a:extLst>
          </p:cNvPr>
          <p:cNvSpPr>
            <a:spLocks noGrp="1" noChangeArrowheads="1"/>
          </p:cNvSpPr>
          <p:nvPr>
            <p:ph type="sldNum" sz="quarter" idx="12"/>
          </p:nvPr>
        </p:nvSpPr>
        <p:spPr>
          <a:ln/>
        </p:spPr>
        <p:txBody>
          <a:bodyPr/>
          <a:lstStyle>
            <a:lvl1pPr>
              <a:defRPr/>
            </a:lvl1pPr>
          </a:lstStyle>
          <a:p>
            <a:fld id="{C3EAFDBC-6DA4-4B20-B04F-39171285364D}" type="slidenum">
              <a:rPr lang="en-US" altLang="en-US"/>
              <a:pPr/>
              <a:t>‹#›</a:t>
            </a:fld>
            <a:endParaRPr lang="en-US" altLang="en-US"/>
          </a:p>
        </p:txBody>
      </p:sp>
    </p:spTree>
    <p:extLst>
      <p:ext uri="{BB962C8B-B14F-4D97-AF65-F5344CB8AC3E}">
        <p14:creationId xmlns:p14="http://schemas.microsoft.com/office/powerpoint/2010/main" val="2443339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a:extLst>
              <a:ext uri="{FF2B5EF4-FFF2-40B4-BE49-F238E27FC236}">
                <a16:creationId xmlns:a16="http://schemas.microsoft.com/office/drawing/2014/main" id="{8AF922C2-8882-42F9-A7F8-A67CA31E36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DF569B-42F2-4261-8C5C-1D09C03D6D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8DFFFD-643F-4030-B505-BBC9735EEBFC}"/>
              </a:ext>
            </a:extLst>
          </p:cNvPr>
          <p:cNvSpPr>
            <a:spLocks noGrp="1" noChangeArrowheads="1"/>
          </p:cNvSpPr>
          <p:nvPr>
            <p:ph type="sldNum" sz="quarter" idx="12"/>
          </p:nvPr>
        </p:nvSpPr>
        <p:spPr>
          <a:ln/>
        </p:spPr>
        <p:txBody>
          <a:bodyPr/>
          <a:lstStyle>
            <a:lvl1pPr>
              <a:defRPr/>
            </a:lvl1pPr>
          </a:lstStyle>
          <a:p>
            <a:fld id="{8BEBB527-47D7-4B04-9107-845F61997947}" type="slidenum">
              <a:rPr lang="en-US" altLang="en-US"/>
              <a:pPr/>
              <a:t>‹#›</a:t>
            </a:fld>
            <a:endParaRPr lang="en-US" altLang="en-US"/>
          </a:p>
        </p:txBody>
      </p:sp>
    </p:spTree>
    <p:extLst>
      <p:ext uri="{BB962C8B-B14F-4D97-AF65-F5344CB8AC3E}">
        <p14:creationId xmlns:p14="http://schemas.microsoft.com/office/powerpoint/2010/main" val="101907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E383320-A77A-4EA0-BDDC-4F78A11C11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8E3B0F-D6DF-4EDD-8E21-C4C67741D2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C82894C-0B57-43F0-8529-022B8DE2DE6A}"/>
              </a:ext>
            </a:extLst>
          </p:cNvPr>
          <p:cNvSpPr>
            <a:spLocks noGrp="1" noChangeArrowheads="1"/>
          </p:cNvSpPr>
          <p:nvPr>
            <p:ph type="sldNum" sz="quarter" idx="12"/>
          </p:nvPr>
        </p:nvSpPr>
        <p:spPr>
          <a:ln/>
        </p:spPr>
        <p:txBody>
          <a:bodyPr/>
          <a:lstStyle>
            <a:lvl1pPr>
              <a:defRPr/>
            </a:lvl1pPr>
          </a:lstStyle>
          <a:p>
            <a:fld id="{A2F530CB-D9D1-4197-B3C8-1F346FBBBC6F}" type="slidenum">
              <a:rPr lang="en-US" altLang="en-US"/>
              <a:pPr/>
              <a:t>‹#›</a:t>
            </a:fld>
            <a:endParaRPr lang="en-US" altLang="en-US"/>
          </a:p>
        </p:txBody>
      </p:sp>
    </p:spTree>
    <p:extLst>
      <p:ext uri="{BB962C8B-B14F-4D97-AF65-F5344CB8AC3E}">
        <p14:creationId xmlns:p14="http://schemas.microsoft.com/office/powerpoint/2010/main" val="1337172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83B6E95-10AE-481C-A6AE-2073082947F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A85ACFA-5C6A-41E3-A57A-AE079CB1CD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4D8009C-0197-433E-B29B-9D78FCADCECE}"/>
              </a:ext>
            </a:extLst>
          </p:cNvPr>
          <p:cNvSpPr>
            <a:spLocks noGrp="1" noChangeArrowheads="1"/>
          </p:cNvSpPr>
          <p:nvPr>
            <p:ph type="sldNum" sz="quarter" idx="12"/>
          </p:nvPr>
        </p:nvSpPr>
        <p:spPr>
          <a:ln/>
        </p:spPr>
        <p:txBody>
          <a:bodyPr/>
          <a:lstStyle>
            <a:lvl1pPr>
              <a:defRPr/>
            </a:lvl1pPr>
          </a:lstStyle>
          <a:p>
            <a:fld id="{8DD8E291-7D59-4863-948C-0E217750231D}" type="slidenum">
              <a:rPr lang="en-US" altLang="en-US"/>
              <a:pPr/>
              <a:t>‹#›</a:t>
            </a:fld>
            <a:endParaRPr lang="en-US" altLang="en-US"/>
          </a:p>
        </p:txBody>
      </p:sp>
    </p:spTree>
    <p:extLst>
      <p:ext uri="{BB962C8B-B14F-4D97-AF65-F5344CB8AC3E}">
        <p14:creationId xmlns:p14="http://schemas.microsoft.com/office/powerpoint/2010/main" val="1243195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730F121-5924-485D-A281-0026BDEDDFA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1527EDA-31C0-41DF-9904-1D88A0AECD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1AD30B6-EFF7-40E3-897F-CD665A695821}"/>
              </a:ext>
            </a:extLst>
          </p:cNvPr>
          <p:cNvSpPr>
            <a:spLocks noGrp="1" noChangeArrowheads="1"/>
          </p:cNvSpPr>
          <p:nvPr>
            <p:ph type="sldNum" sz="quarter" idx="12"/>
          </p:nvPr>
        </p:nvSpPr>
        <p:spPr>
          <a:ln/>
        </p:spPr>
        <p:txBody>
          <a:bodyPr/>
          <a:lstStyle>
            <a:lvl1pPr>
              <a:defRPr/>
            </a:lvl1pPr>
          </a:lstStyle>
          <a:p>
            <a:fld id="{04EE7060-2C9E-4318-88FB-75BCBBB7F3DA}" type="slidenum">
              <a:rPr lang="en-US" altLang="en-US"/>
              <a:pPr/>
              <a:t>‹#›</a:t>
            </a:fld>
            <a:endParaRPr lang="en-US" altLang="en-US"/>
          </a:p>
        </p:txBody>
      </p:sp>
    </p:spTree>
    <p:extLst>
      <p:ext uri="{BB962C8B-B14F-4D97-AF65-F5344CB8AC3E}">
        <p14:creationId xmlns:p14="http://schemas.microsoft.com/office/powerpoint/2010/main" val="2687885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2011BE-41E5-4B0A-89ED-4A5CB1213E3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B98B637-F57E-4B8E-A6B3-99B4311134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E055775-FC08-4B3E-83A7-410BE371A952}"/>
              </a:ext>
            </a:extLst>
          </p:cNvPr>
          <p:cNvSpPr>
            <a:spLocks noGrp="1" noChangeArrowheads="1"/>
          </p:cNvSpPr>
          <p:nvPr>
            <p:ph type="sldNum" sz="quarter" idx="12"/>
          </p:nvPr>
        </p:nvSpPr>
        <p:spPr>
          <a:ln/>
        </p:spPr>
        <p:txBody>
          <a:bodyPr/>
          <a:lstStyle>
            <a:lvl1pPr>
              <a:defRPr/>
            </a:lvl1pPr>
          </a:lstStyle>
          <a:p>
            <a:fld id="{85B89720-0427-4C0C-8B44-3C232C54E45F}" type="slidenum">
              <a:rPr lang="en-US" altLang="en-US"/>
              <a:pPr/>
              <a:t>‹#›</a:t>
            </a:fld>
            <a:endParaRPr lang="en-US" altLang="en-US"/>
          </a:p>
        </p:txBody>
      </p:sp>
    </p:spTree>
    <p:extLst>
      <p:ext uri="{BB962C8B-B14F-4D97-AF65-F5344CB8AC3E}">
        <p14:creationId xmlns:p14="http://schemas.microsoft.com/office/powerpoint/2010/main" val="239755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36E7B0C-1890-4BF1-9CB4-D72629C2E4C7}" type="datetimeFigureOut">
              <a:rPr lang="en-US"/>
              <a:pPr>
                <a:defRPr/>
              </a:pPr>
              <a:t>9/6/2020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F05388-CF32-439E-9C26-230A50D5B688}" type="slidenum">
              <a:rPr lang="en-US"/>
              <a:pPr>
                <a:defRPr/>
              </a:pPr>
              <a:t>‹#›</a:t>
            </a:fld>
            <a:endParaRPr lang="en-US"/>
          </a:p>
        </p:txBody>
      </p:sp>
    </p:spTree>
    <p:extLst>
      <p:ext uri="{BB962C8B-B14F-4D97-AF65-F5344CB8AC3E}">
        <p14:creationId xmlns:p14="http://schemas.microsoft.com/office/powerpoint/2010/main" val="3370954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4A77190E-9098-4F22-A97B-A26E146AA5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8FD91E6-5B68-4E68-87B0-3BC833D6A4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2DE908-49A8-4306-AC87-1EEC4C90DD64}"/>
              </a:ext>
            </a:extLst>
          </p:cNvPr>
          <p:cNvSpPr>
            <a:spLocks noGrp="1" noChangeArrowheads="1"/>
          </p:cNvSpPr>
          <p:nvPr>
            <p:ph type="sldNum" sz="quarter" idx="12"/>
          </p:nvPr>
        </p:nvSpPr>
        <p:spPr>
          <a:ln/>
        </p:spPr>
        <p:txBody>
          <a:bodyPr/>
          <a:lstStyle>
            <a:lvl1pPr>
              <a:defRPr/>
            </a:lvl1pPr>
          </a:lstStyle>
          <a:p>
            <a:fld id="{140ED85A-9122-42D2-98D6-5847ACEA94CD}" type="slidenum">
              <a:rPr lang="en-US" altLang="en-US"/>
              <a:pPr/>
              <a:t>‹#›</a:t>
            </a:fld>
            <a:endParaRPr lang="en-US" altLang="en-US"/>
          </a:p>
        </p:txBody>
      </p:sp>
    </p:spTree>
    <p:extLst>
      <p:ext uri="{BB962C8B-B14F-4D97-AF65-F5344CB8AC3E}">
        <p14:creationId xmlns:p14="http://schemas.microsoft.com/office/powerpoint/2010/main" val="1777808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D1C4103D-226D-4DFF-B75C-8101FD00929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5955A0-CD15-47A3-9D81-D8D7CDE498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4944D1-8162-4F12-9C93-EB428819BBD4}"/>
              </a:ext>
            </a:extLst>
          </p:cNvPr>
          <p:cNvSpPr>
            <a:spLocks noGrp="1" noChangeArrowheads="1"/>
          </p:cNvSpPr>
          <p:nvPr>
            <p:ph type="sldNum" sz="quarter" idx="12"/>
          </p:nvPr>
        </p:nvSpPr>
        <p:spPr>
          <a:ln/>
        </p:spPr>
        <p:txBody>
          <a:bodyPr/>
          <a:lstStyle>
            <a:lvl1pPr>
              <a:defRPr/>
            </a:lvl1pPr>
          </a:lstStyle>
          <a:p>
            <a:fld id="{10AB2EC3-3E98-47E9-98E0-CE495049D5A5}" type="slidenum">
              <a:rPr lang="en-US" altLang="en-US"/>
              <a:pPr/>
              <a:t>‹#›</a:t>
            </a:fld>
            <a:endParaRPr lang="en-US" altLang="en-US"/>
          </a:p>
        </p:txBody>
      </p:sp>
    </p:spTree>
    <p:extLst>
      <p:ext uri="{BB962C8B-B14F-4D97-AF65-F5344CB8AC3E}">
        <p14:creationId xmlns:p14="http://schemas.microsoft.com/office/powerpoint/2010/main" val="2597140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F17D87-31BE-4909-B8EB-57207C3741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F696CC-5DC7-4153-A1B5-91A7905BED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33C61F-3C46-4AE6-802B-0362D74F4C13}"/>
              </a:ext>
            </a:extLst>
          </p:cNvPr>
          <p:cNvSpPr>
            <a:spLocks noGrp="1" noChangeArrowheads="1"/>
          </p:cNvSpPr>
          <p:nvPr>
            <p:ph type="sldNum" sz="quarter" idx="12"/>
          </p:nvPr>
        </p:nvSpPr>
        <p:spPr>
          <a:ln/>
        </p:spPr>
        <p:txBody>
          <a:bodyPr/>
          <a:lstStyle>
            <a:lvl1pPr>
              <a:defRPr/>
            </a:lvl1pPr>
          </a:lstStyle>
          <a:p>
            <a:fld id="{D59BCC35-345F-4097-8DB4-CA3829D90DCB}" type="slidenum">
              <a:rPr lang="en-US" altLang="en-US"/>
              <a:pPr/>
              <a:t>‹#›</a:t>
            </a:fld>
            <a:endParaRPr lang="en-US" altLang="en-US"/>
          </a:p>
        </p:txBody>
      </p:sp>
    </p:spTree>
    <p:extLst>
      <p:ext uri="{BB962C8B-B14F-4D97-AF65-F5344CB8AC3E}">
        <p14:creationId xmlns:p14="http://schemas.microsoft.com/office/powerpoint/2010/main" val="2525928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00E7F72-2FD5-48AC-8178-D1C4145A8A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424021-41F0-4422-A64B-23B06ADAE0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9B4E06-DF5F-428D-9C70-A5D6DB0AF98A}"/>
              </a:ext>
            </a:extLst>
          </p:cNvPr>
          <p:cNvSpPr>
            <a:spLocks noGrp="1" noChangeArrowheads="1"/>
          </p:cNvSpPr>
          <p:nvPr>
            <p:ph type="sldNum" sz="quarter" idx="12"/>
          </p:nvPr>
        </p:nvSpPr>
        <p:spPr>
          <a:ln/>
        </p:spPr>
        <p:txBody>
          <a:bodyPr/>
          <a:lstStyle>
            <a:lvl1pPr>
              <a:defRPr/>
            </a:lvl1pPr>
          </a:lstStyle>
          <a:p>
            <a:fld id="{6D6C8AC3-69E4-49EA-A641-F9C45E5F4B21}" type="slidenum">
              <a:rPr lang="en-US" altLang="en-US"/>
              <a:pPr/>
              <a:t>‹#›</a:t>
            </a:fld>
            <a:endParaRPr lang="en-US" altLang="en-US"/>
          </a:p>
        </p:txBody>
      </p:sp>
    </p:spTree>
    <p:extLst>
      <p:ext uri="{BB962C8B-B14F-4D97-AF65-F5344CB8AC3E}">
        <p14:creationId xmlns:p14="http://schemas.microsoft.com/office/powerpoint/2010/main" val="76708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4D342E-19AA-44C7-ABE5-D1EECD6B7139}" type="datetimeFigureOut">
              <a:rPr lang="en-US"/>
              <a:pPr>
                <a:defRPr/>
              </a:pPr>
              <a:t>9/6/2020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9F9750-9D39-4036-88C9-4C02927A49F7}" type="slidenum">
              <a:rPr lang="en-US"/>
              <a:pPr>
                <a:defRPr/>
              </a:pPr>
              <a:t>‹#›</a:t>
            </a:fld>
            <a:endParaRPr lang="en-US"/>
          </a:p>
        </p:txBody>
      </p:sp>
    </p:spTree>
    <p:extLst>
      <p:ext uri="{BB962C8B-B14F-4D97-AF65-F5344CB8AC3E}">
        <p14:creationId xmlns:p14="http://schemas.microsoft.com/office/powerpoint/2010/main" val="284058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FC5C8A7-0D9F-4745-ABAF-69E902C24926}" type="datetimeFigureOut">
              <a:rPr lang="en-US"/>
              <a:pPr>
                <a:defRPr/>
              </a:pPr>
              <a:t>9/6/2020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C18A45-80BD-49CF-AE78-5C695A94CC9C}" type="slidenum">
              <a:rPr lang="en-US"/>
              <a:pPr>
                <a:defRPr/>
              </a:pPr>
              <a:t>‹#›</a:t>
            </a:fld>
            <a:endParaRPr lang="en-US"/>
          </a:p>
        </p:txBody>
      </p:sp>
    </p:spTree>
    <p:extLst>
      <p:ext uri="{BB962C8B-B14F-4D97-AF65-F5344CB8AC3E}">
        <p14:creationId xmlns:p14="http://schemas.microsoft.com/office/powerpoint/2010/main" val="133827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4CB2FD0-AC7D-4CB9-AF95-82E3C13A4088}" type="datetimeFigureOut">
              <a:rPr lang="en-US"/>
              <a:pPr>
                <a:defRPr/>
              </a:pPr>
              <a:t>9/6/2020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D13C45-2421-4665-A05E-9B68F38098E4}" type="slidenum">
              <a:rPr lang="en-US"/>
              <a:pPr>
                <a:defRPr/>
              </a:pPr>
              <a:t>‹#›</a:t>
            </a:fld>
            <a:endParaRPr lang="en-US"/>
          </a:p>
        </p:txBody>
      </p:sp>
    </p:spTree>
    <p:extLst>
      <p:ext uri="{BB962C8B-B14F-4D97-AF65-F5344CB8AC3E}">
        <p14:creationId xmlns:p14="http://schemas.microsoft.com/office/powerpoint/2010/main" val="275726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1FF711-3B26-4CBA-8C6F-26E061F21A13}" type="datetimeFigureOut">
              <a:rPr lang="en-US"/>
              <a:pPr>
                <a:defRPr/>
              </a:pPr>
              <a:t>9/6/2020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B1D47E-CE57-468E-8EFA-98B2548C9B06}" type="slidenum">
              <a:rPr lang="en-US"/>
              <a:pPr>
                <a:defRPr/>
              </a:pPr>
              <a:t>‹#›</a:t>
            </a:fld>
            <a:endParaRPr lang="en-US"/>
          </a:p>
        </p:txBody>
      </p:sp>
    </p:spTree>
    <p:extLst>
      <p:ext uri="{BB962C8B-B14F-4D97-AF65-F5344CB8AC3E}">
        <p14:creationId xmlns:p14="http://schemas.microsoft.com/office/powerpoint/2010/main" val="406962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6"/>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72C65F-CA75-4972-B8D4-A61D5C21FADF}" type="datetimeFigureOut">
              <a:rPr lang="en-US"/>
              <a:pPr>
                <a:defRPr/>
              </a:pPr>
              <a:t>9/6/2020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0A0386-7B89-42AE-B4A4-68B4BEAF0BDC}" type="slidenum">
              <a:rPr lang="en-US"/>
              <a:pPr>
                <a:defRPr/>
              </a:pPr>
              <a:t>‹#›</a:t>
            </a:fld>
            <a:endParaRPr lang="en-US"/>
          </a:p>
        </p:txBody>
      </p:sp>
    </p:spTree>
    <p:extLst>
      <p:ext uri="{BB962C8B-B14F-4D97-AF65-F5344CB8AC3E}">
        <p14:creationId xmlns:p14="http://schemas.microsoft.com/office/powerpoint/2010/main" val="111688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7"/>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45"/>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938167-8B0C-42D9-B7D8-7BAFC1C8766A}" type="datetimeFigureOut">
              <a:rPr lang="en-US"/>
              <a:pPr>
                <a:defRPr/>
              </a:pPr>
              <a:t>9/6/2020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DFB6DA-DF38-4721-B5AB-81958F0BC847}" type="slidenum">
              <a:rPr lang="en-US"/>
              <a:pPr>
                <a:defRPr/>
              </a:pPr>
              <a:t>‹#›</a:t>
            </a:fld>
            <a:endParaRPr lang="en-US"/>
          </a:p>
        </p:txBody>
      </p:sp>
    </p:spTree>
    <p:extLst>
      <p:ext uri="{BB962C8B-B14F-4D97-AF65-F5344CB8AC3E}">
        <p14:creationId xmlns:p14="http://schemas.microsoft.com/office/powerpoint/2010/main" val="11855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2"/>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3DB27B17-DF5B-4052-AF52-E22451543DC1}" type="datetimeFigureOut">
              <a:rPr lang="en-US"/>
              <a:pPr>
                <a:defRPr/>
              </a:pPr>
              <a:t>9/6/2020</a:t>
            </a:fld>
            <a:endParaRPr lang="en-US"/>
          </a:p>
        </p:txBody>
      </p:sp>
      <p:sp>
        <p:nvSpPr>
          <p:cNvPr id="5" name="Footer Placeholder 4"/>
          <p:cNvSpPr>
            <a:spLocks noGrp="1"/>
          </p:cNvSpPr>
          <p:nvPr>
            <p:ph type="ftr" sz="quarter" idx="3"/>
          </p:nvPr>
        </p:nvSpPr>
        <p:spPr>
          <a:xfrm>
            <a:off x="4165600" y="6356362"/>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62"/>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3FB8D138-3015-437F-96CA-A9A3E213BC4D}" type="slidenum">
              <a:rPr lang="en-US"/>
              <a:pPr>
                <a:defRPr/>
              </a:pPr>
              <a:t>‹#›</a:t>
            </a:fld>
            <a:endParaRPr lang="en-US"/>
          </a:p>
        </p:txBody>
      </p:sp>
    </p:spTree>
    <p:extLst>
      <p:ext uri="{BB962C8B-B14F-4D97-AF65-F5344CB8AC3E}">
        <p14:creationId xmlns:p14="http://schemas.microsoft.com/office/powerpoint/2010/main" val="2503838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3DB27B17-DF5B-4052-AF52-E22451543DC1}" type="datetimeFigureOut">
              <a:rPr lang="en-US" smtClean="0"/>
              <a:pPr>
                <a:defRPr/>
              </a:pPr>
              <a:t>9/6/2020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3FB8D138-3015-437F-96CA-A9A3E213BC4D}"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333962"/>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E03DD7-B569-49F6-B0B1-2861E97F43B6}"/>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C16CFBF-8FC7-442B-9E47-148A67CE9715}"/>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6484" name="Rectangle 4">
            <a:extLst>
              <a:ext uri="{FF2B5EF4-FFF2-40B4-BE49-F238E27FC236}">
                <a16:creationId xmlns:a16="http://schemas.microsoft.com/office/drawing/2014/main" id="{443A4B3F-F3FC-488A-85B0-337A57928E15}"/>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67" smtClean="0"/>
            </a:lvl1pPr>
          </a:lstStyle>
          <a:p>
            <a:pPr>
              <a:defRPr/>
            </a:pPr>
            <a:endParaRPr lang="en-US"/>
          </a:p>
        </p:txBody>
      </p:sp>
      <p:sp>
        <p:nvSpPr>
          <p:cNvPr id="276485" name="Rectangle 5">
            <a:extLst>
              <a:ext uri="{FF2B5EF4-FFF2-40B4-BE49-F238E27FC236}">
                <a16:creationId xmlns:a16="http://schemas.microsoft.com/office/drawing/2014/main" id="{4A37F579-3B6F-412D-AB8B-1113BA3684C1}"/>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67" smtClean="0"/>
            </a:lvl1pPr>
          </a:lstStyle>
          <a:p>
            <a:pPr>
              <a:defRPr/>
            </a:pPr>
            <a:endParaRPr lang="en-US"/>
          </a:p>
        </p:txBody>
      </p:sp>
      <p:sp>
        <p:nvSpPr>
          <p:cNvPr id="276486" name="Rectangle 6">
            <a:extLst>
              <a:ext uri="{FF2B5EF4-FFF2-40B4-BE49-F238E27FC236}">
                <a16:creationId xmlns:a16="http://schemas.microsoft.com/office/drawing/2014/main" id="{2E2B63B0-6193-43EC-87F8-DCC49C1C23D3}"/>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67"/>
            </a:lvl1pPr>
          </a:lstStyle>
          <a:p>
            <a:fld id="{39A6EC0D-1C66-45E3-95D4-8BD51A109FC0}" type="slidenum">
              <a:rPr lang="en-US" altLang="en-US"/>
              <a:pPr/>
              <a:t>‹#›</a:t>
            </a:fld>
            <a:endParaRPr lang="en-US" altLang="en-US"/>
          </a:p>
        </p:txBody>
      </p:sp>
    </p:spTree>
    <p:extLst>
      <p:ext uri="{BB962C8B-B14F-4D97-AF65-F5344CB8AC3E}">
        <p14:creationId xmlns:p14="http://schemas.microsoft.com/office/powerpoint/2010/main" val="162873369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pitchFamily="34" charset="0"/>
          <a:cs typeface="Arial" pitchFamily="34" charset="0"/>
        </a:defRPr>
      </a:lvl2pPr>
      <a:lvl3pPr algn="ctr" rtl="0" eaLnBrk="0" fontAlgn="base" hangingPunct="0">
        <a:spcBef>
          <a:spcPct val="0"/>
        </a:spcBef>
        <a:spcAft>
          <a:spcPct val="0"/>
        </a:spcAft>
        <a:defRPr sz="5867">
          <a:solidFill>
            <a:schemeClr val="tx2"/>
          </a:solidFill>
          <a:latin typeface="Arial" pitchFamily="34" charset="0"/>
          <a:cs typeface="Arial" pitchFamily="34" charset="0"/>
        </a:defRPr>
      </a:lvl3pPr>
      <a:lvl4pPr algn="ctr" rtl="0" eaLnBrk="0" fontAlgn="base" hangingPunct="0">
        <a:spcBef>
          <a:spcPct val="0"/>
        </a:spcBef>
        <a:spcAft>
          <a:spcPct val="0"/>
        </a:spcAft>
        <a:defRPr sz="5867">
          <a:solidFill>
            <a:schemeClr val="tx2"/>
          </a:solidFill>
          <a:latin typeface="Arial" pitchFamily="34" charset="0"/>
          <a:cs typeface="Arial" pitchFamily="34" charset="0"/>
        </a:defRPr>
      </a:lvl4pPr>
      <a:lvl5pPr algn="ctr" rtl="0" eaLnBrk="0" fontAlgn="base" hangingPunct="0">
        <a:spcBef>
          <a:spcPct val="0"/>
        </a:spcBef>
        <a:spcAft>
          <a:spcPct val="0"/>
        </a:spcAft>
        <a:defRPr sz="5867">
          <a:solidFill>
            <a:schemeClr val="tx2"/>
          </a:solidFill>
          <a:latin typeface="Arial" pitchFamily="34" charset="0"/>
          <a:cs typeface="Arial" pitchFamily="34" charset="0"/>
        </a:defRPr>
      </a:lvl5pPr>
      <a:lvl6pPr marL="609585" algn="ctr" rtl="0" fontAlgn="base">
        <a:spcBef>
          <a:spcPct val="0"/>
        </a:spcBef>
        <a:spcAft>
          <a:spcPct val="0"/>
        </a:spcAft>
        <a:defRPr sz="5867">
          <a:solidFill>
            <a:schemeClr val="tx2"/>
          </a:solidFill>
          <a:latin typeface="Arial" pitchFamily="34" charset="0"/>
          <a:cs typeface="Arial" pitchFamily="34" charset="0"/>
        </a:defRPr>
      </a:lvl6pPr>
      <a:lvl7pPr marL="1219170" algn="ctr" rtl="0" fontAlgn="base">
        <a:spcBef>
          <a:spcPct val="0"/>
        </a:spcBef>
        <a:spcAft>
          <a:spcPct val="0"/>
        </a:spcAft>
        <a:defRPr sz="5867">
          <a:solidFill>
            <a:schemeClr val="tx2"/>
          </a:solidFill>
          <a:latin typeface="Arial" pitchFamily="34" charset="0"/>
          <a:cs typeface="Arial" pitchFamily="34" charset="0"/>
        </a:defRPr>
      </a:lvl7pPr>
      <a:lvl8pPr marL="1828754" algn="ctr" rtl="0" fontAlgn="base">
        <a:spcBef>
          <a:spcPct val="0"/>
        </a:spcBef>
        <a:spcAft>
          <a:spcPct val="0"/>
        </a:spcAft>
        <a:defRPr sz="5867">
          <a:solidFill>
            <a:schemeClr val="tx2"/>
          </a:solidFill>
          <a:latin typeface="Arial" pitchFamily="34" charset="0"/>
          <a:cs typeface="Arial" pitchFamily="34" charset="0"/>
        </a:defRPr>
      </a:lvl8pPr>
      <a:lvl9pPr marL="2438339" algn="ctr" rtl="0" fontAlgn="base">
        <a:spcBef>
          <a:spcPct val="0"/>
        </a:spcBef>
        <a:spcAft>
          <a:spcPct val="0"/>
        </a:spcAft>
        <a:defRPr sz="5867">
          <a:solidFill>
            <a:schemeClr val="tx2"/>
          </a:solidFill>
          <a:latin typeface="Arial" pitchFamily="34" charset="0"/>
          <a:cs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image" Target="../media/image12.gif"/></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5" Type="http://schemas.openxmlformats.org/officeDocument/2006/relationships/image" Target="../media/image12.gif"/><Relationship Id="rId4" Type="http://schemas.openxmlformats.org/officeDocument/2006/relationships/slide" Target="slide26.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5" Type="http://schemas.openxmlformats.org/officeDocument/2006/relationships/image" Target="../media/image12.gif"/><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26.xml"/><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26.xml"/><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A4A98A-A3AD-47FC-81FD-DF32787BD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455528EF-5FE3-482F-BA2E-6EEE425D81F5}"/>
              </a:ext>
            </a:extLst>
          </p:cNvPr>
          <p:cNvSpPr/>
          <p:nvPr/>
        </p:nvSpPr>
        <p:spPr>
          <a:xfrm>
            <a:off x="2324100" y="2286000"/>
            <a:ext cx="7543800" cy="2286000"/>
          </a:xfrm>
          <a:prstGeom prst="roundRect">
            <a:avLst/>
          </a:prstGeom>
          <a:solidFill>
            <a:srgbClr val="E0F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2060"/>
                </a:solidFill>
                <a:latin typeface="Cambria" panose="02040503050406030204" pitchFamily="18" charset="0"/>
              </a:rPr>
              <a:t>Tập đọc</a:t>
            </a:r>
          </a:p>
          <a:p>
            <a:pPr algn="ctr"/>
            <a:r>
              <a:rPr lang="en-US" sz="5400" b="1">
                <a:solidFill>
                  <a:srgbClr val="002060"/>
                </a:solidFill>
                <a:latin typeface="Cambria" panose="02040503050406030204" pitchFamily="18" charset="0"/>
              </a:rPr>
              <a:t>Cậu bé thông minh</a:t>
            </a:r>
          </a:p>
        </p:txBody>
      </p:sp>
    </p:spTree>
    <p:extLst>
      <p:ext uri="{BB962C8B-B14F-4D97-AF65-F5344CB8AC3E}">
        <p14:creationId xmlns:p14="http://schemas.microsoft.com/office/powerpoint/2010/main" val="1703113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58BC501B-10FE-46FB-8543-2551103E64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0"/>
            <a:ext cx="12192000" cy="673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a:extLst>
              <a:ext uri="{FF2B5EF4-FFF2-40B4-BE49-F238E27FC236}">
                <a16:creationId xmlns:a16="http://schemas.microsoft.com/office/drawing/2014/main" id="{6460215E-895D-4A92-8D7F-9755FE14DA42}"/>
              </a:ext>
            </a:extLst>
          </p:cNvPr>
          <p:cNvSpPr txBox="1">
            <a:spLocks noChangeArrowheads="1"/>
          </p:cNvSpPr>
          <p:nvPr/>
        </p:nvSpPr>
        <p:spPr bwMode="auto">
          <a:xfrm>
            <a:off x="0" y="1319536"/>
            <a:ext cx="121920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76319" eaLnBrk="1" fontAlgn="base" hangingPunct="1">
              <a:spcBef>
                <a:spcPct val="50000"/>
              </a:spcBef>
              <a:spcAft>
                <a:spcPct val="0"/>
              </a:spcAft>
            </a:pPr>
            <a:r>
              <a:rPr lang="en-US" altLang="en-US" sz="4267" b="1">
                <a:solidFill>
                  <a:srgbClr val="FF0000"/>
                </a:solidFill>
                <a:latin typeface="Times New Roman" panose="02020603050405020304" pitchFamily="18" charset="0"/>
                <a:cs typeface="Times New Roman" panose="02020603050405020304" pitchFamily="18" charset="0"/>
              </a:rPr>
              <a:t>Cậu bé thông minh</a:t>
            </a:r>
          </a:p>
        </p:txBody>
      </p:sp>
      <p:sp>
        <p:nvSpPr>
          <p:cNvPr id="279560" name="WordArt 8">
            <a:extLst>
              <a:ext uri="{FF2B5EF4-FFF2-40B4-BE49-F238E27FC236}">
                <a16:creationId xmlns:a16="http://schemas.microsoft.com/office/drawing/2014/main" id="{8575AF9F-A071-4550-ADAD-D9064EFF8190}"/>
              </a:ext>
            </a:extLst>
          </p:cNvPr>
          <p:cNvSpPr>
            <a:spLocks noChangeArrowheads="1" noChangeShapeType="1" noTextEdit="1"/>
          </p:cNvSpPr>
          <p:nvPr/>
        </p:nvSpPr>
        <p:spPr bwMode="auto">
          <a:xfrm>
            <a:off x="1016000" y="2133600"/>
            <a:ext cx="7823200" cy="3200400"/>
          </a:xfrm>
          <a:prstGeom prst="rect">
            <a:avLst/>
          </a:prstGeom>
        </p:spPr>
        <p:txBody>
          <a:bodyPr wrap="none" fromWordArt="1">
            <a:prstTxWarp prst="textPlain">
              <a:avLst>
                <a:gd name="adj" fmla="val 50000"/>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defTabSz="1219170" fontAlgn="base">
              <a:spcBef>
                <a:spcPct val="0"/>
              </a:spcBef>
              <a:spcAft>
                <a:spcPct val="0"/>
              </a:spcAft>
            </a:pPr>
            <a:r>
              <a:rPr lang="en-US" sz="48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ĐỌC NHÓM.</a:t>
            </a:r>
          </a:p>
        </p:txBody>
      </p:sp>
      <p:sp>
        <p:nvSpPr>
          <p:cNvPr id="279561" name="WordArt 9">
            <a:extLst>
              <a:ext uri="{FF2B5EF4-FFF2-40B4-BE49-F238E27FC236}">
                <a16:creationId xmlns:a16="http://schemas.microsoft.com/office/drawing/2014/main" id="{F7F5A722-543E-48F2-949D-15A9D5A447C3}"/>
              </a:ext>
            </a:extLst>
          </p:cNvPr>
          <p:cNvSpPr>
            <a:spLocks noChangeArrowheads="1" noChangeShapeType="1" noTextEdit="1"/>
          </p:cNvSpPr>
          <p:nvPr/>
        </p:nvSpPr>
        <p:spPr bwMode="auto">
          <a:xfrm>
            <a:off x="3454400" y="2514600"/>
            <a:ext cx="7823200" cy="3200400"/>
          </a:xfrm>
          <a:prstGeom prst="rect">
            <a:avLst/>
          </a:prstGeom>
        </p:spPr>
        <p:txBody>
          <a:bodyPr wrap="none" fromWordArt="1">
            <a:prstTxWarp prst="textPlain">
              <a:avLst>
                <a:gd name="adj" fmla="val 50000"/>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defTabSz="1219170" fontAlgn="base">
              <a:spcBef>
                <a:spcPct val="0"/>
              </a:spcBef>
              <a:spcAft>
                <a:spcPct val="0"/>
              </a:spcAft>
            </a:pPr>
            <a:r>
              <a:rPr lang="en-US" sz="48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THI ĐỌC</a:t>
            </a:r>
          </a:p>
        </p:txBody>
      </p:sp>
      <p:sp>
        <p:nvSpPr>
          <p:cNvPr id="279562" name="WordArt 10">
            <a:extLst>
              <a:ext uri="{FF2B5EF4-FFF2-40B4-BE49-F238E27FC236}">
                <a16:creationId xmlns:a16="http://schemas.microsoft.com/office/drawing/2014/main" id="{7617D4C8-C209-4A34-BA2E-606F58C539AF}"/>
              </a:ext>
            </a:extLst>
          </p:cNvPr>
          <p:cNvSpPr>
            <a:spLocks noChangeArrowheads="1" noChangeShapeType="1" noTextEdit="1"/>
          </p:cNvSpPr>
          <p:nvPr/>
        </p:nvSpPr>
        <p:spPr bwMode="auto">
          <a:xfrm>
            <a:off x="304800" y="2362200"/>
            <a:ext cx="11277600" cy="3200400"/>
          </a:xfrm>
          <a:prstGeom prst="rect">
            <a:avLst/>
          </a:prstGeom>
        </p:spPr>
        <p:txBody>
          <a:bodyPr wrap="none" fromWordArt="1">
            <a:prstTxWarp prst="textPlain">
              <a:avLst>
                <a:gd name="adj" fmla="val 50000"/>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defTabSz="1219170" fontAlgn="base">
              <a:spcBef>
                <a:spcPct val="0"/>
              </a:spcBef>
              <a:spcAft>
                <a:spcPct val="0"/>
              </a:spcAft>
            </a:pPr>
            <a:r>
              <a:rPr lang="en-US" sz="48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ĐỌC ĐỒNG THANH.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9560"/>
                                        </p:tgtEl>
                                        <p:attrNameLst>
                                          <p:attrName>style.visibility</p:attrName>
                                        </p:attrNameLst>
                                      </p:cBhvr>
                                      <p:to>
                                        <p:strVal val="visible"/>
                                      </p:to>
                                    </p:set>
                                    <p:anim calcmode="lin" valueType="num">
                                      <p:cBhvr additive="base">
                                        <p:cTn id="7" dur="500" fill="hold"/>
                                        <p:tgtEl>
                                          <p:spTgt spid="279560"/>
                                        </p:tgtEl>
                                        <p:attrNameLst>
                                          <p:attrName>ppt_x</p:attrName>
                                        </p:attrNameLst>
                                      </p:cBhvr>
                                      <p:tavLst>
                                        <p:tav tm="0">
                                          <p:val>
                                            <p:strVal val="#ppt_x"/>
                                          </p:val>
                                        </p:tav>
                                        <p:tav tm="100000">
                                          <p:val>
                                            <p:strVal val="#ppt_x"/>
                                          </p:val>
                                        </p:tav>
                                      </p:tavLst>
                                    </p:anim>
                                    <p:anim calcmode="lin" valueType="num">
                                      <p:cBhvr additive="base">
                                        <p:cTn id="8" dur="500" fill="hold"/>
                                        <p:tgtEl>
                                          <p:spTgt spid="2795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279560"/>
                                        </p:tgtEl>
                                        <p:attrNameLst>
                                          <p:attrName>ppt_x</p:attrName>
                                        </p:attrNameLst>
                                      </p:cBhvr>
                                      <p:tavLst>
                                        <p:tav tm="0">
                                          <p:val>
                                            <p:strVal val="ppt_x"/>
                                          </p:val>
                                        </p:tav>
                                        <p:tav tm="100000">
                                          <p:val>
                                            <p:strVal val="ppt_x"/>
                                          </p:val>
                                        </p:tav>
                                      </p:tavLst>
                                    </p:anim>
                                    <p:anim calcmode="lin" valueType="num">
                                      <p:cBhvr additive="base">
                                        <p:cTn id="13" dur="500"/>
                                        <p:tgtEl>
                                          <p:spTgt spid="279560"/>
                                        </p:tgtEl>
                                        <p:attrNameLst>
                                          <p:attrName>ppt_y</p:attrName>
                                        </p:attrNameLst>
                                      </p:cBhvr>
                                      <p:tavLst>
                                        <p:tav tm="0">
                                          <p:val>
                                            <p:strVal val="ppt_y"/>
                                          </p:val>
                                        </p:tav>
                                        <p:tav tm="100000">
                                          <p:val>
                                            <p:strVal val="1+ppt_h/2"/>
                                          </p:val>
                                        </p:tav>
                                      </p:tavLst>
                                    </p:anim>
                                    <p:set>
                                      <p:cBhvr>
                                        <p:cTn id="14" dur="1" fill="hold">
                                          <p:stCondLst>
                                            <p:cond delay="499"/>
                                          </p:stCondLst>
                                        </p:cTn>
                                        <p:tgtEl>
                                          <p:spTgt spid="279560"/>
                                        </p:tgtEl>
                                        <p:attrNameLst>
                                          <p:attrName>style.visibility</p:attrName>
                                        </p:attrNameLst>
                                      </p:cBhvr>
                                      <p:to>
                                        <p:strVal val="hidden"/>
                                      </p:to>
                                    </p:set>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279561"/>
                                        </p:tgtEl>
                                        <p:attrNameLst>
                                          <p:attrName>style.visibility</p:attrName>
                                        </p:attrNameLst>
                                      </p:cBhvr>
                                      <p:to>
                                        <p:strVal val="visible"/>
                                      </p:to>
                                    </p:set>
                                    <p:anim calcmode="lin" valueType="num">
                                      <p:cBhvr additive="base">
                                        <p:cTn id="18" dur="500" fill="hold"/>
                                        <p:tgtEl>
                                          <p:spTgt spid="279561"/>
                                        </p:tgtEl>
                                        <p:attrNameLst>
                                          <p:attrName>ppt_x</p:attrName>
                                        </p:attrNameLst>
                                      </p:cBhvr>
                                      <p:tavLst>
                                        <p:tav tm="0">
                                          <p:val>
                                            <p:strVal val="#ppt_x"/>
                                          </p:val>
                                        </p:tav>
                                        <p:tav tm="100000">
                                          <p:val>
                                            <p:strVal val="#ppt_x"/>
                                          </p:val>
                                        </p:tav>
                                      </p:tavLst>
                                    </p:anim>
                                    <p:anim calcmode="lin" valueType="num">
                                      <p:cBhvr additive="base">
                                        <p:cTn id="19" dur="500" fill="hold"/>
                                        <p:tgtEl>
                                          <p:spTgt spid="27956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nodeType="clickEffect">
                                  <p:stCondLst>
                                    <p:cond delay="0"/>
                                  </p:stCondLst>
                                  <p:childTnLst>
                                    <p:anim calcmode="lin" valueType="num">
                                      <p:cBhvr additive="base">
                                        <p:cTn id="23" dur="500"/>
                                        <p:tgtEl>
                                          <p:spTgt spid="279561"/>
                                        </p:tgtEl>
                                        <p:attrNameLst>
                                          <p:attrName>ppt_x</p:attrName>
                                        </p:attrNameLst>
                                      </p:cBhvr>
                                      <p:tavLst>
                                        <p:tav tm="0">
                                          <p:val>
                                            <p:strVal val="ppt_x"/>
                                          </p:val>
                                        </p:tav>
                                        <p:tav tm="100000">
                                          <p:val>
                                            <p:strVal val="ppt_x"/>
                                          </p:val>
                                        </p:tav>
                                      </p:tavLst>
                                    </p:anim>
                                    <p:anim calcmode="lin" valueType="num">
                                      <p:cBhvr additive="base">
                                        <p:cTn id="24" dur="500"/>
                                        <p:tgtEl>
                                          <p:spTgt spid="279561"/>
                                        </p:tgtEl>
                                        <p:attrNameLst>
                                          <p:attrName>ppt_y</p:attrName>
                                        </p:attrNameLst>
                                      </p:cBhvr>
                                      <p:tavLst>
                                        <p:tav tm="0">
                                          <p:val>
                                            <p:strVal val="ppt_y"/>
                                          </p:val>
                                        </p:tav>
                                        <p:tav tm="100000">
                                          <p:val>
                                            <p:strVal val="1+ppt_h/2"/>
                                          </p:val>
                                        </p:tav>
                                      </p:tavLst>
                                    </p:anim>
                                    <p:set>
                                      <p:cBhvr>
                                        <p:cTn id="25" dur="1" fill="hold">
                                          <p:stCondLst>
                                            <p:cond delay="499"/>
                                          </p:stCondLst>
                                        </p:cTn>
                                        <p:tgtEl>
                                          <p:spTgt spid="279561"/>
                                        </p:tgtEl>
                                        <p:attrNameLst>
                                          <p:attrName>style.visibility</p:attrName>
                                        </p:attrNameLst>
                                      </p:cBhvr>
                                      <p:to>
                                        <p:strVal val="hidden"/>
                                      </p:to>
                                    </p:set>
                                  </p:childTnLst>
                                </p:cTn>
                              </p:par>
                            </p:childTnLst>
                          </p:cTn>
                        </p:par>
                        <p:par>
                          <p:cTn id="26" fill="hold" nodeType="afterGroup">
                            <p:stCondLst>
                              <p:cond delay="500"/>
                            </p:stCondLst>
                            <p:childTnLst>
                              <p:par>
                                <p:cTn id="27" presetID="2" presetClass="entr" presetSubtype="4" fill="hold" nodeType="afterEffect">
                                  <p:stCondLst>
                                    <p:cond delay="0"/>
                                  </p:stCondLst>
                                  <p:childTnLst>
                                    <p:set>
                                      <p:cBhvr>
                                        <p:cTn id="28" dur="1" fill="hold">
                                          <p:stCondLst>
                                            <p:cond delay="0"/>
                                          </p:stCondLst>
                                        </p:cTn>
                                        <p:tgtEl>
                                          <p:spTgt spid="279562"/>
                                        </p:tgtEl>
                                        <p:attrNameLst>
                                          <p:attrName>style.visibility</p:attrName>
                                        </p:attrNameLst>
                                      </p:cBhvr>
                                      <p:to>
                                        <p:strVal val="visible"/>
                                      </p:to>
                                    </p:set>
                                    <p:anim calcmode="lin" valueType="num">
                                      <p:cBhvr additive="base">
                                        <p:cTn id="29" dur="500" fill="hold"/>
                                        <p:tgtEl>
                                          <p:spTgt spid="279562"/>
                                        </p:tgtEl>
                                        <p:attrNameLst>
                                          <p:attrName>ppt_x</p:attrName>
                                        </p:attrNameLst>
                                      </p:cBhvr>
                                      <p:tavLst>
                                        <p:tav tm="0">
                                          <p:val>
                                            <p:strVal val="#ppt_x"/>
                                          </p:val>
                                        </p:tav>
                                        <p:tav tm="100000">
                                          <p:val>
                                            <p:strVal val="#ppt_x"/>
                                          </p:val>
                                        </p:tav>
                                      </p:tavLst>
                                    </p:anim>
                                    <p:anim calcmode="lin" valueType="num">
                                      <p:cBhvr additive="base">
                                        <p:cTn id="30" dur="500" fill="hold"/>
                                        <p:tgtEl>
                                          <p:spTgt spid="279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64" name="Text Box 16">
            <a:extLst>
              <a:ext uri="{FF2B5EF4-FFF2-40B4-BE49-F238E27FC236}">
                <a16:creationId xmlns:a16="http://schemas.microsoft.com/office/drawing/2014/main" id="{C248326E-A04B-4CFB-B316-520907DD3B02}"/>
              </a:ext>
            </a:extLst>
          </p:cNvPr>
          <p:cNvSpPr txBox="1">
            <a:spLocks noChangeArrowheads="1"/>
          </p:cNvSpPr>
          <p:nvPr/>
        </p:nvSpPr>
        <p:spPr bwMode="auto">
          <a:xfrm>
            <a:off x="-203200" y="113146"/>
            <a:ext cx="3657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eaLnBrk="1" fontAlgn="base" hangingPunct="1">
              <a:spcBef>
                <a:spcPct val="50000"/>
              </a:spcBef>
              <a:spcAft>
                <a:spcPct val="0"/>
              </a:spcAft>
            </a:pPr>
            <a:r>
              <a:rPr lang="en-US" altLang="en-US" sz="3733" b="1" dirty="0">
                <a:solidFill>
                  <a:srgbClr val="FF0000"/>
                </a:solidFill>
                <a:latin typeface="Times New Roman" panose="02020603050405020304" pitchFamily="18" charset="0"/>
              </a:rPr>
              <a:t> </a:t>
            </a:r>
            <a:r>
              <a:rPr lang="en-US" altLang="en-US" sz="3733" b="1" dirty="0" err="1">
                <a:solidFill>
                  <a:srgbClr val="FF0000"/>
                </a:solidFill>
                <a:latin typeface="Times New Roman" panose="02020603050405020304" pitchFamily="18" charset="0"/>
              </a:rPr>
              <a:t>Tìm</a:t>
            </a:r>
            <a:r>
              <a:rPr lang="en-US" altLang="en-US" sz="3733" b="1" dirty="0">
                <a:solidFill>
                  <a:srgbClr val="FF0000"/>
                </a:solidFill>
                <a:latin typeface="Times New Roman" panose="02020603050405020304" pitchFamily="18" charset="0"/>
              </a:rPr>
              <a:t> </a:t>
            </a:r>
            <a:r>
              <a:rPr lang="en-US" altLang="en-US" sz="3733" b="1" dirty="0" err="1">
                <a:solidFill>
                  <a:srgbClr val="FF0000"/>
                </a:solidFill>
                <a:latin typeface="Times New Roman" panose="02020603050405020304" pitchFamily="18" charset="0"/>
              </a:rPr>
              <a:t>hiểu</a:t>
            </a:r>
            <a:r>
              <a:rPr lang="en-US" altLang="en-US" sz="3733" b="1" dirty="0">
                <a:solidFill>
                  <a:srgbClr val="FF0000"/>
                </a:solidFill>
                <a:latin typeface="Times New Roman" panose="02020603050405020304" pitchFamily="18" charset="0"/>
              </a:rPr>
              <a:t> </a:t>
            </a:r>
            <a:r>
              <a:rPr lang="en-US" altLang="en-US" sz="3733" b="1" dirty="0" err="1">
                <a:solidFill>
                  <a:srgbClr val="FF0000"/>
                </a:solidFill>
                <a:latin typeface="Times New Roman" panose="02020603050405020304" pitchFamily="18" charset="0"/>
              </a:rPr>
              <a:t>bài</a:t>
            </a:r>
            <a:r>
              <a:rPr lang="en-US" altLang="en-US" sz="3733" b="1" dirty="0">
                <a:solidFill>
                  <a:srgbClr val="FF0000"/>
                </a:solidFill>
                <a:latin typeface="Times New Roman" panose="02020603050405020304" pitchFamily="18" charset="0"/>
              </a:rPr>
              <a:t>:</a:t>
            </a:r>
          </a:p>
        </p:txBody>
      </p:sp>
      <p:sp>
        <p:nvSpPr>
          <p:cNvPr id="258072" name="Text Box 24">
            <a:extLst>
              <a:ext uri="{FF2B5EF4-FFF2-40B4-BE49-F238E27FC236}">
                <a16:creationId xmlns:a16="http://schemas.microsoft.com/office/drawing/2014/main" id="{DD07D53F-D45F-4FD6-88F3-AB3C4EDBAE29}"/>
              </a:ext>
            </a:extLst>
          </p:cNvPr>
          <p:cNvSpPr txBox="1">
            <a:spLocks noChangeArrowheads="1"/>
          </p:cNvSpPr>
          <p:nvPr/>
        </p:nvSpPr>
        <p:spPr bwMode="auto">
          <a:xfrm>
            <a:off x="18473" y="838200"/>
            <a:ext cx="12192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3733" b="1">
                <a:solidFill>
                  <a:srgbClr val="006600"/>
                </a:solidFill>
                <a:latin typeface="Times New Roman" panose="02020603050405020304" pitchFamily="18" charset="0"/>
                <a:cs typeface="Times New Roman" panose="02020603050405020304" pitchFamily="18" charset="0"/>
              </a:rPr>
              <a:t>+ Chuyện có những nhân vật nào?</a:t>
            </a:r>
            <a:endParaRPr lang="en-US" altLang="en-US" sz="3733">
              <a:solidFill>
                <a:srgbClr val="000000"/>
              </a:solidFill>
              <a:latin typeface="Times New Roman" panose="02020603050405020304" pitchFamily="18" charset="0"/>
              <a:cs typeface="Times New Roman" panose="02020603050405020304" pitchFamily="18" charset="0"/>
            </a:endParaRPr>
          </a:p>
        </p:txBody>
      </p:sp>
      <p:sp>
        <p:nvSpPr>
          <p:cNvPr id="258073" name="Text Box 25">
            <a:extLst>
              <a:ext uri="{FF2B5EF4-FFF2-40B4-BE49-F238E27FC236}">
                <a16:creationId xmlns:a16="http://schemas.microsoft.com/office/drawing/2014/main" id="{413B5D45-9DA0-4F80-B3F2-1B0ED6C511DB}"/>
              </a:ext>
            </a:extLst>
          </p:cNvPr>
          <p:cNvSpPr txBox="1">
            <a:spLocks noChangeArrowheads="1"/>
          </p:cNvSpPr>
          <p:nvPr/>
        </p:nvSpPr>
        <p:spPr bwMode="auto">
          <a:xfrm>
            <a:off x="18473" y="1557754"/>
            <a:ext cx="12192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50000"/>
              </a:spcBef>
              <a:spcAft>
                <a:spcPct val="0"/>
              </a:spcAft>
            </a:pPr>
            <a:r>
              <a:rPr lang="en-US" altLang="en-US" sz="3733" b="1" dirty="0">
                <a:solidFill>
                  <a:srgbClr val="0000FF"/>
                </a:solidFill>
                <a:latin typeface="Times New Roman" panose="02020603050405020304" pitchFamily="18" charset="0"/>
                <a:cs typeface="Times New Roman" panose="02020603050405020304" pitchFamily="18" charset="0"/>
              </a:rPr>
              <a:t>-</a:t>
            </a:r>
            <a:r>
              <a:rPr lang="en-US" altLang="en-US" sz="3733" b="1" dirty="0" err="1">
                <a:solidFill>
                  <a:srgbClr val="0000FF"/>
                </a:solidFill>
                <a:latin typeface="Times New Roman" panose="02020603050405020304" pitchFamily="18" charset="0"/>
                <a:cs typeface="Times New Roman" panose="02020603050405020304" pitchFamily="18" charset="0"/>
              </a:rPr>
              <a:t>Truyện</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có</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những</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nhân</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vật</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i="1" dirty="0" err="1">
                <a:solidFill>
                  <a:srgbClr val="0000FF"/>
                </a:solidFill>
                <a:latin typeface="Times New Roman" panose="02020603050405020304" pitchFamily="18" charset="0"/>
                <a:cs typeface="Times New Roman" panose="02020603050405020304" pitchFamily="18" charset="0"/>
              </a:rPr>
              <a:t>cậu</a:t>
            </a:r>
            <a:r>
              <a:rPr lang="en-US" altLang="en-US" sz="3733" b="1" i="1" dirty="0">
                <a:solidFill>
                  <a:srgbClr val="0000FF"/>
                </a:solidFill>
                <a:latin typeface="Times New Roman" panose="02020603050405020304" pitchFamily="18" charset="0"/>
                <a:cs typeface="Times New Roman" panose="02020603050405020304" pitchFamily="18" charset="0"/>
              </a:rPr>
              <a:t> </a:t>
            </a:r>
            <a:r>
              <a:rPr lang="en-US" altLang="en-US" sz="3733" b="1" i="1" dirty="0" err="1">
                <a:solidFill>
                  <a:srgbClr val="0000FF"/>
                </a:solidFill>
                <a:latin typeface="Times New Roman" panose="02020603050405020304" pitchFamily="18" charset="0"/>
                <a:cs typeface="Times New Roman" panose="02020603050405020304" pitchFamily="18" charset="0"/>
              </a:rPr>
              <a:t>bé</a:t>
            </a:r>
            <a:r>
              <a:rPr lang="en-US" altLang="en-US" sz="3733" b="1" i="1" dirty="0">
                <a:solidFill>
                  <a:srgbClr val="0000FF"/>
                </a:solidFill>
                <a:latin typeface="Times New Roman" panose="02020603050405020304" pitchFamily="18" charset="0"/>
                <a:cs typeface="Times New Roman" panose="02020603050405020304" pitchFamily="18" charset="0"/>
              </a:rPr>
              <a:t>, </a:t>
            </a:r>
            <a:r>
              <a:rPr lang="en-US" altLang="en-US" sz="3733" b="1" i="1" dirty="0" err="1">
                <a:solidFill>
                  <a:srgbClr val="0000FF"/>
                </a:solidFill>
                <a:latin typeface="Times New Roman" panose="02020603050405020304" pitchFamily="18" charset="0"/>
                <a:cs typeface="Times New Roman" panose="02020603050405020304" pitchFamily="18" charset="0"/>
              </a:rPr>
              <a:t>nhà</a:t>
            </a:r>
            <a:r>
              <a:rPr lang="en-US" altLang="en-US" sz="3733" b="1" i="1" dirty="0">
                <a:solidFill>
                  <a:srgbClr val="0000FF"/>
                </a:solidFill>
                <a:latin typeface="Times New Roman" panose="02020603050405020304" pitchFamily="18" charset="0"/>
                <a:cs typeface="Times New Roman" panose="02020603050405020304" pitchFamily="18" charset="0"/>
              </a:rPr>
              <a:t> </a:t>
            </a:r>
            <a:r>
              <a:rPr lang="en-US" altLang="en-US" sz="3733" b="1" i="1" dirty="0" err="1">
                <a:solidFill>
                  <a:srgbClr val="0000FF"/>
                </a:solidFill>
                <a:latin typeface="Times New Roman" panose="02020603050405020304" pitchFamily="18" charset="0"/>
                <a:cs typeface="Times New Roman" panose="02020603050405020304" pitchFamily="18" charset="0"/>
              </a:rPr>
              <a:t>vua</a:t>
            </a:r>
            <a:r>
              <a:rPr lang="en-US" altLang="en-US" sz="3733" b="1" i="1" dirty="0">
                <a:solidFill>
                  <a:srgbClr val="0000FF"/>
                </a:solidFill>
                <a:latin typeface="Times New Roman" panose="02020603050405020304" pitchFamily="18" charset="0"/>
                <a:cs typeface="Times New Roman" panose="02020603050405020304" pitchFamily="18" charset="0"/>
              </a:rPr>
              <a:t>.</a:t>
            </a:r>
          </a:p>
        </p:txBody>
      </p:sp>
      <p:sp>
        <p:nvSpPr>
          <p:cNvPr id="258074" name="Text Box 26">
            <a:extLst>
              <a:ext uri="{FF2B5EF4-FFF2-40B4-BE49-F238E27FC236}">
                <a16:creationId xmlns:a16="http://schemas.microsoft.com/office/drawing/2014/main" id="{7576B6B3-C05B-469D-9FE4-68B1FE5A7158}"/>
              </a:ext>
            </a:extLst>
          </p:cNvPr>
          <p:cNvSpPr txBox="1">
            <a:spLocks noChangeArrowheads="1"/>
          </p:cNvSpPr>
          <p:nvPr/>
        </p:nvSpPr>
        <p:spPr bwMode="auto">
          <a:xfrm>
            <a:off x="0" y="2362200"/>
            <a:ext cx="12192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Nhà</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vua</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đã</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nghĩ</a:t>
            </a:r>
            <a:r>
              <a:rPr lang="en-US" altLang="en-US" sz="3733" b="1" dirty="0">
                <a:solidFill>
                  <a:srgbClr val="006600"/>
                </a:solidFill>
                <a:latin typeface="Times New Roman" panose="02020603050405020304" pitchFamily="18" charset="0"/>
                <a:cs typeface="Times New Roman" panose="02020603050405020304" pitchFamily="18" charset="0"/>
              </a:rPr>
              <a:t> ra </a:t>
            </a:r>
            <a:r>
              <a:rPr lang="en-US" altLang="en-US" sz="3733" b="1" dirty="0" err="1">
                <a:solidFill>
                  <a:srgbClr val="006600"/>
                </a:solidFill>
                <a:latin typeface="Times New Roman" panose="02020603050405020304" pitchFamily="18" charset="0"/>
                <a:cs typeface="Times New Roman" panose="02020603050405020304" pitchFamily="18" charset="0"/>
              </a:rPr>
              <a:t>kế</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gì</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để</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tìm</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người</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tài</a:t>
            </a:r>
            <a:r>
              <a:rPr lang="en-US" altLang="en-US" sz="3733" b="1" dirty="0">
                <a:solidFill>
                  <a:srgbClr val="006600"/>
                </a:solidFill>
                <a:latin typeface="Times New Roman" panose="02020603050405020304" pitchFamily="18" charset="0"/>
                <a:cs typeface="Times New Roman" panose="02020603050405020304" pitchFamily="18" charset="0"/>
              </a:rPr>
              <a:t> ?</a:t>
            </a:r>
            <a:endParaRPr lang="en-US" altLang="en-US" sz="3733"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8064"/>
                                        </p:tgtEl>
                                        <p:attrNameLst>
                                          <p:attrName>style.visibility</p:attrName>
                                        </p:attrNameLst>
                                      </p:cBhvr>
                                      <p:to>
                                        <p:strVal val="visible"/>
                                      </p:to>
                                    </p:set>
                                    <p:anim calcmode="discrete" valueType="clr">
                                      <p:cBhvr override="childStyle">
                                        <p:cTn id="7" dur="80"/>
                                        <p:tgtEl>
                                          <p:spTgt spid="2580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8064"/>
                                        </p:tgtEl>
                                        <p:attrNameLst>
                                          <p:attrName>fillcolor</p:attrName>
                                        </p:attrNameLst>
                                      </p:cBhvr>
                                      <p:tavLst>
                                        <p:tav tm="0">
                                          <p:val>
                                            <p:clrVal>
                                              <a:schemeClr val="accent2"/>
                                            </p:clrVal>
                                          </p:val>
                                        </p:tav>
                                        <p:tav tm="50000">
                                          <p:val>
                                            <p:clrVal>
                                              <a:schemeClr val="hlink"/>
                                            </p:clrVal>
                                          </p:val>
                                        </p:tav>
                                      </p:tavLst>
                                    </p:anim>
                                    <p:set>
                                      <p:cBhvr>
                                        <p:cTn id="9" dur="80"/>
                                        <p:tgtEl>
                                          <p:spTgt spid="25806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58072"/>
                                        </p:tgtEl>
                                        <p:attrNameLst>
                                          <p:attrName>style.visibility</p:attrName>
                                        </p:attrNameLst>
                                      </p:cBhvr>
                                      <p:to>
                                        <p:strVal val="visible"/>
                                      </p:to>
                                    </p:set>
                                    <p:anim calcmode="discrete" valueType="clr">
                                      <p:cBhvr override="childStyle">
                                        <p:cTn id="14" dur="80"/>
                                        <p:tgtEl>
                                          <p:spTgt spid="25807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8072"/>
                                        </p:tgtEl>
                                        <p:attrNameLst>
                                          <p:attrName>fillcolor</p:attrName>
                                        </p:attrNameLst>
                                      </p:cBhvr>
                                      <p:tavLst>
                                        <p:tav tm="0">
                                          <p:val>
                                            <p:clrVal>
                                              <a:schemeClr val="accent2"/>
                                            </p:clrVal>
                                          </p:val>
                                        </p:tav>
                                        <p:tav tm="50000">
                                          <p:val>
                                            <p:clrVal>
                                              <a:schemeClr val="hlink"/>
                                            </p:clrVal>
                                          </p:val>
                                        </p:tav>
                                      </p:tavLst>
                                    </p:anim>
                                    <p:set>
                                      <p:cBhvr>
                                        <p:cTn id="16" dur="80"/>
                                        <p:tgtEl>
                                          <p:spTgt spid="25807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58073"/>
                                        </p:tgtEl>
                                        <p:attrNameLst>
                                          <p:attrName>style.visibility</p:attrName>
                                        </p:attrNameLst>
                                      </p:cBhvr>
                                      <p:to>
                                        <p:strVal val="visible"/>
                                      </p:to>
                                    </p:set>
                                    <p:anim calcmode="discrete" valueType="clr">
                                      <p:cBhvr override="childStyle">
                                        <p:cTn id="21" dur="80"/>
                                        <p:tgtEl>
                                          <p:spTgt spid="25807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58073"/>
                                        </p:tgtEl>
                                        <p:attrNameLst>
                                          <p:attrName>fillcolor</p:attrName>
                                        </p:attrNameLst>
                                      </p:cBhvr>
                                      <p:tavLst>
                                        <p:tav tm="0">
                                          <p:val>
                                            <p:clrVal>
                                              <a:schemeClr val="accent2"/>
                                            </p:clrVal>
                                          </p:val>
                                        </p:tav>
                                        <p:tav tm="50000">
                                          <p:val>
                                            <p:clrVal>
                                              <a:schemeClr val="hlink"/>
                                            </p:clrVal>
                                          </p:val>
                                        </p:tav>
                                      </p:tavLst>
                                    </p:anim>
                                    <p:set>
                                      <p:cBhvr>
                                        <p:cTn id="23" dur="80"/>
                                        <p:tgtEl>
                                          <p:spTgt spid="25807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58074"/>
                                        </p:tgtEl>
                                        <p:attrNameLst>
                                          <p:attrName>style.visibility</p:attrName>
                                        </p:attrNameLst>
                                      </p:cBhvr>
                                      <p:to>
                                        <p:strVal val="visible"/>
                                      </p:to>
                                    </p:set>
                                    <p:anim calcmode="discrete" valueType="clr">
                                      <p:cBhvr override="childStyle">
                                        <p:cTn id="28" dur="80"/>
                                        <p:tgtEl>
                                          <p:spTgt spid="25807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58074"/>
                                        </p:tgtEl>
                                        <p:attrNameLst>
                                          <p:attrName>fillcolor</p:attrName>
                                        </p:attrNameLst>
                                      </p:cBhvr>
                                      <p:tavLst>
                                        <p:tav tm="0">
                                          <p:val>
                                            <p:clrVal>
                                              <a:schemeClr val="accent2"/>
                                            </p:clrVal>
                                          </p:val>
                                        </p:tav>
                                        <p:tav tm="50000">
                                          <p:val>
                                            <p:clrVal>
                                              <a:schemeClr val="hlink"/>
                                            </p:clrVal>
                                          </p:val>
                                        </p:tav>
                                      </p:tavLst>
                                    </p:anim>
                                    <p:set>
                                      <p:cBhvr>
                                        <p:cTn id="30" dur="80"/>
                                        <p:tgtEl>
                                          <p:spTgt spid="25807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64" grpId="0"/>
      <p:bldP spid="258072" grpId="0"/>
      <p:bldP spid="258073" grpId="0"/>
      <p:bldP spid="2580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05B800-9BE9-45AB-98EA-EA7E9B23994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7500" t="19986" r="11875" b="54396"/>
          <a:stretch/>
        </p:blipFill>
        <p:spPr>
          <a:xfrm>
            <a:off x="1143000" y="1905000"/>
            <a:ext cx="10194185" cy="2782531"/>
          </a:xfrm>
          <a:prstGeom prst="rect">
            <a:avLst/>
          </a:prstGeom>
        </p:spPr>
      </p:pic>
      <p:sp>
        <p:nvSpPr>
          <p:cNvPr id="9" name="TextBox 8">
            <a:extLst>
              <a:ext uri="{FF2B5EF4-FFF2-40B4-BE49-F238E27FC236}">
                <a16:creationId xmlns:a16="http://schemas.microsoft.com/office/drawing/2014/main" id="{47AD4EED-E00E-4FA6-BB27-C0F0B2171F37}"/>
              </a:ext>
            </a:extLst>
          </p:cNvPr>
          <p:cNvSpPr txBox="1"/>
          <p:nvPr/>
        </p:nvSpPr>
        <p:spPr>
          <a:xfrm>
            <a:off x="3039692" y="1275979"/>
            <a:ext cx="6400800" cy="584775"/>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bé </a:t>
            </a:r>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 minh</a:t>
            </a:r>
          </a:p>
        </p:txBody>
      </p:sp>
      <p:cxnSp>
        <p:nvCxnSpPr>
          <p:cNvPr id="5" name="Straight Connector 4">
            <a:extLst>
              <a:ext uri="{FF2B5EF4-FFF2-40B4-BE49-F238E27FC236}">
                <a16:creationId xmlns:a16="http://schemas.microsoft.com/office/drawing/2014/main" id="{A36DE556-E3D6-4CF9-B375-5A614DD86FA5}"/>
              </a:ext>
            </a:extLst>
          </p:cNvPr>
          <p:cNvCxnSpPr/>
          <p:nvPr/>
        </p:nvCxnSpPr>
        <p:spPr>
          <a:xfrm>
            <a:off x="10668000" y="22860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786E801-2B77-4497-B1B8-546B6E5FCDB2}"/>
              </a:ext>
            </a:extLst>
          </p:cNvPr>
          <p:cNvCxnSpPr>
            <a:cxnSpLocks/>
          </p:cNvCxnSpPr>
          <p:nvPr/>
        </p:nvCxnSpPr>
        <p:spPr>
          <a:xfrm>
            <a:off x="1203222" y="2743200"/>
            <a:ext cx="98457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8E917321-9147-4622-A923-39BD2CD38856}"/>
              </a:ext>
            </a:extLst>
          </p:cNvPr>
          <p:cNvGrpSpPr/>
          <p:nvPr/>
        </p:nvGrpSpPr>
        <p:grpSpPr>
          <a:xfrm>
            <a:off x="19665" y="0"/>
            <a:ext cx="4220098" cy="1320800"/>
            <a:chOff x="19665" y="0"/>
            <a:chExt cx="4220098" cy="1320800"/>
          </a:xfrm>
        </p:grpSpPr>
        <p:pic>
          <p:nvPicPr>
            <p:cNvPr id="11" name="Picture 10">
              <a:extLst>
                <a:ext uri="{FF2B5EF4-FFF2-40B4-BE49-F238E27FC236}">
                  <a16:creationId xmlns:a16="http://schemas.microsoft.com/office/drawing/2014/main" id="{A8360789-06A0-49FB-A125-547ED247AB8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65" y="0"/>
              <a:ext cx="1320800" cy="1320800"/>
            </a:xfrm>
            <a:prstGeom prst="rect">
              <a:avLst/>
            </a:prstGeom>
          </p:spPr>
        </p:pic>
        <p:sp>
          <p:nvSpPr>
            <p:cNvPr id="12" name="TextBox 4">
              <a:extLst>
                <a:ext uri="{FF2B5EF4-FFF2-40B4-BE49-F238E27FC236}">
                  <a16:creationId xmlns:a16="http://schemas.microsoft.com/office/drawing/2014/main" id="{2DEDC939-EB0C-4656-A4D3-61B86A35FEA3}"/>
                </a:ext>
              </a:extLst>
            </p:cNvPr>
            <p:cNvSpPr txBox="1">
              <a:spLocks noChangeArrowheads="1"/>
            </p:cNvSpPr>
            <p:nvPr/>
          </p:nvSpPr>
          <p:spPr bwMode="auto">
            <a:xfrm>
              <a:off x="1246636" y="368012"/>
              <a:ext cx="2993127" cy="584775"/>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US" sz="3200" b="1">
                  <a:solidFill>
                    <a:srgbClr val="0070C0"/>
                  </a:solidFill>
                  <a:latin typeface="Times New Roman" panose="02020603050405020304" pitchFamily="18" charset="0"/>
                  <a:ea typeface="Verdana" pitchFamily="34" charset="0"/>
                  <a:cs typeface="Times New Roman" panose="02020603050405020304" pitchFamily="18" charset="0"/>
                </a:rPr>
                <a:t>TÌM HIỂU BÀI</a:t>
              </a:r>
              <a:endParaRPr lang="en-US" sz="3200" b="1" dirty="0">
                <a:solidFill>
                  <a:srgbClr val="0070C0"/>
                </a:solidFill>
                <a:latin typeface="Times New Roman" panose="02020603050405020304" pitchFamily="18" charset="0"/>
                <a:ea typeface="Verdana" pitchFamily="34" charset="0"/>
                <a:cs typeface="Times New Roman" panose="02020603050405020304" pitchFamily="18" charset="0"/>
              </a:endParaRPr>
            </a:p>
          </p:txBody>
        </p:sp>
      </p:grpSp>
    </p:spTree>
    <p:extLst>
      <p:ext uri="{BB962C8B-B14F-4D97-AF65-F5344CB8AC3E}">
        <p14:creationId xmlns:p14="http://schemas.microsoft.com/office/powerpoint/2010/main" val="233340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64" name="Text Box 16">
            <a:extLst>
              <a:ext uri="{FF2B5EF4-FFF2-40B4-BE49-F238E27FC236}">
                <a16:creationId xmlns:a16="http://schemas.microsoft.com/office/drawing/2014/main" id="{C248326E-A04B-4CFB-B316-520907DD3B02}"/>
              </a:ext>
            </a:extLst>
          </p:cNvPr>
          <p:cNvSpPr txBox="1">
            <a:spLocks noChangeArrowheads="1"/>
          </p:cNvSpPr>
          <p:nvPr/>
        </p:nvSpPr>
        <p:spPr bwMode="auto">
          <a:xfrm>
            <a:off x="-203200" y="113146"/>
            <a:ext cx="3657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eaLnBrk="1" fontAlgn="base" hangingPunct="1">
              <a:spcBef>
                <a:spcPct val="50000"/>
              </a:spcBef>
              <a:spcAft>
                <a:spcPct val="0"/>
              </a:spcAft>
            </a:pPr>
            <a:r>
              <a:rPr lang="en-US" altLang="en-US" sz="3733" b="1" dirty="0">
                <a:solidFill>
                  <a:srgbClr val="FF0000"/>
                </a:solidFill>
                <a:latin typeface="Times New Roman" panose="02020603050405020304" pitchFamily="18" charset="0"/>
              </a:rPr>
              <a:t> </a:t>
            </a:r>
            <a:r>
              <a:rPr lang="en-US" altLang="en-US" sz="3733" b="1" dirty="0" err="1">
                <a:solidFill>
                  <a:srgbClr val="FF0000"/>
                </a:solidFill>
                <a:latin typeface="Times New Roman" panose="02020603050405020304" pitchFamily="18" charset="0"/>
              </a:rPr>
              <a:t>Tìm</a:t>
            </a:r>
            <a:r>
              <a:rPr lang="en-US" altLang="en-US" sz="3733" b="1" dirty="0">
                <a:solidFill>
                  <a:srgbClr val="FF0000"/>
                </a:solidFill>
                <a:latin typeface="Times New Roman" panose="02020603050405020304" pitchFamily="18" charset="0"/>
              </a:rPr>
              <a:t> </a:t>
            </a:r>
            <a:r>
              <a:rPr lang="en-US" altLang="en-US" sz="3733" b="1" dirty="0" err="1">
                <a:solidFill>
                  <a:srgbClr val="FF0000"/>
                </a:solidFill>
                <a:latin typeface="Times New Roman" panose="02020603050405020304" pitchFamily="18" charset="0"/>
              </a:rPr>
              <a:t>hiểu</a:t>
            </a:r>
            <a:r>
              <a:rPr lang="en-US" altLang="en-US" sz="3733" b="1" dirty="0">
                <a:solidFill>
                  <a:srgbClr val="FF0000"/>
                </a:solidFill>
                <a:latin typeface="Times New Roman" panose="02020603050405020304" pitchFamily="18" charset="0"/>
              </a:rPr>
              <a:t> </a:t>
            </a:r>
            <a:r>
              <a:rPr lang="en-US" altLang="en-US" sz="3733" b="1" dirty="0" err="1">
                <a:solidFill>
                  <a:srgbClr val="FF0000"/>
                </a:solidFill>
                <a:latin typeface="Times New Roman" panose="02020603050405020304" pitchFamily="18" charset="0"/>
              </a:rPr>
              <a:t>bài</a:t>
            </a:r>
            <a:r>
              <a:rPr lang="en-US" altLang="en-US" sz="3733" b="1" dirty="0">
                <a:solidFill>
                  <a:srgbClr val="FF0000"/>
                </a:solidFill>
                <a:latin typeface="Times New Roman" panose="02020603050405020304" pitchFamily="18" charset="0"/>
              </a:rPr>
              <a:t>:</a:t>
            </a:r>
          </a:p>
        </p:txBody>
      </p:sp>
      <p:sp>
        <p:nvSpPr>
          <p:cNvPr id="258076" name="Text Box 28">
            <a:extLst>
              <a:ext uri="{FF2B5EF4-FFF2-40B4-BE49-F238E27FC236}">
                <a16:creationId xmlns:a16="http://schemas.microsoft.com/office/drawing/2014/main" id="{7A0B5E0E-6AA6-43B5-92F5-716B88855F5B}"/>
              </a:ext>
            </a:extLst>
          </p:cNvPr>
          <p:cNvSpPr txBox="1">
            <a:spLocks noChangeArrowheads="1"/>
          </p:cNvSpPr>
          <p:nvPr/>
        </p:nvSpPr>
        <p:spPr bwMode="auto">
          <a:xfrm>
            <a:off x="304800" y="1179946"/>
            <a:ext cx="12192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3733" b="1" i="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Vì</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sao</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dân</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làng</a:t>
            </a:r>
            <a:r>
              <a:rPr lang="en-US" altLang="en-US" sz="3733" b="1" dirty="0">
                <a:solidFill>
                  <a:srgbClr val="006600"/>
                </a:solidFill>
                <a:latin typeface="Times New Roman" panose="02020603050405020304" pitchFamily="18" charset="0"/>
                <a:cs typeface="Times New Roman" panose="02020603050405020304" pitchFamily="18" charset="0"/>
              </a:rPr>
              <a:t> lo </a:t>
            </a:r>
            <a:r>
              <a:rPr lang="en-US" altLang="en-US" sz="3733" b="1" dirty="0" err="1">
                <a:solidFill>
                  <a:srgbClr val="006600"/>
                </a:solidFill>
                <a:latin typeface="Times New Roman" panose="02020603050405020304" pitchFamily="18" charset="0"/>
                <a:cs typeface="Times New Roman" panose="02020603050405020304" pitchFamily="18" charset="0"/>
              </a:rPr>
              <a:t>sợ</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khi</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nghe</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lệnh</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của</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nhà</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vua</a:t>
            </a:r>
            <a:r>
              <a:rPr lang="en-US" altLang="en-US" sz="3733" b="1" dirty="0">
                <a:solidFill>
                  <a:srgbClr val="006600"/>
                </a:solidFill>
                <a:latin typeface="Times New Roman" panose="02020603050405020304" pitchFamily="18" charset="0"/>
                <a:cs typeface="Times New Roman" panose="02020603050405020304" pitchFamily="18" charset="0"/>
              </a:rPr>
              <a:t> ?</a:t>
            </a:r>
            <a:endParaRPr lang="en-US" altLang="en-US" sz="3733" dirty="0">
              <a:solidFill>
                <a:srgbClr val="006600"/>
              </a:solidFill>
              <a:latin typeface="Times New Roman" panose="02020603050405020304" pitchFamily="18" charset="0"/>
              <a:cs typeface="Times New Roman" panose="02020603050405020304" pitchFamily="18" charset="0"/>
            </a:endParaRPr>
          </a:p>
        </p:txBody>
      </p:sp>
      <p:sp>
        <p:nvSpPr>
          <p:cNvPr id="258077" name="Text Box 29">
            <a:extLst>
              <a:ext uri="{FF2B5EF4-FFF2-40B4-BE49-F238E27FC236}">
                <a16:creationId xmlns:a16="http://schemas.microsoft.com/office/drawing/2014/main" id="{7D8D7382-44D1-4F2E-9702-8907685E418F}"/>
              </a:ext>
            </a:extLst>
          </p:cNvPr>
          <p:cNvSpPr txBox="1">
            <a:spLocks noChangeArrowheads="1"/>
          </p:cNvSpPr>
          <p:nvPr/>
        </p:nvSpPr>
        <p:spPr bwMode="auto">
          <a:xfrm>
            <a:off x="304800" y="1870906"/>
            <a:ext cx="12192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0"/>
              </a:spcBef>
              <a:spcAft>
                <a:spcPct val="0"/>
              </a:spcAft>
            </a:pP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Vì</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gà</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trống</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không</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biết</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đẻ</a:t>
            </a:r>
            <a:r>
              <a:rPr lang="en-US" altLang="en-US" sz="3733" b="1" dirty="0">
                <a:solidFill>
                  <a:srgbClr val="0000FF"/>
                </a:solidFill>
                <a:latin typeface="Times New Roman" panose="02020603050405020304" pitchFamily="18" charset="0"/>
                <a:cs typeface="Times New Roman" panose="02020603050405020304" pitchFamily="18" charset="0"/>
              </a:rPr>
              <a:t> </a:t>
            </a:r>
            <a:r>
              <a:rPr lang="en-US" altLang="en-US" sz="3733" b="1" dirty="0" err="1">
                <a:solidFill>
                  <a:srgbClr val="0000FF"/>
                </a:solidFill>
                <a:latin typeface="Times New Roman" panose="02020603050405020304" pitchFamily="18" charset="0"/>
                <a:cs typeface="Times New Roman" panose="02020603050405020304" pitchFamily="18" charset="0"/>
              </a:rPr>
              <a:t>trứng</a:t>
            </a:r>
            <a:r>
              <a:rPr lang="en-US" altLang="en-US" sz="3733" b="1" dirty="0">
                <a:solidFill>
                  <a:srgbClr val="0000FF"/>
                </a:solidFill>
                <a:latin typeface="Times New Roman" panose="02020603050405020304" pitchFamily="18" charset="0"/>
                <a:cs typeface="Times New Roman" panose="02020603050405020304" pitchFamily="18" charset="0"/>
              </a:rPr>
              <a:t>.</a:t>
            </a:r>
            <a:endParaRPr lang="en-US" altLang="en-US" sz="3733" dirty="0">
              <a:solidFill>
                <a:srgbClr val="0000FF"/>
              </a:solidFill>
              <a:latin typeface="Times New Roman" panose="02020603050405020304" pitchFamily="18" charset="0"/>
              <a:cs typeface="Times New Roman" panose="02020603050405020304" pitchFamily="18" charset="0"/>
            </a:endParaRPr>
          </a:p>
        </p:txBody>
      </p:sp>
      <p:sp>
        <p:nvSpPr>
          <p:cNvPr id="258078" name="Text Box 30">
            <a:extLst>
              <a:ext uri="{FF2B5EF4-FFF2-40B4-BE49-F238E27FC236}">
                <a16:creationId xmlns:a16="http://schemas.microsoft.com/office/drawing/2014/main" id="{CF0CEF61-DBC3-4372-8AEC-E9D63E46E478}"/>
              </a:ext>
            </a:extLst>
          </p:cNvPr>
          <p:cNvSpPr txBox="1">
            <a:spLocks noChangeArrowheads="1"/>
          </p:cNvSpPr>
          <p:nvPr/>
        </p:nvSpPr>
        <p:spPr bwMode="auto">
          <a:xfrm>
            <a:off x="228600" y="2643638"/>
            <a:ext cx="12192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50000"/>
              </a:spcBef>
              <a:spcAft>
                <a:spcPct val="0"/>
              </a:spcAft>
            </a:pP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Trong</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làng</a:t>
            </a:r>
            <a:r>
              <a:rPr lang="en-US" altLang="en-US" sz="3733" b="1" dirty="0">
                <a:solidFill>
                  <a:srgbClr val="006600"/>
                </a:solidFill>
                <a:latin typeface="Times New Roman" panose="02020603050405020304" pitchFamily="18" charset="0"/>
                <a:cs typeface="Times New Roman" panose="02020603050405020304" pitchFamily="18" charset="0"/>
              </a:rPr>
              <a:t>, ai </a:t>
            </a:r>
            <a:r>
              <a:rPr lang="en-US" altLang="en-US" sz="3733" b="1" dirty="0" err="1">
                <a:solidFill>
                  <a:srgbClr val="006600"/>
                </a:solidFill>
                <a:latin typeface="Times New Roman" panose="02020603050405020304" pitchFamily="18" charset="0"/>
                <a:cs typeface="Times New Roman" panose="02020603050405020304" pitchFamily="18" charset="0"/>
              </a:rPr>
              <a:t>đã</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xung</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phong</a:t>
            </a:r>
            <a:r>
              <a:rPr lang="en-US" altLang="en-US" sz="3733" b="1" dirty="0">
                <a:solidFill>
                  <a:srgbClr val="006600"/>
                </a:solidFill>
                <a:latin typeface="Times New Roman" panose="02020603050405020304" pitchFamily="18" charset="0"/>
                <a:cs typeface="Times New Roman" panose="02020603050405020304" pitchFamily="18" charset="0"/>
              </a:rPr>
              <a:t> lo </a:t>
            </a:r>
            <a:r>
              <a:rPr lang="en-US" altLang="en-US" sz="3733" b="1" dirty="0" err="1">
                <a:solidFill>
                  <a:srgbClr val="006600"/>
                </a:solidFill>
                <a:latin typeface="Times New Roman" panose="02020603050405020304" pitchFamily="18" charset="0"/>
                <a:cs typeface="Times New Roman" panose="02020603050405020304" pitchFamily="18" charset="0"/>
              </a:rPr>
              <a:t>liệu</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việc</a:t>
            </a:r>
            <a:r>
              <a:rPr lang="en-US" altLang="en-US" sz="3733" b="1" dirty="0">
                <a:solidFill>
                  <a:srgbClr val="006600"/>
                </a:solidFill>
                <a:latin typeface="Times New Roman" panose="02020603050405020304" pitchFamily="18" charset="0"/>
                <a:cs typeface="Times New Roman" panose="02020603050405020304" pitchFamily="18" charset="0"/>
              </a:rPr>
              <a:t> </a:t>
            </a:r>
            <a:r>
              <a:rPr lang="en-US" altLang="en-US" sz="3733" b="1" dirty="0" err="1">
                <a:solidFill>
                  <a:srgbClr val="006600"/>
                </a:solidFill>
                <a:latin typeface="Times New Roman" panose="02020603050405020304" pitchFamily="18" charset="0"/>
                <a:cs typeface="Times New Roman" panose="02020603050405020304" pitchFamily="18" charset="0"/>
              </a:rPr>
              <a:t>này</a:t>
            </a:r>
            <a:r>
              <a:rPr lang="en-US" altLang="en-US" sz="3733" b="1" dirty="0">
                <a:solidFill>
                  <a:srgbClr val="006600"/>
                </a:solidFill>
                <a:latin typeface="Times New Roman" panose="02020603050405020304" pitchFamily="18" charset="0"/>
                <a:cs typeface="Times New Roman" panose="02020603050405020304" pitchFamily="18" charset="0"/>
              </a:rPr>
              <a:t>?</a:t>
            </a:r>
          </a:p>
        </p:txBody>
      </p:sp>
      <p:sp>
        <p:nvSpPr>
          <p:cNvPr id="258079" name="Text Box 31">
            <a:extLst>
              <a:ext uri="{FF2B5EF4-FFF2-40B4-BE49-F238E27FC236}">
                <a16:creationId xmlns:a16="http://schemas.microsoft.com/office/drawing/2014/main" id="{96F7D7CD-9305-4867-8A5D-4C72C3E36980}"/>
              </a:ext>
            </a:extLst>
          </p:cNvPr>
          <p:cNvSpPr txBox="1">
            <a:spLocks noChangeArrowheads="1"/>
          </p:cNvSpPr>
          <p:nvPr/>
        </p:nvSpPr>
        <p:spPr bwMode="auto">
          <a:xfrm>
            <a:off x="337127" y="3310424"/>
            <a:ext cx="12192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3733" b="1">
                <a:solidFill>
                  <a:srgbClr val="0000FF"/>
                </a:solidFill>
                <a:latin typeface="Times New Roman" panose="02020603050405020304" pitchFamily="18" charset="0"/>
                <a:cs typeface="Times New Roman" panose="02020603050405020304" pitchFamily="18" charset="0"/>
              </a:rPr>
              <a:t>- Cậu bé.</a:t>
            </a:r>
            <a:endParaRPr lang="en-US" altLang="en-US" sz="3733">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8064"/>
                                        </p:tgtEl>
                                        <p:attrNameLst>
                                          <p:attrName>style.visibility</p:attrName>
                                        </p:attrNameLst>
                                      </p:cBhvr>
                                      <p:to>
                                        <p:strVal val="visible"/>
                                      </p:to>
                                    </p:set>
                                    <p:anim calcmode="discrete" valueType="clr">
                                      <p:cBhvr override="childStyle">
                                        <p:cTn id="7" dur="80"/>
                                        <p:tgtEl>
                                          <p:spTgt spid="2580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8064"/>
                                        </p:tgtEl>
                                        <p:attrNameLst>
                                          <p:attrName>fillcolor</p:attrName>
                                        </p:attrNameLst>
                                      </p:cBhvr>
                                      <p:tavLst>
                                        <p:tav tm="0">
                                          <p:val>
                                            <p:clrVal>
                                              <a:schemeClr val="accent2"/>
                                            </p:clrVal>
                                          </p:val>
                                        </p:tav>
                                        <p:tav tm="50000">
                                          <p:val>
                                            <p:clrVal>
                                              <a:schemeClr val="hlink"/>
                                            </p:clrVal>
                                          </p:val>
                                        </p:tav>
                                      </p:tavLst>
                                    </p:anim>
                                    <p:set>
                                      <p:cBhvr>
                                        <p:cTn id="9" dur="80"/>
                                        <p:tgtEl>
                                          <p:spTgt spid="25806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58076"/>
                                        </p:tgtEl>
                                        <p:attrNameLst>
                                          <p:attrName>style.visibility</p:attrName>
                                        </p:attrNameLst>
                                      </p:cBhvr>
                                      <p:to>
                                        <p:strVal val="visible"/>
                                      </p:to>
                                    </p:set>
                                    <p:anim calcmode="discrete" valueType="clr">
                                      <p:cBhvr override="childStyle">
                                        <p:cTn id="14" dur="80"/>
                                        <p:tgtEl>
                                          <p:spTgt spid="25807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8076"/>
                                        </p:tgtEl>
                                        <p:attrNameLst>
                                          <p:attrName>fillcolor</p:attrName>
                                        </p:attrNameLst>
                                      </p:cBhvr>
                                      <p:tavLst>
                                        <p:tav tm="0">
                                          <p:val>
                                            <p:clrVal>
                                              <a:schemeClr val="accent2"/>
                                            </p:clrVal>
                                          </p:val>
                                        </p:tav>
                                        <p:tav tm="50000">
                                          <p:val>
                                            <p:clrVal>
                                              <a:schemeClr val="hlink"/>
                                            </p:clrVal>
                                          </p:val>
                                        </p:tav>
                                      </p:tavLst>
                                    </p:anim>
                                    <p:set>
                                      <p:cBhvr>
                                        <p:cTn id="16" dur="80"/>
                                        <p:tgtEl>
                                          <p:spTgt spid="25807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58077"/>
                                        </p:tgtEl>
                                        <p:attrNameLst>
                                          <p:attrName>style.visibility</p:attrName>
                                        </p:attrNameLst>
                                      </p:cBhvr>
                                      <p:to>
                                        <p:strVal val="visible"/>
                                      </p:to>
                                    </p:set>
                                    <p:anim calcmode="discrete" valueType="clr">
                                      <p:cBhvr override="childStyle">
                                        <p:cTn id="21" dur="80"/>
                                        <p:tgtEl>
                                          <p:spTgt spid="25807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58077"/>
                                        </p:tgtEl>
                                        <p:attrNameLst>
                                          <p:attrName>fillcolor</p:attrName>
                                        </p:attrNameLst>
                                      </p:cBhvr>
                                      <p:tavLst>
                                        <p:tav tm="0">
                                          <p:val>
                                            <p:clrVal>
                                              <a:schemeClr val="accent2"/>
                                            </p:clrVal>
                                          </p:val>
                                        </p:tav>
                                        <p:tav tm="50000">
                                          <p:val>
                                            <p:clrVal>
                                              <a:schemeClr val="hlink"/>
                                            </p:clrVal>
                                          </p:val>
                                        </p:tav>
                                      </p:tavLst>
                                    </p:anim>
                                    <p:set>
                                      <p:cBhvr>
                                        <p:cTn id="23" dur="80"/>
                                        <p:tgtEl>
                                          <p:spTgt spid="258077"/>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58078"/>
                                        </p:tgtEl>
                                        <p:attrNameLst>
                                          <p:attrName>style.visibility</p:attrName>
                                        </p:attrNameLst>
                                      </p:cBhvr>
                                      <p:to>
                                        <p:strVal val="visible"/>
                                      </p:to>
                                    </p:set>
                                    <p:anim calcmode="discrete" valueType="clr">
                                      <p:cBhvr override="childStyle">
                                        <p:cTn id="28" dur="80"/>
                                        <p:tgtEl>
                                          <p:spTgt spid="25807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58078"/>
                                        </p:tgtEl>
                                        <p:attrNameLst>
                                          <p:attrName>fillcolor</p:attrName>
                                        </p:attrNameLst>
                                      </p:cBhvr>
                                      <p:tavLst>
                                        <p:tav tm="0">
                                          <p:val>
                                            <p:clrVal>
                                              <a:schemeClr val="accent2"/>
                                            </p:clrVal>
                                          </p:val>
                                        </p:tav>
                                        <p:tav tm="50000">
                                          <p:val>
                                            <p:clrVal>
                                              <a:schemeClr val="hlink"/>
                                            </p:clrVal>
                                          </p:val>
                                        </p:tav>
                                      </p:tavLst>
                                    </p:anim>
                                    <p:set>
                                      <p:cBhvr>
                                        <p:cTn id="30" dur="80"/>
                                        <p:tgtEl>
                                          <p:spTgt spid="258078"/>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58079"/>
                                        </p:tgtEl>
                                        <p:attrNameLst>
                                          <p:attrName>style.visibility</p:attrName>
                                        </p:attrNameLst>
                                      </p:cBhvr>
                                      <p:to>
                                        <p:strVal val="visible"/>
                                      </p:to>
                                    </p:set>
                                    <p:anim calcmode="discrete" valueType="clr">
                                      <p:cBhvr override="childStyle">
                                        <p:cTn id="35" dur="80"/>
                                        <p:tgtEl>
                                          <p:spTgt spid="25807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58079"/>
                                        </p:tgtEl>
                                        <p:attrNameLst>
                                          <p:attrName>fillcolor</p:attrName>
                                        </p:attrNameLst>
                                      </p:cBhvr>
                                      <p:tavLst>
                                        <p:tav tm="0">
                                          <p:val>
                                            <p:clrVal>
                                              <a:schemeClr val="accent2"/>
                                            </p:clrVal>
                                          </p:val>
                                        </p:tav>
                                        <p:tav tm="50000">
                                          <p:val>
                                            <p:clrVal>
                                              <a:schemeClr val="hlink"/>
                                            </p:clrVal>
                                          </p:val>
                                        </p:tav>
                                      </p:tavLst>
                                    </p:anim>
                                    <p:set>
                                      <p:cBhvr>
                                        <p:cTn id="37" dur="80"/>
                                        <p:tgtEl>
                                          <p:spTgt spid="2580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64" grpId="0"/>
      <p:bldP spid="258076" grpId="0"/>
      <p:bldP spid="258077" grpId="0"/>
      <p:bldP spid="258078" grpId="0"/>
      <p:bldP spid="2580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a:extLst>
              <a:ext uri="{FF2B5EF4-FFF2-40B4-BE49-F238E27FC236}">
                <a16:creationId xmlns:a16="http://schemas.microsoft.com/office/drawing/2014/main" id="{93BA35F0-197A-4445-9FF8-D061640E4C17}"/>
              </a:ext>
            </a:extLst>
          </p:cNvPr>
          <p:cNvSpPr txBox="1">
            <a:spLocks noChangeArrowheads="1"/>
          </p:cNvSpPr>
          <p:nvPr/>
        </p:nvSpPr>
        <p:spPr bwMode="auto">
          <a:xfrm>
            <a:off x="64655" y="86977"/>
            <a:ext cx="3657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50000"/>
              </a:spcBef>
              <a:spcAft>
                <a:spcPct val="0"/>
              </a:spcAft>
            </a:pPr>
            <a:r>
              <a:rPr lang="en-US" altLang="en-US" sz="3733" b="1">
                <a:solidFill>
                  <a:srgbClr val="0000FF"/>
                </a:solidFill>
                <a:latin typeface="Times New Roman" panose="02020603050405020304" pitchFamily="18" charset="0"/>
              </a:rPr>
              <a:t> Tìm hiểu bài</a:t>
            </a:r>
          </a:p>
        </p:txBody>
      </p:sp>
      <p:sp>
        <p:nvSpPr>
          <p:cNvPr id="260115" name="Text Box 19">
            <a:extLst>
              <a:ext uri="{FF2B5EF4-FFF2-40B4-BE49-F238E27FC236}">
                <a16:creationId xmlns:a16="http://schemas.microsoft.com/office/drawing/2014/main" id="{FB688E2B-4ED6-4A53-858A-52826000FCBE}"/>
              </a:ext>
            </a:extLst>
          </p:cNvPr>
          <p:cNvSpPr txBox="1">
            <a:spLocks noChangeArrowheads="1"/>
          </p:cNvSpPr>
          <p:nvPr/>
        </p:nvSpPr>
        <p:spPr bwMode="auto">
          <a:xfrm>
            <a:off x="55419" y="657322"/>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Cậu</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bé</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đã</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làm</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cách</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nào</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để</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vua</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thấy</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lệnh</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của</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ngài</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là</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vô</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lí</a:t>
            </a:r>
            <a:r>
              <a:rPr lang="en-US" altLang="en-US" sz="3200" b="1" dirty="0">
                <a:solidFill>
                  <a:srgbClr val="006600"/>
                </a:solidFill>
                <a:latin typeface="Times New Roman" panose="02020603050405020304" pitchFamily="18" charset="0"/>
                <a:cs typeface="Times New Roman" panose="02020603050405020304" pitchFamily="18" charset="0"/>
              </a:rPr>
              <a:t>?</a:t>
            </a:r>
            <a:endParaRPr lang="en-US" altLang="en-US" sz="3200" dirty="0">
              <a:solidFill>
                <a:srgbClr val="006600"/>
              </a:solidFill>
              <a:latin typeface="Times New Roman" panose="02020603050405020304" pitchFamily="18" charset="0"/>
              <a:cs typeface="Times New Roman" panose="02020603050405020304" pitchFamily="18" charset="0"/>
            </a:endParaRPr>
          </a:p>
        </p:txBody>
      </p:sp>
      <p:sp>
        <p:nvSpPr>
          <p:cNvPr id="260116" name="Text Box 20">
            <a:extLst>
              <a:ext uri="{FF2B5EF4-FFF2-40B4-BE49-F238E27FC236}">
                <a16:creationId xmlns:a16="http://schemas.microsoft.com/office/drawing/2014/main" id="{5CB6698F-463E-4F6C-A19B-D5D4B358D294}"/>
              </a:ext>
            </a:extLst>
          </p:cNvPr>
          <p:cNvSpPr txBox="1">
            <a:spLocks noChangeArrowheads="1"/>
          </p:cNvSpPr>
          <p:nvPr/>
        </p:nvSpPr>
        <p:spPr bwMode="auto">
          <a:xfrm>
            <a:off x="101600" y="1289050"/>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nói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một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câu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khiến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vua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vô</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lí</a:t>
            </a:r>
            <a:r>
              <a:rPr lang="en-US" altLang="en-US" sz="3200" b="1" dirty="0">
                <a:solidFill>
                  <a:srgbClr val="0000FF"/>
                </a:solidFill>
                <a:latin typeface="Times New Roman" panose="02020603050405020304" pitchFamily="18" charset="0"/>
                <a:cs typeface="Times New Roman" panose="02020603050405020304" pitchFamily="18" charset="0"/>
              </a:rPr>
              <a:t>: “ </a:t>
            </a:r>
            <a:r>
              <a:rPr lang="en-US" altLang="en-US" sz="3200" b="1" dirty="0" err="1">
                <a:solidFill>
                  <a:srgbClr val="0000FF"/>
                </a:solidFill>
                <a:latin typeface="Times New Roman" panose="02020603050405020304" pitchFamily="18" charset="0"/>
                <a:cs typeface="Times New Roman" panose="02020603050405020304" pitchFamily="18" charset="0"/>
              </a:rPr>
              <a:t>Bố</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đẻ</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em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 </a:t>
            </a:r>
            <a:r>
              <a:rPr lang="en-US" altLang="en-US" sz="3200" b="1" dirty="0" err="1">
                <a:solidFill>
                  <a:srgbClr val="0000FF"/>
                </a:solidFill>
                <a:latin typeface="Times New Roman" panose="02020603050405020304" pitchFamily="18" charset="0"/>
                <a:cs typeface="Times New Roman" panose="02020603050405020304" pitchFamily="18" charset="0"/>
              </a:rPr>
              <a:t>từ</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vua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phải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thừa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nhận</a:t>
            </a:r>
            <a:r>
              <a:rPr lang="en-US" altLang="en-US" sz="3200" b="1" dirty="0">
                <a:solidFill>
                  <a:srgbClr val="0000FF"/>
                </a:solidFill>
                <a:latin typeface="Times New Roman" panose="02020603050405020304" pitchFamily="18" charset="0"/>
                <a:cs typeface="Times New Roman" panose="02020603050405020304" pitchFamily="18" charset="0"/>
              </a:rPr>
              <a:t> : </a:t>
            </a:r>
            <a:r>
              <a:rPr lang="en-US" altLang="en-US" sz="3200" b="1" dirty="0" err="1">
                <a:solidFill>
                  <a:srgbClr val="0000FF"/>
                </a:solidFill>
                <a:latin typeface="Times New Roman" panose="02020603050405020304" pitchFamily="18" charset="0"/>
                <a:cs typeface="Times New Roman" panose="02020603050405020304" pitchFamily="18" charset="0"/>
              </a:rPr>
              <a:t>lệnh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ngài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cũng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vô</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lí</a:t>
            </a:r>
            <a:r>
              <a:rPr lang="en-US" altLang="en-US" sz="3200" b="1" dirty="0">
                <a:solidFill>
                  <a:srgbClr val="0000FF"/>
                </a:solidFill>
                <a:latin typeface="Times New Roman" panose="02020603050405020304" pitchFamily="18" charset="0"/>
                <a:cs typeface="Times New Roman" panose="02020603050405020304" pitchFamily="18" charset="0"/>
              </a:rPr>
              <a:t> .</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4BA001FD-91BA-441C-AB3F-89987E08DA4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7500" t="47195" r="11875" b="12204"/>
          <a:stretch/>
        </p:blipFill>
        <p:spPr>
          <a:xfrm>
            <a:off x="838200" y="2531532"/>
            <a:ext cx="9864428" cy="4267200"/>
          </a:xfrm>
          <a:prstGeom prst="rect">
            <a:avLst/>
          </a:prstGeom>
        </p:spPr>
      </p:pic>
      <p:cxnSp>
        <p:nvCxnSpPr>
          <p:cNvPr id="12" name="Straight Connector 11">
            <a:extLst>
              <a:ext uri="{FF2B5EF4-FFF2-40B4-BE49-F238E27FC236}">
                <a16:creationId xmlns:a16="http://schemas.microsoft.com/office/drawing/2014/main" id="{6FB4A1C4-8C89-423A-9E0B-78B0D06B547A}"/>
              </a:ext>
            </a:extLst>
          </p:cNvPr>
          <p:cNvCxnSpPr>
            <a:cxnSpLocks/>
          </p:cNvCxnSpPr>
          <p:nvPr/>
        </p:nvCxnSpPr>
        <p:spPr>
          <a:xfrm>
            <a:off x="6172200" y="3657600"/>
            <a:ext cx="2895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C87649-2A53-4D23-9EC8-498C7E6AF344}"/>
              </a:ext>
            </a:extLst>
          </p:cNvPr>
          <p:cNvCxnSpPr>
            <a:cxnSpLocks/>
          </p:cNvCxnSpPr>
          <p:nvPr/>
        </p:nvCxnSpPr>
        <p:spPr>
          <a:xfrm>
            <a:off x="3035924" y="5943600"/>
            <a:ext cx="76667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759D32-ED18-4793-9F55-BC8056CE3FA7}"/>
              </a:ext>
            </a:extLst>
          </p:cNvPr>
          <p:cNvCxnSpPr>
            <a:cxnSpLocks/>
          </p:cNvCxnSpPr>
          <p:nvPr/>
        </p:nvCxnSpPr>
        <p:spPr>
          <a:xfrm>
            <a:off x="914400" y="6324600"/>
            <a:ext cx="29300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0115"/>
                                        </p:tgtEl>
                                        <p:attrNameLst>
                                          <p:attrName>style.visibility</p:attrName>
                                        </p:attrNameLst>
                                      </p:cBhvr>
                                      <p:to>
                                        <p:strVal val="visible"/>
                                      </p:to>
                                    </p:set>
                                    <p:anim calcmode="discrete" valueType="clr">
                                      <p:cBhvr override="childStyle">
                                        <p:cTn id="7" dur="80"/>
                                        <p:tgtEl>
                                          <p:spTgt spid="2601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0115"/>
                                        </p:tgtEl>
                                        <p:attrNameLst>
                                          <p:attrName>fillcolor</p:attrName>
                                        </p:attrNameLst>
                                      </p:cBhvr>
                                      <p:tavLst>
                                        <p:tav tm="0">
                                          <p:val>
                                            <p:clrVal>
                                              <a:schemeClr val="accent2"/>
                                            </p:clrVal>
                                          </p:val>
                                        </p:tav>
                                        <p:tav tm="50000">
                                          <p:val>
                                            <p:clrVal>
                                              <a:schemeClr val="hlink"/>
                                            </p:clrVal>
                                          </p:val>
                                        </p:tav>
                                      </p:tavLst>
                                    </p:anim>
                                    <p:set>
                                      <p:cBhvr>
                                        <p:cTn id="9" dur="80"/>
                                        <p:tgtEl>
                                          <p:spTgt spid="26011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60116"/>
                                        </p:tgtEl>
                                        <p:attrNameLst>
                                          <p:attrName>style.visibility</p:attrName>
                                        </p:attrNameLst>
                                      </p:cBhvr>
                                      <p:to>
                                        <p:strVal val="visible"/>
                                      </p:to>
                                    </p:set>
                                    <p:anim calcmode="discrete" valueType="clr">
                                      <p:cBhvr override="childStyle">
                                        <p:cTn id="14" dur="80"/>
                                        <p:tgtEl>
                                          <p:spTgt spid="2601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60116"/>
                                        </p:tgtEl>
                                        <p:attrNameLst>
                                          <p:attrName>fillcolor</p:attrName>
                                        </p:attrNameLst>
                                      </p:cBhvr>
                                      <p:tavLst>
                                        <p:tav tm="0">
                                          <p:val>
                                            <p:clrVal>
                                              <a:schemeClr val="accent2"/>
                                            </p:clrVal>
                                          </p:val>
                                        </p:tav>
                                        <p:tav tm="50000">
                                          <p:val>
                                            <p:clrVal>
                                              <a:schemeClr val="hlink"/>
                                            </p:clrVal>
                                          </p:val>
                                        </p:tav>
                                      </p:tavLst>
                                    </p:anim>
                                    <p:set>
                                      <p:cBhvr>
                                        <p:cTn id="16" dur="80"/>
                                        <p:tgtEl>
                                          <p:spTgt spid="26011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5" grpId="0"/>
      <p:bldP spid="2601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a:extLst>
              <a:ext uri="{FF2B5EF4-FFF2-40B4-BE49-F238E27FC236}">
                <a16:creationId xmlns:a16="http://schemas.microsoft.com/office/drawing/2014/main" id="{93BA35F0-197A-4445-9FF8-D061640E4C17}"/>
              </a:ext>
            </a:extLst>
          </p:cNvPr>
          <p:cNvSpPr txBox="1">
            <a:spLocks noChangeArrowheads="1"/>
          </p:cNvSpPr>
          <p:nvPr/>
        </p:nvSpPr>
        <p:spPr bwMode="auto">
          <a:xfrm>
            <a:off x="64655" y="86977"/>
            <a:ext cx="36576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50000"/>
              </a:spcBef>
              <a:spcAft>
                <a:spcPct val="0"/>
              </a:spcAft>
            </a:pPr>
            <a:r>
              <a:rPr lang="en-US" altLang="en-US" sz="3733" b="1">
                <a:solidFill>
                  <a:srgbClr val="0000FF"/>
                </a:solidFill>
                <a:latin typeface="Times New Roman" panose="02020603050405020304" pitchFamily="18" charset="0"/>
              </a:rPr>
              <a:t> Tìm hiểu bài</a:t>
            </a:r>
          </a:p>
        </p:txBody>
      </p:sp>
      <p:sp>
        <p:nvSpPr>
          <p:cNvPr id="260117" name="Text Box 21">
            <a:extLst>
              <a:ext uri="{FF2B5EF4-FFF2-40B4-BE49-F238E27FC236}">
                <a16:creationId xmlns:a16="http://schemas.microsoft.com/office/drawing/2014/main" id="{6EFC890F-4CC8-44A3-AB67-51402EA22E4A}"/>
              </a:ext>
            </a:extLst>
          </p:cNvPr>
          <p:cNvSpPr txBox="1">
            <a:spLocks noChangeArrowheads="1"/>
          </p:cNvSpPr>
          <p:nvPr/>
        </p:nvSpPr>
        <p:spPr bwMode="auto">
          <a:xfrm>
            <a:off x="152400" y="750072"/>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Trong</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cuộc</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thử</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tài</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lần</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sau</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cậu</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bé</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yêu</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cầu</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điều</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gì</a:t>
            </a:r>
            <a:r>
              <a:rPr lang="en-US" altLang="en-US" sz="3200" b="1" dirty="0">
                <a:solidFill>
                  <a:srgbClr val="006600"/>
                </a:solidFill>
                <a:latin typeface="Times New Roman" panose="02020603050405020304" pitchFamily="18" charset="0"/>
                <a:cs typeface="Times New Roman" panose="02020603050405020304" pitchFamily="18" charset="0"/>
              </a:rPr>
              <a:t>?</a:t>
            </a:r>
            <a:endParaRPr lang="en-US" altLang="en-US" sz="3200" dirty="0">
              <a:solidFill>
                <a:srgbClr val="006600"/>
              </a:solidFill>
              <a:latin typeface="Times New Roman" panose="02020603050405020304" pitchFamily="18" charset="0"/>
              <a:cs typeface="Times New Roman" panose="02020603050405020304" pitchFamily="18" charset="0"/>
            </a:endParaRPr>
          </a:p>
        </p:txBody>
      </p:sp>
      <p:sp>
        <p:nvSpPr>
          <p:cNvPr id="260118" name="Text Box 22">
            <a:extLst>
              <a:ext uri="{FF2B5EF4-FFF2-40B4-BE49-F238E27FC236}">
                <a16:creationId xmlns:a16="http://schemas.microsoft.com/office/drawing/2014/main" id="{62234448-D2F8-4224-966F-FF8D1CE891BA}"/>
              </a:ext>
            </a:extLst>
          </p:cNvPr>
          <p:cNvSpPr txBox="1">
            <a:spLocks noChangeArrowheads="1"/>
          </p:cNvSpPr>
          <p:nvPr/>
        </p:nvSpPr>
        <p:spPr bwMode="auto">
          <a:xfrm>
            <a:off x="228600" y="1372258"/>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Yêu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cầu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giả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về</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tâu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đức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vua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rèn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chiếc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kim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khâu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thành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một</a:t>
            </a:r>
            <a:r>
              <a:rPr lang="en-US" altLang="en-US" sz="3200" b="1" dirty="0">
                <a:solidFill>
                  <a:srgbClr val="0000FF"/>
                </a:solidFill>
                <a:latin typeface="Times New Roman" panose="02020603050405020304" pitchFamily="18" charset="0"/>
                <a:cs typeface="Times New Roman" panose="02020603050405020304" pitchFamily="18" charset="0"/>
              </a:rPr>
              <a:t> con </a:t>
            </a:r>
            <a:r>
              <a:rPr lang="en-US" altLang="en-US" sz="3200" b="1" dirty="0" err="1">
                <a:solidFill>
                  <a:srgbClr val="0000FF"/>
                </a:solidFill>
                <a:latin typeface="Times New Roman" panose="02020603050405020304" pitchFamily="18" charset="0"/>
                <a:cs typeface="Times New Roman" panose="02020603050405020304" pitchFamily="18" charset="0"/>
              </a:rPr>
              <a:t>dao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thật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sắc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để</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xẻ</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thịt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chim</a:t>
            </a:r>
            <a:r>
              <a:rPr lang="en-US" altLang="en-US" sz="3200" b="1" dirty="0">
                <a:solidFill>
                  <a:srgbClr val="0000FF"/>
                </a:solidFill>
                <a:latin typeface="Times New Roman" panose="02020603050405020304" pitchFamily="18" charset="0"/>
                <a:cs typeface="Times New Roman" panose="02020603050405020304" pitchFamily="18" charset="0"/>
              </a:rPr>
              <a:t>.</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4E3A0B54-230F-4934-975B-791E8F6456B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6875" t="27767" r="12500" b="32214"/>
          <a:stretch/>
        </p:blipFill>
        <p:spPr>
          <a:xfrm>
            <a:off x="1135361" y="2627669"/>
            <a:ext cx="9921278" cy="42303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0117"/>
                                        </p:tgtEl>
                                        <p:attrNameLst>
                                          <p:attrName>style.visibility</p:attrName>
                                        </p:attrNameLst>
                                      </p:cBhvr>
                                      <p:to>
                                        <p:strVal val="visible"/>
                                      </p:to>
                                    </p:set>
                                    <p:anim calcmode="discrete" valueType="clr">
                                      <p:cBhvr override="childStyle">
                                        <p:cTn id="7" dur="80"/>
                                        <p:tgtEl>
                                          <p:spTgt spid="2601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0117"/>
                                        </p:tgtEl>
                                        <p:attrNameLst>
                                          <p:attrName>fillcolor</p:attrName>
                                        </p:attrNameLst>
                                      </p:cBhvr>
                                      <p:tavLst>
                                        <p:tav tm="0">
                                          <p:val>
                                            <p:clrVal>
                                              <a:schemeClr val="accent2"/>
                                            </p:clrVal>
                                          </p:val>
                                        </p:tav>
                                        <p:tav tm="50000">
                                          <p:val>
                                            <p:clrVal>
                                              <a:schemeClr val="hlink"/>
                                            </p:clrVal>
                                          </p:val>
                                        </p:tav>
                                      </p:tavLst>
                                    </p:anim>
                                    <p:set>
                                      <p:cBhvr>
                                        <p:cTn id="9" dur="80"/>
                                        <p:tgtEl>
                                          <p:spTgt spid="26011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60118"/>
                                        </p:tgtEl>
                                        <p:attrNameLst>
                                          <p:attrName>style.visibility</p:attrName>
                                        </p:attrNameLst>
                                      </p:cBhvr>
                                      <p:to>
                                        <p:strVal val="visible"/>
                                      </p:to>
                                    </p:set>
                                    <p:anim calcmode="discrete" valueType="clr">
                                      <p:cBhvr override="childStyle">
                                        <p:cTn id="14" dur="80"/>
                                        <p:tgtEl>
                                          <p:spTgt spid="26011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60118"/>
                                        </p:tgtEl>
                                        <p:attrNameLst>
                                          <p:attrName>fillcolor</p:attrName>
                                        </p:attrNameLst>
                                      </p:cBhvr>
                                      <p:tavLst>
                                        <p:tav tm="0">
                                          <p:val>
                                            <p:clrVal>
                                              <a:schemeClr val="accent2"/>
                                            </p:clrVal>
                                          </p:val>
                                        </p:tav>
                                        <p:tav tm="50000">
                                          <p:val>
                                            <p:clrVal>
                                              <a:schemeClr val="hlink"/>
                                            </p:clrVal>
                                          </p:val>
                                        </p:tav>
                                      </p:tavLst>
                                    </p:anim>
                                    <p:set>
                                      <p:cBhvr>
                                        <p:cTn id="16" dur="80"/>
                                        <p:tgtEl>
                                          <p:spTgt spid="2601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7" grpId="0"/>
      <p:bldP spid="2601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B32A32-903A-4C84-9245-ED54EA88213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6875" t="27767" r="12500" b="32214"/>
          <a:stretch/>
        </p:blipFill>
        <p:spPr>
          <a:xfrm>
            <a:off x="1135361" y="3776900"/>
            <a:ext cx="9921278" cy="4230331"/>
          </a:xfrm>
          <a:prstGeom prst="rect">
            <a:avLst/>
          </a:prstGeom>
        </p:spPr>
      </p:pic>
      <p:cxnSp>
        <p:nvCxnSpPr>
          <p:cNvPr id="5" name="Straight Connector 4">
            <a:extLst>
              <a:ext uri="{FF2B5EF4-FFF2-40B4-BE49-F238E27FC236}">
                <a16:creationId xmlns:a16="http://schemas.microsoft.com/office/drawing/2014/main" id="{CB9DC117-0830-4119-8C8B-9EEE89DBCD73}"/>
              </a:ext>
            </a:extLst>
          </p:cNvPr>
          <p:cNvCxnSpPr>
            <a:cxnSpLocks/>
          </p:cNvCxnSpPr>
          <p:nvPr/>
        </p:nvCxnSpPr>
        <p:spPr>
          <a:xfrm>
            <a:off x="3389935" y="4191000"/>
            <a:ext cx="76667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3E3CCE7-57B8-4392-96B3-9E184100E5EE}"/>
              </a:ext>
            </a:extLst>
          </p:cNvPr>
          <p:cNvCxnSpPr>
            <a:cxnSpLocks/>
          </p:cNvCxnSpPr>
          <p:nvPr/>
        </p:nvCxnSpPr>
        <p:spPr>
          <a:xfrm>
            <a:off x="1340465" y="4572000"/>
            <a:ext cx="304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5FCFC70-9910-4C55-BD3F-89E7F1C72A6F}"/>
              </a:ext>
            </a:extLst>
          </p:cNvPr>
          <p:cNvCxnSpPr>
            <a:cxnSpLocks/>
          </p:cNvCxnSpPr>
          <p:nvPr/>
        </p:nvCxnSpPr>
        <p:spPr>
          <a:xfrm>
            <a:off x="1921221" y="4953000"/>
            <a:ext cx="90210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FE72B3-8890-403A-8FC6-F2444269AE57}"/>
              </a:ext>
            </a:extLst>
          </p:cNvPr>
          <p:cNvCxnSpPr>
            <a:cxnSpLocks/>
          </p:cNvCxnSpPr>
          <p:nvPr/>
        </p:nvCxnSpPr>
        <p:spPr>
          <a:xfrm>
            <a:off x="1246636" y="5334000"/>
            <a:ext cx="434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0D3E9E5-0A36-44AB-8ED0-0ABEDDCECCE2}"/>
              </a:ext>
            </a:extLst>
          </p:cNvPr>
          <p:cNvGrpSpPr/>
          <p:nvPr/>
        </p:nvGrpSpPr>
        <p:grpSpPr>
          <a:xfrm>
            <a:off x="19665" y="0"/>
            <a:ext cx="4220098" cy="1320800"/>
            <a:chOff x="19665" y="0"/>
            <a:chExt cx="4220098" cy="1320800"/>
          </a:xfrm>
        </p:grpSpPr>
        <p:pic>
          <p:nvPicPr>
            <p:cNvPr id="13" name="Picture 12">
              <a:extLst>
                <a:ext uri="{FF2B5EF4-FFF2-40B4-BE49-F238E27FC236}">
                  <a16:creationId xmlns:a16="http://schemas.microsoft.com/office/drawing/2014/main" id="{236B367C-4897-4D91-9945-1ABBD041C61F}"/>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65" y="0"/>
              <a:ext cx="1320800" cy="1320800"/>
            </a:xfrm>
            <a:prstGeom prst="rect">
              <a:avLst/>
            </a:prstGeom>
          </p:spPr>
        </p:pic>
        <p:sp>
          <p:nvSpPr>
            <p:cNvPr id="14" name="TextBox 4">
              <a:extLst>
                <a:ext uri="{FF2B5EF4-FFF2-40B4-BE49-F238E27FC236}">
                  <a16:creationId xmlns:a16="http://schemas.microsoft.com/office/drawing/2014/main" id="{6D64614C-446F-4F72-8614-02F77BFBF2D5}"/>
                </a:ext>
              </a:extLst>
            </p:cNvPr>
            <p:cNvSpPr txBox="1">
              <a:spLocks noChangeArrowheads="1"/>
            </p:cNvSpPr>
            <p:nvPr/>
          </p:nvSpPr>
          <p:spPr bwMode="auto">
            <a:xfrm>
              <a:off x="1246636" y="368012"/>
              <a:ext cx="2993127" cy="584775"/>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US" sz="3200" b="1">
                  <a:solidFill>
                    <a:srgbClr val="0070C0"/>
                  </a:solidFill>
                  <a:latin typeface="Times New Roman" panose="02020603050405020304" pitchFamily="18" charset="0"/>
                  <a:ea typeface="Verdana" pitchFamily="34" charset="0"/>
                  <a:cs typeface="Times New Roman" panose="02020603050405020304" pitchFamily="18" charset="0"/>
                </a:rPr>
                <a:t>TÌM HIỂU BÀI</a:t>
              </a:r>
              <a:endParaRPr lang="en-US" sz="3200" b="1" dirty="0">
                <a:solidFill>
                  <a:srgbClr val="0070C0"/>
                </a:solidFill>
                <a:latin typeface="Times New Roman" panose="02020603050405020304" pitchFamily="18" charset="0"/>
                <a:ea typeface="Verdana" pitchFamily="34" charset="0"/>
                <a:cs typeface="Times New Roman" panose="02020603050405020304" pitchFamily="18" charset="0"/>
              </a:endParaRPr>
            </a:p>
          </p:txBody>
        </p:sp>
      </p:grpSp>
      <p:sp>
        <p:nvSpPr>
          <p:cNvPr id="11" name="Text Box 21">
            <a:extLst>
              <a:ext uri="{FF2B5EF4-FFF2-40B4-BE49-F238E27FC236}">
                <a16:creationId xmlns:a16="http://schemas.microsoft.com/office/drawing/2014/main" id="{4C763CE5-A0FD-4796-9CAA-A86BDE76B1A5}"/>
              </a:ext>
            </a:extLst>
          </p:cNvPr>
          <p:cNvSpPr txBox="1">
            <a:spLocks noChangeArrowheads="1"/>
          </p:cNvSpPr>
          <p:nvPr/>
        </p:nvSpPr>
        <p:spPr bwMode="auto">
          <a:xfrm>
            <a:off x="838200" y="920031"/>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Trong</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cuộc</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thử</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tài</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lần</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sau</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cậu</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bé</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yêu</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cầu</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điều</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gì</a:t>
            </a:r>
            <a:r>
              <a:rPr lang="en-US" altLang="en-US" sz="3200" b="1" dirty="0">
                <a:solidFill>
                  <a:srgbClr val="006600"/>
                </a:solidFill>
                <a:latin typeface="Times New Roman" panose="02020603050405020304" pitchFamily="18" charset="0"/>
                <a:cs typeface="Times New Roman" panose="02020603050405020304" pitchFamily="18" charset="0"/>
              </a:rPr>
              <a:t>?</a:t>
            </a:r>
            <a:endParaRPr lang="en-US" altLang="en-US" sz="3200" dirty="0">
              <a:solidFill>
                <a:srgbClr val="006600"/>
              </a:solidFill>
              <a:latin typeface="Times New Roman" panose="02020603050405020304" pitchFamily="18" charset="0"/>
              <a:cs typeface="Times New Roman" panose="02020603050405020304" pitchFamily="18" charset="0"/>
            </a:endParaRPr>
          </a:p>
        </p:txBody>
      </p:sp>
      <p:sp>
        <p:nvSpPr>
          <p:cNvPr id="15" name="Text Box 22">
            <a:extLst>
              <a:ext uri="{FF2B5EF4-FFF2-40B4-BE49-F238E27FC236}">
                <a16:creationId xmlns:a16="http://schemas.microsoft.com/office/drawing/2014/main" id="{C022C748-BDBE-4CA7-9FFD-4CDCC60E8C4F}"/>
              </a:ext>
            </a:extLst>
          </p:cNvPr>
          <p:cNvSpPr txBox="1">
            <a:spLocks noChangeArrowheads="1"/>
          </p:cNvSpPr>
          <p:nvPr/>
        </p:nvSpPr>
        <p:spPr bwMode="auto">
          <a:xfrm>
            <a:off x="335770" y="1504806"/>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Yêu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cầu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giả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về</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tâu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đức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vua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rèn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chiếc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kim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khâu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thành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một</a:t>
            </a:r>
            <a:r>
              <a:rPr lang="en-US" altLang="en-US" sz="3200" b="1" dirty="0">
                <a:solidFill>
                  <a:srgbClr val="0000FF"/>
                </a:solidFill>
                <a:latin typeface="Times New Roman" panose="02020603050405020304" pitchFamily="18" charset="0"/>
                <a:cs typeface="Times New Roman" panose="02020603050405020304" pitchFamily="18" charset="0"/>
              </a:rPr>
              <a:t> con </a:t>
            </a:r>
            <a:r>
              <a:rPr lang="en-US" altLang="en-US" sz="3200" b="1" dirty="0" err="1">
                <a:solidFill>
                  <a:srgbClr val="0000FF"/>
                </a:solidFill>
                <a:latin typeface="Times New Roman" panose="02020603050405020304" pitchFamily="18" charset="0"/>
                <a:cs typeface="Times New Roman" panose="02020603050405020304" pitchFamily="18" charset="0"/>
              </a:rPr>
              <a:t>dao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thật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sắc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để</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xẻ</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thịt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chim</a:t>
            </a:r>
            <a:r>
              <a:rPr lang="en-US" altLang="en-US" sz="3200" b="1" dirty="0">
                <a:solidFill>
                  <a:srgbClr val="0000FF"/>
                </a:solidFill>
                <a:latin typeface="Times New Roman" panose="02020603050405020304" pitchFamily="18" charset="0"/>
                <a:cs typeface="Times New Roman" panose="02020603050405020304" pitchFamily="18" charset="0"/>
              </a:rPr>
              <a:t>.</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78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5"/>
                                        </p:tgtEl>
                                        <p:attrNameLst>
                                          <p:attrName>style.visibility</p:attrName>
                                        </p:attrNameLst>
                                      </p:cBhvr>
                                      <p:to>
                                        <p:strVal val="visible"/>
                                      </p:to>
                                    </p:set>
                                    <p:anim calcmode="discrete" valueType="clr">
                                      <p:cBhvr override="childStyle">
                                        <p:cTn id="3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5"/>
                                        </p:tgtEl>
                                        <p:attrNameLst>
                                          <p:attrName>fillcolor</p:attrName>
                                        </p:attrNameLst>
                                      </p:cBhvr>
                                      <p:tavLst>
                                        <p:tav tm="0">
                                          <p:val>
                                            <p:clrVal>
                                              <a:schemeClr val="accent2"/>
                                            </p:clrVal>
                                          </p:val>
                                        </p:tav>
                                        <p:tav tm="50000">
                                          <p:val>
                                            <p:clrVal>
                                              <a:schemeClr val="hlink"/>
                                            </p:clrVal>
                                          </p:val>
                                        </p:tav>
                                      </p:tavLst>
                                    </p:anim>
                                    <p:set>
                                      <p:cBhvr>
                                        <p:cTn id="34"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19" name="Text Box 23">
            <a:extLst>
              <a:ext uri="{FF2B5EF4-FFF2-40B4-BE49-F238E27FC236}">
                <a16:creationId xmlns:a16="http://schemas.microsoft.com/office/drawing/2014/main" id="{14D11F09-A97E-440A-8A24-619E6F4F47C4}"/>
              </a:ext>
            </a:extLst>
          </p:cNvPr>
          <p:cNvSpPr txBox="1">
            <a:spLocks noChangeArrowheads="1"/>
          </p:cNvSpPr>
          <p:nvPr/>
        </p:nvSpPr>
        <p:spPr bwMode="auto">
          <a:xfrm>
            <a:off x="111760" y="1073925"/>
            <a:ext cx="12192000" cy="62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Vì</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sao</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cậu</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bé</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yêu</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cầu</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như</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vậy</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endParaRPr kumimoji="0" lang="en-US" altLang="en-US" sz="3467"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260120" name="Text Box 24">
            <a:extLst>
              <a:ext uri="{FF2B5EF4-FFF2-40B4-BE49-F238E27FC236}">
                <a16:creationId xmlns:a16="http://schemas.microsoft.com/office/drawing/2014/main" id="{1360EB1B-F3B1-4428-ABAE-71C6A2055A38}"/>
              </a:ext>
            </a:extLst>
          </p:cNvPr>
          <p:cNvSpPr txBox="1">
            <a:spLocks noChangeArrowheads="1"/>
          </p:cNvSpPr>
          <p:nvPr/>
        </p:nvSpPr>
        <p:spPr bwMode="auto">
          <a:xfrm>
            <a:off x="381000" y="1791192"/>
            <a:ext cx="12192000" cy="115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Cậu</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yêu</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cầu</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một</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vua</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không</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nổi</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khỏi</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phải</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thực</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hiện</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lệnh</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vua</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altLang="en-US" sz="3467"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260121" name="Text Box 25">
            <a:extLst>
              <a:ext uri="{FF2B5EF4-FFF2-40B4-BE49-F238E27FC236}">
                <a16:creationId xmlns:a16="http://schemas.microsoft.com/office/drawing/2014/main" id="{A54DCD17-94DC-4DB2-8DB0-28E0684A15CC}"/>
              </a:ext>
            </a:extLst>
          </p:cNvPr>
          <p:cNvSpPr txBox="1">
            <a:spLocks noChangeArrowheads="1"/>
          </p:cNvSpPr>
          <p:nvPr/>
        </p:nvSpPr>
        <p:spPr bwMode="auto">
          <a:xfrm>
            <a:off x="111760" y="3042002"/>
            <a:ext cx="12192000" cy="62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Câu</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chuyện</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này</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nói</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lên</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điều</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gì</a:t>
            </a:r>
            <a:r>
              <a:rPr kumimoji="0" lang="en-US" altLang="en-US" sz="3467"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a:t>
            </a:r>
            <a:endParaRPr kumimoji="0" lang="en-US" altLang="en-US" sz="3467"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260122" name="Text Box 26">
            <a:extLst>
              <a:ext uri="{FF2B5EF4-FFF2-40B4-BE49-F238E27FC236}">
                <a16:creationId xmlns:a16="http://schemas.microsoft.com/office/drawing/2014/main" id="{D0840D09-4C78-49AD-871D-36C02D76547B}"/>
              </a:ext>
            </a:extLst>
          </p:cNvPr>
          <p:cNvSpPr txBox="1">
            <a:spLocks noChangeArrowheads="1"/>
          </p:cNvSpPr>
          <p:nvPr/>
        </p:nvSpPr>
        <p:spPr bwMode="auto">
          <a:xfrm>
            <a:off x="228600" y="3666935"/>
            <a:ext cx="12192000" cy="62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Ca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ngợi</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tài</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trí</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cậu</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467"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bé</a:t>
            </a:r>
            <a:r>
              <a:rPr kumimoji="0" lang="en-US" altLang="en-US" sz="3467"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altLang="en-US" sz="3467"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pSp>
        <p:nvGrpSpPr>
          <p:cNvPr id="9" name="Group 8">
            <a:extLst>
              <a:ext uri="{FF2B5EF4-FFF2-40B4-BE49-F238E27FC236}">
                <a16:creationId xmlns:a16="http://schemas.microsoft.com/office/drawing/2014/main" id="{2887519B-005B-44A0-81A9-99D74030D7A9}"/>
              </a:ext>
            </a:extLst>
          </p:cNvPr>
          <p:cNvGrpSpPr/>
          <p:nvPr/>
        </p:nvGrpSpPr>
        <p:grpSpPr>
          <a:xfrm>
            <a:off x="228600" y="-45995"/>
            <a:ext cx="4220098" cy="1320800"/>
            <a:chOff x="19665" y="0"/>
            <a:chExt cx="4220098" cy="1320800"/>
          </a:xfrm>
        </p:grpSpPr>
        <p:pic>
          <p:nvPicPr>
            <p:cNvPr id="10" name="Picture 9">
              <a:extLst>
                <a:ext uri="{FF2B5EF4-FFF2-40B4-BE49-F238E27FC236}">
                  <a16:creationId xmlns:a16="http://schemas.microsoft.com/office/drawing/2014/main" id="{7E9B72F7-2596-4AAD-BB49-D80223F84ED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65" y="0"/>
              <a:ext cx="1320800" cy="1320800"/>
            </a:xfrm>
            <a:prstGeom prst="rect">
              <a:avLst/>
            </a:prstGeom>
          </p:spPr>
        </p:pic>
        <p:sp>
          <p:nvSpPr>
            <p:cNvPr id="11" name="TextBox 4">
              <a:extLst>
                <a:ext uri="{FF2B5EF4-FFF2-40B4-BE49-F238E27FC236}">
                  <a16:creationId xmlns:a16="http://schemas.microsoft.com/office/drawing/2014/main" id="{33F4021C-BB0E-4AD0-A718-53C33F848F40}"/>
                </a:ext>
              </a:extLst>
            </p:cNvPr>
            <p:cNvSpPr txBox="1">
              <a:spLocks noChangeArrowheads="1"/>
            </p:cNvSpPr>
            <p:nvPr/>
          </p:nvSpPr>
          <p:spPr bwMode="auto">
            <a:xfrm>
              <a:off x="1246636" y="368012"/>
              <a:ext cx="2993127" cy="584775"/>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US" sz="3200" b="1">
                  <a:solidFill>
                    <a:srgbClr val="0070C0"/>
                  </a:solidFill>
                  <a:latin typeface="Times New Roman" panose="02020603050405020304" pitchFamily="18" charset="0"/>
                  <a:ea typeface="Verdana" pitchFamily="34" charset="0"/>
                  <a:cs typeface="Times New Roman" panose="02020603050405020304" pitchFamily="18" charset="0"/>
                </a:rPr>
                <a:t>TÌM HIỂU BÀI</a:t>
              </a:r>
              <a:endParaRPr lang="en-US" sz="3200" b="1" dirty="0">
                <a:solidFill>
                  <a:srgbClr val="0070C0"/>
                </a:solidFill>
                <a:latin typeface="Times New Roman" panose="02020603050405020304" pitchFamily="18" charset="0"/>
                <a:ea typeface="Verdana" pitchFamily="34" charset="0"/>
                <a:cs typeface="Times New Roman" panose="02020603050405020304" pitchFamily="18" charset="0"/>
              </a:endParaRPr>
            </a:p>
          </p:txBody>
        </p:sp>
      </p:grpSp>
    </p:spTree>
    <p:extLst>
      <p:ext uri="{BB962C8B-B14F-4D97-AF65-F5344CB8AC3E}">
        <p14:creationId xmlns:p14="http://schemas.microsoft.com/office/powerpoint/2010/main" val="3822215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0119"/>
                                        </p:tgtEl>
                                        <p:attrNameLst>
                                          <p:attrName>style.visibility</p:attrName>
                                        </p:attrNameLst>
                                      </p:cBhvr>
                                      <p:to>
                                        <p:strVal val="visible"/>
                                      </p:to>
                                    </p:set>
                                    <p:anim calcmode="discrete" valueType="clr">
                                      <p:cBhvr override="childStyle">
                                        <p:cTn id="7" dur="80"/>
                                        <p:tgtEl>
                                          <p:spTgt spid="2601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0119"/>
                                        </p:tgtEl>
                                        <p:attrNameLst>
                                          <p:attrName>fillcolor</p:attrName>
                                        </p:attrNameLst>
                                      </p:cBhvr>
                                      <p:tavLst>
                                        <p:tav tm="0">
                                          <p:val>
                                            <p:clrVal>
                                              <a:schemeClr val="accent2"/>
                                            </p:clrVal>
                                          </p:val>
                                        </p:tav>
                                        <p:tav tm="50000">
                                          <p:val>
                                            <p:clrVal>
                                              <a:schemeClr val="hlink"/>
                                            </p:clrVal>
                                          </p:val>
                                        </p:tav>
                                      </p:tavLst>
                                    </p:anim>
                                    <p:set>
                                      <p:cBhvr>
                                        <p:cTn id="9" dur="80"/>
                                        <p:tgtEl>
                                          <p:spTgt spid="26011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60120"/>
                                        </p:tgtEl>
                                        <p:attrNameLst>
                                          <p:attrName>style.visibility</p:attrName>
                                        </p:attrNameLst>
                                      </p:cBhvr>
                                      <p:to>
                                        <p:strVal val="visible"/>
                                      </p:to>
                                    </p:set>
                                    <p:anim calcmode="discrete" valueType="clr">
                                      <p:cBhvr override="childStyle">
                                        <p:cTn id="14" dur="80"/>
                                        <p:tgtEl>
                                          <p:spTgt spid="2601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60120"/>
                                        </p:tgtEl>
                                        <p:attrNameLst>
                                          <p:attrName>fillcolor</p:attrName>
                                        </p:attrNameLst>
                                      </p:cBhvr>
                                      <p:tavLst>
                                        <p:tav tm="0">
                                          <p:val>
                                            <p:clrVal>
                                              <a:schemeClr val="accent2"/>
                                            </p:clrVal>
                                          </p:val>
                                        </p:tav>
                                        <p:tav tm="50000">
                                          <p:val>
                                            <p:clrVal>
                                              <a:schemeClr val="hlink"/>
                                            </p:clrVal>
                                          </p:val>
                                        </p:tav>
                                      </p:tavLst>
                                    </p:anim>
                                    <p:set>
                                      <p:cBhvr>
                                        <p:cTn id="16" dur="80"/>
                                        <p:tgtEl>
                                          <p:spTgt spid="26012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60121"/>
                                        </p:tgtEl>
                                        <p:attrNameLst>
                                          <p:attrName>style.visibility</p:attrName>
                                        </p:attrNameLst>
                                      </p:cBhvr>
                                      <p:to>
                                        <p:strVal val="visible"/>
                                      </p:to>
                                    </p:set>
                                    <p:anim calcmode="discrete" valueType="clr">
                                      <p:cBhvr override="childStyle">
                                        <p:cTn id="21" dur="80"/>
                                        <p:tgtEl>
                                          <p:spTgt spid="26012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60121"/>
                                        </p:tgtEl>
                                        <p:attrNameLst>
                                          <p:attrName>fillcolor</p:attrName>
                                        </p:attrNameLst>
                                      </p:cBhvr>
                                      <p:tavLst>
                                        <p:tav tm="0">
                                          <p:val>
                                            <p:clrVal>
                                              <a:schemeClr val="accent2"/>
                                            </p:clrVal>
                                          </p:val>
                                        </p:tav>
                                        <p:tav tm="50000">
                                          <p:val>
                                            <p:clrVal>
                                              <a:schemeClr val="hlink"/>
                                            </p:clrVal>
                                          </p:val>
                                        </p:tav>
                                      </p:tavLst>
                                    </p:anim>
                                    <p:set>
                                      <p:cBhvr>
                                        <p:cTn id="23" dur="80"/>
                                        <p:tgtEl>
                                          <p:spTgt spid="260121"/>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60122"/>
                                        </p:tgtEl>
                                        <p:attrNameLst>
                                          <p:attrName>style.visibility</p:attrName>
                                        </p:attrNameLst>
                                      </p:cBhvr>
                                      <p:to>
                                        <p:strVal val="visible"/>
                                      </p:to>
                                    </p:set>
                                    <p:anim calcmode="discrete" valueType="clr">
                                      <p:cBhvr override="childStyle">
                                        <p:cTn id="28" dur="80"/>
                                        <p:tgtEl>
                                          <p:spTgt spid="26012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60122"/>
                                        </p:tgtEl>
                                        <p:attrNameLst>
                                          <p:attrName>fillcolor</p:attrName>
                                        </p:attrNameLst>
                                      </p:cBhvr>
                                      <p:tavLst>
                                        <p:tav tm="0">
                                          <p:val>
                                            <p:clrVal>
                                              <a:schemeClr val="accent2"/>
                                            </p:clrVal>
                                          </p:val>
                                        </p:tav>
                                        <p:tav tm="50000">
                                          <p:val>
                                            <p:clrVal>
                                              <a:schemeClr val="hlink"/>
                                            </p:clrVal>
                                          </p:val>
                                        </p:tav>
                                      </p:tavLst>
                                    </p:anim>
                                    <p:set>
                                      <p:cBhvr>
                                        <p:cTn id="30" dur="80"/>
                                        <p:tgtEl>
                                          <p:spTgt spid="2601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9" grpId="0"/>
      <p:bldP spid="260120" grpId="0"/>
      <p:bldP spid="260121" grpId="0"/>
      <p:bldP spid="2601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1E0CF0-77B1-470E-99C9-19A9CD7E8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910" y="1216742"/>
            <a:ext cx="10540180" cy="5473701"/>
          </a:xfrm>
          <a:prstGeom prst="rect">
            <a:avLst/>
          </a:prstGeom>
        </p:spPr>
      </p:pic>
      <p:sp>
        <p:nvSpPr>
          <p:cNvPr id="7" name="TextBox 6"/>
          <p:cNvSpPr txBox="1"/>
          <p:nvPr/>
        </p:nvSpPr>
        <p:spPr>
          <a:xfrm>
            <a:off x="2721076" y="2893352"/>
            <a:ext cx="9151483" cy="646331"/>
          </a:xfrm>
          <a:prstGeom prst="rect">
            <a:avLst/>
          </a:prstGeom>
          <a:noFill/>
        </p:spPr>
        <p:txBody>
          <a:bodyPr wrap="square" rtlCol="0">
            <a:spAutoFit/>
          </a:bodyPr>
          <a:lstStyle/>
          <a:p>
            <a:r>
              <a:rPr lang="af-ZA" altLang="en-US" sz="3600" b="1">
                <a:latin typeface="Times New Roman" pitchFamily="18" charset="0"/>
                <a:cs typeface="Times New Roman" pitchFamily="18" charset="0"/>
              </a:rPr>
              <a:t>Câu chuyện muốn </a:t>
            </a:r>
            <a:r>
              <a:rPr lang="af-ZA" altLang="en-US" sz="3600" b="1" dirty="0">
                <a:latin typeface="Times New Roman" pitchFamily="18" charset="0"/>
                <a:cs typeface="Times New Roman" pitchFamily="18" charset="0"/>
              </a:rPr>
              <a:t>nói lên điều gì?</a:t>
            </a:r>
          </a:p>
        </p:txBody>
      </p:sp>
      <p:sp>
        <p:nvSpPr>
          <p:cNvPr id="3" name="Rectangle 2"/>
          <p:cNvSpPr/>
          <p:nvPr/>
        </p:nvSpPr>
        <p:spPr>
          <a:xfrm>
            <a:off x="2209800" y="3783973"/>
            <a:ext cx="8546690" cy="82375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3600" b="1" dirty="0" err="1">
                <a:solidFill>
                  <a:srgbClr val="FF0000"/>
                </a:solidFill>
                <a:latin typeface="Times New Roman" panose="02020603050405020304" pitchFamily="18" charset="0"/>
                <a:cs typeface="Times New Roman" pitchFamily="18" charset="0"/>
              </a:rPr>
              <a:t>Ca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thông</a:t>
            </a:r>
            <a:r>
              <a:rPr lang="en-US" sz="3600" b="1" dirty="0">
                <a:solidFill>
                  <a:srgbClr val="FF0000"/>
                </a:solidFill>
                <a:latin typeface="Times New Roman" pitchFamily="18" charset="0"/>
                <a:cs typeface="Times New Roman" pitchFamily="18" charset="0"/>
              </a:rPr>
              <a:t> minh, </a:t>
            </a:r>
            <a:r>
              <a:rPr lang="en-US" sz="3600" b="1" dirty="0" err="1">
                <a:solidFill>
                  <a:srgbClr val="FF0000"/>
                </a:solidFill>
                <a:latin typeface="Times New Roman" pitchFamily="18" charset="0"/>
                <a:cs typeface="Times New Roman" pitchFamily="18" charset="0"/>
              </a:rPr>
              <a:t>tài</a:t>
            </a:r>
            <a:r>
              <a:rPr lang="en-US" sz="3600" b="1" dirty="0">
                <a:solidFill>
                  <a:srgbClr val="FF0000"/>
                </a:solidFill>
                <a:latin typeface="Times New Roman" pitchFamily="18" charset="0"/>
                <a:cs typeface="Times New Roman" pitchFamily="18" charset="0"/>
              </a:rPr>
              <a:t> trí </a:t>
            </a:r>
            <a:r>
              <a:rPr lang="en-US" sz="3600" b="1" err="1">
                <a:solidFill>
                  <a:srgbClr val="FF0000"/>
                </a:solidFill>
                <a:latin typeface="Times New Roman" pitchFamily="18" charset="0"/>
                <a:cs typeface="Times New Roman" pitchFamily="18" charset="0"/>
              </a:rPr>
              <a:t>của</a:t>
            </a:r>
            <a:r>
              <a:rPr lang="en-US" sz="3600" b="1">
                <a:solidFill>
                  <a:srgbClr val="FF0000"/>
                </a:solidFill>
                <a:latin typeface="Times New Roman" pitchFamily="18" charset="0"/>
                <a:cs typeface="Times New Roman" pitchFamily="18" charset="0"/>
              </a:rPr>
              <a:t> cậu </a:t>
            </a:r>
            <a:r>
              <a:rPr lang="en-US" sz="3600" b="1" dirty="0">
                <a:solidFill>
                  <a:srgbClr val="FF0000"/>
                </a:solidFill>
                <a:latin typeface="Times New Roman" pitchFamily="18" charset="0"/>
                <a:cs typeface="Times New Roman" pitchFamily="18" charset="0"/>
              </a:rPr>
              <a:t>bé.</a:t>
            </a:r>
          </a:p>
        </p:txBody>
      </p:sp>
      <p:grpSp>
        <p:nvGrpSpPr>
          <p:cNvPr id="10" name="Group 9">
            <a:extLst>
              <a:ext uri="{FF2B5EF4-FFF2-40B4-BE49-F238E27FC236}">
                <a16:creationId xmlns:a16="http://schemas.microsoft.com/office/drawing/2014/main" id="{EC83F765-5066-4A8E-9186-E9008CDDE6D3}"/>
              </a:ext>
            </a:extLst>
          </p:cNvPr>
          <p:cNvGrpSpPr/>
          <p:nvPr/>
        </p:nvGrpSpPr>
        <p:grpSpPr>
          <a:xfrm>
            <a:off x="19665" y="0"/>
            <a:ext cx="4220098" cy="1320800"/>
            <a:chOff x="19665" y="0"/>
            <a:chExt cx="4220098" cy="1320800"/>
          </a:xfrm>
        </p:grpSpPr>
        <p:pic>
          <p:nvPicPr>
            <p:cNvPr id="6" name="Picture 5">
              <a:extLst>
                <a:ext uri="{FF2B5EF4-FFF2-40B4-BE49-F238E27FC236}">
                  <a16:creationId xmlns:a16="http://schemas.microsoft.com/office/drawing/2014/main" id="{371BEBD0-C9A5-4E5F-843D-F5A294BB134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65" y="0"/>
              <a:ext cx="1320800" cy="1320800"/>
            </a:xfrm>
            <a:prstGeom prst="rect">
              <a:avLst/>
            </a:prstGeom>
          </p:spPr>
        </p:pic>
        <p:sp>
          <p:nvSpPr>
            <p:cNvPr id="8" name="TextBox 4">
              <a:extLst>
                <a:ext uri="{FF2B5EF4-FFF2-40B4-BE49-F238E27FC236}">
                  <a16:creationId xmlns:a16="http://schemas.microsoft.com/office/drawing/2014/main" id="{5EFC590C-AA56-450C-B566-B259872F49A9}"/>
                </a:ext>
              </a:extLst>
            </p:cNvPr>
            <p:cNvSpPr txBox="1">
              <a:spLocks noChangeArrowheads="1"/>
            </p:cNvSpPr>
            <p:nvPr/>
          </p:nvSpPr>
          <p:spPr bwMode="auto">
            <a:xfrm>
              <a:off x="1246636" y="368012"/>
              <a:ext cx="2993127" cy="584775"/>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US" sz="3200" b="1">
                  <a:solidFill>
                    <a:srgbClr val="0070C0"/>
                  </a:solidFill>
                  <a:latin typeface="Times New Roman" panose="02020603050405020304" pitchFamily="18" charset="0"/>
                  <a:ea typeface="Verdana" pitchFamily="34" charset="0"/>
                  <a:cs typeface="Times New Roman" panose="02020603050405020304" pitchFamily="18" charset="0"/>
                </a:rPr>
                <a:t>TÌM HIỂU BÀI</a:t>
              </a:r>
              <a:endParaRPr lang="en-US" sz="3200" b="1" dirty="0">
                <a:solidFill>
                  <a:srgbClr val="0070C0"/>
                </a:solidFill>
                <a:latin typeface="Times New Roman" panose="02020603050405020304" pitchFamily="18" charset="0"/>
                <a:ea typeface="Verdana" pitchFamily="34" charset="0"/>
                <a:cs typeface="Times New Roman" panose="02020603050405020304" pitchFamily="18" charset="0"/>
              </a:endParaRPr>
            </a:p>
          </p:txBody>
        </p:sp>
      </p:grpSp>
    </p:spTree>
    <p:extLst>
      <p:ext uri="{BB962C8B-B14F-4D97-AF65-F5344CB8AC3E}">
        <p14:creationId xmlns:p14="http://schemas.microsoft.com/office/powerpoint/2010/main" val="27001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13"/>
            <a:ext cx="11811000" cy="1654748"/>
          </a:xfrm>
          <a:prstGeom prst="rect">
            <a:avLst/>
          </a:prstGeom>
        </p:spPr>
        <p:txBody>
          <a:bodyPr wrap="square">
            <a:spAutoFit/>
          </a:bodyPr>
          <a:lstStyle/>
          <a:p>
            <a:pPr lvl="0" algn="ctr">
              <a:lnSpc>
                <a:spcPct val="150000"/>
              </a:lnSpc>
            </a:pPr>
            <a:r>
              <a:rPr lang="en-US" sz="3600" b="1">
                <a:solidFill>
                  <a:prstClr val="black"/>
                </a:solidFill>
                <a:latin typeface="Times New Roman" pitchFamily="18" charset="0"/>
                <a:cs typeface="Times New Roman" pitchFamily="18" charset="0"/>
              </a:rPr>
              <a:t>Kể </a:t>
            </a:r>
            <a:r>
              <a:rPr lang="en-US" sz="3600" b="1" dirty="0" err="1">
                <a:solidFill>
                  <a:prstClr val="black"/>
                </a:solidFill>
                <a:latin typeface="Times New Roman" pitchFamily="18" charset="0"/>
                <a:cs typeface="Times New Roman" pitchFamily="18" charset="0"/>
              </a:rPr>
              <a:t>chuyện</a:t>
            </a:r>
            <a:endParaRPr lang="en-US" sz="3600" b="1" dirty="0">
              <a:solidFill>
                <a:prstClr val="black"/>
              </a:solidFill>
              <a:latin typeface="Times New Roman" pitchFamily="18" charset="0"/>
              <a:cs typeface="Times New Roman" pitchFamily="18" charset="0"/>
            </a:endParaRPr>
          </a:p>
          <a:p>
            <a:pPr lvl="0" algn="ctr">
              <a:lnSpc>
                <a:spcPct val="150000"/>
              </a:lnSpc>
            </a:pPr>
            <a:r>
              <a:rPr lang="en-US" sz="3600">
                <a:solidFill>
                  <a:prstClr val="black"/>
                </a:solidFill>
                <a:latin typeface="Times New Roman" pitchFamily="18" charset="0"/>
                <a:cs typeface="Times New Roman" pitchFamily="18" charset="0"/>
              </a:rPr>
              <a:t>Dựa </a:t>
            </a:r>
            <a:r>
              <a:rPr lang="en-US" sz="3600" dirty="0" err="1">
                <a:solidFill>
                  <a:prstClr val="black"/>
                </a:solidFill>
                <a:latin typeface="Times New Roman" pitchFamily="18" charset="0"/>
                <a:cs typeface="Times New Roman" pitchFamily="18" charset="0"/>
              </a:rPr>
              <a:t>vào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tranh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kê</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lại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từng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đoạn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câu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chuyện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Cậu</a:t>
            </a:r>
            <a:r>
              <a:rPr lang="en-US" sz="3600" dirty="0">
                <a:solidFill>
                  <a:prstClr val="black"/>
                </a:solidFill>
                <a:latin typeface="Times New Roman" pitchFamily="18" charset="0"/>
                <a:cs typeface="Times New Roman" pitchFamily="18" charset="0"/>
              </a:rPr>
              <a:t> bé </a:t>
            </a:r>
            <a:r>
              <a:rPr lang="en-US" sz="3600" dirty="0" err="1">
                <a:solidFill>
                  <a:prstClr val="black"/>
                </a:solidFill>
                <a:latin typeface="Times New Roman" pitchFamily="18" charset="0"/>
                <a:cs typeface="Times New Roman" pitchFamily="18" charset="0"/>
              </a:rPr>
              <a:t>thông</a:t>
            </a:r>
            <a:r>
              <a:rPr lang="en-US" sz="3600" dirty="0">
                <a:solidFill>
                  <a:prstClr val="black"/>
                </a:solidFill>
                <a:latin typeface="Times New Roman" pitchFamily="18" charset="0"/>
                <a:cs typeface="Times New Roman" pitchFamily="18" charset="0"/>
              </a:rPr>
              <a:t> minh</a:t>
            </a:r>
          </a:p>
        </p:txBody>
      </p:sp>
      <p:pic>
        <p:nvPicPr>
          <p:cNvPr id="4" name="Picture 3">
            <a:extLst>
              <a:ext uri="{FF2B5EF4-FFF2-40B4-BE49-F238E27FC236}">
                <a16:creationId xmlns:a16="http://schemas.microsoft.com/office/drawing/2014/main" id="{4D146E43-B5AB-45EB-9B85-E72AF5A9764E}"/>
              </a:ext>
            </a:extLst>
          </p:cNvPr>
          <p:cNvPicPr>
            <a:picLocks noChangeAspect="1"/>
          </p:cNvPicPr>
          <p:nvPr/>
        </p:nvPicPr>
        <p:blipFill rotWithShape="1">
          <a:blip r:embed="rId2"/>
          <a:srcRect l="37500" t="21097" r="10000" b="17762"/>
          <a:stretch/>
        </p:blipFill>
        <p:spPr>
          <a:xfrm>
            <a:off x="2590800" y="1981200"/>
            <a:ext cx="6400800" cy="4191000"/>
          </a:xfrm>
          <a:prstGeom prst="rect">
            <a:avLst/>
          </a:prstGeom>
        </p:spPr>
      </p:pic>
    </p:spTree>
    <p:extLst>
      <p:ext uri="{BB962C8B-B14F-4D97-AF65-F5344CB8AC3E}">
        <p14:creationId xmlns:p14="http://schemas.microsoft.com/office/powerpoint/2010/main" val="48967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9B95E62-5A54-472A-9B10-1C403F1EE95C}"/>
              </a:ext>
            </a:extLst>
          </p:cNvPr>
          <p:cNvSpPr txBox="1">
            <a:spLocks noChangeArrowheads="1"/>
          </p:cNvSpPr>
          <p:nvPr/>
        </p:nvSpPr>
        <p:spPr bwMode="auto">
          <a:xfrm>
            <a:off x="0" y="533400"/>
            <a:ext cx="117856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76319" eaLnBrk="1" fontAlgn="base" hangingPunct="1">
              <a:spcBef>
                <a:spcPct val="50000"/>
              </a:spcBef>
              <a:spcAft>
                <a:spcPct val="0"/>
              </a:spcAft>
            </a:pPr>
            <a:r>
              <a:rPr lang="en-US" altLang="en-US" sz="4267" b="1" u="sng">
                <a:solidFill>
                  <a:srgbClr val="0000FF"/>
                </a:solidFill>
                <a:latin typeface="Times New Roman" panose="02020603050405020304" pitchFamily="18" charset="0"/>
              </a:rPr>
              <a:t>Tập đọc – Kể chuyện</a:t>
            </a:r>
          </a:p>
        </p:txBody>
      </p:sp>
      <p:pic>
        <p:nvPicPr>
          <p:cNvPr id="225290" name="Picture 10" descr="cộng đồng">
            <a:extLst>
              <a:ext uri="{FF2B5EF4-FFF2-40B4-BE49-F238E27FC236}">
                <a16:creationId xmlns:a16="http://schemas.microsoft.com/office/drawing/2014/main" id="{AD8D114E-739B-48C9-9641-0EF3B0AA6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1371600"/>
            <a:ext cx="2844800" cy="24384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225291" name="Picture 11" descr="Quê hương">
            <a:extLst>
              <a:ext uri="{FF2B5EF4-FFF2-40B4-BE49-F238E27FC236}">
                <a16:creationId xmlns:a16="http://schemas.microsoft.com/office/drawing/2014/main" id="{AA6C8973-09A0-471E-8B4E-1DD32FCB6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1" y="3886200"/>
            <a:ext cx="2817284" cy="28194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225292" name="Picture 12" descr="TV3 - trang19">
            <a:extLst>
              <a:ext uri="{FF2B5EF4-FFF2-40B4-BE49-F238E27FC236}">
                <a16:creationId xmlns:a16="http://schemas.microsoft.com/office/drawing/2014/main" id="{99EB7E12-26A6-4AAD-BDFA-BDA10D027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371600"/>
            <a:ext cx="2743200" cy="24384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225293" name="Picture 13" descr="TV3 - trang111">
            <a:extLst>
              <a:ext uri="{FF2B5EF4-FFF2-40B4-BE49-F238E27FC236}">
                <a16:creationId xmlns:a16="http://schemas.microsoft.com/office/drawing/2014/main" id="{F0FF8643-50F2-4B68-AEA6-B4FBF1AB8D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1" y="3886200"/>
            <a:ext cx="2844800" cy="2829984"/>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225294" name="Picture 14" descr="TV3 - trang129">
            <a:extLst>
              <a:ext uri="{FF2B5EF4-FFF2-40B4-BE49-F238E27FC236}">
                <a16:creationId xmlns:a16="http://schemas.microsoft.com/office/drawing/2014/main" id="{5847F9F0-B985-4ED5-87E3-E07D2A27FC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7800" y="3886200"/>
            <a:ext cx="2844800" cy="28194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225295" name="Picture 15" descr="TV3 - trang93">
            <a:extLst>
              <a:ext uri="{FF2B5EF4-FFF2-40B4-BE49-F238E27FC236}">
                <a16:creationId xmlns:a16="http://schemas.microsoft.com/office/drawing/2014/main" id="{9A99226B-8CDF-4666-8FFF-F734D1F733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886200"/>
            <a:ext cx="2760133" cy="28194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225296" name="Picture 16" descr="Chu diem mang non">
            <a:extLst>
              <a:ext uri="{FF2B5EF4-FFF2-40B4-BE49-F238E27FC236}">
                <a16:creationId xmlns:a16="http://schemas.microsoft.com/office/drawing/2014/main" id="{315646E6-83C7-4AF7-9C5A-9731DEA147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200" y="1371600"/>
            <a:ext cx="2844800" cy="24384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225297" name="Picture 17" descr="TV3 - trang37">
            <a:extLst>
              <a:ext uri="{FF2B5EF4-FFF2-40B4-BE49-F238E27FC236}">
                <a16:creationId xmlns:a16="http://schemas.microsoft.com/office/drawing/2014/main" id="{CE1E5EC5-3EF5-41B5-B17A-AAB2D0E03F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4101" y="1371600"/>
            <a:ext cx="2832100" cy="24384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083" name="Rectangle 18">
            <a:extLst>
              <a:ext uri="{FF2B5EF4-FFF2-40B4-BE49-F238E27FC236}">
                <a16:creationId xmlns:a16="http://schemas.microsoft.com/office/drawing/2014/main" id="{9EC3B5FC-F2ED-4B4C-924D-AAD660714FC4}"/>
              </a:ext>
            </a:extLst>
          </p:cNvPr>
          <p:cNvSpPr>
            <a:spLocks noChangeArrowheads="1"/>
          </p:cNvSpPr>
          <p:nvPr/>
        </p:nvSpPr>
        <p:spPr bwMode="auto">
          <a:xfrm>
            <a:off x="0" y="0"/>
            <a:ext cx="121920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76319" eaLnBrk="1" fontAlgn="base" hangingPunct="1">
              <a:spcBef>
                <a:spcPct val="0"/>
              </a:spcBef>
              <a:spcAft>
                <a:spcPct val="0"/>
              </a:spcAft>
            </a:pPr>
            <a:r>
              <a:rPr lang="vi-VN" altLang="en-US" sz="4267" b="1">
                <a:solidFill>
                  <a:srgbClr val="0000FF"/>
                </a:solidFill>
                <a:latin typeface="Times New Roman" panose="02020603050405020304" pitchFamily="18" charset="0"/>
                <a:cs typeface="Times New Roman" panose="02020603050405020304" pitchFamily="18" charset="0"/>
              </a:rPr>
              <a:t>Thứ hai ngày 7 tháng 9 năm 2020</a:t>
            </a:r>
            <a:endParaRPr lang="en-US" altLang="en-US" sz="4267"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5296"/>
                                        </p:tgtEl>
                                        <p:attrNameLst>
                                          <p:attrName>style.visibility</p:attrName>
                                        </p:attrNameLst>
                                      </p:cBhvr>
                                      <p:to>
                                        <p:strVal val="visible"/>
                                      </p:to>
                                    </p:set>
                                    <p:anim calcmode="lin" valueType="num">
                                      <p:cBhvr>
                                        <p:cTn id="7" dur="500" fill="hold"/>
                                        <p:tgtEl>
                                          <p:spTgt spid="225296"/>
                                        </p:tgtEl>
                                        <p:attrNameLst>
                                          <p:attrName>ppt_w</p:attrName>
                                        </p:attrNameLst>
                                      </p:cBhvr>
                                      <p:tavLst>
                                        <p:tav tm="0">
                                          <p:val>
                                            <p:fltVal val="0"/>
                                          </p:val>
                                        </p:tav>
                                        <p:tav tm="100000">
                                          <p:val>
                                            <p:strVal val="#ppt_w"/>
                                          </p:val>
                                        </p:tav>
                                      </p:tavLst>
                                    </p:anim>
                                    <p:anim calcmode="lin" valueType="num">
                                      <p:cBhvr>
                                        <p:cTn id="8" dur="500" fill="hold"/>
                                        <p:tgtEl>
                                          <p:spTgt spid="225296"/>
                                        </p:tgtEl>
                                        <p:attrNameLst>
                                          <p:attrName>ppt_h</p:attrName>
                                        </p:attrNameLst>
                                      </p:cBhvr>
                                      <p:tavLst>
                                        <p:tav tm="0">
                                          <p:val>
                                            <p:fltVal val="0"/>
                                          </p:val>
                                        </p:tav>
                                        <p:tav tm="100000">
                                          <p:val>
                                            <p:strVal val="#ppt_h"/>
                                          </p:val>
                                        </p:tav>
                                      </p:tavLst>
                                    </p:anim>
                                    <p:animEffect transition="in" filter="fade">
                                      <p:cBhvr>
                                        <p:cTn id="9" dur="500"/>
                                        <p:tgtEl>
                                          <p:spTgt spid="2252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25292"/>
                                        </p:tgtEl>
                                        <p:attrNameLst>
                                          <p:attrName>style.visibility</p:attrName>
                                        </p:attrNameLst>
                                      </p:cBhvr>
                                      <p:to>
                                        <p:strVal val="visible"/>
                                      </p:to>
                                    </p:set>
                                    <p:anim calcmode="lin" valueType="num">
                                      <p:cBhvr>
                                        <p:cTn id="14" dur="500" fill="hold"/>
                                        <p:tgtEl>
                                          <p:spTgt spid="225292"/>
                                        </p:tgtEl>
                                        <p:attrNameLst>
                                          <p:attrName>ppt_w</p:attrName>
                                        </p:attrNameLst>
                                      </p:cBhvr>
                                      <p:tavLst>
                                        <p:tav tm="0">
                                          <p:val>
                                            <p:fltVal val="0"/>
                                          </p:val>
                                        </p:tav>
                                        <p:tav tm="100000">
                                          <p:val>
                                            <p:strVal val="#ppt_w"/>
                                          </p:val>
                                        </p:tav>
                                      </p:tavLst>
                                    </p:anim>
                                    <p:anim calcmode="lin" valueType="num">
                                      <p:cBhvr>
                                        <p:cTn id="15" dur="500" fill="hold"/>
                                        <p:tgtEl>
                                          <p:spTgt spid="225292"/>
                                        </p:tgtEl>
                                        <p:attrNameLst>
                                          <p:attrName>ppt_h</p:attrName>
                                        </p:attrNameLst>
                                      </p:cBhvr>
                                      <p:tavLst>
                                        <p:tav tm="0">
                                          <p:val>
                                            <p:fltVal val="0"/>
                                          </p:val>
                                        </p:tav>
                                        <p:tav tm="100000">
                                          <p:val>
                                            <p:strVal val="#ppt_h"/>
                                          </p:val>
                                        </p:tav>
                                      </p:tavLst>
                                    </p:anim>
                                    <p:animEffect transition="in" filter="fade">
                                      <p:cBhvr>
                                        <p:cTn id="16" dur="500"/>
                                        <p:tgtEl>
                                          <p:spTgt spid="2252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25297"/>
                                        </p:tgtEl>
                                        <p:attrNameLst>
                                          <p:attrName>style.visibility</p:attrName>
                                        </p:attrNameLst>
                                      </p:cBhvr>
                                      <p:to>
                                        <p:strVal val="visible"/>
                                      </p:to>
                                    </p:set>
                                    <p:anim calcmode="lin" valueType="num">
                                      <p:cBhvr>
                                        <p:cTn id="21" dur="500" fill="hold"/>
                                        <p:tgtEl>
                                          <p:spTgt spid="225297"/>
                                        </p:tgtEl>
                                        <p:attrNameLst>
                                          <p:attrName>ppt_w</p:attrName>
                                        </p:attrNameLst>
                                      </p:cBhvr>
                                      <p:tavLst>
                                        <p:tav tm="0">
                                          <p:val>
                                            <p:fltVal val="0"/>
                                          </p:val>
                                        </p:tav>
                                        <p:tav tm="100000">
                                          <p:val>
                                            <p:strVal val="#ppt_w"/>
                                          </p:val>
                                        </p:tav>
                                      </p:tavLst>
                                    </p:anim>
                                    <p:anim calcmode="lin" valueType="num">
                                      <p:cBhvr>
                                        <p:cTn id="22" dur="500" fill="hold"/>
                                        <p:tgtEl>
                                          <p:spTgt spid="225297"/>
                                        </p:tgtEl>
                                        <p:attrNameLst>
                                          <p:attrName>ppt_h</p:attrName>
                                        </p:attrNameLst>
                                      </p:cBhvr>
                                      <p:tavLst>
                                        <p:tav tm="0">
                                          <p:val>
                                            <p:fltVal val="0"/>
                                          </p:val>
                                        </p:tav>
                                        <p:tav tm="100000">
                                          <p:val>
                                            <p:strVal val="#ppt_h"/>
                                          </p:val>
                                        </p:tav>
                                      </p:tavLst>
                                    </p:anim>
                                    <p:animEffect transition="in" filter="fade">
                                      <p:cBhvr>
                                        <p:cTn id="23" dur="500"/>
                                        <p:tgtEl>
                                          <p:spTgt spid="22529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225290"/>
                                        </p:tgtEl>
                                        <p:attrNameLst>
                                          <p:attrName>style.visibility</p:attrName>
                                        </p:attrNameLst>
                                      </p:cBhvr>
                                      <p:to>
                                        <p:strVal val="visible"/>
                                      </p:to>
                                    </p:set>
                                    <p:anim calcmode="lin" valueType="num">
                                      <p:cBhvr>
                                        <p:cTn id="28" dur="500" fill="hold"/>
                                        <p:tgtEl>
                                          <p:spTgt spid="225290"/>
                                        </p:tgtEl>
                                        <p:attrNameLst>
                                          <p:attrName>ppt_w</p:attrName>
                                        </p:attrNameLst>
                                      </p:cBhvr>
                                      <p:tavLst>
                                        <p:tav tm="0">
                                          <p:val>
                                            <p:fltVal val="0"/>
                                          </p:val>
                                        </p:tav>
                                        <p:tav tm="100000">
                                          <p:val>
                                            <p:strVal val="#ppt_w"/>
                                          </p:val>
                                        </p:tav>
                                      </p:tavLst>
                                    </p:anim>
                                    <p:anim calcmode="lin" valueType="num">
                                      <p:cBhvr>
                                        <p:cTn id="29" dur="500" fill="hold"/>
                                        <p:tgtEl>
                                          <p:spTgt spid="225290"/>
                                        </p:tgtEl>
                                        <p:attrNameLst>
                                          <p:attrName>ppt_h</p:attrName>
                                        </p:attrNameLst>
                                      </p:cBhvr>
                                      <p:tavLst>
                                        <p:tav tm="0">
                                          <p:val>
                                            <p:fltVal val="0"/>
                                          </p:val>
                                        </p:tav>
                                        <p:tav tm="100000">
                                          <p:val>
                                            <p:strVal val="#ppt_h"/>
                                          </p:val>
                                        </p:tav>
                                      </p:tavLst>
                                    </p:anim>
                                    <p:animEffect transition="in" filter="fade">
                                      <p:cBhvr>
                                        <p:cTn id="30" dur="500"/>
                                        <p:tgtEl>
                                          <p:spTgt spid="22529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225291"/>
                                        </p:tgtEl>
                                        <p:attrNameLst>
                                          <p:attrName>style.visibility</p:attrName>
                                        </p:attrNameLst>
                                      </p:cBhvr>
                                      <p:to>
                                        <p:strVal val="visible"/>
                                      </p:to>
                                    </p:set>
                                    <p:anim calcmode="lin" valueType="num">
                                      <p:cBhvr>
                                        <p:cTn id="35" dur="500" fill="hold"/>
                                        <p:tgtEl>
                                          <p:spTgt spid="225291"/>
                                        </p:tgtEl>
                                        <p:attrNameLst>
                                          <p:attrName>ppt_w</p:attrName>
                                        </p:attrNameLst>
                                      </p:cBhvr>
                                      <p:tavLst>
                                        <p:tav tm="0">
                                          <p:val>
                                            <p:fltVal val="0"/>
                                          </p:val>
                                        </p:tav>
                                        <p:tav tm="100000">
                                          <p:val>
                                            <p:strVal val="#ppt_w"/>
                                          </p:val>
                                        </p:tav>
                                      </p:tavLst>
                                    </p:anim>
                                    <p:anim calcmode="lin" valueType="num">
                                      <p:cBhvr>
                                        <p:cTn id="36" dur="500" fill="hold"/>
                                        <p:tgtEl>
                                          <p:spTgt spid="225291"/>
                                        </p:tgtEl>
                                        <p:attrNameLst>
                                          <p:attrName>ppt_h</p:attrName>
                                        </p:attrNameLst>
                                      </p:cBhvr>
                                      <p:tavLst>
                                        <p:tav tm="0">
                                          <p:val>
                                            <p:fltVal val="0"/>
                                          </p:val>
                                        </p:tav>
                                        <p:tav tm="100000">
                                          <p:val>
                                            <p:strVal val="#ppt_h"/>
                                          </p:val>
                                        </p:tav>
                                      </p:tavLst>
                                    </p:anim>
                                    <p:animEffect transition="in" filter="fade">
                                      <p:cBhvr>
                                        <p:cTn id="37" dur="500"/>
                                        <p:tgtEl>
                                          <p:spTgt spid="2252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25295"/>
                                        </p:tgtEl>
                                        <p:attrNameLst>
                                          <p:attrName>style.visibility</p:attrName>
                                        </p:attrNameLst>
                                      </p:cBhvr>
                                      <p:to>
                                        <p:strVal val="visible"/>
                                      </p:to>
                                    </p:set>
                                    <p:anim calcmode="lin" valueType="num">
                                      <p:cBhvr>
                                        <p:cTn id="42" dur="500" fill="hold"/>
                                        <p:tgtEl>
                                          <p:spTgt spid="225295"/>
                                        </p:tgtEl>
                                        <p:attrNameLst>
                                          <p:attrName>ppt_w</p:attrName>
                                        </p:attrNameLst>
                                      </p:cBhvr>
                                      <p:tavLst>
                                        <p:tav tm="0">
                                          <p:val>
                                            <p:fltVal val="0"/>
                                          </p:val>
                                        </p:tav>
                                        <p:tav tm="100000">
                                          <p:val>
                                            <p:strVal val="#ppt_w"/>
                                          </p:val>
                                        </p:tav>
                                      </p:tavLst>
                                    </p:anim>
                                    <p:anim calcmode="lin" valueType="num">
                                      <p:cBhvr>
                                        <p:cTn id="43" dur="500" fill="hold"/>
                                        <p:tgtEl>
                                          <p:spTgt spid="225295"/>
                                        </p:tgtEl>
                                        <p:attrNameLst>
                                          <p:attrName>ppt_h</p:attrName>
                                        </p:attrNameLst>
                                      </p:cBhvr>
                                      <p:tavLst>
                                        <p:tav tm="0">
                                          <p:val>
                                            <p:fltVal val="0"/>
                                          </p:val>
                                        </p:tav>
                                        <p:tav tm="100000">
                                          <p:val>
                                            <p:strVal val="#ppt_h"/>
                                          </p:val>
                                        </p:tav>
                                      </p:tavLst>
                                    </p:anim>
                                    <p:animEffect transition="in" filter="fade">
                                      <p:cBhvr>
                                        <p:cTn id="44" dur="500"/>
                                        <p:tgtEl>
                                          <p:spTgt spid="22529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225293"/>
                                        </p:tgtEl>
                                        <p:attrNameLst>
                                          <p:attrName>style.visibility</p:attrName>
                                        </p:attrNameLst>
                                      </p:cBhvr>
                                      <p:to>
                                        <p:strVal val="visible"/>
                                      </p:to>
                                    </p:set>
                                    <p:anim calcmode="lin" valueType="num">
                                      <p:cBhvr>
                                        <p:cTn id="49" dur="500" fill="hold"/>
                                        <p:tgtEl>
                                          <p:spTgt spid="225293"/>
                                        </p:tgtEl>
                                        <p:attrNameLst>
                                          <p:attrName>ppt_w</p:attrName>
                                        </p:attrNameLst>
                                      </p:cBhvr>
                                      <p:tavLst>
                                        <p:tav tm="0">
                                          <p:val>
                                            <p:fltVal val="0"/>
                                          </p:val>
                                        </p:tav>
                                        <p:tav tm="100000">
                                          <p:val>
                                            <p:strVal val="#ppt_w"/>
                                          </p:val>
                                        </p:tav>
                                      </p:tavLst>
                                    </p:anim>
                                    <p:anim calcmode="lin" valueType="num">
                                      <p:cBhvr>
                                        <p:cTn id="50" dur="500" fill="hold"/>
                                        <p:tgtEl>
                                          <p:spTgt spid="225293"/>
                                        </p:tgtEl>
                                        <p:attrNameLst>
                                          <p:attrName>ppt_h</p:attrName>
                                        </p:attrNameLst>
                                      </p:cBhvr>
                                      <p:tavLst>
                                        <p:tav tm="0">
                                          <p:val>
                                            <p:fltVal val="0"/>
                                          </p:val>
                                        </p:tav>
                                        <p:tav tm="100000">
                                          <p:val>
                                            <p:strVal val="#ppt_h"/>
                                          </p:val>
                                        </p:tav>
                                      </p:tavLst>
                                    </p:anim>
                                    <p:animEffect transition="in" filter="fade">
                                      <p:cBhvr>
                                        <p:cTn id="51" dur="500"/>
                                        <p:tgtEl>
                                          <p:spTgt spid="22529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225294"/>
                                        </p:tgtEl>
                                        <p:attrNameLst>
                                          <p:attrName>style.visibility</p:attrName>
                                        </p:attrNameLst>
                                      </p:cBhvr>
                                      <p:to>
                                        <p:strVal val="visible"/>
                                      </p:to>
                                    </p:set>
                                    <p:anim calcmode="lin" valueType="num">
                                      <p:cBhvr>
                                        <p:cTn id="56" dur="500" fill="hold"/>
                                        <p:tgtEl>
                                          <p:spTgt spid="225294"/>
                                        </p:tgtEl>
                                        <p:attrNameLst>
                                          <p:attrName>ppt_w</p:attrName>
                                        </p:attrNameLst>
                                      </p:cBhvr>
                                      <p:tavLst>
                                        <p:tav tm="0">
                                          <p:val>
                                            <p:fltVal val="0"/>
                                          </p:val>
                                        </p:tav>
                                        <p:tav tm="100000">
                                          <p:val>
                                            <p:strVal val="#ppt_w"/>
                                          </p:val>
                                        </p:tav>
                                      </p:tavLst>
                                    </p:anim>
                                    <p:anim calcmode="lin" valueType="num">
                                      <p:cBhvr>
                                        <p:cTn id="57" dur="500" fill="hold"/>
                                        <p:tgtEl>
                                          <p:spTgt spid="225294"/>
                                        </p:tgtEl>
                                        <p:attrNameLst>
                                          <p:attrName>ppt_h</p:attrName>
                                        </p:attrNameLst>
                                      </p:cBhvr>
                                      <p:tavLst>
                                        <p:tav tm="0">
                                          <p:val>
                                            <p:fltVal val="0"/>
                                          </p:val>
                                        </p:tav>
                                        <p:tav tm="100000">
                                          <p:val>
                                            <p:strVal val="#ppt_h"/>
                                          </p:val>
                                        </p:tav>
                                      </p:tavLst>
                                    </p:anim>
                                    <p:animEffect transition="in" filter="fade">
                                      <p:cBhvr>
                                        <p:cTn id="58" dur="500"/>
                                        <p:tgtEl>
                                          <p:spTgt spid="225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Text Box 4">
            <a:extLst>
              <a:ext uri="{FF2B5EF4-FFF2-40B4-BE49-F238E27FC236}">
                <a16:creationId xmlns:a16="http://schemas.microsoft.com/office/drawing/2014/main" id="{E489C40B-A3BA-458D-92E5-AEB16409A617}"/>
              </a:ext>
            </a:extLst>
          </p:cNvPr>
          <p:cNvSpPr txBox="1">
            <a:spLocks noChangeArrowheads="1"/>
          </p:cNvSpPr>
          <p:nvPr/>
        </p:nvSpPr>
        <p:spPr bwMode="auto">
          <a:xfrm>
            <a:off x="9236" y="2336800"/>
            <a:ext cx="7213600" cy="353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3733" b="1">
                <a:solidFill>
                  <a:srgbClr val="0000FF"/>
                </a:solidFill>
                <a:latin typeface="Times New Roman" panose="02020603050405020304" pitchFamily="18" charset="0"/>
                <a:cs typeface="Times New Roman" panose="02020603050405020304" pitchFamily="18" charset="0"/>
              </a:rPr>
              <a:t>- Vua có ý định gì?</a:t>
            </a:r>
          </a:p>
          <a:p>
            <a:pPr defTabSz="1219170" eaLnBrk="1" fontAlgn="base" hangingPunct="1">
              <a:spcBef>
                <a:spcPct val="0"/>
              </a:spcBef>
              <a:spcAft>
                <a:spcPct val="0"/>
              </a:spcAft>
            </a:pPr>
            <a:r>
              <a:rPr lang="en-US" altLang="en-US" sz="3733" b="1">
                <a:solidFill>
                  <a:srgbClr val="0000FF"/>
                </a:solidFill>
                <a:latin typeface="Times New Roman" panose="02020603050405020304" pitchFamily="18" charset="0"/>
                <a:cs typeface="Times New Roman" panose="02020603050405020304" pitchFamily="18" charset="0"/>
              </a:rPr>
              <a:t>- Lệnh của Đức vua là gì?</a:t>
            </a:r>
          </a:p>
          <a:p>
            <a:pPr defTabSz="1219170" eaLnBrk="1" fontAlgn="base" hangingPunct="1">
              <a:spcBef>
                <a:spcPct val="0"/>
              </a:spcBef>
              <a:spcAft>
                <a:spcPct val="0"/>
              </a:spcAft>
            </a:pPr>
            <a:r>
              <a:rPr lang="en-US" altLang="en-US" sz="3733" b="1">
                <a:solidFill>
                  <a:srgbClr val="0000FF"/>
                </a:solidFill>
                <a:latin typeface="Times New Roman" panose="02020603050405020304" pitchFamily="18" charset="0"/>
                <a:cs typeface="Times New Roman" panose="02020603050405020304" pitchFamily="18" charset="0"/>
              </a:rPr>
              <a:t>- Khi có lệnh của Vua dân làng có thái độ ra sao?</a:t>
            </a:r>
          </a:p>
          <a:p>
            <a:pPr defTabSz="1219170" eaLnBrk="1" fontAlgn="base" hangingPunct="1">
              <a:spcBef>
                <a:spcPct val="0"/>
              </a:spcBef>
              <a:spcAft>
                <a:spcPct val="0"/>
              </a:spcAft>
            </a:pPr>
            <a:r>
              <a:rPr lang="en-US" altLang="en-US" sz="3733" b="1">
                <a:solidFill>
                  <a:srgbClr val="0000FF"/>
                </a:solidFill>
                <a:latin typeface="Times New Roman" panose="02020603050405020304" pitchFamily="18" charset="0"/>
                <a:cs typeface="Times New Roman" panose="02020603050405020304" pitchFamily="18" charset="0"/>
              </a:rPr>
              <a:t>- Khi dân làng lo sợ có ai thay mặt làng đi gặp Vua?</a:t>
            </a:r>
          </a:p>
        </p:txBody>
      </p:sp>
      <p:grpSp>
        <p:nvGrpSpPr>
          <p:cNvPr id="12291" name="Group 5">
            <a:extLst>
              <a:ext uri="{FF2B5EF4-FFF2-40B4-BE49-F238E27FC236}">
                <a16:creationId xmlns:a16="http://schemas.microsoft.com/office/drawing/2014/main" id="{E74E097E-A8C6-4475-A1B1-26ACBB3BDEF7}"/>
              </a:ext>
            </a:extLst>
          </p:cNvPr>
          <p:cNvGrpSpPr>
            <a:grpSpLocks/>
          </p:cNvGrpSpPr>
          <p:nvPr/>
        </p:nvGrpSpPr>
        <p:grpSpPr bwMode="auto">
          <a:xfrm>
            <a:off x="7019515" y="1879601"/>
            <a:ext cx="5181722" cy="3839858"/>
            <a:chOff x="414" y="1557"/>
            <a:chExt cx="4992" cy="2567"/>
          </a:xfrm>
        </p:grpSpPr>
        <p:pic>
          <p:nvPicPr>
            <p:cNvPr id="12297" name="Picture 6">
              <a:extLst>
                <a:ext uri="{FF2B5EF4-FFF2-40B4-BE49-F238E27FC236}">
                  <a16:creationId xmlns:a16="http://schemas.microsoft.com/office/drawing/2014/main" id="{E07B9B60-E099-4CD3-B582-DD0C4548F82C}"/>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14" y="1557"/>
              <a:ext cx="4992" cy="249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2298" name="Group 7">
              <a:extLst>
                <a:ext uri="{FF2B5EF4-FFF2-40B4-BE49-F238E27FC236}">
                  <a16:creationId xmlns:a16="http://schemas.microsoft.com/office/drawing/2014/main" id="{A056FF8B-62BA-40EB-A2DA-670DF3DF9C09}"/>
                </a:ext>
              </a:extLst>
            </p:cNvPr>
            <p:cNvGrpSpPr>
              <a:grpSpLocks/>
            </p:cNvGrpSpPr>
            <p:nvPr/>
          </p:nvGrpSpPr>
          <p:grpSpPr bwMode="auto">
            <a:xfrm>
              <a:off x="432" y="3678"/>
              <a:ext cx="384" cy="446"/>
              <a:chOff x="432" y="3699"/>
              <a:chExt cx="384" cy="446"/>
            </a:xfrm>
          </p:grpSpPr>
          <p:grpSp>
            <p:nvGrpSpPr>
              <p:cNvPr id="12299" name="Group 8">
                <a:extLst>
                  <a:ext uri="{FF2B5EF4-FFF2-40B4-BE49-F238E27FC236}">
                    <a16:creationId xmlns:a16="http://schemas.microsoft.com/office/drawing/2014/main" id="{FCBE4EFC-F147-4CD5-A69A-1D9AD90356BF}"/>
                  </a:ext>
                </a:extLst>
              </p:cNvPr>
              <p:cNvGrpSpPr>
                <a:grpSpLocks/>
              </p:cNvGrpSpPr>
              <p:nvPr/>
            </p:nvGrpSpPr>
            <p:grpSpPr bwMode="auto">
              <a:xfrm>
                <a:off x="432" y="3699"/>
                <a:ext cx="384" cy="446"/>
                <a:chOff x="1289" y="587"/>
                <a:chExt cx="668" cy="836"/>
              </a:xfrm>
            </p:grpSpPr>
            <p:sp>
              <p:nvSpPr>
                <p:cNvPr id="12301" name="Oval 9">
                  <a:extLst>
                    <a:ext uri="{FF2B5EF4-FFF2-40B4-BE49-F238E27FC236}">
                      <a16:creationId xmlns:a16="http://schemas.microsoft.com/office/drawing/2014/main" id="{EBA15BDB-8C9F-4143-BD57-BAFFC5EEAD46}"/>
                    </a:ext>
                  </a:extLst>
                </p:cNvPr>
                <p:cNvSpPr>
                  <a:spLocks noChangeArrowheads="1"/>
                </p:cNvSpPr>
                <p:nvPr/>
              </p:nvSpPr>
              <p:spPr bwMode="gray">
                <a:xfrm>
                  <a:off x="1289" y="609"/>
                  <a:ext cx="668" cy="81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2302" name="Oval 10">
                  <a:extLst>
                    <a:ext uri="{FF2B5EF4-FFF2-40B4-BE49-F238E27FC236}">
                      <a16:creationId xmlns:a16="http://schemas.microsoft.com/office/drawing/2014/main" id="{5AEDABB7-4348-4504-8488-05ECC9CD5157}"/>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2303" name="Oval 11">
                  <a:extLst>
                    <a:ext uri="{FF2B5EF4-FFF2-40B4-BE49-F238E27FC236}">
                      <a16:creationId xmlns:a16="http://schemas.microsoft.com/office/drawing/2014/main" id="{1F08D148-34A1-461C-96D5-01DDFF998862}"/>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2304" name="Oval 12">
                  <a:extLst>
                    <a:ext uri="{FF2B5EF4-FFF2-40B4-BE49-F238E27FC236}">
                      <a16:creationId xmlns:a16="http://schemas.microsoft.com/office/drawing/2014/main" id="{C809D0F2-247E-43B1-89B0-F7D933246227}"/>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2305" name="Oval 13">
                  <a:extLst>
                    <a:ext uri="{FF2B5EF4-FFF2-40B4-BE49-F238E27FC236}">
                      <a16:creationId xmlns:a16="http://schemas.microsoft.com/office/drawing/2014/main" id="{42E1C3DB-AF5F-4B5E-8AA2-5E306EB4FF3E}"/>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grpSp>
          <p:sp>
            <p:nvSpPr>
              <p:cNvPr id="12300" name="Text Box 14">
                <a:extLst>
                  <a:ext uri="{FF2B5EF4-FFF2-40B4-BE49-F238E27FC236}">
                    <a16:creationId xmlns:a16="http://schemas.microsoft.com/office/drawing/2014/main" id="{CDA47963-D051-4EB6-AE22-8FFA0080CD02}"/>
                  </a:ext>
                </a:extLst>
              </p:cNvPr>
              <p:cNvSpPr txBox="1">
                <a:spLocks noChangeArrowheads="1"/>
              </p:cNvSpPr>
              <p:nvPr/>
            </p:nvSpPr>
            <p:spPr bwMode="gray">
              <a:xfrm>
                <a:off x="438" y="3722"/>
                <a:ext cx="376"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eaLnBrk="1" fontAlgn="base" hangingPunct="1">
                  <a:spcBef>
                    <a:spcPct val="0"/>
                  </a:spcBef>
                  <a:spcAft>
                    <a:spcPct val="0"/>
                  </a:spcAft>
                </a:pPr>
                <a:r>
                  <a:rPr lang="en-US" altLang="en-US" sz="3200" b="1">
                    <a:solidFill>
                      <a:srgbClr val="CC0000"/>
                    </a:solidFill>
                    <a:latin typeface="Times New Roman" panose="02020603050405020304" pitchFamily="18" charset="0"/>
                  </a:rPr>
                  <a:t>1</a:t>
                </a:r>
              </a:p>
            </p:txBody>
          </p:sp>
        </p:grpSp>
      </p:grpSp>
      <p:sp>
        <p:nvSpPr>
          <p:cNvPr id="12295" name="WordArt 18">
            <a:extLst>
              <a:ext uri="{FF2B5EF4-FFF2-40B4-BE49-F238E27FC236}">
                <a16:creationId xmlns:a16="http://schemas.microsoft.com/office/drawing/2014/main" id="{51AEC93F-0B0A-478A-B9F9-771835B67A3C}"/>
              </a:ext>
            </a:extLst>
          </p:cNvPr>
          <p:cNvSpPr>
            <a:spLocks noChangeArrowheads="1" noChangeShapeType="1" noTextEdit="1"/>
          </p:cNvSpPr>
          <p:nvPr/>
        </p:nvSpPr>
        <p:spPr bwMode="auto">
          <a:xfrm>
            <a:off x="415636" y="279400"/>
            <a:ext cx="3657600" cy="914400"/>
          </a:xfrm>
          <a:prstGeom prst="rect">
            <a:avLst/>
          </a:prstGeom>
        </p:spPr>
        <p:txBody>
          <a:bodyPr wrap="none" fromWordArt="1">
            <a:prstTxWarp prst="textPlain">
              <a:avLst>
                <a:gd name="adj" fmla="val 50000"/>
              </a:avLst>
            </a:prstTxWarp>
          </a:bodyPr>
          <a:lstStyle/>
          <a:p>
            <a:pPr algn="ctr" defTabSz="1219170" fontAlgn="base">
              <a:spcBef>
                <a:spcPct val="0"/>
              </a:spcBef>
              <a:spcAft>
                <a:spcPct val="0"/>
              </a:spcAft>
            </a:pPr>
            <a:r>
              <a:rPr lang="en-US" sz="4800" b="1" i="1" kern="10">
                <a:ln w="9525">
                  <a:solidFill>
                    <a:srgbClr val="800000"/>
                  </a:solidFill>
                  <a:round/>
                  <a:headEnd/>
                  <a:tailEnd/>
                </a:ln>
                <a:solidFill>
                  <a:srgbClr val="80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Kể chuyện</a:t>
            </a:r>
          </a:p>
        </p:txBody>
      </p:sp>
      <p:sp>
        <p:nvSpPr>
          <p:cNvPr id="12296" name="Text Box 19">
            <a:extLst>
              <a:ext uri="{FF2B5EF4-FFF2-40B4-BE49-F238E27FC236}">
                <a16:creationId xmlns:a16="http://schemas.microsoft.com/office/drawing/2014/main" id="{1460A0F8-28CD-445A-8B6B-56C2C96A7BEA}"/>
              </a:ext>
            </a:extLst>
          </p:cNvPr>
          <p:cNvSpPr txBox="1">
            <a:spLocks noChangeArrowheads="1"/>
          </p:cNvSpPr>
          <p:nvPr/>
        </p:nvSpPr>
        <p:spPr bwMode="auto">
          <a:xfrm>
            <a:off x="9236" y="1041400"/>
            <a:ext cx="12192000"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76319" eaLnBrk="1" fontAlgn="base" hangingPunct="1">
              <a:spcBef>
                <a:spcPct val="0"/>
              </a:spcBef>
              <a:spcAft>
                <a:spcPct val="0"/>
              </a:spcAft>
            </a:pPr>
            <a:r>
              <a:rPr lang="en-US" altLang="en-US" sz="4267" b="1">
                <a:solidFill>
                  <a:srgbClr val="006600"/>
                </a:solidFill>
                <a:latin typeface="Times New Roman" panose="02020603050405020304" pitchFamily="18" charset="0"/>
                <a:cs typeface="Times New Roman" panose="02020603050405020304" pitchFamily="18" charset="0"/>
              </a:rPr>
              <a:t>* Dựa vào tranh các tranh  kể lại từng đoạn của câu chuyện</a:t>
            </a:r>
            <a:r>
              <a:rPr lang="en-US" altLang="en-US" sz="4267" b="1">
                <a:solidFill>
                  <a:srgbClr val="000000"/>
                </a:solidFill>
                <a:latin typeface="Times New Roman" panose="02020603050405020304" pitchFamily="18" charset="0"/>
                <a:cs typeface="Times New Roman" panose="02020603050405020304" pitchFamily="18" charset="0"/>
              </a:rPr>
              <a:t> </a:t>
            </a:r>
            <a:r>
              <a:rPr lang="en-US" altLang="en-US" sz="4267" b="1" i="1">
                <a:solidFill>
                  <a:srgbClr val="800000"/>
                </a:solidFill>
                <a:latin typeface="Times New Roman" panose="02020603050405020304" pitchFamily="18" charset="0"/>
                <a:cs typeface="Times New Roman" panose="02020603050405020304" pitchFamily="18" charset="0"/>
              </a:rPr>
              <a:t>Cậu bé thông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0580"/>
                                        </p:tgtEl>
                                        <p:attrNameLst>
                                          <p:attrName>style.visibility</p:attrName>
                                        </p:attrNameLst>
                                      </p:cBhvr>
                                      <p:to>
                                        <p:strVal val="visible"/>
                                      </p:to>
                                    </p:set>
                                    <p:anim calcmode="discrete" valueType="clr">
                                      <p:cBhvr override="childStyle">
                                        <p:cTn id="7" dur="80"/>
                                        <p:tgtEl>
                                          <p:spTgt spid="2805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0580"/>
                                        </p:tgtEl>
                                        <p:attrNameLst>
                                          <p:attrName>fillcolor</p:attrName>
                                        </p:attrNameLst>
                                      </p:cBhvr>
                                      <p:tavLst>
                                        <p:tav tm="0">
                                          <p:val>
                                            <p:clrVal>
                                              <a:schemeClr val="accent2"/>
                                            </p:clrVal>
                                          </p:val>
                                        </p:tav>
                                        <p:tav tm="50000">
                                          <p:val>
                                            <p:clrVal>
                                              <a:schemeClr val="hlink"/>
                                            </p:clrVal>
                                          </p:val>
                                        </p:tav>
                                      </p:tavLst>
                                    </p:anim>
                                    <p:set>
                                      <p:cBhvr>
                                        <p:cTn id="9" dur="80"/>
                                        <p:tgtEl>
                                          <p:spTgt spid="2805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F0CDBA-51C3-4DFB-9322-4541047522F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37500" t="21097" r="37500" b="48889"/>
          <a:stretch/>
        </p:blipFill>
        <p:spPr>
          <a:xfrm>
            <a:off x="25400" y="685800"/>
            <a:ext cx="7224889" cy="4876800"/>
          </a:xfrm>
          <a:prstGeom prst="rect">
            <a:avLst/>
          </a:prstGeom>
        </p:spPr>
      </p:pic>
      <p:sp>
        <p:nvSpPr>
          <p:cNvPr id="5" name="Rectangle: Rounded Corners 4">
            <a:extLst>
              <a:ext uri="{FF2B5EF4-FFF2-40B4-BE49-F238E27FC236}">
                <a16:creationId xmlns:a16="http://schemas.microsoft.com/office/drawing/2014/main" id="{D0C54BFE-8FFD-4BD1-BE9F-633AE0B27A3D}"/>
              </a:ext>
            </a:extLst>
          </p:cNvPr>
          <p:cNvSpPr/>
          <p:nvPr/>
        </p:nvSpPr>
        <p:spPr>
          <a:xfrm>
            <a:off x="7696200" y="990600"/>
            <a:ext cx="4191000" cy="4572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anose="02020603050405020304" pitchFamily="18" charset="0"/>
                <a:cs typeface="Times New Roman" panose="02020603050405020304" pitchFamily="18" charset="0"/>
              </a:rPr>
              <a:t>Ngày xưa, có một ông vua muốn tìm người tài ra giúp nước. Vua hạ lệnh cho mỗi làng nộp một con gà trống biết đẻ trứng.</a:t>
            </a:r>
          </a:p>
        </p:txBody>
      </p:sp>
    </p:spTree>
    <p:extLst>
      <p:ext uri="{BB962C8B-B14F-4D97-AF65-F5344CB8AC3E}">
        <p14:creationId xmlns:p14="http://schemas.microsoft.com/office/powerpoint/2010/main" val="867072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9">
            <a:extLst>
              <a:ext uri="{FF2B5EF4-FFF2-40B4-BE49-F238E27FC236}">
                <a16:creationId xmlns:a16="http://schemas.microsoft.com/office/drawing/2014/main" id="{CF8FB2D2-ED87-458C-937B-E1BFE69670AF}"/>
              </a:ext>
            </a:extLst>
          </p:cNvPr>
          <p:cNvGrpSpPr>
            <a:grpSpLocks/>
          </p:cNvGrpSpPr>
          <p:nvPr/>
        </p:nvGrpSpPr>
        <p:grpSpPr bwMode="auto">
          <a:xfrm>
            <a:off x="7010279" y="1778001"/>
            <a:ext cx="5181722" cy="3839858"/>
            <a:chOff x="414" y="1557"/>
            <a:chExt cx="4992" cy="2567"/>
          </a:xfrm>
        </p:grpSpPr>
        <p:pic>
          <p:nvPicPr>
            <p:cNvPr id="13322" name="Picture 11">
              <a:extLst>
                <a:ext uri="{FF2B5EF4-FFF2-40B4-BE49-F238E27FC236}">
                  <a16:creationId xmlns:a16="http://schemas.microsoft.com/office/drawing/2014/main" id="{3DF75BF8-11D3-4939-9C06-68D146D67AD0}"/>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14" y="1557"/>
              <a:ext cx="4992" cy="249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3323" name="Group 20">
              <a:extLst>
                <a:ext uri="{FF2B5EF4-FFF2-40B4-BE49-F238E27FC236}">
                  <a16:creationId xmlns:a16="http://schemas.microsoft.com/office/drawing/2014/main" id="{52B19B58-1A06-458A-9420-9072F02D9574}"/>
                </a:ext>
              </a:extLst>
            </p:cNvPr>
            <p:cNvGrpSpPr>
              <a:grpSpLocks/>
            </p:cNvGrpSpPr>
            <p:nvPr/>
          </p:nvGrpSpPr>
          <p:grpSpPr bwMode="auto">
            <a:xfrm>
              <a:off x="432" y="3678"/>
              <a:ext cx="384" cy="446"/>
              <a:chOff x="432" y="3699"/>
              <a:chExt cx="384" cy="446"/>
            </a:xfrm>
          </p:grpSpPr>
          <p:grpSp>
            <p:nvGrpSpPr>
              <p:cNvPr id="13324" name="Group 13">
                <a:extLst>
                  <a:ext uri="{FF2B5EF4-FFF2-40B4-BE49-F238E27FC236}">
                    <a16:creationId xmlns:a16="http://schemas.microsoft.com/office/drawing/2014/main" id="{90256A50-FF53-4A58-998F-6079B2D65811}"/>
                  </a:ext>
                </a:extLst>
              </p:cNvPr>
              <p:cNvGrpSpPr>
                <a:grpSpLocks/>
              </p:cNvGrpSpPr>
              <p:nvPr/>
            </p:nvGrpSpPr>
            <p:grpSpPr bwMode="auto">
              <a:xfrm>
                <a:off x="432" y="3699"/>
                <a:ext cx="384" cy="446"/>
                <a:chOff x="1289" y="587"/>
                <a:chExt cx="668" cy="836"/>
              </a:xfrm>
            </p:grpSpPr>
            <p:sp>
              <p:nvSpPr>
                <p:cNvPr id="13326" name="Oval 14">
                  <a:extLst>
                    <a:ext uri="{FF2B5EF4-FFF2-40B4-BE49-F238E27FC236}">
                      <a16:creationId xmlns:a16="http://schemas.microsoft.com/office/drawing/2014/main" id="{9A9B1224-078C-4D85-8EC3-B1DC313811C7}"/>
                    </a:ext>
                  </a:extLst>
                </p:cNvPr>
                <p:cNvSpPr>
                  <a:spLocks noChangeArrowheads="1"/>
                </p:cNvSpPr>
                <p:nvPr/>
              </p:nvSpPr>
              <p:spPr bwMode="gray">
                <a:xfrm>
                  <a:off x="1289" y="609"/>
                  <a:ext cx="668" cy="81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3327" name="Oval 15">
                  <a:extLst>
                    <a:ext uri="{FF2B5EF4-FFF2-40B4-BE49-F238E27FC236}">
                      <a16:creationId xmlns:a16="http://schemas.microsoft.com/office/drawing/2014/main" id="{301D9726-E969-444B-878B-990310A9EEF2}"/>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3328" name="Oval 16">
                  <a:extLst>
                    <a:ext uri="{FF2B5EF4-FFF2-40B4-BE49-F238E27FC236}">
                      <a16:creationId xmlns:a16="http://schemas.microsoft.com/office/drawing/2014/main" id="{DC3712AB-6198-402B-8996-19306E056CB4}"/>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3329" name="Oval 17">
                  <a:extLst>
                    <a:ext uri="{FF2B5EF4-FFF2-40B4-BE49-F238E27FC236}">
                      <a16:creationId xmlns:a16="http://schemas.microsoft.com/office/drawing/2014/main" id="{75D6CFC6-C211-4DE1-91A5-3AC5825ADF37}"/>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3330" name="Oval 18">
                  <a:extLst>
                    <a:ext uri="{FF2B5EF4-FFF2-40B4-BE49-F238E27FC236}">
                      <a16:creationId xmlns:a16="http://schemas.microsoft.com/office/drawing/2014/main" id="{63B7A54F-07BC-48F1-83EC-EF48AA0416A0}"/>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grpSp>
          <p:sp>
            <p:nvSpPr>
              <p:cNvPr id="13325" name="Text Box 19">
                <a:extLst>
                  <a:ext uri="{FF2B5EF4-FFF2-40B4-BE49-F238E27FC236}">
                    <a16:creationId xmlns:a16="http://schemas.microsoft.com/office/drawing/2014/main" id="{0E1CF988-1DAB-4D2C-AABE-903602E8FF80}"/>
                  </a:ext>
                </a:extLst>
              </p:cNvPr>
              <p:cNvSpPr txBox="1">
                <a:spLocks noChangeArrowheads="1"/>
              </p:cNvSpPr>
              <p:nvPr/>
            </p:nvSpPr>
            <p:spPr bwMode="gray">
              <a:xfrm>
                <a:off x="438" y="3722"/>
                <a:ext cx="376"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eaLnBrk="1" fontAlgn="base" hangingPunct="1">
                  <a:spcBef>
                    <a:spcPct val="0"/>
                  </a:spcBef>
                  <a:spcAft>
                    <a:spcPct val="0"/>
                  </a:spcAft>
                </a:pPr>
                <a:r>
                  <a:rPr lang="en-US" altLang="en-US" sz="3200" b="1">
                    <a:solidFill>
                      <a:srgbClr val="CC0000"/>
                    </a:solidFill>
                    <a:latin typeface="Times New Roman" panose="02020603050405020304" pitchFamily="18" charset="0"/>
                  </a:rPr>
                  <a:t>1</a:t>
                </a:r>
              </a:p>
            </p:txBody>
          </p:sp>
        </p:grpSp>
      </p:grpSp>
      <p:pic>
        <p:nvPicPr>
          <p:cNvPr id="13315" name="Picture 31" descr="Star-05-june">
            <a:hlinkClick r:id="rId3" action="ppaction://hlinksldjump"/>
            <a:extLst>
              <a:ext uri="{FF2B5EF4-FFF2-40B4-BE49-F238E27FC236}">
                <a16:creationId xmlns:a16="http://schemas.microsoft.com/office/drawing/2014/main" id="{B98BA1A8-49D1-4906-9809-E580BD69DE1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769600" y="4445000"/>
            <a:ext cx="96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5018" name="Text Box 42">
            <a:extLst>
              <a:ext uri="{FF2B5EF4-FFF2-40B4-BE49-F238E27FC236}">
                <a16:creationId xmlns:a16="http://schemas.microsoft.com/office/drawing/2014/main" id="{5038AF10-4C51-499C-A8E9-0B302CD1EAED}"/>
              </a:ext>
            </a:extLst>
          </p:cNvPr>
          <p:cNvSpPr txBox="1">
            <a:spLocks noChangeArrowheads="1"/>
          </p:cNvSpPr>
          <p:nvPr/>
        </p:nvSpPr>
        <p:spPr bwMode="auto">
          <a:xfrm>
            <a:off x="52575" y="1346349"/>
            <a:ext cx="70104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Ngày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xưa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một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vua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muốn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tìm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người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tài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giúp</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nước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Vua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lệnh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mỗi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trong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nộp</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một</a:t>
            </a:r>
            <a:r>
              <a:rPr lang="en-US" altLang="en-US" sz="3200" b="1" dirty="0">
                <a:solidFill>
                  <a:srgbClr val="0000FF"/>
                </a:solidFill>
                <a:latin typeface="Times New Roman" panose="02020603050405020304" pitchFamily="18" charset="0"/>
                <a:cs typeface="Times New Roman" panose="02020603050405020304" pitchFamily="18" charset="0"/>
              </a:rPr>
              <a:t> con </a:t>
            </a:r>
            <a:r>
              <a:rPr lang="en-US" altLang="en-US" sz="3200" b="1" dirty="0" err="1">
                <a:solidFill>
                  <a:srgbClr val="0000FF"/>
                </a:solidFill>
                <a:latin typeface="Times New Roman" panose="02020603050405020304" pitchFamily="18" charset="0"/>
                <a:cs typeface="Times New Roman" panose="02020603050405020304" pitchFamily="18" charset="0"/>
              </a:rPr>
              <a:t>gà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trống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đẻ</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trứng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nếu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thì</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phải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chịu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tội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vùng</a:t>
            </a:r>
            <a:r>
              <a:rPr lang="en-US" altLang="en-US" sz="3200" b="1" dirty="0">
                <a:solidFill>
                  <a:srgbClr val="0000FF"/>
                </a:solidFill>
                <a:latin typeface="Times New Roman" panose="02020603050405020304" pitchFamily="18" charset="0"/>
                <a:cs typeface="Times New Roman" panose="02020603050405020304" pitchFamily="18" charset="0"/>
              </a:rPr>
              <a:t> lo </a:t>
            </a:r>
            <a:r>
              <a:rPr lang="en-US" altLang="en-US" sz="3200" b="1" dirty="0" err="1">
                <a:solidFill>
                  <a:srgbClr val="0000FF"/>
                </a:solidFill>
                <a:latin typeface="Times New Roman" panose="02020603050405020304" pitchFamily="18" charset="0"/>
                <a:cs typeface="Times New Roman" panose="02020603050405020304" pitchFamily="18" charset="0"/>
              </a:rPr>
              <a:t>sợ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Chỉ</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một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bình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tĩnh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thưa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cha:</a:t>
            </a:r>
          </a:p>
          <a:p>
            <a:pPr defTabSz="1219170"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 Cha </a:t>
            </a:r>
            <a:r>
              <a:rPr lang="en-US" altLang="en-US" sz="3200" b="1" dirty="0" err="1">
                <a:solidFill>
                  <a:srgbClr val="0000FF"/>
                </a:solidFill>
                <a:latin typeface="Times New Roman" panose="02020603050405020304" pitchFamily="18" charset="0"/>
                <a:cs typeface="Times New Roman" panose="02020603050405020304" pitchFamily="18" charset="0"/>
              </a:rPr>
              <a:t>đưa</a:t>
            </a:r>
            <a:r>
              <a:rPr lang="en-US" altLang="en-US" sz="3200" b="1" dirty="0">
                <a:solidFill>
                  <a:srgbClr val="0000FF"/>
                </a:solidFill>
                <a:latin typeface="Times New Roman" panose="02020603050405020304" pitchFamily="18" charset="0"/>
                <a:cs typeface="Times New Roman" panose="02020603050405020304" pitchFamily="18" charset="0"/>
              </a:rPr>
              <a:t> con </a:t>
            </a:r>
            <a:r>
              <a:rPr lang="en-US" altLang="en-US" sz="3200" b="1" dirty="0" err="1">
                <a:solidFill>
                  <a:srgbClr val="0000FF"/>
                </a:solidFill>
                <a:latin typeface="Times New Roman" panose="02020603050405020304" pitchFamily="18" charset="0"/>
                <a:cs typeface="Times New Roman" panose="02020603050405020304" pitchFamily="18" charset="0"/>
              </a:rPr>
              <a:t>lên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kinh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đô</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gặp</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Đức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Vua</a:t>
            </a:r>
            <a:r>
              <a:rPr lang="en-US" altLang="en-US" sz="3200" b="1" dirty="0">
                <a:solidFill>
                  <a:srgbClr val="0000FF"/>
                </a:solidFill>
                <a:latin typeface="Times New Roman" panose="02020603050405020304" pitchFamily="18" charset="0"/>
                <a:cs typeface="Times New Roman" panose="02020603050405020304" pitchFamily="18" charset="0"/>
              </a:rPr>
              <a:t>, con </a:t>
            </a:r>
            <a:r>
              <a:rPr lang="en-US" altLang="en-US" sz="3200" b="1" dirty="0" err="1">
                <a:solidFill>
                  <a:srgbClr val="0000FF"/>
                </a:solidFill>
                <a:latin typeface="Times New Roman" panose="02020603050405020304" pitchFamily="18" charset="0"/>
                <a:cs typeface="Times New Roman" panose="02020603050405020304" pitchFamily="18" charset="0"/>
              </a:rPr>
              <a:t>sẽ</a:t>
            </a:r>
            <a:r>
              <a:rPr lang="en-US" altLang="en-US" sz="3200" b="1" dirty="0">
                <a:solidFill>
                  <a:srgbClr val="0000FF"/>
                </a:solidFill>
                <a:latin typeface="Times New Roman" panose="02020603050405020304" pitchFamily="18" charset="0"/>
                <a:cs typeface="Times New Roman" panose="02020603050405020304" pitchFamily="18" charset="0"/>
              </a:rPr>
              <a:t> lo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việc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này</a:t>
            </a:r>
            <a:r>
              <a:rPr lang="en-US" altLang="en-US" sz="3200" b="1" dirty="0">
                <a:solidFill>
                  <a:srgbClr val="0000FF"/>
                </a:solidFill>
                <a:latin typeface="Times New Roman" panose="02020603050405020304" pitchFamily="18" charset="0"/>
                <a:cs typeface="Times New Roman" panose="02020603050405020304" pitchFamily="18" charset="0"/>
              </a:rPr>
              <a:t>.</a:t>
            </a:r>
          </a:p>
          <a:p>
            <a:pPr defTabSz="1219170"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Người</a:t>
            </a:r>
            <a:r>
              <a:rPr lang="en-US" altLang="en-US" sz="3200" b="1" dirty="0">
                <a:solidFill>
                  <a:srgbClr val="0000FF"/>
                </a:solidFill>
                <a:latin typeface="Times New Roman" panose="02020603050405020304" pitchFamily="18" charset="0"/>
                <a:cs typeface="Times New Roman" panose="02020603050405020304" pitchFamily="18" charset="0"/>
              </a:rPr>
              <a:t> cha </a:t>
            </a:r>
            <a:r>
              <a:rPr lang="en-US" altLang="en-US" sz="3200" b="1" dirty="0" err="1">
                <a:solidFill>
                  <a:srgbClr val="0000FF"/>
                </a:solidFill>
                <a:latin typeface="Times New Roman" panose="02020603050405020304" pitchFamily="18" charset="0"/>
                <a:cs typeface="Times New Roman" panose="02020603050405020304" pitchFamily="18" charset="0"/>
              </a:rPr>
              <a:t>nói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thế</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nào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đành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cấp</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tiền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hai</a:t>
            </a:r>
            <a:r>
              <a:rPr lang="en-US" altLang="en-US" sz="3200" b="1" dirty="0">
                <a:solidFill>
                  <a:srgbClr val="0000FF"/>
                </a:solidFill>
                <a:latin typeface="Times New Roman" panose="02020603050405020304" pitchFamily="18" charset="0"/>
                <a:cs typeface="Times New Roman" panose="02020603050405020304" pitchFamily="18" charset="0"/>
              </a:rPr>
              <a:t> cha con </a:t>
            </a:r>
            <a:r>
              <a:rPr lang="en-US" altLang="en-US" sz="3200" b="1" dirty="0" err="1">
                <a:solidFill>
                  <a:srgbClr val="0000FF"/>
                </a:solidFill>
                <a:latin typeface="Times New Roman" panose="02020603050405020304" pitchFamily="18" charset="0"/>
                <a:cs typeface="Times New Roman" panose="02020603050405020304" pitchFamily="18" charset="0"/>
              </a:rPr>
              <a:t>lên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đường</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13320" name="WordArt 43">
            <a:extLst>
              <a:ext uri="{FF2B5EF4-FFF2-40B4-BE49-F238E27FC236}">
                <a16:creationId xmlns:a16="http://schemas.microsoft.com/office/drawing/2014/main" id="{374F4FA9-BB6F-4E3B-AF82-48435AD38DF4}"/>
              </a:ext>
            </a:extLst>
          </p:cNvPr>
          <p:cNvSpPr>
            <a:spLocks noChangeArrowheads="1" noChangeShapeType="1" noTextEdit="1"/>
          </p:cNvSpPr>
          <p:nvPr/>
        </p:nvSpPr>
        <p:spPr bwMode="auto">
          <a:xfrm>
            <a:off x="406400" y="101600"/>
            <a:ext cx="3657600" cy="914400"/>
          </a:xfrm>
          <a:prstGeom prst="rect">
            <a:avLst/>
          </a:prstGeom>
        </p:spPr>
        <p:txBody>
          <a:bodyPr wrap="none" fromWordArt="1">
            <a:prstTxWarp prst="textPlain">
              <a:avLst>
                <a:gd name="adj" fmla="val 50000"/>
              </a:avLst>
            </a:prstTxWarp>
          </a:bodyPr>
          <a:lstStyle/>
          <a:p>
            <a:pPr algn="ctr" defTabSz="1219170" fontAlgn="base">
              <a:spcBef>
                <a:spcPct val="0"/>
              </a:spcBef>
              <a:spcAft>
                <a:spcPct val="0"/>
              </a:spcAft>
            </a:pPr>
            <a:r>
              <a:rPr lang="en-US" sz="4800" b="1" i="1" kern="10">
                <a:ln w="9525">
                  <a:solidFill>
                    <a:srgbClr val="800000"/>
                  </a:solidFill>
                  <a:round/>
                  <a:headEnd/>
                  <a:tailEnd/>
                </a:ln>
                <a:solidFill>
                  <a:srgbClr val="80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Kể chuyện</a:t>
            </a:r>
          </a:p>
        </p:txBody>
      </p:sp>
      <p:sp>
        <p:nvSpPr>
          <p:cNvPr id="13321" name="Text Box 44">
            <a:extLst>
              <a:ext uri="{FF2B5EF4-FFF2-40B4-BE49-F238E27FC236}">
                <a16:creationId xmlns:a16="http://schemas.microsoft.com/office/drawing/2014/main" id="{95FC321D-3B00-4BC6-802E-201DF194868E}"/>
              </a:ext>
            </a:extLst>
          </p:cNvPr>
          <p:cNvSpPr txBox="1">
            <a:spLocks noChangeArrowheads="1"/>
          </p:cNvSpPr>
          <p:nvPr/>
        </p:nvSpPr>
        <p:spPr bwMode="auto">
          <a:xfrm>
            <a:off x="4470400" y="177800"/>
            <a:ext cx="772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76319" eaLnBrk="1" fontAlgn="base" hangingPunct="1">
              <a:spcBef>
                <a:spcPct val="0"/>
              </a:spcBef>
              <a:spcAft>
                <a:spcPct val="0"/>
              </a:spcAft>
            </a:pPr>
            <a:r>
              <a:rPr lang="en-US" altLang="en-US" sz="3200" b="1">
                <a:solidFill>
                  <a:srgbClr val="006600"/>
                </a:solidFill>
                <a:latin typeface="Times New Roman" panose="02020603050405020304" pitchFamily="18" charset="0"/>
                <a:cs typeface="Times New Roman" panose="02020603050405020304" pitchFamily="18" charset="0"/>
              </a:rPr>
              <a:t>* Dựa vào tranh các tranh  kể lại từng đoạn của câu chuyện</a:t>
            </a:r>
            <a:r>
              <a:rPr lang="en-US" altLang="en-US" sz="3200" b="1">
                <a:solidFill>
                  <a:srgbClr val="000000"/>
                </a:solidFill>
                <a:latin typeface="Times New Roman" panose="02020603050405020304" pitchFamily="18" charset="0"/>
                <a:cs typeface="Times New Roman" panose="02020603050405020304" pitchFamily="18" charset="0"/>
              </a:rPr>
              <a:t> </a:t>
            </a:r>
            <a:r>
              <a:rPr lang="en-US" altLang="en-US" sz="3200" b="1" i="1">
                <a:solidFill>
                  <a:srgbClr val="800000"/>
                </a:solidFill>
                <a:latin typeface="Times New Roman" panose="02020603050405020304" pitchFamily="18" charset="0"/>
                <a:cs typeface="Times New Roman" panose="02020603050405020304" pitchFamily="18" charset="0"/>
              </a:rPr>
              <a:t>Cậu bé thông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5018"/>
                                        </p:tgtEl>
                                        <p:attrNameLst>
                                          <p:attrName>style.visibility</p:attrName>
                                        </p:attrNameLst>
                                      </p:cBhvr>
                                      <p:to>
                                        <p:strVal val="visible"/>
                                      </p:to>
                                    </p:set>
                                    <p:anim calcmode="discrete" valueType="clr">
                                      <p:cBhvr override="childStyle">
                                        <p:cTn id="7" dur="80"/>
                                        <p:tgtEl>
                                          <p:spTgt spid="2550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5018"/>
                                        </p:tgtEl>
                                        <p:attrNameLst>
                                          <p:attrName>fillcolor</p:attrName>
                                        </p:attrNameLst>
                                      </p:cBhvr>
                                      <p:tavLst>
                                        <p:tav tm="0">
                                          <p:val>
                                            <p:clrVal>
                                              <a:schemeClr val="accent2"/>
                                            </p:clrVal>
                                          </p:val>
                                        </p:tav>
                                        <p:tav tm="50000">
                                          <p:val>
                                            <p:clrVal>
                                              <a:schemeClr val="hlink"/>
                                            </p:clrVal>
                                          </p:val>
                                        </p:tav>
                                      </p:tavLst>
                                    </p:anim>
                                    <p:set>
                                      <p:cBhvr>
                                        <p:cTn id="9" dur="80"/>
                                        <p:tgtEl>
                                          <p:spTgt spid="2550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1D197380-D184-456C-8FD0-3332DF889EAD}"/>
              </a:ext>
            </a:extLst>
          </p:cNvPr>
          <p:cNvGrpSpPr>
            <a:grpSpLocks/>
          </p:cNvGrpSpPr>
          <p:nvPr/>
        </p:nvGrpSpPr>
        <p:grpSpPr bwMode="auto">
          <a:xfrm>
            <a:off x="6106800" y="1498601"/>
            <a:ext cx="6048255" cy="4330988"/>
            <a:chOff x="384" y="1296"/>
            <a:chExt cx="5136" cy="2825"/>
          </a:xfrm>
        </p:grpSpPr>
        <p:grpSp>
          <p:nvGrpSpPr>
            <p:cNvPr id="14346" name="Group 3">
              <a:extLst>
                <a:ext uri="{FF2B5EF4-FFF2-40B4-BE49-F238E27FC236}">
                  <a16:creationId xmlns:a16="http://schemas.microsoft.com/office/drawing/2014/main" id="{5F2BA388-2324-4709-9D94-28B7ECB635D0}"/>
                </a:ext>
              </a:extLst>
            </p:cNvPr>
            <p:cNvGrpSpPr>
              <a:grpSpLocks/>
            </p:cNvGrpSpPr>
            <p:nvPr/>
          </p:nvGrpSpPr>
          <p:grpSpPr bwMode="auto">
            <a:xfrm>
              <a:off x="384" y="1296"/>
              <a:ext cx="5136" cy="2784"/>
              <a:chOff x="144" y="729"/>
              <a:chExt cx="2181" cy="1884"/>
            </a:xfrm>
          </p:grpSpPr>
          <p:pic>
            <p:nvPicPr>
              <p:cNvPr id="14355" name="Picture 4">
                <a:extLst>
                  <a:ext uri="{FF2B5EF4-FFF2-40B4-BE49-F238E27FC236}">
                    <a16:creationId xmlns:a16="http://schemas.microsoft.com/office/drawing/2014/main" id="{5EFE2FE0-D6D3-4205-8764-5749B4BE3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40" r="4095"/>
              <a:stretch>
                <a:fillRect/>
              </a:stretch>
            </p:blipFill>
            <p:spPr bwMode="auto">
              <a:xfrm>
                <a:off x="1365" y="729"/>
                <a:ext cx="960"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4356" name="Picture 5">
                <a:extLst>
                  <a:ext uri="{FF2B5EF4-FFF2-40B4-BE49-F238E27FC236}">
                    <a16:creationId xmlns:a16="http://schemas.microsoft.com/office/drawing/2014/main" id="{A3DCC7D5-80FF-4422-8207-CA27B91F88AF}"/>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3082"/>
              <a:stretch>
                <a:fillRect/>
              </a:stretch>
            </p:blipFill>
            <p:spPr bwMode="auto">
              <a:xfrm>
                <a:off x="144" y="1104"/>
                <a:ext cx="2111" cy="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grpSp>
          <p:nvGrpSpPr>
            <p:cNvPr id="14347" name="Group 6">
              <a:extLst>
                <a:ext uri="{FF2B5EF4-FFF2-40B4-BE49-F238E27FC236}">
                  <a16:creationId xmlns:a16="http://schemas.microsoft.com/office/drawing/2014/main" id="{A1553191-CC58-4100-842A-4B5A70228932}"/>
                </a:ext>
              </a:extLst>
            </p:cNvPr>
            <p:cNvGrpSpPr>
              <a:grpSpLocks/>
            </p:cNvGrpSpPr>
            <p:nvPr/>
          </p:nvGrpSpPr>
          <p:grpSpPr bwMode="auto">
            <a:xfrm>
              <a:off x="384" y="3686"/>
              <a:ext cx="384" cy="435"/>
              <a:chOff x="432" y="3698"/>
              <a:chExt cx="384" cy="435"/>
            </a:xfrm>
          </p:grpSpPr>
          <p:grpSp>
            <p:nvGrpSpPr>
              <p:cNvPr id="14348" name="Group 7">
                <a:extLst>
                  <a:ext uri="{FF2B5EF4-FFF2-40B4-BE49-F238E27FC236}">
                    <a16:creationId xmlns:a16="http://schemas.microsoft.com/office/drawing/2014/main" id="{E297EA11-AA4E-46E0-BB47-F7D2970CD327}"/>
                  </a:ext>
                </a:extLst>
              </p:cNvPr>
              <p:cNvGrpSpPr>
                <a:grpSpLocks/>
              </p:cNvGrpSpPr>
              <p:nvPr/>
            </p:nvGrpSpPr>
            <p:grpSpPr bwMode="auto">
              <a:xfrm>
                <a:off x="432" y="3698"/>
                <a:ext cx="384" cy="435"/>
                <a:chOff x="1289" y="587"/>
                <a:chExt cx="668" cy="816"/>
              </a:xfrm>
            </p:grpSpPr>
            <p:sp>
              <p:nvSpPr>
                <p:cNvPr id="14350" name="Oval 8">
                  <a:extLst>
                    <a:ext uri="{FF2B5EF4-FFF2-40B4-BE49-F238E27FC236}">
                      <a16:creationId xmlns:a16="http://schemas.microsoft.com/office/drawing/2014/main" id="{A3FC508B-EAAE-4DEF-83D0-2DD3EC0084E4}"/>
                    </a:ext>
                  </a:extLst>
                </p:cNvPr>
                <p:cNvSpPr>
                  <a:spLocks noChangeArrowheads="1"/>
                </p:cNvSpPr>
                <p:nvPr/>
              </p:nvSpPr>
              <p:spPr bwMode="gray">
                <a:xfrm>
                  <a:off x="1289" y="608"/>
                  <a:ext cx="668" cy="79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4351" name="Oval 9">
                  <a:extLst>
                    <a:ext uri="{FF2B5EF4-FFF2-40B4-BE49-F238E27FC236}">
                      <a16:creationId xmlns:a16="http://schemas.microsoft.com/office/drawing/2014/main" id="{1809D5BE-D00E-43DD-B543-2FC60C700B20}"/>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4352" name="Oval 10">
                  <a:extLst>
                    <a:ext uri="{FF2B5EF4-FFF2-40B4-BE49-F238E27FC236}">
                      <a16:creationId xmlns:a16="http://schemas.microsoft.com/office/drawing/2014/main" id="{E843C54E-9A90-4CFE-96F9-48C55CF75FEC}"/>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4353" name="Oval 11">
                  <a:extLst>
                    <a:ext uri="{FF2B5EF4-FFF2-40B4-BE49-F238E27FC236}">
                      <a16:creationId xmlns:a16="http://schemas.microsoft.com/office/drawing/2014/main" id="{0F3C5D45-7A1B-4364-9256-60B1FDEEEB50}"/>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4354" name="Oval 12">
                  <a:extLst>
                    <a:ext uri="{FF2B5EF4-FFF2-40B4-BE49-F238E27FC236}">
                      <a16:creationId xmlns:a16="http://schemas.microsoft.com/office/drawing/2014/main" id="{85DFF387-0481-443D-9D51-23187E2A4C02}"/>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grpSp>
          <p:sp>
            <p:nvSpPr>
              <p:cNvPr id="14349" name="Text Box 13">
                <a:extLst>
                  <a:ext uri="{FF2B5EF4-FFF2-40B4-BE49-F238E27FC236}">
                    <a16:creationId xmlns:a16="http://schemas.microsoft.com/office/drawing/2014/main" id="{E04972A2-A4BE-4A42-A836-2B04786316C1}"/>
                  </a:ext>
                </a:extLst>
              </p:cNvPr>
              <p:cNvSpPr txBox="1">
                <a:spLocks noChangeArrowheads="1"/>
              </p:cNvSpPr>
              <p:nvPr/>
            </p:nvSpPr>
            <p:spPr bwMode="gray">
              <a:xfrm>
                <a:off x="457" y="3722"/>
                <a:ext cx="331"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eaLnBrk="1" fontAlgn="base" hangingPunct="1">
                  <a:spcBef>
                    <a:spcPct val="0"/>
                  </a:spcBef>
                  <a:spcAft>
                    <a:spcPct val="0"/>
                  </a:spcAft>
                </a:pPr>
                <a:r>
                  <a:rPr lang="en-US" altLang="en-US" sz="3200" b="1">
                    <a:solidFill>
                      <a:srgbClr val="CC0000"/>
                    </a:solidFill>
                    <a:latin typeface="Times New Roman" panose="02020603050405020304" pitchFamily="18" charset="0"/>
                  </a:rPr>
                  <a:t>2</a:t>
                </a:r>
              </a:p>
            </p:txBody>
          </p:sp>
        </p:grpSp>
      </p:grpSp>
      <p:pic>
        <p:nvPicPr>
          <p:cNvPr id="14339" name="Picture 14" descr="Star-05-june">
            <a:hlinkClick r:id="rId4" action="ppaction://hlinksldjump"/>
            <a:extLst>
              <a:ext uri="{FF2B5EF4-FFF2-40B4-BE49-F238E27FC236}">
                <a16:creationId xmlns:a16="http://schemas.microsoft.com/office/drawing/2014/main" id="{C0FDD06C-414E-4165-ADBA-F7923E9C100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732655" y="4699000"/>
            <a:ext cx="96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WordArt 19">
            <a:extLst>
              <a:ext uri="{FF2B5EF4-FFF2-40B4-BE49-F238E27FC236}">
                <a16:creationId xmlns:a16="http://schemas.microsoft.com/office/drawing/2014/main" id="{3DC3E44D-532B-49A0-A0E5-ACBD6956FDBF}"/>
              </a:ext>
            </a:extLst>
          </p:cNvPr>
          <p:cNvSpPr>
            <a:spLocks noChangeArrowheads="1" noChangeShapeType="1" noTextEdit="1"/>
          </p:cNvSpPr>
          <p:nvPr/>
        </p:nvSpPr>
        <p:spPr bwMode="auto">
          <a:xfrm>
            <a:off x="369455" y="279400"/>
            <a:ext cx="3657600" cy="914400"/>
          </a:xfrm>
          <a:prstGeom prst="rect">
            <a:avLst/>
          </a:prstGeom>
        </p:spPr>
        <p:txBody>
          <a:bodyPr wrap="none" fromWordArt="1">
            <a:prstTxWarp prst="textPlain">
              <a:avLst>
                <a:gd name="adj" fmla="val 50000"/>
              </a:avLst>
            </a:prstTxWarp>
          </a:bodyPr>
          <a:lstStyle/>
          <a:p>
            <a:pPr algn="ctr" defTabSz="1219170" fontAlgn="base">
              <a:spcBef>
                <a:spcPct val="0"/>
              </a:spcBef>
              <a:spcAft>
                <a:spcPct val="0"/>
              </a:spcAft>
            </a:pPr>
            <a:r>
              <a:rPr lang="en-US" sz="4800" b="1" i="1" kern="10" dirty="0" err="1">
                <a:ln w="9525">
                  <a:solidFill>
                    <a:srgbClr val="800000"/>
                  </a:solidFill>
                  <a:round/>
                  <a:headEnd/>
                  <a:tailEnd/>
                </a:ln>
                <a:solidFill>
                  <a:srgbClr val="80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Kể</a:t>
            </a:r>
            <a:r>
              <a:rPr lang="en-US" sz="4800" b="1" i="1" kern="10" dirty="0">
                <a:ln w="9525">
                  <a:solidFill>
                    <a:srgbClr val="800000"/>
                  </a:solidFill>
                  <a:round/>
                  <a:headEnd/>
                  <a:tailEnd/>
                </a:ln>
                <a:solidFill>
                  <a:srgbClr val="80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4800" b="1" i="1" kern="10" dirty="0" err="1">
                <a:ln w="9525">
                  <a:solidFill>
                    <a:srgbClr val="800000"/>
                  </a:solidFill>
                  <a:round/>
                  <a:headEnd/>
                  <a:tailEnd/>
                </a:ln>
                <a:solidFill>
                  <a:srgbClr val="80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chuyện</a:t>
            </a:r>
            <a:endParaRPr lang="en-US" sz="4800" b="1" i="1" kern="10" dirty="0">
              <a:ln w="9525">
                <a:solidFill>
                  <a:srgbClr val="800000"/>
                </a:solidFill>
                <a:round/>
                <a:headEnd/>
                <a:tailEnd/>
              </a:ln>
              <a:solidFill>
                <a:srgbClr val="80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
        <p:nvSpPr>
          <p:cNvPr id="14344" name="Text Box 20">
            <a:extLst>
              <a:ext uri="{FF2B5EF4-FFF2-40B4-BE49-F238E27FC236}">
                <a16:creationId xmlns:a16="http://schemas.microsoft.com/office/drawing/2014/main" id="{6F1A9F46-0740-48D3-B3EC-2414516F2F50}"/>
              </a:ext>
            </a:extLst>
          </p:cNvPr>
          <p:cNvSpPr txBox="1">
            <a:spLocks noChangeArrowheads="1"/>
          </p:cNvSpPr>
          <p:nvPr/>
        </p:nvSpPr>
        <p:spPr bwMode="auto">
          <a:xfrm>
            <a:off x="-36945" y="1041400"/>
            <a:ext cx="12192000" cy="14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76319" eaLnBrk="1" fontAlgn="base" hangingPunct="1">
              <a:spcBef>
                <a:spcPct val="0"/>
              </a:spcBef>
              <a:spcAft>
                <a:spcPct val="0"/>
              </a:spcAft>
            </a:pPr>
            <a:r>
              <a:rPr lang="en-US" altLang="en-US" sz="4267" b="1">
                <a:solidFill>
                  <a:srgbClr val="006600"/>
                </a:solidFill>
                <a:latin typeface="Times New Roman" panose="02020603050405020304" pitchFamily="18" charset="0"/>
                <a:cs typeface="Times New Roman" panose="02020603050405020304" pitchFamily="18" charset="0"/>
              </a:rPr>
              <a:t>* Dựa vào tranh các tranh  kể lại từng đoạn của câu chuyện</a:t>
            </a:r>
            <a:r>
              <a:rPr lang="en-US" altLang="en-US" sz="4267" b="1">
                <a:solidFill>
                  <a:srgbClr val="000000"/>
                </a:solidFill>
                <a:latin typeface="Times New Roman" panose="02020603050405020304" pitchFamily="18" charset="0"/>
                <a:cs typeface="Times New Roman" panose="02020603050405020304" pitchFamily="18" charset="0"/>
              </a:rPr>
              <a:t> </a:t>
            </a:r>
            <a:r>
              <a:rPr lang="en-US" altLang="en-US" sz="4267" b="1" i="1">
                <a:solidFill>
                  <a:srgbClr val="800000"/>
                </a:solidFill>
                <a:latin typeface="Times New Roman" panose="02020603050405020304" pitchFamily="18" charset="0"/>
                <a:cs typeface="Times New Roman" panose="02020603050405020304" pitchFamily="18" charset="0"/>
              </a:rPr>
              <a:t>Cậu bé thông minh.</a:t>
            </a:r>
          </a:p>
        </p:txBody>
      </p:sp>
      <p:sp>
        <p:nvSpPr>
          <p:cNvPr id="281621" name="Text Box 21">
            <a:extLst>
              <a:ext uri="{FF2B5EF4-FFF2-40B4-BE49-F238E27FC236}">
                <a16:creationId xmlns:a16="http://schemas.microsoft.com/office/drawing/2014/main" id="{165A8D7D-386C-4325-B76C-924DB79FAE7A}"/>
              </a:ext>
            </a:extLst>
          </p:cNvPr>
          <p:cNvSpPr txBox="1">
            <a:spLocks noChangeArrowheads="1"/>
          </p:cNvSpPr>
          <p:nvPr/>
        </p:nvSpPr>
        <p:spPr bwMode="auto">
          <a:xfrm>
            <a:off x="-36945" y="2260600"/>
            <a:ext cx="5994400" cy="403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4267" b="1">
                <a:solidFill>
                  <a:srgbClr val="0000FF"/>
                </a:solidFill>
                <a:latin typeface="Times New Roman" panose="02020603050405020304" pitchFamily="18" charset="0"/>
                <a:cs typeface="Times New Roman" panose="02020603050405020304" pitchFamily="18" charset="0"/>
              </a:rPr>
              <a:t>- </a:t>
            </a:r>
            <a:r>
              <a:rPr lang="vi-VN" altLang="en-US" sz="4267" b="1">
                <a:solidFill>
                  <a:srgbClr val="0000FF"/>
                </a:solidFill>
                <a:latin typeface="Times New Roman" panose="02020603050405020304" pitchFamily="18" charset="0"/>
                <a:cs typeface="Times New Roman" panose="02020603050405020304" pitchFamily="18" charset="0"/>
              </a:rPr>
              <a:t>Cậu bé đã làm cách nào để vua thấy lệnh của ngài là vô l</a:t>
            </a:r>
            <a:r>
              <a:rPr lang="en-US" altLang="en-US" sz="4267" b="1">
                <a:solidFill>
                  <a:srgbClr val="0000FF"/>
                </a:solidFill>
                <a:latin typeface="Times New Roman" panose="02020603050405020304" pitchFamily="18" charset="0"/>
                <a:cs typeface="Times New Roman" panose="02020603050405020304" pitchFamily="18" charset="0"/>
              </a:rPr>
              <a:t>í</a:t>
            </a:r>
            <a:r>
              <a:rPr lang="vi-VN" altLang="en-US" sz="4267" b="1">
                <a:solidFill>
                  <a:srgbClr val="0000FF"/>
                </a:solidFill>
                <a:latin typeface="Times New Roman" panose="02020603050405020304" pitchFamily="18" charset="0"/>
                <a:cs typeface="Times New Roman" panose="02020603050405020304" pitchFamily="18" charset="0"/>
              </a:rPr>
              <a:t>?</a:t>
            </a:r>
            <a:endParaRPr lang="en-US" altLang="en-US" sz="4267" b="1">
              <a:solidFill>
                <a:srgbClr val="0000FF"/>
              </a:solidFill>
              <a:latin typeface="Times New Roman" panose="02020603050405020304" pitchFamily="18" charset="0"/>
              <a:cs typeface="Times New Roman" panose="02020603050405020304" pitchFamily="18" charset="0"/>
            </a:endParaRPr>
          </a:p>
          <a:p>
            <a:pPr defTabSz="1219170" eaLnBrk="1" fontAlgn="base" hangingPunct="1">
              <a:spcBef>
                <a:spcPct val="0"/>
              </a:spcBef>
              <a:spcAft>
                <a:spcPct val="0"/>
              </a:spcAft>
            </a:pPr>
            <a:r>
              <a:rPr lang="en-US" altLang="en-US" sz="4267" b="1">
                <a:solidFill>
                  <a:srgbClr val="0000FF"/>
                </a:solidFill>
                <a:latin typeface="Times New Roman" panose="02020603050405020304" pitchFamily="18" charset="0"/>
                <a:cs typeface="Times New Roman" panose="02020603050405020304" pitchFamily="18" charset="0"/>
              </a:rPr>
              <a:t>- Thái độ của Đức Vua như thế nào khi nghe điều cậu nói?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1621"/>
                                        </p:tgtEl>
                                        <p:attrNameLst>
                                          <p:attrName>style.visibility</p:attrName>
                                        </p:attrNameLst>
                                      </p:cBhvr>
                                      <p:to>
                                        <p:strVal val="visible"/>
                                      </p:to>
                                    </p:set>
                                    <p:anim calcmode="discrete" valueType="clr">
                                      <p:cBhvr override="childStyle">
                                        <p:cTn id="7" dur="80"/>
                                        <p:tgtEl>
                                          <p:spTgt spid="2816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1621"/>
                                        </p:tgtEl>
                                        <p:attrNameLst>
                                          <p:attrName>fillcolor</p:attrName>
                                        </p:attrNameLst>
                                      </p:cBhvr>
                                      <p:tavLst>
                                        <p:tav tm="0">
                                          <p:val>
                                            <p:clrVal>
                                              <a:schemeClr val="accent2"/>
                                            </p:clrVal>
                                          </p:val>
                                        </p:tav>
                                        <p:tav tm="50000">
                                          <p:val>
                                            <p:clrVal>
                                              <a:schemeClr val="hlink"/>
                                            </p:clrVal>
                                          </p:val>
                                        </p:tav>
                                      </p:tavLst>
                                    </p:anim>
                                    <p:set>
                                      <p:cBhvr>
                                        <p:cTn id="9" dur="80"/>
                                        <p:tgtEl>
                                          <p:spTgt spid="2816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F0CDBA-51C3-4DFB-9322-4541047522F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40430" t="42677" r="31709" b="19337"/>
          <a:stretch/>
        </p:blipFill>
        <p:spPr>
          <a:xfrm>
            <a:off x="217557" y="410180"/>
            <a:ext cx="7478643" cy="5732840"/>
          </a:xfrm>
          <a:prstGeom prst="rect">
            <a:avLst/>
          </a:prstGeom>
        </p:spPr>
      </p:pic>
      <p:sp>
        <p:nvSpPr>
          <p:cNvPr id="5" name="Rectangle: Rounded Corners 4">
            <a:extLst>
              <a:ext uri="{FF2B5EF4-FFF2-40B4-BE49-F238E27FC236}">
                <a16:creationId xmlns:a16="http://schemas.microsoft.com/office/drawing/2014/main" id="{D0C54BFE-8FFD-4BD1-BE9F-633AE0B27A3D}"/>
              </a:ext>
            </a:extLst>
          </p:cNvPr>
          <p:cNvSpPr/>
          <p:nvPr/>
        </p:nvSpPr>
        <p:spPr>
          <a:xfrm>
            <a:off x="7696200" y="990600"/>
            <a:ext cx="4191000" cy="4572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anose="02020603050405020304" pitchFamily="18" charset="0"/>
                <a:cs typeface="Times New Roman" panose="02020603050405020304" pitchFamily="18" charset="0"/>
              </a:rPr>
              <a:t>Cậu bé khóc ầm ĩ bảo: bố cậu mới đẻ em bé, bắt cậu đi xin sữa cho em, cậu không xin được nên bị bố đuổi đi. Vua tức giận, quát.</a:t>
            </a:r>
          </a:p>
        </p:txBody>
      </p:sp>
    </p:spTree>
    <p:extLst>
      <p:ext uri="{BB962C8B-B14F-4D97-AF65-F5344CB8AC3E}">
        <p14:creationId xmlns:p14="http://schemas.microsoft.com/office/powerpoint/2010/main" val="111327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3">
            <a:extLst>
              <a:ext uri="{FF2B5EF4-FFF2-40B4-BE49-F238E27FC236}">
                <a16:creationId xmlns:a16="http://schemas.microsoft.com/office/drawing/2014/main" id="{60FEB302-EA03-4FFA-B428-C65A33E3BC76}"/>
              </a:ext>
            </a:extLst>
          </p:cNvPr>
          <p:cNvGrpSpPr>
            <a:grpSpLocks/>
          </p:cNvGrpSpPr>
          <p:nvPr/>
        </p:nvGrpSpPr>
        <p:grpSpPr bwMode="auto">
          <a:xfrm>
            <a:off x="7190139" y="2078181"/>
            <a:ext cx="4983388" cy="3613374"/>
            <a:chOff x="375" y="1296"/>
            <a:chExt cx="5145" cy="2933"/>
          </a:xfrm>
        </p:grpSpPr>
        <p:grpSp>
          <p:nvGrpSpPr>
            <p:cNvPr id="15370" name="Group 14">
              <a:extLst>
                <a:ext uri="{FF2B5EF4-FFF2-40B4-BE49-F238E27FC236}">
                  <a16:creationId xmlns:a16="http://schemas.microsoft.com/office/drawing/2014/main" id="{FF8E1A62-2D18-4CD9-9878-4BAF9C86DA8A}"/>
                </a:ext>
              </a:extLst>
            </p:cNvPr>
            <p:cNvGrpSpPr>
              <a:grpSpLocks/>
            </p:cNvGrpSpPr>
            <p:nvPr/>
          </p:nvGrpSpPr>
          <p:grpSpPr bwMode="auto">
            <a:xfrm>
              <a:off x="384" y="1296"/>
              <a:ext cx="5136" cy="2784"/>
              <a:chOff x="144" y="729"/>
              <a:chExt cx="2181" cy="1884"/>
            </a:xfrm>
          </p:grpSpPr>
          <p:pic>
            <p:nvPicPr>
              <p:cNvPr id="15379" name="Picture 15">
                <a:extLst>
                  <a:ext uri="{FF2B5EF4-FFF2-40B4-BE49-F238E27FC236}">
                    <a16:creationId xmlns:a16="http://schemas.microsoft.com/office/drawing/2014/main" id="{48720531-D817-4C23-8B5D-8B4E8FB1B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40" r="4095"/>
              <a:stretch>
                <a:fillRect/>
              </a:stretch>
            </p:blipFill>
            <p:spPr bwMode="auto">
              <a:xfrm>
                <a:off x="1365" y="729"/>
                <a:ext cx="960"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5380" name="Picture 16">
                <a:extLst>
                  <a:ext uri="{FF2B5EF4-FFF2-40B4-BE49-F238E27FC236}">
                    <a16:creationId xmlns:a16="http://schemas.microsoft.com/office/drawing/2014/main" id="{FD2A534D-5B85-481C-B014-83361EF2FEEA}"/>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3082"/>
              <a:stretch>
                <a:fillRect/>
              </a:stretch>
            </p:blipFill>
            <p:spPr bwMode="auto">
              <a:xfrm>
                <a:off x="144" y="1104"/>
                <a:ext cx="2111" cy="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grpSp>
          <p:nvGrpSpPr>
            <p:cNvPr id="15371" name="Group 25">
              <a:extLst>
                <a:ext uri="{FF2B5EF4-FFF2-40B4-BE49-F238E27FC236}">
                  <a16:creationId xmlns:a16="http://schemas.microsoft.com/office/drawing/2014/main" id="{B18D06A9-35A0-43DA-9779-E753A86A583B}"/>
                </a:ext>
              </a:extLst>
            </p:cNvPr>
            <p:cNvGrpSpPr>
              <a:grpSpLocks/>
            </p:cNvGrpSpPr>
            <p:nvPr/>
          </p:nvGrpSpPr>
          <p:grpSpPr bwMode="auto">
            <a:xfrm>
              <a:off x="375" y="3687"/>
              <a:ext cx="402" cy="542"/>
              <a:chOff x="423" y="3699"/>
              <a:chExt cx="402" cy="542"/>
            </a:xfrm>
          </p:grpSpPr>
          <p:grpSp>
            <p:nvGrpSpPr>
              <p:cNvPr id="15372" name="Group 26">
                <a:extLst>
                  <a:ext uri="{FF2B5EF4-FFF2-40B4-BE49-F238E27FC236}">
                    <a16:creationId xmlns:a16="http://schemas.microsoft.com/office/drawing/2014/main" id="{827C527E-EE4D-427C-BB72-F654C9B5B99E}"/>
                  </a:ext>
                </a:extLst>
              </p:cNvPr>
              <p:cNvGrpSpPr>
                <a:grpSpLocks/>
              </p:cNvGrpSpPr>
              <p:nvPr/>
            </p:nvGrpSpPr>
            <p:grpSpPr bwMode="auto">
              <a:xfrm>
                <a:off x="432" y="3699"/>
                <a:ext cx="384" cy="542"/>
                <a:chOff x="1289" y="587"/>
                <a:chExt cx="668" cy="1017"/>
              </a:xfrm>
            </p:grpSpPr>
            <p:sp>
              <p:nvSpPr>
                <p:cNvPr id="15374" name="Oval 27">
                  <a:extLst>
                    <a:ext uri="{FF2B5EF4-FFF2-40B4-BE49-F238E27FC236}">
                      <a16:creationId xmlns:a16="http://schemas.microsoft.com/office/drawing/2014/main" id="{EB2FBB6C-8427-4696-BF24-A218A495285D}"/>
                    </a:ext>
                  </a:extLst>
                </p:cNvPr>
                <p:cNvSpPr>
                  <a:spLocks noChangeArrowheads="1"/>
                </p:cNvSpPr>
                <p:nvPr/>
              </p:nvSpPr>
              <p:spPr bwMode="gray">
                <a:xfrm>
                  <a:off x="1289" y="615"/>
                  <a:ext cx="668" cy="98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5375" name="Oval 28">
                  <a:extLst>
                    <a:ext uri="{FF2B5EF4-FFF2-40B4-BE49-F238E27FC236}">
                      <a16:creationId xmlns:a16="http://schemas.microsoft.com/office/drawing/2014/main" id="{A1F1AFF6-D179-4570-825B-E65E54CA26A9}"/>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5376" name="Oval 29">
                  <a:extLst>
                    <a:ext uri="{FF2B5EF4-FFF2-40B4-BE49-F238E27FC236}">
                      <a16:creationId xmlns:a16="http://schemas.microsoft.com/office/drawing/2014/main" id="{A8E1E0C3-B760-4FA9-ACEF-0338CEFEB3CB}"/>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5377" name="Oval 30">
                  <a:extLst>
                    <a:ext uri="{FF2B5EF4-FFF2-40B4-BE49-F238E27FC236}">
                      <a16:creationId xmlns:a16="http://schemas.microsoft.com/office/drawing/2014/main" id="{F3283EB5-A1AC-44AE-A59A-827054D54CC1}"/>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5378" name="Oval 31">
                  <a:extLst>
                    <a:ext uri="{FF2B5EF4-FFF2-40B4-BE49-F238E27FC236}">
                      <a16:creationId xmlns:a16="http://schemas.microsoft.com/office/drawing/2014/main" id="{0175D5A3-7939-4F26-B378-27297E2D5519}"/>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grpSp>
          <p:sp>
            <p:nvSpPr>
              <p:cNvPr id="15373" name="Text Box 32">
                <a:extLst>
                  <a:ext uri="{FF2B5EF4-FFF2-40B4-BE49-F238E27FC236}">
                    <a16:creationId xmlns:a16="http://schemas.microsoft.com/office/drawing/2014/main" id="{C5EB407D-373D-4AA3-8237-9A2761BBC3D2}"/>
                  </a:ext>
                </a:extLst>
              </p:cNvPr>
              <p:cNvSpPr txBox="1">
                <a:spLocks noChangeArrowheads="1"/>
              </p:cNvSpPr>
              <p:nvPr/>
            </p:nvSpPr>
            <p:spPr bwMode="gray">
              <a:xfrm>
                <a:off x="423" y="3722"/>
                <a:ext cx="402"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eaLnBrk="1" fontAlgn="base" hangingPunct="1">
                  <a:spcBef>
                    <a:spcPct val="0"/>
                  </a:spcBef>
                  <a:spcAft>
                    <a:spcPct val="0"/>
                  </a:spcAft>
                </a:pPr>
                <a:r>
                  <a:rPr lang="en-US" altLang="en-US" sz="3200" b="1">
                    <a:solidFill>
                      <a:srgbClr val="CC0000"/>
                    </a:solidFill>
                    <a:latin typeface="Times New Roman" panose="02020603050405020304" pitchFamily="18" charset="0"/>
                  </a:rPr>
                  <a:t>2</a:t>
                </a:r>
              </a:p>
            </p:txBody>
          </p:sp>
        </p:grpSp>
      </p:grpSp>
      <p:pic>
        <p:nvPicPr>
          <p:cNvPr id="15363" name="Picture 37" descr="Star-05-june">
            <a:hlinkClick r:id="rId4" action="ppaction://hlinksldjump"/>
            <a:extLst>
              <a:ext uri="{FF2B5EF4-FFF2-40B4-BE49-F238E27FC236}">
                <a16:creationId xmlns:a16="http://schemas.microsoft.com/office/drawing/2014/main" id="{8CB80F71-82FC-495F-9468-4E538590E62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751127" y="4440381"/>
            <a:ext cx="96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93" name="Text Box 49">
            <a:extLst>
              <a:ext uri="{FF2B5EF4-FFF2-40B4-BE49-F238E27FC236}">
                <a16:creationId xmlns:a16="http://schemas.microsoft.com/office/drawing/2014/main" id="{7B6D94A5-6869-4EF6-92CE-4A29882196AB}"/>
              </a:ext>
            </a:extLst>
          </p:cNvPr>
          <p:cNvSpPr txBox="1">
            <a:spLocks noChangeArrowheads="1"/>
          </p:cNvSpPr>
          <p:nvPr/>
        </p:nvSpPr>
        <p:spPr bwMode="auto">
          <a:xfrm>
            <a:off x="-18473" y="955963"/>
            <a:ext cx="12192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Đến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nơi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kêu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khóc</a:t>
            </a:r>
            <a:r>
              <a:rPr lang="en-US" altLang="en-US" sz="3200" b="1" dirty="0">
                <a:solidFill>
                  <a:srgbClr val="0000FF"/>
                </a:solidFill>
                <a:latin typeface="Times New Roman" panose="02020603050405020304" pitchFamily="18" charset="0"/>
                <a:cs typeface="Times New Roman" panose="02020603050405020304" pitchFamily="18" charset="0"/>
              </a:rPr>
              <a:t> om </a:t>
            </a:r>
            <a:r>
              <a:rPr lang="en-US" altLang="en-US" sz="3200" b="1" dirty="0" err="1">
                <a:solidFill>
                  <a:srgbClr val="0000FF"/>
                </a:solidFill>
                <a:latin typeface="Times New Roman" panose="02020603050405020304" pitchFamily="18" charset="0"/>
                <a:cs typeface="Times New Roman" panose="02020603050405020304" pitchFamily="18" charset="0"/>
              </a:rPr>
              <a:t>sòm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Vua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gọi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hỏi</a:t>
            </a:r>
            <a:r>
              <a:rPr lang="en-US" altLang="en-US" sz="3200" b="1" dirty="0">
                <a:solidFill>
                  <a:srgbClr val="0000FF"/>
                </a:solidFill>
                <a:latin typeface="Times New Roman" panose="02020603050405020304" pitchFamily="18" charset="0"/>
                <a:cs typeface="Times New Roman" panose="02020603050405020304" pitchFamily="18" charset="0"/>
              </a:rPr>
              <a:t>:</a:t>
            </a:r>
          </a:p>
          <a:p>
            <a:pPr defTabSz="1219170"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kia, </a:t>
            </a:r>
            <a:r>
              <a:rPr lang="en-US" altLang="en-US" sz="3200" b="1" dirty="0" err="1">
                <a:solidFill>
                  <a:srgbClr val="0000FF"/>
                </a:solidFill>
                <a:latin typeface="Times New Roman" panose="02020603050405020304" pitchFamily="18" charset="0"/>
                <a:cs typeface="Times New Roman" panose="02020603050405020304" pitchFamily="18" charset="0"/>
              </a:rPr>
              <a:t>sao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dám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đến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đây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ầm</a:t>
            </a:r>
            <a:r>
              <a:rPr lang="en-US" altLang="en-US" sz="3200" b="1" dirty="0">
                <a:solidFill>
                  <a:srgbClr val="0000FF"/>
                </a:solidFill>
                <a:latin typeface="Times New Roman" panose="02020603050405020304" pitchFamily="18" charset="0"/>
                <a:cs typeface="Times New Roman" panose="02020603050405020304" pitchFamily="18" charset="0"/>
              </a:rPr>
              <a:t> ĩ?</a:t>
            </a:r>
          </a:p>
          <a:p>
            <a:pPr defTabSz="1219170"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Muôn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tâu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Đức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Vua</a:t>
            </a:r>
            <a:r>
              <a:rPr lang="en-US" altLang="en-US" sz="3200" b="1" dirty="0">
                <a:solidFill>
                  <a:srgbClr val="0000FF"/>
                </a:solidFill>
                <a:latin typeface="Times New Roman" panose="02020603050405020304" pitchFamily="18" charset="0"/>
                <a:cs typeface="Times New Roman" panose="02020603050405020304" pitchFamily="18" charset="0"/>
              </a:rPr>
              <a:t> – </a:t>
            </a:r>
            <a:r>
              <a:rPr lang="en-US" altLang="en-US" sz="3200" b="1" dirty="0" err="1">
                <a:solidFill>
                  <a:srgbClr val="0000FF"/>
                </a:solidFill>
                <a:latin typeface="Times New Roman" panose="02020603050405020304" pitchFamily="18" charset="0"/>
                <a:cs typeface="Times New Roman" panose="02020603050405020304" pitchFamily="18" charset="0"/>
              </a:rPr>
              <a:t>cậu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đáp</a:t>
            </a:r>
            <a:r>
              <a:rPr lang="en-US" altLang="en-US" sz="3200" b="1" dirty="0">
                <a:solidFill>
                  <a:srgbClr val="0000FF"/>
                </a:solidFill>
                <a:latin typeface="Times New Roman" panose="02020603050405020304" pitchFamily="18" charset="0"/>
                <a:cs typeface="Times New Roman" panose="02020603050405020304" pitchFamily="18" charset="0"/>
              </a:rPr>
              <a:t> – </a:t>
            </a:r>
            <a:r>
              <a:rPr lang="en-US" altLang="en-US" sz="3200" b="1" dirty="0" err="1">
                <a:solidFill>
                  <a:srgbClr val="0000FF"/>
                </a:solidFill>
                <a:latin typeface="Times New Roman" panose="02020603050405020304" pitchFamily="18" charset="0"/>
                <a:cs typeface="Times New Roman" panose="02020603050405020304" pitchFamily="18" charset="0"/>
              </a:rPr>
              <a:t>bố</a:t>
            </a:r>
            <a:r>
              <a:rPr lang="en-US" altLang="en-US" sz="3200" b="1" dirty="0">
                <a:solidFill>
                  <a:srgbClr val="0000FF"/>
                </a:solidFill>
                <a:latin typeface="Times New Roman" panose="02020603050405020304" pitchFamily="18" charset="0"/>
                <a:cs typeface="Times New Roman" panose="02020603050405020304" pitchFamily="18" charset="0"/>
              </a:rPr>
              <a:t> con </a:t>
            </a:r>
            <a:r>
              <a:rPr lang="en-US" altLang="en-US" sz="3200" b="1" dirty="0" err="1">
                <a:solidFill>
                  <a:srgbClr val="0000FF"/>
                </a:solidFill>
                <a:latin typeface="Times New Roman" panose="02020603050405020304" pitchFamily="18" charset="0"/>
                <a:cs typeface="Times New Roman" panose="02020603050405020304" pitchFamily="18" charset="0"/>
              </a:rPr>
              <a:t>mới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đẻ</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em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bắt</a:t>
            </a:r>
            <a:r>
              <a:rPr lang="en-US" altLang="en-US" sz="3200" b="1" dirty="0">
                <a:solidFill>
                  <a:srgbClr val="0000FF"/>
                </a:solidFill>
                <a:latin typeface="Times New Roman" panose="02020603050405020304" pitchFamily="18" charset="0"/>
                <a:cs typeface="Times New Roman" panose="02020603050405020304" pitchFamily="18" charset="0"/>
              </a:rPr>
              <a:t> con </a:t>
            </a:r>
            <a:r>
              <a:rPr lang="en-US" altLang="en-US" sz="3200" b="1" dirty="0" err="1">
                <a:solidFill>
                  <a:srgbClr val="0000FF"/>
                </a:solidFill>
                <a:latin typeface="Times New Roman" panose="02020603050405020304" pitchFamily="18" charset="0"/>
                <a:cs typeface="Times New Roman" panose="02020603050405020304" pitchFamily="18" charset="0"/>
              </a:rPr>
              <a:t>đi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xin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sữa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em</a:t>
            </a:r>
            <a:r>
              <a:rPr lang="en-US" altLang="en-US" sz="3200" b="1" dirty="0">
                <a:solidFill>
                  <a:srgbClr val="0000FF"/>
                </a:solidFill>
                <a:latin typeface="Times New Roman" panose="02020603050405020304" pitchFamily="18" charset="0"/>
                <a:cs typeface="Times New Roman" panose="02020603050405020304" pitchFamily="18" charset="0"/>
              </a:rPr>
              <a:t>. Con </a:t>
            </a:r>
            <a:r>
              <a:rPr lang="en-US" altLang="en-US" sz="3200" b="1" dirty="0" err="1">
                <a:solidFill>
                  <a:srgbClr val="0000FF"/>
                </a:solidFill>
                <a:latin typeface="Times New Roman" panose="02020603050405020304" pitchFamily="18" charset="0"/>
                <a:cs typeface="Times New Roman" panose="02020603050405020304" pitchFamily="18" charset="0"/>
              </a:rPr>
              <a:t>không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xin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liền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bị</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đuổi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đi</a:t>
            </a:r>
            <a:r>
              <a:rPr lang="en-US" altLang="en-US" sz="3200" b="1" dirty="0">
                <a:solidFill>
                  <a:srgbClr val="0000FF"/>
                </a:solidFill>
                <a:latin typeface="Times New Roman" panose="02020603050405020304" pitchFamily="18" charset="0"/>
                <a:cs typeface="Times New Roman" panose="02020603050405020304" pitchFamily="18" charset="0"/>
              </a:rPr>
              <a:t>.</a:t>
            </a:r>
          </a:p>
          <a:p>
            <a:pPr defTabSz="1219170"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Vua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quát</a:t>
            </a:r>
            <a:r>
              <a:rPr lang="en-US" altLang="en-US" sz="3200" b="1" dirty="0">
                <a:solidFill>
                  <a:srgbClr val="0000FF"/>
                </a:solidFill>
                <a:latin typeface="Times New Roman" panose="02020603050405020304" pitchFamily="18" charset="0"/>
                <a:cs typeface="Times New Roman" panose="02020603050405020304" pitchFamily="18" charset="0"/>
              </a:rPr>
              <a:t>:</a:t>
            </a:r>
          </a:p>
          <a:p>
            <a:pPr defTabSz="1219170"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Thằng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này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láo,dám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đùa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trẫm!Bố</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ngươi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đàn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thì</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đẻ</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sao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 !</a:t>
            </a:r>
          </a:p>
          <a:p>
            <a:pPr defTabSz="1219170"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bèn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đáp</a:t>
            </a:r>
            <a:r>
              <a:rPr lang="en-US" altLang="en-US" sz="3200" b="1" dirty="0">
                <a:solidFill>
                  <a:srgbClr val="0000FF"/>
                </a:solidFill>
                <a:latin typeface="Times New Roman" panose="02020603050405020304" pitchFamily="18" charset="0"/>
                <a:cs typeface="Times New Roman" panose="02020603050405020304" pitchFamily="18" charset="0"/>
              </a:rPr>
              <a:t> :</a:t>
            </a:r>
          </a:p>
          <a:p>
            <a:pPr defTabSz="1219170"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Muôn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tâu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Vậy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sao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Đức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Vua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lại</a:t>
            </a:r>
            <a:r>
              <a:rPr lang="en-US" altLang="en-US" sz="3200" b="1" dirty="0">
                <a:solidFill>
                  <a:srgbClr val="0000FF"/>
                </a:solidFill>
                <a:latin typeface="Times New Roman" panose="02020603050405020304" pitchFamily="18" charset="0"/>
                <a:cs typeface="Times New Roman" panose="02020603050405020304" pitchFamily="18" charset="0"/>
              </a:rPr>
              <a:t> ra </a:t>
            </a:r>
            <a:r>
              <a:rPr lang="en-US" altLang="en-US" sz="3200" b="1" dirty="0" err="1">
                <a:solidFill>
                  <a:srgbClr val="0000FF"/>
                </a:solidFill>
                <a:latin typeface="Times New Roman" panose="02020603050405020304" pitchFamily="18" charset="0"/>
                <a:cs typeface="Times New Roman" panose="02020603050405020304" pitchFamily="18" charset="0"/>
              </a:rPr>
              <a:t>lệnh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làng</a:t>
            </a:r>
            <a:r>
              <a:rPr lang="en-US" altLang="en-US" sz="3200" b="1" dirty="0">
                <a:solidFill>
                  <a:srgbClr val="0000FF"/>
                </a:solidFill>
                <a:latin typeface="Times New Roman" panose="02020603050405020304" pitchFamily="18" charset="0"/>
                <a:cs typeface="Times New Roman" panose="02020603050405020304" pitchFamily="18" charset="0"/>
              </a:rPr>
              <a:t> con </a:t>
            </a:r>
            <a:r>
              <a:rPr lang="en-US" altLang="en-US" sz="3200" b="1" dirty="0" err="1">
                <a:solidFill>
                  <a:srgbClr val="0000FF"/>
                </a:solidFill>
                <a:latin typeface="Times New Roman" panose="02020603050405020304" pitchFamily="18" charset="0"/>
                <a:cs typeface="Times New Roman" panose="02020603050405020304" pitchFamily="18" charset="0"/>
              </a:rPr>
              <a:t>phải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nộp</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trống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đẻ</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trứng</a:t>
            </a:r>
            <a:r>
              <a:rPr lang="en-US" altLang="en-US" sz="3200" b="1" dirty="0">
                <a:solidFill>
                  <a:srgbClr val="0000FF"/>
                </a:solidFill>
                <a:latin typeface="Times New Roman" panose="02020603050405020304" pitchFamily="18" charset="0"/>
                <a:cs typeface="Times New Roman" panose="02020603050405020304" pitchFamily="18" charset="0"/>
              </a:rPr>
              <a:t> ạ ?</a:t>
            </a:r>
          </a:p>
          <a:p>
            <a:pPr defTabSz="1219170" eaLnBrk="1" fontAlgn="base" hangingPunct="1">
              <a:spcBef>
                <a:spcPct val="0"/>
              </a:spcBef>
              <a:spcAft>
                <a:spcPct val="0"/>
              </a:spcAft>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Vua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bật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cười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thầm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khen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nhưng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vẫn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muốn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thử</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tài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cậu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bé</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lần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nữa</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15368" name="WordArt 50">
            <a:extLst>
              <a:ext uri="{FF2B5EF4-FFF2-40B4-BE49-F238E27FC236}">
                <a16:creationId xmlns:a16="http://schemas.microsoft.com/office/drawing/2014/main" id="{55300A22-3A22-4E45-8D6C-E09EF53DE50B}"/>
              </a:ext>
            </a:extLst>
          </p:cNvPr>
          <p:cNvSpPr>
            <a:spLocks noChangeArrowheads="1" noChangeShapeType="1" noTextEdit="1"/>
          </p:cNvSpPr>
          <p:nvPr/>
        </p:nvSpPr>
        <p:spPr bwMode="auto">
          <a:xfrm>
            <a:off x="387927" y="20781"/>
            <a:ext cx="3657600" cy="914400"/>
          </a:xfrm>
          <a:prstGeom prst="rect">
            <a:avLst/>
          </a:prstGeom>
        </p:spPr>
        <p:txBody>
          <a:bodyPr wrap="none" fromWordArt="1">
            <a:prstTxWarp prst="textPlain">
              <a:avLst>
                <a:gd name="adj" fmla="val 50000"/>
              </a:avLst>
            </a:prstTxWarp>
          </a:bodyPr>
          <a:lstStyle/>
          <a:p>
            <a:pPr algn="ctr" defTabSz="1219170" fontAlgn="base">
              <a:spcBef>
                <a:spcPct val="0"/>
              </a:spcBef>
              <a:spcAft>
                <a:spcPct val="0"/>
              </a:spcAft>
            </a:pPr>
            <a:r>
              <a:rPr lang="en-US" sz="4800" b="1" i="1" kern="10">
                <a:ln w="9525">
                  <a:solidFill>
                    <a:srgbClr val="800000"/>
                  </a:solidFill>
                  <a:round/>
                  <a:headEnd/>
                  <a:tailEnd/>
                </a:ln>
                <a:solidFill>
                  <a:srgbClr val="80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Kể chuyện</a:t>
            </a:r>
          </a:p>
        </p:txBody>
      </p:sp>
      <p:sp>
        <p:nvSpPr>
          <p:cNvPr id="15369" name="Text Box 51">
            <a:extLst>
              <a:ext uri="{FF2B5EF4-FFF2-40B4-BE49-F238E27FC236}">
                <a16:creationId xmlns:a16="http://schemas.microsoft.com/office/drawing/2014/main" id="{3706A32F-220A-45A0-9522-AFED1D8EA14C}"/>
              </a:ext>
            </a:extLst>
          </p:cNvPr>
          <p:cNvSpPr txBox="1">
            <a:spLocks noChangeArrowheads="1"/>
          </p:cNvSpPr>
          <p:nvPr/>
        </p:nvSpPr>
        <p:spPr bwMode="auto">
          <a:xfrm>
            <a:off x="4451927" y="96981"/>
            <a:ext cx="772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76319" eaLnBrk="1" fontAlgn="base" hangingPunct="1">
              <a:spcBef>
                <a:spcPct val="0"/>
              </a:spcBef>
              <a:spcAft>
                <a:spcPct val="0"/>
              </a:spcAft>
            </a:pPr>
            <a:r>
              <a:rPr lang="en-US" altLang="en-US" sz="3200" b="1">
                <a:solidFill>
                  <a:srgbClr val="006600"/>
                </a:solidFill>
                <a:latin typeface="Times New Roman" panose="02020603050405020304" pitchFamily="18" charset="0"/>
                <a:cs typeface="Times New Roman" panose="02020603050405020304" pitchFamily="18" charset="0"/>
              </a:rPr>
              <a:t>* Dựa vào tranh các tranh  kể lại từng đoạn của câu chuyện</a:t>
            </a:r>
            <a:r>
              <a:rPr lang="en-US" altLang="en-US" sz="3200" b="1">
                <a:solidFill>
                  <a:srgbClr val="000000"/>
                </a:solidFill>
                <a:latin typeface="Times New Roman" panose="02020603050405020304" pitchFamily="18" charset="0"/>
                <a:cs typeface="Times New Roman" panose="02020603050405020304" pitchFamily="18" charset="0"/>
              </a:rPr>
              <a:t> </a:t>
            </a:r>
            <a:r>
              <a:rPr lang="en-US" altLang="en-US" sz="3200" b="1" i="1">
                <a:solidFill>
                  <a:srgbClr val="800000"/>
                </a:solidFill>
                <a:latin typeface="Times New Roman" panose="02020603050405020304" pitchFamily="18" charset="0"/>
                <a:cs typeface="Times New Roman" panose="02020603050405020304" pitchFamily="18" charset="0"/>
              </a:rPr>
              <a:t>Cậu bé thông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6593"/>
                                        </p:tgtEl>
                                        <p:attrNameLst>
                                          <p:attrName>style.visibility</p:attrName>
                                        </p:attrNameLst>
                                      </p:cBhvr>
                                      <p:to>
                                        <p:strVal val="visible"/>
                                      </p:to>
                                    </p:set>
                                    <p:anim calcmode="discrete" valueType="clr">
                                      <p:cBhvr override="childStyle">
                                        <p:cTn id="7" dur="80"/>
                                        <p:tgtEl>
                                          <p:spTgt spid="2365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6593"/>
                                        </p:tgtEl>
                                        <p:attrNameLst>
                                          <p:attrName>fillcolor</p:attrName>
                                        </p:attrNameLst>
                                      </p:cBhvr>
                                      <p:tavLst>
                                        <p:tav tm="0">
                                          <p:val>
                                            <p:clrVal>
                                              <a:schemeClr val="accent2"/>
                                            </p:clrVal>
                                          </p:val>
                                        </p:tav>
                                        <p:tav tm="50000">
                                          <p:val>
                                            <p:clrVal>
                                              <a:schemeClr val="hlink"/>
                                            </p:clrVal>
                                          </p:val>
                                        </p:tav>
                                      </p:tavLst>
                                    </p:anim>
                                    <p:set>
                                      <p:cBhvr>
                                        <p:cTn id="9" dur="80"/>
                                        <p:tgtEl>
                                          <p:spTgt spid="2365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9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tar-05-june">
            <a:hlinkClick r:id="rId2" action="ppaction://hlinksldjump"/>
            <a:extLst>
              <a:ext uri="{FF2B5EF4-FFF2-40B4-BE49-F238E27FC236}">
                <a16:creationId xmlns:a16="http://schemas.microsoft.com/office/drawing/2014/main" id="{F5A9EAED-9837-4F54-9349-2A96B9ED343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03527" y="5486400"/>
            <a:ext cx="96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7" name="Group 3">
            <a:extLst>
              <a:ext uri="{FF2B5EF4-FFF2-40B4-BE49-F238E27FC236}">
                <a16:creationId xmlns:a16="http://schemas.microsoft.com/office/drawing/2014/main" id="{153A1C74-EB96-4A2A-A55B-C2DD44A3A051}"/>
              </a:ext>
            </a:extLst>
          </p:cNvPr>
          <p:cNvGrpSpPr>
            <a:grpSpLocks/>
          </p:cNvGrpSpPr>
          <p:nvPr/>
        </p:nvGrpSpPr>
        <p:grpSpPr bwMode="auto">
          <a:xfrm>
            <a:off x="7301888" y="2438401"/>
            <a:ext cx="4871639" cy="3824822"/>
            <a:chOff x="371" y="1440"/>
            <a:chExt cx="5101" cy="2711"/>
          </a:xfrm>
        </p:grpSpPr>
        <p:pic>
          <p:nvPicPr>
            <p:cNvPr id="16394" name="Picture 4">
              <a:extLst>
                <a:ext uri="{FF2B5EF4-FFF2-40B4-BE49-F238E27FC236}">
                  <a16:creationId xmlns:a16="http://schemas.microsoft.com/office/drawing/2014/main" id="{AAC8E560-C9CE-412B-9AD6-A5CF96DD69D0}"/>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l="5357" r="1785"/>
            <a:stretch>
              <a:fillRect/>
            </a:stretch>
          </p:blipFill>
          <p:spPr bwMode="auto">
            <a:xfrm>
              <a:off x="384" y="1440"/>
              <a:ext cx="5088" cy="2592"/>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6395" name="Group 5">
              <a:extLst>
                <a:ext uri="{FF2B5EF4-FFF2-40B4-BE49-F238E27FC236}">
                  <a16:creationId xmlns:a16="http://schemas.microsoft.com/office/drawing/2014/main" id="{4AA9FB7D-AF10-4822-8E5A-2F13CB90DD86}"/>
                </a:ext>
              </a:extLst>
            </p:cNvPr>
            <p:cNvGrpSpPr>
              <a:grpSpLocks/>
            </p:cNvGrpSpPr>
            <p:nvPr/>
          </p:nvGrpSpPr>
          <p:grpSpPr bwMode="auto">
            <a:xfrm>
              <a:off x="371" y="3678"/>
              <a:ext cx="408" cy="473"/>
              <a:chOff x="419" y="3699"/>
              <a:chExt cx="408" cy="473"/>
            </a:xfrm>
          </p:grpSpPr>
          <p:grpSp>
            <p:nvGrpSpPr>
              <p:cNvPr id="16396" name="Group 6">
                <a:extLst>
                  <a:ext uri="{FF2B5EF4-FFF2-40B4-BE49-F238E27FC236}">
                    <a16:creationId xmlns:a16="http://schemas.microsoft.com/office/drawing/2014/main" id="{D54391E8-8D60-423E-B080-1B721576B5F1}"/>
                  </a:ext>
                </a:extLst>
              </p:cNvPr>
              <p:cNvGrpSpPr>
                <a:grpSpLocks/>
              </p:cNvGrpSpPr>
              <p:nvPr/>
            </p:nvGrpSpPr>
            <p:grpSpPr bwMode="auto">
              <a:xfrm>
                <a:off x="432" y="3699"/>
                <a:ext cx="384" cy="473"/>
                <a:chOff x="1289" y="587"/>
                <a:chExt cx="668" cy="887"/>
              </a:xfrm>
            </p:grpSpPr>
            <p:sp>
              <p:nvSpPr>
                <p:cNvPr id="16398" name="Oval 7">
                  <a:extLst>
                    <a:ext uri="{FF2B5EF4-FFF2-40B4-BE49-F238E27FC236}">
                      <a16:creationId xmlns:a16="http://schemas.microsoft.com/office/drawing/2014/main" id="{9DC2DAF1-BC01-4BE0-9809-1EEFB59156FC}"/>
                    </a:ext>
                  </a:extLst>
                </p:cNvPr>
                <p:cNvSpPr>
                  <a:spLocks noChangeArrowheads="1"/>
                </p:cNvSpPr>
                <p:nvPr/>
              </p:nvSpPr>
              <p:spPr bwMode="gray">
                <a:xfrm>
                  <a:off x="1289" y="611"/>
                  <a:ext cx="668" cy="863"/>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6399" name="Oval 8">
                  <a:extLst>
                    <a:ext uri="{FF2B5EF4-FFF2-40B4-BE49-F238E27FC236}">
                      <a16:creationId xmlns:a16="http://schemas.microsoft.com/office/drawing/2014/main" id="{E18B8128-4B38-4DCC-A296-6E72476866D4}"/>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6400" name="Oval 9">
                  <a:extLst>
                    <a:ext uri="{FF2B5EF4-FFF2-40B4-BE49-F238E27FC236}">
                      <a16:creationId xmlns:a16="http://schemas.microsoft.com/office/drawing/2014/main" id="{7AC3B5C8-EEF7-4A18-9A31-C86BA8802693}"/>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6401" name="Oval 10">
                  <a:extLst>
                    <a:ext uri="{FF2B5EF4-FFF2-40B4-BE49-F238E27FC236}">
                      <a16:creationId xmlns:a16="http://schemas.microsoft.com/office/drawing/2014/main" id="{56ACED8B-2F99-4B1E-849D-5B9345D4CA75}"/>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6402" name="Oval 11">
                  <a:extLst>
                    <a:ext uri="{FF2B5EF4-FFF2-40B4-BE49-F238E27FC236}">
                      <a16:creationId xmlns:a16="http://schemas.microsoft.com/office/drawing/2014/main" id="{2F7AAC14-1991-475A-AEC8-B28E3EAAEA1F}"/>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grpSp>
          <p:sp>
            <p:nvSpPr>
              <p:cNvPr id="16397" name="Text Box 12">
                <a:extLst>
                  <a:ext uri="{FF2B5EF4-FFF2-40B4-BE49-F238E27FC236}">
                    <a16:creationId xmlns:a16="http://schemas.microsoft.com/office/drawing/2014/main" id="{D17201DA-2E82-4ABD-BCE3-F7CCBCDDFD6C}"/>
                  </a:ext>
                </a:extLst>
              </p:cNvPr>
              <p:cNvSpPr txBox="1">
                <a:spLocks noChangeArrowheads="1"/>
              </p:cNvSpPr>
              <p:nvPr/>
            </p:nvSpPr>
            <p:spPr bwMode="gray">
              <a:xfrm>
                <a:off x="419" y="3722"/>
                <a:ext cx="408"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eaLnBrk="1" fontAlgn="base" hangingPunct="1">
                  <a:spcBef>
                    <a:spcPct val="0"/>
                  </a:spcBef>
                  <a:spcAft>
                    <a:spcPct val="0"/>
                  </a:spcAft>
                </a:pPr>
                <a:r>
                  <a:rPr lang="en-US" altLang="en-US" sz="3200" b="1">
                    <a:solidFill>
                      <a:srgbClr val="CC0000"/>
                    </a:solidFill>
                    <a:latin typeface="Times New Roman" panose="02020603050405020304" pitchFamily="18" charset="0"/>
                  </a:rPr>
                  <a:t>3</a:t>
                </a:r>
              </a:p>
            </p:txBody>
          </p:sp>
        </p:grpSp>
      </p:grpSp>
      <p:sp>
        <p:nvSpPr>
          <p:cNvPr id="16391" name="WordArt 16">
            <a:extLst>
              <a:ext uri="{FF2B5EF4-FFF2-40B4-BE49-F238E27FC236}">
                <a16:creationId xmlns:a16="http://schemas.microsoft.com/office/drawing/2014/main" id="{32A85ACA-CB3A-4223-99AF-4A4A8DA4627F}"/>
              </a:ext>
            </a:extLst>
          </p:cNvPr>
          <p:cNvSpPr>
            <a:spLocks noChangeArrowheads="1" noChangeShapeType="1" noTextEdit="1"/>
          </p:cNvSpPr>
          <p:nvPr/>
        </p:nvSpPr>
        <p:spPr bwMode="auto">
          <a:xfrm>
            <a:off x="387927" y="685800"/>
            <a:ext cx="2946400" cy="762000"/>
          </a:xfrm>
          <a:prstGeom prst="rect">
            <a:avLst/>
          </a:prstGeom>
        </p:spPr>
        <p:txBody>
          <a:bodyPr wrap="none" fromWordArt="1">
            <a:prstTxWarp prst="textPlain">
              <a:avLst>
                <a:gd name="adj" fmla="val 50000"/>
              </a:avLst>
            </a:prstTxWarp>
          </a:bodyPr>
          <a:lstStyle/>
          <a:p>
            <a:pPr algn="ctr" defTabSz="1219170" fontAlgn="base">
              <a:spcBef>
                <a:spcPct val="0"/>
              </a:spcBef>
              <a:spcAft>
                <a:spcPct val="0"/>
              </a:spcAft>
            </a:pPr>
            <a:r>
              <a:rPr lang="en-US" sz="4800" b="1" i="1" kern="10" dirty="0" err="1">
                <a:ln w="9525">
                  <a:solidFill>
                    <a:srgbClr val="800000"/>
                  </a:solidFill>
                  <a:round/>
                  <a:headEnd/>
                  <a:tailEnd/>
                </a:ln>
                <a:solidFill>
                  <a:srgbClr val="80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Kể</a:t>
            </a:r>
            <a:r>
              <a:rPr lang="en-US" sz="4800" b="1" i="1" kern="10" dirty="0">
                <a:ln w="9525">
                  <a:solidFill>
                    <a:srgbClr val="800000"/>
                  </a:solidFill>
                  <a:round/>
                  <a:headEnd/>
                  <a:tailEnd/>
                </a:ln>
                <a:solidFill>
                  <a:srgbClr val="80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4800" b="1" i="1" kern="10" dirty="0" err="1">
                <a:ln w="9525">
                  <a:solidFill>
                    <a:srgbClr val="800000"/>
                  </a:solidFill>
                  <a:round/>
                  <a:headEnd/>
                  <a:tailEnd/>
                </a:ln>
                <a:solidFill>
                  <a:srgbClr val="80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chuyện</a:t>
            </a:r>
            <a:endParaRPr lang="en-US" sz="4800" b="1" i="1" kern="10" dirty="0">
              <a:ln w="9525">
                <a:solidFill>
                  <a:srgbClr val="800000"/>
                </a:solidFill>
                <a:round/>
                <a:headEnd/>
                <a:tailEnd/>
              </a:ln>
              <a:solidFill>
                <a:srgbClr val="80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
        <p:nvSpPr>
          <p:cNvPr id="16392" name="Text Box 17">
            <a:extLst>
              <a:ext uri="{FF2B5EF4-FFF2-40B4-BE49-F238E27FC236}">
                <a16:creationId xmlns:a16="http://schemas.microsoft.com/office/drawing/2014/main" id="{AF26AE7C-56FE-4E70-9000-C640493F9009}"/>
              </a:ext>
            </a:extLst>
          </p:cNvPr>
          <p:cNvSpPr txBox="1">
            <a:spLocks noChangeArrowheads="1"/>
          </p:cNvSpPr>
          <p:nvPr/>
        </p:nvSpPr>
        <p:spPr bwMode="auto">
          <a:xfrm>
            <a:off x="3435927" y="838200"/>
            <a:ext cx="9042400" cy="206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76319" eaLnBrk="1" fontAlgn="base" hangingPunct="1">
              <a:spcBef>
                <a:spcPct val="0"/>
              </a:spcBef>
              <a:spcAft>
                <a:spcPct val="0"/>
              </a:spcAft>
            </a:pPr>
            <a:r>
              <a:rPr lang="en-US" altLang="en-US" sz="4267" b="1">
                <a:solidFill>
                  <a:srgbClr val="006600"/>
                </a:solidFill>
                <a:latin typeface="Times New Roman" panose="02020603050405020304" pitchFamily="18" charset="0"/>
                <a:cs typeface="Times New Roman" panose="02020603050405020304" pitchFamily="18" charset="0"/>
              </a:rPr>
              <a:t>* Dựa vào tranh các tranh  kể lại từng đoạn của câu chuyện</a:t>
            </a:r>
            <a:r>
              <a:rPr lang="en-US" altLang="en-US" sz="4267" b="1">
                <a:solidFill>
                  <a:srgbClr val="000000"/>
                </a:solidFill>
                <a:latin typeface="Times New Roman" panose="02020603050405020304" pitchFamily="18" charset="0"/>
                <a:cs typeface="Times New Roman" panose="02020603050405020304" pitchFamily="18" charset="0"/>
              </a:rPr>
              <a:t> </a:t>
            </a:r>
            <a:r>
              <a:rPr lang="en-US" altLang="en-US" sz="4267" b="1" i="1">
                <a:solidFill>
                  <a:srgbClr val="800000"/>
                </a:solidFill>
                <a:latin typeface="Times New Roman" panose="02020603050405020304" pitchFamily="18" charset="0"/>
                <a:cs typeface="Times New Roman" panose="02020603050405020304" pitchFamily="18" charset="0"/>
              </a:rPr>
              <a:t>Cậu bé thông minh.</a:t>
            </a:r>
          </a:p>
        </p:txBody>
      </p:sp>
      <p:sp>
        <p:nvSpPr>
          <p:cNvPr id="282643" name="Text Box 19">
            <a:extLst>
              <a:ext uri="{FF2B5EF4-FFF2-40B4-BE49-F238E27FC236}">
                <a16:creationId xmlns:a16="http://schemas.microsoft.com/office/drawing/2014/main" id="{B1235CBB-C0F2-46B6-9A49-4A5C8E82F0BF}"/>
              </a:ext>
            </a:extLst>
          </p:cNvPr>
          <p:cNvSpPr txBox="1">
            <a:spLocks noChangeArrowheads="1"/>
          </p:cNvSpPr>
          <p:nvPr/>
        </p:nvSpPr>
        <p:spPr bwMode="auto">
          <a:xfrm>
            <a:off x="-18473" y="2438400"/>
            <a:ext cx="7518400" cy="337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4267" b="1">
                <a:solidFill>
                  <a:srgbClr val="0000FF"/>
                </a:solidFill>
                <a:latin typeface="Times New Roman" panose="02020603050405020304" pitchFamily="18" charset="0"/>
                <a:cs typeface="Times New Roman" panose="02020603050405020304" pitchFamily="18" charset="0"/>
              </a:rPr>
              <a:t>- Lần thử tài thứ hai, Đức Vua yêu cầu cậu bé làm gì?</a:t>
            </a:r>
          </a:p>
          <a:p>
            <a:pPr defTabSz="1219170" eaLnBrk="1" fontAlgn="base" hangingPunct="1">
              <a:spcBef>
                <a:spcPct val="0"/>
              </a:spcBef>
              <a:spcAft>
                <a:spcPct val="0"/>
              </a:spcAft>
            </a:pPr>
            <a:r>
              <a:rPr lang="en-US" altLang="en-US" sz="4267" b="1">
                <a:solidFill>
                  <a:srgbClr val="0000FF"/>
                </a:solidFill>
                <a:latin typeface="Times New Roman" panose="02020603050405020304" pitchFamily="18" charset="0"/>
                <a:cs typeface="Times New Roman" panose="02020603050405020304" pitchFamily="18" charset="0"/>
              </a:rPr>
              <a:t>- Cậu bé yêu cầu sứ giả điều gì?</a:t>
            </a:r>
          </a:p>
          <a:p>
            <a:pPr defTabSz="1219170" eaLnBrk="1" fontAlgn="base" hangingPunct="1">
              <a:spcBef>
                <a:spcPct val="0"/>
              </a:spcBef>
              <a:spcAft>
                <a:spcPct val="0"/>
              </a:spcAft>
            </a:pPr>
            <a:r>
              <a:rPr lang="en-US" altLang="en-US" sz="4267" b="1">
                <a:solidFill>
                  <a:srgbClr val="0000FF"/>
                </a:solidFill>
                <a:latin typeface="Times New Roman" panose="02020603050405020304" pitchFamily="18" charset="0"/>
                <a:cs typeface="Times New Roman" panose="02020603050405020304" pitchFamily="18" charset="0"/>
              </a:rPr>
              <a:t>- Đức Vua quyết định như thế nào sau lần thử tài thứ hai?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2643"/>
                                        </p:tgtEl>
                                        <p:attrNameLst>
                                          <p:attrName>style.visibility</p:attrName>
                                        </p:attrNameLst>
                                      </p:cBhvr>
                                      <p:to>
                                        <p:strVal val="visible"/>
                                      </p:to>
                                    </p:set>
                                    <p:anim calcmode="discrete" valueType="clr">
                                      <p:cBhvr override="childStyle">
                                        <p:cTn id="7" dur="80"/>
                                        <p:tgtEl>
                                          <p:spTgt spid="2826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2643"/>
                                        </p:tgtEl>
                                        <p:attrNameLst>
                                          <p:attrName>fillcolor</p:attrName>
                                        </p:attrNameLst>
                                      </p:cBhvr>
                                      <p:tavLst>
                                        <p:tav tm="0">
                                          <p:val>
                                            <p:clrVal>
                                              <a:schemeClr val="accent2"/>
                                            </p:clrVal>
                                          </p:val>
                                        </p:tav>
                                        <p:tav tm="50000">
                                          <p:val>
                                            <p:clrVal>
                                              <a:schemeClr val="hlink"/>
                                            </p:clrVal>
                                          </p:val>
                                        </p:tav>
                                      </p:tavLst>
                                    </p:anim>
                                    <p:set>
                                      <p:cBhvr>
                                        <p:cTn id="9" dur="80"/>
                                        <p:tgtEl>
                                          <p:spTgt spid="2826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F0CDBA-51C3-4DFB-9322-4541047522F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68697" t="30310" r="10580" b="19705"/>
          <a:stretch/>
        </p:blipFill>
        <p:spPr>
          <a:xfrm>
            <a:off x="1325881" y="106680"/>
            <a:ext cx="4495800" cy="6097044"/>
          </a:xfrm>
          <a:prstGeom prst="rect">
            <a:avLst/>
          </a:prstGeom>
        </p:spPr>
      </p:pic>
      <p:sp>
        <p:nvSpPr>
          <p:cNvPr id="5" name="Rectangle: Rounded Corners 4">
            <a:extLst>
              <a:ext uri="{FF2B5EF4-FFF2-40B4-BE49-F238E27FC236}">
                <a16:creationId xmlns:a16="http://schemas.microsoft.com/office/drawing/2014/main" id="{D0C54BFE-8FFD-4BD1-BE9F-633AE0B27A3D}"/>
              </a:ext>
            </a:extLst>
          </p:cNvPr>
          <p:cNvSpPr/>
          <p:nvPr/>
        </p:nvSpPr>
        <p:spPr>
          <a:xfrm>
            <a:off x="6690359" y="1143000"/>
            <a:ext cx="4191000" cy="4572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anose="02020603050405020304" pitchFamily="18" charset="0"/>
                <a:cs typeface="Times New Roman" panose="02020603050405020304" pitchFamily="18" charset="0"/>
              </a:rPr>
              <a:t>Cậu bé yêu cầu sứ giả về tâu Vua rèn chiếc kim thành con dao sắc để xẻ thịt chim. Vua biết tìm được người tài nên trọng thưởng cho cậu bé.</a:t>
            </a:r>
          </a:p>
        </p:txBody>
      </p:sp>
    </p:spTree>
    <p:extLst>
      <p:ext uri="{BB962C8B-B14F-4D97-AF65-F5344CB8AC3E}">
        <p14:creationId xmlns:p14="http://schemas.microsoft.com/office/powerpoint/2010/main" val="1136060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Star-05-june">
            <a:hlinkClick r:id="rId2" action="ppaction://hlinksldjump"/>
            <a:extLst>
              <a:ext uri="{FF2B5EF4-FFF2-40B4-BE49-F238E27FC236}">
                <a16:creationId xmlns:a16="http://schemas.microsoft.com/office/drawing/2014/main" id="{4509A46E-A230-48C0-8512-5CD8BCA604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22000" y="4978400"/>
            <a:ext cx="96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1" name="Group 37">
            <a:extLst>
              <a:ext uri="{FF2B5EF4-FFF2-40B4-BE49-F238E27FC236}">
                <a16:creationId xmlns:a16="http://schemas.microsoft.com/office/drawing/2014/main" id="{9678B72C-F9D5-4BA0-8A84-E46BDEEB4496}"/>
              </a:ext>
            </a:extLst>
          </p:cNvPr>
          <p:cNvGrpSpPr>
            <a:grpSpLocks/>
          </p:cNvGrpSpPr>
          <p:nvPr/>
        </p:nvGrpSpPr>
        <p:grpSpPr bwMode="auto">
          <a:xfrm>
            <a:off x="7320361" y="1930401"/>
            <a:ext cx="4871639" cy="3824822"/>
            <a:chOff x="371" y="1440"/>
            <a:chExt cx="5101" cy="2711"/>
          </a:xfrm>
        </p:grpSpPr>
        <p:pic>
          <p:nvPicPr>
            <p:cNvPr id="17418" name="Picture 12">
              <a:extLst>
                <a:ext uri="{FF2B5EF4-FFF2-40B4-BE49-F238E27FC236}">
                  <a16:creationId xmlns:a16="http://schemas.microsoft.com/office/drawing/2014/main" id="{87BF74AE-4536-40A6-A0BF-496284488E50}"/>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l="5357" r="1785"/>
            <a:stretch>
              <a:fillRect/>
            </a:stretch>
          </p:blipFill>
          <p:spPr bwMode="auto">
            <a:xfrm>
              <a:off x="384" y="1440"/>
              <a:ext cx="5088" cy="2592"/>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17419" name="Group 29">
              <a:extLst>
                <a:ext uri="{FF2B5EF4-FFF2-40B4-BE49-F238E27FC236}">
                  <a16:creationId xmlns:a16="http://schemas.microsoft.com/office/drawing/2014/main" id="{29AB84DD-18D8-431A-84B4-A35A5BDAC980}"/>
                </a:ext>
              </a:extLst>
            </p:cNvPr>
            <p:cNvGrpSpPr>
              <a:grpSpLocks/>
            </p:cNvGrpSpPr>
            <p:nvPr/>
          </p:nvGrpSpPr>
          <p:grpSpPr bwMode="auto">
            <a:xfrm>
              <a:off x="371" y="3678"/>
              <a:ext cx="408" cy="473"/>
              <a:chOff x="419" y="3699"/>
              <a:chExt cx="408" cy="473"/>
            </a:xfrm>
          </p:grpSpPr>
          <p:grpSp>
            <p:nvGrpSpPr>
              <p:cNvPr id="17420" name="Group 30">
                <a:extLst>
                  <a:ext uri="{FF2B5EF4-FFF2-40B4-BE49-F238E27FC236}">
                    <a16:creationId xmlns:a16="http://schemas.microsoft.com/office/drawing/2014/main" id="{22F4B0AF-A230-44A9-925A-59987AF96556}"/>
                  </a:ext>
                </a:extLst>
              </p:cNvPr>
              <p:cNvGrpSpPr>
                <a:grpSpLocks/>
              </p:cNvGrpSpPr>
              <p:nvPr/>
            </p:nvGrpSpPr>
            <p:grpSpPr bwMode="auto">
              <a:xfrm>
                <a:off x="432" y="3699"/>
                <a:ext cx="384" cy="473"/>
                <a:chOff x="1289" y="587"/>
                <a:chExt cx="668" cy="887"/>
              </a:xfrm>
            </p:grpSpPr>
            <p:sp>
              <p:nvSpPr>
                <p:cNvPr id="17422" name="Oval 31">
                  <a:extLst>
                    <a:ext uri="{FF2B5EF4-FFF2-40B4-BE49-F238E27FC236}">
                      <a16:creationId xmlns:a16="http://schemas.microsoft.com/office/drawing/2014/main" id="{589943D0-6F43-43FB-B183-1308F6A4B51A}"/>
                    </a:ext>
                  </a:extLst>
                </p:cNvPr>
                <p:cNvSpPr>
                  <a:spLocks noChangeArrowheads="1"/>
                </p:cNvSpPr>
                <p:nvPr/>
              </p:nvSpPr>
              <p:spPr bwMode="gray">
                <a:xfrm>
                  <a:off x="1289" y="611"/>
                  <a:ext cx="668" cy="863"/>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7423" name="Oval 32">
                  <a:extLst>
                    <a:ext uri="{FF2B5EF4-FFF2-40B4-BE49-F238E27FC236}">
                      <a16:creationId xmlns:a16="http://schemas.microsoft.com/office/drawing/2014/main" id="{063AFAB4-F8C1-4F1D-868C-4016A9ABAED1}"/>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7424" name="Oval 33">
                  <a:extLst>
                    <a:ext uri="{FF2B5EF4-FFF2-40B4-BE49-F238E27FC236}">
                      <a16:creationId xmlns:a16="http://schemas.microsoft.com/office/drawing/2014/main" id="{10BD59F8-2779-44F0-8965-A29329B2D4FF}"/>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7425" name="Oval 34">
                  <a:extLst>
                    <a:ext uri="{FF2B5EF4-FFF2-40B4-BE49-F238E27FC236}">
                      <a16:creationId xmlns:a16="http://schemas.microsoft.com/office/drawing/2014/main" id="{269B22B3-2CCD-43A6-9A01-DF927F0267C1}"/>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sp>
              <p:nvSpPr>
                <p:cNvPr id="17426" name="Oval 35">
                  <a:extLst>
                    <a:ext uri="{FF2B5EF4-FFF2-40B4-BE49-F238E27FC236}">
                      <a16:creationId xmlns:a16="http://schemas.microsoft.com/office/drawing/2014/main" id="{157CF804-08D0-4F58-A1BA-03283847C421}"/>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endParaRPr lang="en-US" altLang="en-US" sz="2400">
                    <a:solidFill>
                      <a:srgbClr val="000000"/>
                    </a:solidFill>
                  </a:endParaRPr>
                </a:p>
              </p:txBody>
            </p:sp>
          </p:grpSp>
          <p:sp>
            <p:nvSpPr>
              <p:cNvPr id="17421" name="Text Box 36">
                <a:extLst>
                  <a:ext uri="{FF2B5EF4-FFF2-40B4-BE49-F238E27FC236}">
                    <a16:creationId xmlns:a16="http://schemas.microsoft.com/office/drawing/2014/main" id="{A55F4081-2FDF-4618-A4A8-99CEEA5476F5}"/>
                  </a:ext>
                </a:extLst>
              </p:cNvPr>
              <p:cNvSpPr txBox="1">
                <a:spLocks noChangeArrowheads="1"/>
              </p:cNvSpPr>
              <p:nvPr/>
            </p:nvSpPr>
            <p:spPr bwMode="gray">
              <a:xfrm>
                <a:off x="419" y="3722"/>
                <a:ext cx="408"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eaLnBrk="1" fontAlgn="base" hangingPunct="1">
                  <a:spcBef>
                    <a:spcPct val="0"/>
                  </a:spcBef>
                  <a:spcAft>
                    <a:spcPct val="0"/>
                  </a:spcAft>
                </a:pPr>
                <a:r>
                  <a:rPr lang="en-US" altLang="en-US" sz="3200" b="1">
                    <a:solidFill>
                      <a:srgbClr val="CC0000"/>
                    </a:solidFill>
                    <a:latin typeface="Times New Roman" panose="02020603050405020304" pitchFamily="18" charset="0"/>
                  </a:rPr>
                  <a:t>3</a:t>
                </a:r>
              </a:p>
            </p:txBody>
          </p:sp>
        </p:grpSp>
      </p:grpSp>
      <p:sp>
        <p:nvSpPr>
          <p:cNvPr id="17415" name="WordArt 48">
            <a:extLst>
              <a:ext uri="{FF2B5EF4-FFF2-40B4-BE49-F238E27FC236}">
                <a16:creationId xmlns:a16="http://schemas.microsoft.com/office/drawing/2014/main" id="{A3C7EBDC-A3DD-4982-A95A-8AE7C35CE6A7}"/>
              </a:ext>
            </a:extLst>
          </p:cNvPr>
          <p:cNvSpPr>
            <a:spLocks noChangeArrowheads="1" noChangeShapeType="1" noTextEdit="1"/>
          </p:cNvSpPr>
          <p:nvPr/>
        </p:nvSpPr>
        <p:spPr bwMode="auto">
          <a:xfrm>
            <a:off x="406400" y="177800"/>
            <a:ext cx="3657600" cy="914400"/>
          </a:xfrm>
          <a:prstGeom prst="rect">
            <a:avLst/>
          </a:prstGeom>
        </p:spPr>
        <p:txBody>
          <a:bodyPr wrap="none" fromWordArt="1">
            <a:prstTxWarp prst="textPlain">
              <a:avLst>
                <a:gd name="adj" fmla="val 50000"/>
              </a:avLst>
            </a:prstTxWarp>
          </a:bodyPr>
          <a:lstStyle/>
          <a:p>
            <a:pPr algn="ctr" defTabSz="1219170" fontAlgn="base">
              <a:spcBef>
                <a:spcPct val="0"/>
              </a:spcBef>
              <a:spcAft>
                <a:spcPct val="0"/>
              </a:spcAft>
            </a:pPr>
            <a:r>
              <a:rPr lang="en-US" sz="4800" b="1" i="1" kern="10">
                <a:ln w="9525">
                  <a:solidFill>
                    <a:srgbClr val="800000"/>
                  </a:solidFill>
                  <a:round/>
                  <a:headEnd/>
                  <a:tailEnd/>
                </a:ln>
                <a:solidFill>
                  <a:srgbClr val="80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Kể chuyện</a:t>
            </a:r>
          </a:p>
        </p:txBody>
      </p:sp>
      <p:sp>
        <p:nvSpPr>
          <p:cNvPr id="17416" name="Text Box 49">
            <a:extLst>
              <a:ext uri="{FF2B5EF4-FFF2-40B4-BE49-F238E27FC236}">
                <a16:creationId xmlns:a16="http://schemas.microsoft.com/office/drawing/2014/main" id="{EEA78753-F48C-43E1-B4F1-DAC6E12D9F5C}"/>
              </a:ext>
            </a:extLst>
          </p:cNvPr>
          <p:cNvSpPr txBox="1">
            <a:spLocks noChangeArrowheads="1"/>
          </p:cNvSpPr>
          <p:nvPr/>
        </p:nvSpPr>
        <p:spPr bwMode="auto">
          <a:xfrm>
            <a:off x="4470400" y="406400"/>
            <a:ext cx="7721600" cy="111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76319" eaLnBrk="1" fontAlgn="base" hangingPunct="1">
              <a:spcBef>
                <a:spcPct val="0"/>
              </a:spcBef>
              <a:spcAft>
                <a:spcPct val="0"/>
              </a:spcAft>
            </a:pPr>
            <a:r>
              <a:rPr lang="en-US" altLang="en-US" sz="3333" b="1">
                <a:solidFill>
                  <a:srgbClr val="006600"/>
                </a:solidFill>
                <a:latin typeface="Times New Roman" panose="02020603050405020304" pitchFamily="18" charset="0"/>
                <a:cs typeface="Times New Roman" panose="02020603050405020304" pitchFamily="18" charset="0"/>
              </a:rPr>
              <a:t>* Dựa vào tranh các tranh  kể lại từng đoạn của câu chuyện</a:t>
            </a:r>
            <a:r>
              <a:rPr lang="en-US" altLang="en-US" sz="3333" b="1">
                <a:solidFill>
                  <a:srgbClr val="000000"/>
                </a:solidFill>
                <a:latin typeface="Times New Roman" panose="02020603050405020304" pitchFamily="18" charset="0"/>
                <a:cs typeface="Times New Roman" panose="02020603050405020304" pitchFamily="18" charset="0"/>
              </a:rPr>
              <a:t> </a:t>
            </a:r>
            <a:r>
              <a:rPr lang="en-US" altLang="en-US" sz="3333" b="1" i="1">
                <a:solidFill>
                  <a:srgbClr val="800000"/>
                </a:solidFill>
                <a:latin typeface="Times New Roman" panose="02020603050405020304" pitchFamily="18" charset="0"/>
                <a:cs typeface="Times New Roman" panose="02020603050405020304" pitchFamily="18" charset="0"/>
              </a:rPr>
              <a:t>Cậu bé thông minh.</a:t>
            </a:r>
          </a:p>
        </p:txBody>
      </p:sp>
      <p:sp>
        <p:nvSpPr>
          <p:cNvPr id="239666" name="Text Box 50">
            <a:extLst>
              <a:ext uri="{FF2B5EF4-FFF2-40B4-BE49-F238E27FC236}">
                <a16:creationId xmlns:a16="http://schemas.microsoft.com/office/drawing/2014/main" id="{FB8B0599-7D2F-4349-9B56-D035FA4C9043}"/>
              </a:ext>
            </a:extLst>
          </p:cNvPr>
          <p:cNvSpPr txBox="1">
            <a:spLocks noChangeArrowheads="1"/>
          </p:cNvSpPr>
          <p:nvPr/>
        </p:nvSpPr>
        <p:spPr bwMode="auto">
          <a:xfrm>
            <a:off x="27709" y="1530351"/>
            <a:ext cx="7416800" cy="522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Hôm</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sau</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nhà</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vua</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cho</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người</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đem</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đến</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một</a:t>
            </a:r>
            <a:r>
              <a:rPr lang="en-US" altLang="en-US" sz="3333" b="1" dirty="0">
                <a:solidFill>
                  <a:srgbClr val="0000FF"/>
                </a:solidFill>
                <a:latin typeface="Times New Roman" panose="02020603050405020304" pitchFamily="18" charset="0"/>
                <a:cs typeface="Times New Roman" panose="02020603050405020304" pitchFamily="18" charset="0"/>
              </a:rPr>
              <a:t> con </a:t>
            </a:r>
            <a:r>
              <a:rPr lang="en-US" altLang="en-US" sz="3333" b="1" dirty="0" err="1">
                <a:solidFill>
                  <a:srgbClr val="0000FF"/>
                </a:solidFill>
                <a:latin typeface="Times New Roman" panose="02020603050405020304" pitchFamily="18" charset="0"/>
                <a:cs typeface="Times New Roman" panose="02020603050405020304" pitchFamily="18" charset="0"/>
              </a:rPr>
              <a:t>chim</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sẻ</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nhỏ</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bảo</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cậu</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bé</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làm</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ba</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mâm</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cỗ</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Cậu</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bé</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đưa</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cho</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sứ</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giả</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một</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chiếc</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kim</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khâu</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nói</a:t>
            </a:r>
            <a:r>
              <a:rPr lang="en-US" altLang="en-US" sz="3333" b="1" dirty="0">
                <a:solidFill>
                  <a:srgbClr val="0000FF"/>
                </a:solidFill>
                <a:latin typeface="Times New Roman" panose="02020603050405020304" pitchFamily="18" charset="0"/>
                <a:cs typeface="Times New Roman" panose="02020603050405020304" pitchFamily="18" charset="0"/>
              </a:rPr>
              <a:t>:</a:t>
            </a:r>
          </a:p>
          <a:p>
            <a:pPr defTabSz="1219170" eaLnBrk="1" fontAlgn="base" hangingPunct="1">
              <a:spcBef>
                <a:spcPct val="0"/>
              </a:spcBef>
              <a:spcAft>
                <a:spcPct val="0"/>
              </a:spcAft>
            </a:pPr>
            <a:r>
              <a:rPr lang="en-US" altLang="en-US" sz="3333" b="1" dirty="0">
                <a:solidFill>
                  <a:srgbClr val="0000FF"/>
                </a:solidFill>
                <a:latin typeface="Times New Roman" panose="02020603050405020304" pitchFamily="18" charset="0"/>
                <a:cs typeface="Times New Roman" panose="02020603050405020304" pitchFamily="18" charset="0"/>
              </a:rPr>
              <a:t>  - Xin </a:t>
            </a:r>
            <a:r>
              <a:rPr lang="en-US" altLang="en-US" sz="3333" b="1" dirty="0" err="1">
                <a:solidFill>
                  <a:srgbClr val="0000FF"/>
                </a:solidFill>
                <a:latin typeface="Times New Roman" panose="02020603050405020304" pitchFamily="18" charset="0"/>
                <a:cs typeface="Times New Roman" panose="02020603050405020304" pitchFamily="18" charset="0"/>
              </a:rPr>
              <a:t>ông</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về</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tâu</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Đức</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Vua</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rèn</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cho</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tôi</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chiếc</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kim</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này</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thành</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một</a:t>
            </a:r>
            <a:r>
              <a:rPr lang="en-US" altLang="en-US" sz="3333" b="1" dirty="0">
                <a:solidFill>
                  <a:srgbClr val="0000FF"/>
                </a:solidFill>
                <a:latin typeface="Times New Roman" panose="02020603050405020304" pitchFamily="18" charset="0"/>
                <a:cs typeface="Times New Roman" panose="02020603050405020304" pitchFamily="18" charset="0"/>
              </a:rPr>
              <a:t> con </a:t>
            </a:r>
            <a:r>
              <a:rPr lang="en-US" altLang="en-US" sz="3333" b="1" dirty="0" err="1">
                <a:solidFill>
                  <a:srgbClr val="0000FF"/>
                </a:solidFill>
                <a:latin typeface="Times New Roman" panose="02020603050405020304" pitchFamily="18" charset="0"/>
                <a:cs typeface="Times New Roman" panose="02020603050405020304" pitchFamily="18" charset="0"/>
              </a:rPr>
              <a:t>dao</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thật</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sắc</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để</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xẻ</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thịt</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chim</a:t>
            </a:r>
            <a:r>
              <a:rPr lang="en-US" altLang="en-US" sz="3333" b="1" dirty="0">
                <a:solidFill>
                  <a:srgbClr val="0000FF"/>
                </a:solidFill>
                <a:latin typeface="Times New Roman" panose="02020603050405020304" pitchFamily="18" charset="0"/>
                <a:cs typeface="Times New Roman" panose="02020603050405020304" pitchFamily="18" charset="0"/>
              </a:rPr>
              <a:t>.</a:t>
            </a:r>
          </a:p>
          <a:p>
            <a:pPr defTabSz="1219170" eaLnBrk="1" fontAlgn="base" hangingPunct="1">
              <a:spcBef>
                <a:spcPct val="0"/>
              </a:spcBef>
              <a:spcAft>
                <a:spcPct val="0"/>
              </a:spcAft>
            </a:pPr>
            <a:r>
              <a:rPr lang="en-US" altLang="en-US" sz="3333" b="1" dirty="0">
                <a:solidFill>
                  <a:srgbClr val="0000FF"/>
                </a:solidFill>
                <a:latin typeface="Times New Roman" panose="02020603050405020304" pitchFamily="18" charset="0"/>
                <a:cs typeface="Times New Roman" panose="02020603050405020304" pitchFamily="18" charset="0"/>
              </a:rPr>
              <a:t>  - </a:t>
            </a:r>
            <a:r>
              <a:rPr lang="en-US" altLang="en-US" sz="3333" b="1" dirty="0" err="1">
                <a:solidFill>
                  <a:srgbClr val="0000FF"/>
                </a:solidFill>
                <a:latin typeface="Times New Roman" panose="02020603050405020304" pitchFamily="18" charset="0"/>
                <a:cs typeface="Times New Roman" panose="02020603050405020304" pitchFamily="18" charset="0"/>
              </a:rPr>
              <a:t>Vua</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biết</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là</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đã</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tìm</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được</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người</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giỏi</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bèn</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trọng</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thưởng</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cho</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cậu</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bé</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và</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gửi</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cậu</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bé</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vào</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trường</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học</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để</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luyện</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thành</a:t>
            </a:r>
            <a:r>
              <a:rPr lang="en-US" altLang="en-US" sz="3333" b="1" dirty="0">
                <a:solidFill>
                  <a:srgbClr val="0000FF"/>
                </a:solidFill>
                <a:latin typeface="Times New Roman" panose="02020603050405020304" pitchFamily="18" charset="0"/>
                <a:cs typeface="Times New Roman" panose="02020603050405020304" pitchFamily="18" charset="0"/>
              </a:rPr>
              <a:t> </a:t>
            </a:r>
            <a:r>
              <a:rPr lang="en-US" altLang="en-US" sz="3333" b="1" dirty="0" err="1">
                <a:solidFill>
                  <a:srgbClr val="0000FF"/>
                </a:solidFill>
                <a:latin typeface="Times New Roman" panose="02020603050405020304" pitchFamily="18" charset="0"/>
                <a:cs typeface="Times New Roman" panose="02020603050405020304" pitchFamily="18" charset="0"/>
              </a:rPr>
              <a:t>tài</a:t>
            </a:r>
            <a:r>
              <a:rPr lang="en-US" altLang="en-US" sz="3333"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9666"/>
                                        </p:tgtEl>
                                        <p:attrNameLst>
                                          <p:attrName>style.visibility</p:attrName>
                                        </p:attrNameLst>
                                      </p:cBhvr>
                                      <p:to>
                                        <p:strVal val="visible"/>
                                      </p:to>
                                    </p:set>
                                    <p:anim calcmode="discrete" valueType="clr">
                                      <p:cBhvr override="childStyle">
                                        <p:cTn id="7" dur="80"/>
                                        <p:tgtEl>
                                          <p:spTgt spid="2396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9666"/>
                                        </p:tgtEl>
                                        <p:attrNameLst>
                                          <p:attrName>fillcolor</p:attrName>
                                        </p:attrNameLst>
                                      </p:cBhvr>
                                      <p:tavLst>
                                        <p:tav tm="0">
                                          <p:val>
                                            <p:clrVal>
                                              <a:schemeClr val="accent2"/>
                                            </p:clrVal>
                                          </p:val>
                                        </p:tav>
                                        <p:tav tm="50000">
                                          <p:val>
                                            <p:clrVal>
                                              <a:schemeClr val="hlink"/>
                                            </p:clrVal>
                                          </p:val>
                                        </p:tav>
                                      </p:tavLst>
                                    </p:anim>
                                    <p:set>
                                      <p:cBhvr>
                                        <p:cTn id="9" dur="80"/>
                                        <p:tgtEl>
                                          <p:spTgt spid="2396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13"/>
            <a:ext cx="11811000" cy="1200329"/>
          </a:xfrm>
          <a:prstGeom prst="rect">
            <a:avLst/>
          </a:prstGeom>
        </p:spPr>
        <p:txBody>
          <a:bodyPr wrap="square">
            <a:spAutoFit/>
          </a:bodyPr>
          <a:lstStyle/>
          <a:p>
            <a:pPr lvl="0" algn="ctr"/>
            <a:r>
              <a:rPr lang="en-US" sz="3600" b="1">
                <a:solidFill>
                  <a:prstClr val="black"/>
                </a:solidFill>
                <a:latin typeface="Times New Roman" pitchFamily="18" charset="0"/>
                <a:cs typeface="Times New Roman" pitchFamily="18" charset="0"/>
              </a:rPr>
              <a:t>Kể </a:t>
            </a:r>
            <a:r>
              <a:rPr lang="en-US" sz="3600" b="1" dirty="0" err="1">
                <a:solidFill>
                  <a:prstClr val="black"/>
                </a:solidFill>
                <a:latin typeface="Times New Roman" pitchFamily="18" charset="0"/>
                <a:cs typeface="Times New Roman" pitchFamily="18" charset="0"/>
              </a:rPr>
              <a:t>chuyện</a:t>
            </a:r>
            <a:endParaRPr lang="en-US" sz="3600" b="1" dirty="0">
              <a:solidFill>
                <a:prstClr val="black"/>
              </a:solidFill>
              <a:latin typeface="Times New Roman" pitchFamily="18" charset="0"/>
              <a:cs typeface="Times New Roman" pitchFamily="18" charset="0"/>
            </a:endParaRPr>
          </a:p>
          <a:p>
            <a:pPr lvl="0" algn="ctr"/>
            <a:r>
              <a:rPr lang="en-US" sz="3600">
                <a:solidFill>
                  <a:srgbClr val="FF0000"/>
                </a:solidFill>
                <a:latin typeface="Times New Roman" pitchFamily="18" charset="0"/>
                <a:cs typeface="Times New Roman" pitchFamily="18" charset="0"/>
              </a:rPr>
              <a:t>Cậu bé thông minh</a:t>
            </a:r>
            <a:endParaRPr lang="en-US" sz="3600" dirty="0">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4D146E43-B5AB-45EB-9B85-E72AF5A9764E}"/>
              </a:ext>
            </a:extLst>
          </p:cNvPr>
          <p:cNvPicPr>
            <a:picLocks noChangeAspect="1"/>
          </p:cNvPicPr>
          <p:nvPr/>
        </p:nvPicPr>
        <p:blipFill rotWithShape="1">
          <a:blip r:embed="rId2"/>
          <a:srcRect l="37500" t="21097" r="10000" b="17762"/>
          <a:stretch/>
        </p:blipFill>
        <p:spPr>
          <a:xfrm>
            <a:off x="1676400" y="1317159"/>
            <a:ext cx="8229600" cy="5388428"/>
          </a:xfrm>
          <a:prstGeom prst="rect">
            <a:avLst/>
          </a:prstGeom>
        </p:spPr>
      </p:pic>
    </p:spTree>
    <p:extLst>
      <p:ext uri="{BB962C8B-B14F-4D97-AF65-F5344CB8AC3E}">
        <p14:creationId xmlns:p14="http://schemas.microsoft.com/office/powerpoint/2010/main" val="338086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F9081B-2000-4955-BCF2-BBFC3B6ED78A}"/>
              </a:ext>
            </a:extLst>
          </p:cNvPr>
          <p:cNvPicPr>
            <a:picLocks noChangeAspect="1"/>
          </p:cNvPicPr>
          <p:nvPr/>
        </p:nvPicPr>
        <p:blipFill rotWithShape="1">
          <a:blip r:embed="rId2"/>
          <a:srcRect l="52500" t="13315" r="18750" b="11092"/>
          <a:stretch/>
        </p:blipFill>
        <p:spPr>
          <a:xfrm>
            <a:off x="1154529" y="152400"/>
            <a:ext cx="4164723" cy="6156547"/>
          </a:xfrm>
          <a:prstGeom prst="rect">
            <a:avLst/>
          </a:prstGeom>
        </p:spPr>
      </p:pic>
      <p:sp>
        <p:nvSpPr>
          <p:cNvPr id="3" name="Rectangle: Rounded Corners 2">
            <a:extLst>
              <a:ext uri="{FF2B5EF4-FFF2-40B4-BE49-F238E27FC236}">
                <a16:creationId xmlns:a16="http://schemas.microsoft.com/office/drawing/2014/main" id="{9B7F038F-1624-41B9-8020-614A100DF853}"/>
              </a:ext>
            </a:extLst>
          </p:cNvPr>
          <p:cNvSpPr/>
          <p:nvPr/>
        </p:nvSpPr>
        <p:spPr>
          <a:xfrm>
            <a:off x="5867400" y="1752600"/>
            <a:ext cx="5715000" cy="3048000"/>
          </a:xfrm>
          <a:prstGeom prst="roundRect">
            <a:avLst/>
          </a:prstGeom>
          <a:solidFill>
            <a:srgbClr val="E0FA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Măng non là măng mới nhú và thường được dùng để nói về lứa tuổi thiếu niên, nhi đồng hay còn gọi là thế hệ măng non.</a:t>
            </a:r>
          </a:p>
        </p:txBody>
      </p:sp>
    </p:spTree>
    <p:extLst>
      <p:ext uri="{BB962C8B-B14F-4D97-AF65-F5344CB8AC3E}">
        <p14:creationId xmlns:p14="http://schemas.microsoft.com/office/powerpoint/2010/main" val="318699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AR01">
            <a:extLst>
              <a:ext uri="{FF2B5EF4-FFF2-40B4-BE49-F238E27FC236}">
                <a16:creationId xmlns:a16="http://schemas.microsoft.com/office/drawing/2014/main" id="{6562DA29-A18A-4026-B8D1-06C574B29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0"/>
            <a:ext cx="1158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22">
            <a:extLst>
              <a:ext uri="{FF2B5EF4-FFF2-40B4-BE49-F238E27FC236}">
                <a16:creationId xmlns:a16="http://schemas.microsoft.com/office/drawing/2014/main" id="{2B376F7B-8EF4-4C93-A9B4-51055CEBE10A}"/>
              </a:ext>
            </a:extLst>
          </p:cNvPr>
          <p:cNvSpPr txBox="1">
            <a:spLocks noChangeArrowheads="1"/>
          </p:cNvSpPr>
          <p:nvPr/>
        </p:nvSpPr>
        <p:spPr bwMode="auto">
          <a:xfrm>
            <a:off x="50800" y="27630"/>
            <a:ext cx="117856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76319" eaLnBrk="1" fontAlgn="base" hangingPunct="1">
              <a:spcBef>
                <a:spcPct val="50000"/>
              </a:spcBef>
              <a:spcAft>
                <a:spcPct val="0"/>
              </a:spcAft>
            </a:pPr>
            <a:r>
              <a:rPr lang="en-US" altLang="en-US" sz="4267" b="1" u="sng" dirty="0" err="1">
                <a:solidFill>
                  <a:srgbClr val="0000FF"/>
                </a:solidFill>
                <a:latin typeface="Times New Roman" panose="02020603050405020304" pitchFamily="18" charset="0"/>
              </a:rPr>
              <a:t>Tập</a:t>
            </a:r>
            <a:r>
              <a:rPr lang="en-US" altLang="en-US" sz="4267" b="1" u="sng" dirty="0">
                <a:solidFill>
                  <a:srgbClr val="0000FF"/>
                </a:solidFill>
                <a:latin typeface="Times New Roman" panose="02020603050405020304" pitchFamily="18" charset="0"/>
              </a:rPr>
              <a:t> </a:t>
            </a:r>
            <a:r>
              <a:rPr lang="en-US" altLang="en-US" sz="4267" b="1" u="sng" dirty="0" err="1">
                <a:solidFill>
                  <a:srgbClr val="0000FF"/>
                </a:solidFill>
                <a:latin typeface="Times New Roman" panose="02020603050405020304" pitchFamily="18" charset="0"/>
              </a:rPr>
              <a:t>đọc</a:t>
            </a:r>
            <a:r>
              <a:rPr lang="en-US" altLang="en-US" sz="4267" b="1" u="sng" dirty="0">
                <a:solidFill>
                  <a:srgbClr val="0000FF"/>
                </a:solidFill>
                <a:latin typeface="Times New Roman" panose="02020603050405020304" pitchFamily="18" charset="0"/>
              </a:rPr>
              <a:t> – </a:t>
            </a:r>
            <a:r>
              <a:rPr lang="en-US" altLang="en-US" sz="4267" b="1" u="sng" dirty="0" err="1">
                <a:solidFill>
                  <a:srgbClr val="0000FF"/>
                </a:solidFill>
                <a:latin typeface="Times New Roman" panose="02020603050405020304" pitchFamily="18" charset="0"/>
              </a:rPr>
              <a:t>Kể</a:t>
            </a:r>
            <a:r>
              <a:rPr lang="en-US" altLang="en-US" sz="4267" b="1" u="sng" dirty="0">
                <a:solidFill>
                  <a:srgbClr val="0000FF"/>
                </a:solidFill>
                <a:latin typeface="Times New Roman" panose="02020603050405020304" pitchFamily="18" charset="0"/>
              </a:rPr>
              <a:t> </a:t>
            </a:r>
            <a:r>
              <a:rPr lang="en-US" altLang="en-US" sz="4267" b="1" u="sng" dirty="0" err="1">
                <a:solidFill>
                  <a:srgbClr val="0000FF"/>
                </a:solidFill>
                <a:latin typeface="Times New Roman" panose="02020603050405020304" pitchFamily="18" charset="0"/>
              </a:rPr>
              <a:t>chuyện</a:t>
            </a:r>
            <a:endParaRPr lang="en-US" altLang="en-US" sz="4267" b="1" u="sng" dirty="0">
              <a:solidFill>
                <a:srgbClr val="0000FF"/>
              </a:solidFill>
              <a:latin typeface="Times New Roman" panose="02020603050405020304" pitchFamily="18" charset="0"/>
            </a:endParaRPr>
          </a:p>
        </p:txBody>
      </p:sp>
      <p:sp>
        <p:nvSpPr>
          <p:cNvPr id="19460" name="Text Box 23">
            <a:extLst>
              <a:ext uri="{FF2B5EF4-FFF2-40B4-BE49-F238E27FC236}">
                <a16:creationId xmlns:a16="http://schemas.microsoft.com/office/drawing/2014/main" id="{A15BE433-9F61-4A10-BD1D-B63F61DDA6A0}"/>
              </a:ext>
            </a:extLst>
          </p:cNvPr>
          <p:cNvSpPr txBox="1">
            <a:spLocks noChangeArrowheads="1"/>
          </p:cNvSpPr>
          <p:nvPr/>
        </p:nvSpPr>
        <p:spPr bwMode="auto">
          <a:xfrm>
            <a:off x="0" y="677686"/>
            <a:ext cx="121920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76319" eaLnBrk="1" fontAlgn="base" hangingPunct="1">
              <a:spcBef>
                <a:spcPct val="50000"/>
              </a:spcBef>
              <a:spcAft>
                <a:spcPct val="0"/>
              </a:spcAft>
            </a:pPr>
            <a:r>
              <a:rPr lang="en-US" altLang="en-US" sz="4267" b="1" dirty="0" err="1">
                <a:solidFill>
                  <a:srgbClr val="FF0000"/>
                </a:solidFill>
                <a:latin typeface="Times New Roman" panose="02020603050405020304" pitchFamily="18" charset="0"/>
                <a:cs typeface="Times New Roman" panose="02020603050405020304" pitchFamily="18" charset="0"/>
              </a:rPr>
              <a:t>Cậu</a:t>
            </a:r>
            <a:r>
              <a:rPr lang="en-US" altLang="en-US" sz="4267" b="1" dirty="0">
                <a:solidFill>
                  <a:srgbClr val="FF0000"/>
                </a:solidFill>
                <a:latin typeface="Times New Roman" panose="02020603050405020304" pitchFamily="18" charset="0"/>
                <a:cs typeface="Times New Roman" panose="02020603050405020304" pitchFamily="18" charset="0"/>
              </a:rPr>
              <a:t> </a:t>
            </a:r>
            <a:r>
              <a:rPr lang="en-US" altLang="en-US" sz="4267" b="1" dirty="0" err="1">
                <a:solidFill>
                  <a:srgbClr val="FF0000"/>
                </a:solidFill>
                <a:latin typeface="Times New Roman" panose="02020603050405020304" pitchFamily="18" charset="0"/>
                <a:cs typeface="Times New Roman" panose="02020603050405020304" pitchFamily="18" charset="0"/>
              </a:rPr>
              <a:t>bé</a:t>
            </a:r>
            <a:r>
              <a:rPr lang="en-US" altLang="en-US" sz="4267" b="1" dirty="0">
                <a:solidFill>
                  <a:srgbClr val="FF0000"/>
                </a:solidFill>
                <a:latin typeface="Times New Roman" panose="02020603050405020304" pitchFamily="18" charset="0"/>
                <a:cs typeface="Times New Roman" panose="02020603050405020304" pitchFamily="18" charset="0"/>
              </a:rPr>
              <a:t> </a:t>
            </a:r>
            <a:r>
              <a:rPr lang="en-US" altLang="en-US" sz="4267" b="1" dirty="0" err="1">
                <a:solidFill>
                  <a:srgbClr val="FF0000"/>
                </a:solidFill>
                <a:latin typeface="Times New Roman" panose="02020603050405020304" pitchFamily="18" charset="0"/>
                <a:cs typeface="Times New Roman" panose="02020603050405020304" pitchFamily="18" charset="0"/>
              </a:rPr>
              <a:t>thông</a:t>
            </a:r>
            <a:r>
              <a:rPr lang="en-US" altLang="en-US" sz="4267" b="1" dirty="0">
                <a:solidFill>
                  <a:srgbClr val="FF0000"/>
                </a:solidFill>
                <a:latin typeface="Times New Roman" panose="02020603050405020304" pitchFamily="18" charset="0"/>
                <a:cs typeface="Times New Roman" panose="02020603050405020304" pitchFamily="18" charset="0"/>
              </a:rPr>
              <a:t> </a:t>
            </a:r>
            <a:r>
              <a:rPr lang="en-US" altLang="en-US" sz="4267" b="1" dirty="0" err="1">
                <a:solidFill>
                  <a:srgbClr val="FF0000"/>
                </a:solidFill>
                <a:latin typeface="Times New Roman" panose="02020603050405020304" pitchFamily="18" charset="0"/>
                <a:cs typeface="Times New Roman" panose="02020603050405020304" pitchFamily="18" charset="0"/>
              </a:rPr>
              <a:t>minh</a:t>
            </a:r>
            <a:endParaRPr lang="en-US" altLang="en-US" sz="4267"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A5682FB-6A89-4177-B64D-AB094E04C2D5}"/>
              </a:ext>
            </a:extLst>
          </p:cNvPr>
          <p:cNvSpPr txBox="1">
            <a:spLocks noChangeArrowheads="1"/>
          </p:cNvSpPr>
          <p:nvPr/>
        </p:nvSpPr>
        <p:spPr bwMode="auto">
          <a:xfrm>
            <a:off x="0" y="1376242"/>
            <a:ext cx="118872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4267" b="1">
                <a:solidFill>
                  <a:srgbClr val="006600"/>
                </a:solidFill>
                <a:latin typeface="Times New Roman" panose="02020603050405020304" pitchFamily="18" charset="0"/>
                <a:cs typeface="Times New Roman" panose="02020603050405020304" pitchFamily="18" charset="0"/>
              </a:rPr>
              <a:t>* </a:t>
            </a:r>
            <a:r>
              <a:rPr lang="vi-VN" altLang="en-US" sz="4267" b="1">
                <a:solidFill>
                  <a:srgbClr val="006600"/>
                </a:solidFill>
                <a:latin typeface="Times New Roman" panose="02020603050405020304" pitchFamily="18" charset="0"/>
                <a:cs typeface="Times New Roman" panose="02020603050405020304" pitchFamily="18" charset="0"/>
              </a:rPr>
              <a:t>Em có cảm nghĩ gì về cậu bé trong câu truyện</a:t>
            </a:r>
            <a:r>
              <a:rPr lang="af-ZA" altLang="en-US" sz="4267" b="1">
                <a:solidFill>
                  <a:srgbClr val="006600"/>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E46FFC61-D9FC-4111-B508-B8EBEAC14736}"/>
              </a:ext>
            </a:extLst>
          </p:cNvPr>
          <p:cNvSpPr/>
          <p:nvPr/>
        </p:nvSpPr>
        <p:spPr>
          <a:xfrm>
            <a:off x="0" y="2064159"/>
            <a:ext cx="11952817" cy="7489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defTabSz="1219170" fontAlgn="base">
              <a:spcBef>
                <a:spcPct val="0"/>
              </a:spcBef>
              <a:spcAft>
                <a:spcPct val="0"/>
              </a:spcAft>
              <a:defRPr/>
            </a:pPr>
            <a:r>
              <a:rPr lang="en-US" sz="4267" b="1" dirty="0">
                <a:solidFill>
                  <a:srgbClr val="0000FF"/>
                </a:solidFill>
                <a:latin typeface="Times New Roman" pitchFamily="18" charset="0"/>
                <a:cs typeface="Times New Roman" pitchFamily="18" charset="0"/>
              </a:rPr>
              <a:t>- </a:t>
            </a:r>
            <a:r>
              <a:rPr lang="vi-VN" sz="4267" b="1" dirty="0">
                <a:solidFill>
                  <a:srgbClr val="0000FF"/>
                </a:solidFill>
                <a:latin typeface="Times New Roman" pitchFamily="18" charset="0"/>
                <a:cs typeface="Times New Roman" pitchFamily="18" charset="0"/>
              </a:rPr>
              <a:t>Cậu bé thật </a:t>
            </a:r>
            <a:r>
              <a:rPr lang="en-US" sz="4267" b="1" dirty="0" err="1">
                <a:solidFill>
                  <a:srgbClr val="0000FF"/>
                </a:solidFill>
                <a:latin typeface="Times New Roman" pitchFamily="18" charset="0"/>
                <a:cs typeface="Times New Roman" pitchFamily="18" charset="0"/>
              </a:rPr>
              <a:t>thông</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minh</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tài</a:t>
            </a:r>
            <a:r>
              <a:rPr lang="en-US" sz="4267" b="1" dirty="0">
                <a:solidFill>
                  <a:srgbClr val="0000FF"/>
                </a:solidFill>
                <a:latin typeface="Times New Roman" pitchFamily="18" charset="0"/>
                <a:cs typeface="Times New Roman" pitchFamily="18" charset="0"/>
              </a:rPr>
              <a:t> trí</a:t>
            </a:r>
            <a:r>
              <a:rPr lang="vi-VN" sz="4267" b="1" dirty="0">
                <a:solidFill>
                  <a:srgbClr val="0000FF"/>
                </a:solidFill>
                <a:latin typeface="Times New Roman" pitchFamily="18" charset="0"/>
                <a:cs typeface="Times New Roman" pitchFamily="18" charset="0"/>
              </a:rPr>
              <a:t>.</a:t>
            </a:r>
            <a:endParaRPr lang="en-US" sz="4267" b="1" dirty="0">
              <a:solidFill>
                <a:srgbClr val="0000FF"/>
              </a:solidFill>
              <a:latin typeface="Times New Roman" pitchFamily="18" charset="0"/>
              <a:cs typeface="Times New Roman" pitchFamily="18" charset="0"/>
            </a:endParaRPr>
          </a:p>
        </p:txBody>
      </p:sp>
      <p:sp>
        <p:nvSpPr>
          <p:cNvPr id="2" name="TextBox 6">
            <a:extLst>
              <a:ext uri="{FF2B5EF4-FFF2-40B4-BE49-F238E27FC236}">
                <a16:creationId xmlns:a16="http://schemas.microsoft.com/office/drawing/2014/main" id="{A8AE1818-3D15-4413-81D6-688BF918254D}"/>
              </a:ext>
            </a:extLst>
          </p:cNvPr>
          <p:cNvSpPr txBox="1">
            <a:spLocks noChangeArrowheads="1"/>
          </p:cNvSpPr>
          <p:nvPr/>
        </p:nvSpPr>
        <p:spPr bwMode="auto">
          <a:xfrm>
            <a:off x="0" y="2786878"/>
            <a:ext cx="121920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pPr>
            <a:r>
              <a:rPr lang="en-US" altLang="en-US" sz="4267" b="1" dirty="0">
                <a:solidFill>
                  <a:srgbClr val="006600"/>
                </a:solidFill>
                <a:latin typeface="Times New Roman" panose="02020603050405020304" pitchFamily="18" charset="0"/>
                <a:cs typeface="Times New Roman" panose="02020603050405020304" pitchFamily="18" charset="0"/>
              </a:rPr>
              <a:t>* </a:t>
            </a:r>
            <a:r>
              <a:rPr lang="vi-VN" altLang="en-US" sz="4267" b="1" dirty="0">
                <a:solidFill>
                  <a:srgbClr val="006600"/>
                </a:solidFill>
                <a:latin typeface="Times New Roman" panose="02020603050405020304" pitchFamily="18" charset="0"/>
                <a:cs typeface="Times New Roman" panose="02020603050405020304" pitchFamily="18" charset="0"/>
              </a:rPr>
              <a:t>Em có cảm nghĩ gì về Đức Vua trong câu truyện</a:t>
            </a:r>
            <a:r>
              <a:rPr lang="af-ZA" altLang="en-US" sz="4267" b="1" dirty="0">
                <a:solidFill>
                  <a:srgbClr val="006600"/>
                </a:solidFill>
                <a:latin typeface="Times New Roman" panose="02020603050405020304" pitchFamily="18" charset="0"/>
                <a:cs typeface="Times New Roman" panose="02020603050405020304" pitchFamily="18" charset="0"/>
              </a:rPr>
              <a:t>?</a:t>
            </a:r>
          </a:p>
        </p:txBody>
      </p:sp>
      <p:sp>
        <p:nvSpPr>
          <p:cNvPr id="4" name="Rectangle 2">
            <a:extLst>
              <a:ext uri="{FF2B5EF4-FFF2-40B4-BE49-F238E27FC236}">
                <a16:creationId xmlns:a16="http://schemas.microsoft.com/office/drawing/2014/main" id="{FFAE1130-D6DE-46FC-9314-837169C02D2D}"/>
              </a:ext>
            </a:extLst>
          </p:cNvPr>
          <p:cNvSpPr/>
          <p:nvPr/>
        </p:nvSpPr>
        <p:spPr>
          <a:xfrm>
            <a:off x="0" y="3485434"/>
            <a:ext cx="12192000" cy="206229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defTabSz="1219170" fontAlgn="base">
              <a:spcBef>
                <a:spcPct val="0"/>
              </a:spcBef>
              <a:spcAft>
                <a:spcPct val="0"/>
              </a:spcAft>
              <a:defRPr/>
            </a:pP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Đức</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Vua</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trong</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câu</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chuyện</a:t>
            </a:r>
            <a:r>
              <a:rPr lang="en-US" sz="4267" b="1" dirty="0">
                <a:solidFill>
                  <a:srgbClr val="0000FF"/>
                </a:solidFill>
                <a:latin typeface="Times New Roman" pitchFamily="18" charset="0"/>
                <a:cs typeface="Times New Roman" pitchFamily="18" charset="0"/>
              </a:rPr>
              <a:t> là </a:t>
            </a:r>
            <a:r>
              <a:rPr lang="en-US" sz="4267" b="1" dirty="0" err="1">
                <a:solidFill>
                  <a:srgbClr val="0000FF"/>
                </a:solidFill>
                <a:latin typeface="Times New Roman" pitchFamily="18" charset="0"/>
                <a:cs typeface="Times New Roman" pitchFamily="18" charset="0"/>
              </a:rPr>
              <a:t>một</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ông</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vua</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tốt</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biết</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trọng</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dụng</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người</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tài</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nghi</a:t>
            </a:r>
            <a:r>
              <a:rPr lang="en-US" sz="4267" b="1" dirty="0">
                <a:solidFill>
                  <a:srgbClr val="0000FF"/>
                </a:solidFill>
                <a:latin typeface="Times New Roman" pitchFamily="18" charset="0"/>
                <a:cs typeface="Times New Roman" pitchFamily="18" charset="0"/>
              </a:rPr>
              <a:t>̃ ra </a:t>
            </a:r>
            <a:r>
              <a:rPr lang="en-US" sz="4267" b="1" dirty="0" err="1">
                <a:solidFill>
                  <a:srgbClr val="0000FF"/>
                </a:solidFill>
                <a:latin typeface="Times New Roman" pitchFamily="18" charset="0"/>
                <a:cs typeface="Times New Roman" pitchFamily="18" charset="0"/>
              </a:rPr>
              <a:t>cách</a:t>
            </a:r>
            <a:r>
              <a:rPr lang="en-US" sz="4267" b="1" dirty="0">
                <a:solidFill>
                  <a:srgbClr val="0000FF"/>
                </a:solidFill>
                <a:latin typeface="Times New Roman" pitchFamily="18" charset="0"/>
                <a:cs typeface="Times New Roman" pitchFamily="18" charset="0"/>
              </a:rPr>
              <a:t> hay </a:t>
            </a:r>
            <a:r>
              <a:rPr lang="en-US" sz="4267" b="1" dirty="0" err="1">
                <a:solidFill>
                  <a:srgbClr val="0000FF"/>
                </a:solidFill>
                <a:latin typeface="Times New Roman" pitchFamily="18" charset="0"/>
                <a:cs typeface="Times New Roman" pitchFamily="18" charset="0"/>
              </a:rPr>
              <a:t>đê</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tìm</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được</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người</a:t>
            </a:r>
            <a:r>
              <a:rPr lang="en-US" sz="4267" b="1" dirty="0">
                <a:solidFill>
                  <a:srgbClr val="0000FF"/>
                </a:solidFill>
                <a:latin typeface="Times New Roman" pitchFamily="18" charset="0"/>
                <a:cs typeface="Times New Roman" pitchFamily="18" charset="0"/>
              </a:rPr>
              <a:t> </a:t>
            </a:r>
            <a:r>
              <a:rPr lang="en-US" sz="4267" b="1" dirty="0" err="1">
                <a:solidFill>
                  <a:srgbClr val="0000FF"/>
                </a:solidFill>
                <a:latin typeface="Times New Roman" pitchFamily="18" charset="0"/>
                <a:cs typeface="Times New Roman" pitchFamily="18" charset="0"/>
              </a:rPr>
              <a:t>tài</a:t>
            </a:r>
            <a:r>
              <a:rPr lang="en-US" sz="4267"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9665"/>
            <a:ext cx="6400800" cy="830997"/>
          </a:xfrm>
          <a:prstGeom prst="rect">
            <a:avLst/>
          </a:prstGeom>
          <a:noFill/>
        </p:spPr>
        <p:txBody>
          <a:bodyPr wrap="square" rtlCol="0">
            <a:spAutoFit/>
          </a:bodyPr>
          <a:lstStyle/>
          <a:p>
            <a:pPr algn="ctr"/>
            <a:r>
              <a:rPr lang="en-US" sz="4800" b="1" dirty="0" err="1">
                <a:solidFill>
                  <a:srgbClr val="FF0000"/>
                </a:solidFill>
                <a:latin typeface="Times New Roman" pitchFamily="18" charset="0"/>
                <a:cs typeface="Times New Roman" pitchFamily="18" charset="0"/>
              </a:rPr>
              <a:t>Cậu</a:t>
            </a:r>
            <a:r>
              <a:rPr lang="en-US" sz="4800" b="1" dirty="0">
                <a:solidFill>
                  <a:srgbClr val="FF0000"/>
                </a:solidFill>
                <a:latin typeface="Times New Roman" pitchFamily="18" charset="0"/>
                <a:cs typeface="Times New Roman" pitchFamily="18" charset="0"/>
              </a:rPr>
              <a:t> bé </a:t>
            </a:r>
            <a:r>
              <a:rPr lang="en-US" sz="4800" b="1" dirty="0" err="1">
                <a:solidFill>
                  <a:srgbClr val="FF0000"/>
                </a:solidFill>
                <a:latin typeface="Times New Roman" pitchFamily="18" charset="0"/>
                <a:cs typeface="Times New Roman" pitchFamily="18" charset="0"/>
              </a:rPr>
              <a:t>thông</a:t>
            </a:r>
            <a:r>
              <a:rPr lang="en-US" sz="4800" b="1" dirty="0">
                <a:solidFill>
                  <a:srgbClr val="FF0000"/>
                </a:solidFill>
                <a:latin typeface="Times New Roman" pitchFamily="18" charset="0"/>
                <a:cs typeface="Times New Roman" pitchFamily="18" charset="0"/>
              </a:rPr>
              <a:t> minh</a:t>
            </a:r>
          </a:p>
        </p:txBody>
      </p:sp>
      <p:pic>
        <p:nvPicPr>
          <p:cNvPr id="4" name="Picture 3">
            <a:extLst>
              <a:ext uri="{FF2B5EF4-FFF2-40B4-BE49-F238E27FC236}">
                <a16:creationId xmlns:a16="http://schemas.microsoft.com/office/drawing/2014/main" id="{2FC0CD07-C58E-4451-A73D-65E379E24B9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35625" t="21096" r="8750" b="27768"/>
          <a:stretch/>
        </p:blipFill>
        <p:spPr>
          <a:xfrm>
            <a:off x="533400" y="858036"/>
            <a:ext cx="11125200" cy="5750103"/>
          </a:xfrm>
          <a:prstGeom prst="rect">
            <a:avLst/>
          </a:prstGeom>
        </p:spPr>
      </p:pic>
    </p:spTree>
    <p:extLst>
      <p:ext uri="{BB962C8B-B14F-4D97-AF65-F5344CB8AC3E}">
        <p14:creationId xmlns:p14="http://schemas.microsoft.com/office/powerpoint/2010/main" val="223128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9665"/>
            <a:ext cx="6400800" cy="707886"/>
          </a:xfrm>
          <a:prstGeom prst="rect">
            <a:avLst/>
          </a:prstGeom>
          <a:noFill/>
        </p:spPr>
        <p:txBody>
          <a:bodyPr wrap="square" rtlCol="0">
            <a:spAutoFit/>
          </a:bodyPr>
          <a:lstStyle/>
          <a:p>
            <a:pPr algn="ct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bé </a:t>
            </a:r>
            <a:r>
              <a:rPr lang="en-US" sz="4000" b="1" dirty="0" err="1">
                <a:solidFill>
                  <a:srgbClr val="FF0000"/>
                </a:solidFill>
                <a:latin typeface="Times New Roman" pitchFamily="18" charset="0"/>
                <a:cs typeface="Times New Roman" pitchFamily="18" charset="0"/>
              </a:rPr>
              <a:t>thông</a:t>
            </a:r>
            <a:r>
              <a:rPr lang="en-US" sz="4000" b="1" dirty="0">
                <a:solidFill>
                  <a:srgbClr val="FF0000"/>
                </a:solidFill>
                <a:latin typeface="Times New Roman" pitchFamily="18" charset="0"/>
                <a:cs typeface="Times New Roman" pitchFamily="18" charset="0"/>
              </a:rPr>
              <a:t> minh</a:t>
            </a:r>
          </a:p>
        </p:txBody>
      </p:sp>
      <p:sp>
        <p:nvSpPr>
          <p:cNvPr id="3" name="Rectangle: Rounded Corners 2">
            <a:extLst>
              <a:ext uri="{FF2B5EF4-FFF2-40B4-BE49-F238E27FC236}">
                <a16:creationId xmlns:a16="http://schemas.microsoft.com/office/drawing/2014/main" id="{198CDD68-E0A4-4C7B-A8F6-D8185D2FC387}"/>
              </a:ext>
            </a:extLst>
          </p:cNvPr>
          <p:cNvSpPr/>
          <p:nvPr/>
        </p:nvSpPr>
        <p:spPr>
          <a:xfrm>
            <a:off x="381000" y="803854"/>
            <a:ext cx="11430000" cy="59239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buFontTx/>
              <a:buChar char="-"/>
            </a:pPr>
            <a:r>
              <a:rPr lang="en-US" sz="2800" b="1">
                <a:solidFill>
                  <a:schemeClr val="tx1"/>
                </a:solidFill>
                <a:latin typeface="Times New Roman" panose="02020603050405020304" pitchFamily="18" charset="0"/>
                <a:cs typeface="Times New Roman" panose="02020603050405020304" pitchFamily="18" charset="0"/>
              </a:rPr>
              <a:t> Giọng người dẫn chuyện: chậm rãi.</a:t>
            </a:r>
          </a:p>
          <a:p>
            <a:pPr algn="just">
              <a:spcAft>
                <a:spcPts val="600"/>
              </a:spcAft>
            </a:pPr>
            <a:r>
              <a:rPr lang="en-US" sz="2800" i="1">
                <a:solidFill>
                  <a:schemeClr val="tx1"/>
                </a:solidFill>
                <a:latin typeface="Times New Roman" panose="02020603050405020304" pitchFamily="18" charset="0"/>
                <a:cs typeface="Times New Roman" panose="02020603050405020304" pitchFamily="18" charset="0"/>
              </a:rPr>
              <a:t>	Ngày xưa,/ có một ông vua muốn tìm người tài ra giúp nước.// Vua hạ lệnh cho mỗi làng trong vùng nọ / nộp một con gà trống biết đẻ trứng, / nếu không có / thì cả làng phải chịu tội. //</a:t>
            </a:r>
          </a:p>
          <a:p>
            <a:pPr algn="just">
              <a:spcAft>
                <a:spcPts val="600"/>
              </a:spcAft>
              <a:buFontTx/>
              <a:buChar char="-"/>
            </a:pPr>
            <a:r>
              <a:rPr lang="en-US" sz="2800" b="1">
                <a:solidFill>
                  <a:schemeClr val="tx1"/>
                </a:solidFill>
                <a:latin typeface="Times New Roman" panose="02020603050405020304" pitchFamily="18" charset="0"/>
                <a:cs typeface="Times New Roman" panose="02020603050405020304" pitchFamily="18" charset="0"/>
              </a:rPr>
              <a:t> Giọng cậu bé: lễ phép, bình tĩnh, tự tin.</a:t>
            </a:r>
          </a:p>
          <a:p>
            <a:pPr algn="just">
              <a:spcAft>
                <a:spcPts val="600"/>
              </a:spcAft>
            </a:pPr>
            <a:r>
              <a:rPr lang="en-US" sz="2800" i="1">
                <a:solidFill>
                  <a:schemeClr val="tx1"/>
                </a:solidFill>
                <a:latin typeface="Times New Roman" panose="02020603050405020304" pitchFamily="18" charset="0"/>
                <a:cs typeface="Times New Roman" panose="02020603050405020304" pitchFamily="18" charset="0"/>
              </a:rPr>
              <a:t>	Cậu bé đưa cho sứ giả một chiếc kim khâu, nói: //</a:t>
            </a:r>
          </a:p>
          <a:p>
            <a:pPr algn="just">
              <a:spcAft>
                <a:spcPts val="600"/>
              </a:spcAft>
            </a:pPr>
            <a:r>
              <a:rPr lang="en-US" sz="2800" i="1">
                <a:solidFill>
                  <a:schemeClr val="tx1"/>
                </a:solidFill>
                <a:latin typeface="Times New Roman" panose="02020603050405020304" pitchFamily="18" charset="0"/>
                <a:cs typeface="Times New Roman" panose="02020603050405020304" pitchFamily="18" charset="0"/>
              </a:rPr>
              <a:t>	- Xin ông về tâu Đức Vua / rèn cho tôi chiếc kim này thành một con dao thật sắc / để xẻ thịt chim.</a:t>
            </a:r>
          </a:p>
          <a:p>
            <a:pPr algn="just">
              <a:spcAft>
                <a:spcPts val="600"/>
              </a:spcAft>
              <a:buFontTx/>
              <a:buChar char="-"/>
            </a:pPr>
            <a:r>
              <a:rPr lang="en-US" sz="2800" b="1">
                <a:solidFill>
                  <a:schemeClr val="tx1"/>
                </a:solidFill>
                <a:latin typeface="Times New Roman" panose="02020603050405020304" pitchFamily="18" charset="0"/>
                <a:cs typeface="Times New Roman" panose="02020603050405020304" pitchFamily="18" charset="0"/>
              </a:rPr>
              <a:t> Giọng nhà vua: oai nghiêm.</a:t>
            </a:r>
          </a:p>
          <a:p>
            <a:pPr algn="just">
              <a:spcAft>
                <a:spcPts val="600"/>
              </a:spcAft>
            </a:pPr>
            <a:r>
              <a:rPr lang="en-US" sz="2800" i="1">
                <a:solidFill>
                  <a:schemeClr val="tx1"/>
                </a:solidFill>
                <a:latin typeface="Times New Roman" panose="02020603050405020304" pitchFamily="18" charset="0"/>
                <a:cs typeface="Times New Roman" panose="02020603050405020304" pitchFamily="18" charset="0"/>
              </a:rPr>
              <a:t>	Vua quát:</a:t>
            </a:r>
          </a:p>
          <a:p>
            <a:pPr algn="just">
              <a:spcAft>
                <a:spcPts val="600"/>
              </a:spcAft>
            </a:pPr>
            <a:r>
              <a:rPr lang="en-US" sz="2800" i="1">
                <a:solidFill>
                  <a:schemeClr val="tx1"/>
                </a:solidFill>
                <a:latin typeface="Times New Roman" panose="02020603050405020304" pitchFamily="18" charset="0"/>
                <a:cs typeface="Times New Roman" panose="02020603050405020304" pitchFamily="18" charset="0"/>
              </a:rPr>
              <a:t>	- Thằng bé này láo, dám đùa với trẫm ! Bố ngươi là đàn ông thì đẻ sao được !</a:t>
            </a:r>
          </a:p>
        </p:txBody>
      </p:sp>
    </p:spTree>
    <p:extLst>
      <p:ext uri="{BB962C8B-B14F-4D97-AF65-F5344CB8AC3E}">
        <p14:creationId xmlns:p14="http://schemas.microsoft.com/office/powerpoint/2010/main" val="266692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8" name="Text Box 6">
            <a:extLst>
              <a:ext uri="{FF2B5EF4-FFF2-40B4-BE49-F238E27FC236}">
                <a16:creationId xmlns:a16="http://schemas.microsoft.com/office/drawing/2014/main" id="{52B9D7E8-97A6-489C-A25D-B50F90C240D2}"/>
              </a:ext>
            </a:extLst>
          </p:cNvPr>
          <p:cNvSpPr txBox="1">
            <a:spLocks noChangeArrowheads="1"/>
          </p:cNvSpPr>
          <p:nvPr/>
        </p:nvSpPr>
        <p:spPr bwMode="auto">
          <a:xfrm>
            <a:off x="0" y="584200"/>
            <a:ext cx="44704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50000"/>
              </a:spcBef>
              <a:spcAft>
                <a:spcPct val="0"/>
              </a:spcAft>
            </a:pPr>
            <a:r>
              <a:rPr lang="en-US" altLang="en-US" sz="3733" b="1">
                <a:solidFill>
                  <a:srgbClr val="0000FF"/>
                </a:solidFill>
                <a:latin typeface="Times New Roman" panose="02020603050405020304" pitchFamily="18" charset="0"/>
              </a:rPr>
              <a:t>Luyện đọc</a:t>
            </a:r>
          </a:p>
        </p:txBody>
      </p:sp>
      <p:pic>
        <p:nvPicPr>
          <p:cNvPr id="5123" name="Picture 45" descr="Star-05-june">
            <a:hlinkClick r:id="rId2" action="ppaction://hlinksldjump"/>
            <a:extLst>
              <a:ext uri="{FF2B5EF4-FFF2-40B4-BE49-F238E27FC236}">
                <a16:creationId xmlns:a16="http://schemas.microsoft.com/office/drawing/2014/main" id="{39DDEE07-814D-4DB3-B52C-6DF850FF7AF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25400"/>
            <a:ext cx="127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41" name="Text Box 49">
            <a:extLst>
              <a:ext uri="{FF2B5EF4-FFF2-40B4-BE49-F238E27FC236}">
                <a16:creationId xmlns:a16="http://schemas.microsoft.com/office/drawing/2014/main" id="{F81BB7BC-CEE2-4EC1-ADA5-F8C58BD67A5D}"/>
              </a:ext>
            </a:extLst>
          </p:cNvPr>
          <p:cNvSpPr txBox="1">
            <a:spLocks noChangeArrowheads="1"/>
          </p:cNvSpPr>
          <p:nvPr/>
        </p:nvSpPr>
        <p:spPr bwMode="auto">
          <a:xfrm>
            <a:off x="0" y="1041401"/>
            <a:ext cx="3048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76319" eaLnBrk="1" fontAlgn="base" hangingPunct="1">
              <a:spcBef>
                <a:spcPct val="50000"/>
              </a:spcBef>
              <a:spcAft>
                <a:spcPct val="0"/>
              </a:spcAft>
            </a:pPr>
            <a:r>
              <a:rPr lang="en-US" altLang="en-US" sz="3733" b="1">
                <a:solidFill>
                  <a:srgbClr val="006600"/>
                </a:solidFill>
                <a:latin typeface="Times New Roman" panose="02020603050405020304" pitchFamily="18" charset="0"/>
                <a:cs typeface="Times New Roman" panose="02020603050405020304" pitchFamily="18" charset="0"/>
              </a:rPr>
              <a:t>* Đọc đúng:</a:t>
            </a:r>
          </a:p>
        </p:txBody>
      </p:sp>
      <p:sp>
        <p:nvSpPr>
          <p:cNvPr id="238650" name="Text Box 58">
            <a:extLst>
              <a:ext uri="{FF2B5EF4-FFF2-40B4-BE49-F238E27FC236}">
                <a16:creationId xmlns:a16="http://schemas.microsoft.com/office/drawing/2014/main" id="{5302E985-71E6-44F7-BE5E-26829DAC3451}"/>
              </a:ext>
            </a:extLst>
          </p:cNvPr>
          <p:cNvSpPr txBox="1">
            <a:spLocks noChangeArrowheads="1"/>
          </p:cNvSpPr>
          <p:nvPr/>
        </p:nvSpPr>
        <p:spPr bwMode="auto">
          <a:xfrm>
            <a:off x="2743200" y="1041401"/>
            <a:ext cx="9448800"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50000"/>
              </a:spcBef>
              <a:spcAft>
                <a:spcPct val="0"/>
              </a:spcAft>
            </a:pPr>
            <a:r>
              <a:rPr lang="en-US" altLang="en-US" sz="3733" b="1">
                <a:solidFill>
                  <a:srgbClr val="006600"/>
                </a:solidFill>
                <a:latin typeface="Times New Roman" panose="02020603050405020304" pitchFamily="18" charset="0"/>
                <a:cs typeface="Times New Roman" panose="02020603050405020304" pitchFamily="18" charset="0"/>
              </a:rPr>
              <a:t>Bình tĩnh, ầm ĩ, xin sữa, đuổi đi, bật cười, mâm cỗ.</a:t>
            </a:r>
            <a:endParaRPr lang="en-US" altLang="en-US" sz="3733">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38598"/>
                                        </p:tgtEl>
                                        <p:attrNameLst>
                                          <p:attrName>style.visibility</p:attrName>
                                        </p:attrNameLst>
                                      </p:cBhvr>
                                      <p:to>
                                        <p:strVal val="visible"/>
                                      </p:to>
                                    </p:set>
                                    <p:anim to="" calcmode="lin" valueType="num">
                                      <p:cBhvr>
                                        <p:cTn id="7" dur="1" fill="hold"/>
                                        <p:tgtEl>
                                          <p:spTgt spid="23859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38641"/>
                                        </p:tgtEl>
                                        <p:attrNameLst>
                                          <p:attrName>style.visibility</p:attrName>
                                        </p:attrNameLst>
                                      </p:cBhvr>
                                      <p:to>
                                        <p:strVal val="visible"/>
                                      </p:to>
                                    </p:set>
                                    <p:anim calcmode="discrete" valueType="clr">
                                      <p:cBhvr override="childStyle">
                                        <p:cTn id="12" dur="80"/>
                                        <p:tgtEl>
                                          <p:spTgt spid="23864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38641"/>
                                        </p:tgtEl>
                                        <p:attrNameLst>
                                          <p:attrName>fillcolor</p:attrName>
                                        </p:attrNameLst>
                                      </p:cBhvr>
                                      <p:tavLst>
                                        <p:tav tm="0">
                                          <p:val>
                                            <p:clrVal>
                                              <a:schemeClr val="accent2"/>
                                            </p:clrVal>
                                          </p:val>
                                        </p:tav>
                                        <p:tav tm="50000">
                                          <p:val>
                                            <p:clrVal>
                                              <a:schemeClr val="hlink"/>
                                            </p:clrVal>
                                          </p:val>
                                        </p:tav>
                                      </p:tavLst>
                                    </p:anim>
                                    <p:set>
                                      <p:cBhvr>
                                        <p:cTn id="14" dur="80"/>
                                        <p:tgtEl>
                                          <p:spTgt spid="238641"/>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38650"/>
                                        </p:tgtEl>
                                        <p:attrNameLst>
                                          <p:attrName>style.visibility</p:attrName>
                                        </p:attrNameLst>
                                      </p:cBhvr>
                                      <p:to>
                                        <p:strVal val="visible"/>
                                      </p:to>
                                    </p:set>
                                    <p:anim calcmode="discrete" valueType="clr">
                                      <p:cBhvr override="childStyle">
                                        <p:cTn id="19" dur="80"/>
                                        <p:tgtEl>
                                          <p:spTgt spid="23865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38650"/>
                                        </p:tgtEl>
                                        <p:attrNameLst>
                                          <p:attrName>fillcolor</p:attrName>
                                        </p:attrNameLst>
                                      </p:cBhvr>
                                      <p:tavLst>
                                        <p:tav tm="0">
                                          <p:val>
                                            <p:clrVal>
                                              <a:schemeClr val="accent2"/>
                                            </p:clrVal>
                                          </p:val>
                                        </p:tav>
                                        <p:tav tm="50000">
                                          <p:val>
                                            <p:clrVal>
                                              <a:schemeClr val="hlink"/>
                                            </p:clrVal>
                                          </p:val>
                                        </p:tav>
                                      </p:tavLst>
                                    </p:anim>
                                    <p:set>
                                      <p:cBhvr>
                                        <p:cTn id="21" dur="80"/>
                                        <p:tgtEl>
                                          <p:spTgt spid="2386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8" grpId="0"/>
      <p:bldP spid="238641" grpId="0"/>
      <p:bldP spid="2386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8327" y="1282185"/>
            <a:ext cx="8077200" cy="584775"/>
          </a:xfrm>
          <a:prstGeom prst="rect">
            <a:avLst/>
          </a:prstGeom>
          <a:noFill/>
        </p:spPr>
        <p:txBody>
          <a:bodyPr wrap="square" rtlCol="0">
            <a:spAutoFit/>
          </a:bodyPr>
          <a:lstStyle/>
          <a:p>
            <a:pPr algn="just"/>
            <a:r>
              <a:rPr lang="en-US" sz="3200">
                <a:solidFill>
                  <a:prstClr val="black"/>
                </a:solidFill>
                <a:latin typeface="Times New Roman"/>
              </a:rPr>
              <a:t>1.</a:t>
            </a:r>
            <a:r>
              <a:rPr lang="en-US" sz="3200" b="1">
                <a:solidFill>
                  <a:prstClr val="black"/>
                </a:solidFill>
                <a:latin typeface="Times New Roman"/>
              </a:rPr>
              <a:t> </a:t>
            </a:r>
            <a:r>
              <a:rPr lang="vi-VN" sz="3200" b="1">
                <a:solidFill>
                  <a:prstClr val="black"/>
                </a:solidFill>
                <a:latin typeface="Times New Roman"/>
              </a:rPr>
              <a:t>Kinh </a:t>
            </a:r>
            <a:r>
              <a:rPr lang="vi-VN" sz="3200" b="1" dirty="0">
                <a:solidFill>
                  <a:prstClr val="black"/>
                </a:solidFill>
                <a:latin typeface="Times New Roman"/>
              </a:rPr>
              <a:t>đô: </a:t>
            </a:r>
            <a:r>
              <a:rPr lang="vi-VN" sz="3200" dirty="0">
                <a:solidFill>
                  <a:prstClr val="black"/>
                </a:solidFill>
                <a:latin typeface="Times New Roman"/>
              </a:rPr>
              <a:t>nơi vua và triều đình đóng.</a:t>
            </a:r>
            <a:endParaRPr lang="en-US" sz="3200"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660" y="2035766"/>
            <a:ext cx="8038679" cy="4572000"/>
          </a:xfrm>
          <a:prstGeom prst="rect">
            <a:avLst/>
          </a:prstGeom>
        </p:spPr>
      </p:pic>
      <p:sp>
        <p:nvSpPr>
          <p:cNvPr id="5" name="TextBox 4">
            <a:extLst>
              <a:ext uri="{FF2B5EF4-FFF2-40B4-BE49-F238E27FC236}">
                <a16:creationId xmlns:a16="http://schemas.microsoft.com/office/drawing/2014/main" id="{29582B97-7C5A-4921-A043-FDBC7EFB02DD}"/>
              </a:ext>
            </a:extLst>
          </p:cNvPr>
          <p:cNvSpPr txBox="1">
            <a:spLocks noChangeArrowheads="1"/>
          </p:cNvSpPr>
          <p:nvPr/>
        </p:nvSpPr>
        <p:spPr bwMode="auto">
          <a:xfrm>
            <a:off x="1158327" y="533520"/>
            <a:ext cx="2380781" cy="584775"/>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US" sz="3200" b="1">
                <a:solidFill>
                  <a:srgbClr val="0070C0"/>
                </a:solidFill>
                <a:latin typeface="+mj-lt"/>
                <a:ea typeface="Verdana" pitchFamily="34" charset="0"/>
                <a:cs typeface="Arial" charset="0"/>
              </a:rPr>
              <a:t>Giải nghĩa từ</a:t>
            </a:r>
            <a:endParaRPr lang="en-US" sz="3200" b="1" dirty="0">
              <a:solidFill>
                <a:srgbClr val="0070C0"/>
              </a:solidFill>
              <a:latin typeface="+mj-lt"/>
              <a:ea typeface="Verdana" pitchFamily="34" charset="0"/>
              <a:cs typeface="Arial" charset="0"/>
            </a:endParaRPr>
          </a:p>
        </p:txBody>
      </p:sp>
      <p:pic>
        <p:nvPicPr>
          <p:cNvPr id="11" name="Picture 10">
            <a:extLst>
              <a:ext uri="{FF2B5EF4-FFF2-40B4-BE49-F238E27FC236}">
                <a16:creationId xmlns:a16="http://schemas.microsoft.com/office/drawing/2014/main" id="{DC540F8A-578E-420C-8DD7-FC224050D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0796"/>
            <a:ext cx="1158327" cy="1158327"/>
          </a:xfrm>
          <a:prstGeom prst="rect">
            <a:avLst/>
          </a:prstGeom>
        </p:spPr>
      </p:pic>
      <p:sp>
        <p:nvSpPr>
          <p:cNvPr id="14" name="TextBox 13">
            <a:extLst>
              <a:ext uri="{FF2B5EF4-FFF2-40B4-BE49-F238E27FC236}">
                <a16:creationId xmlns:a16="http://schemas.microsoft.com/office/drawing/2014/main" id="{6F1AC44C-BE02-4C3B-AE12-0BAF35DFDA4C}"/>
              </a:ext>
            </a:extLst>
          </p:cNvPr>
          <p:cNvSpPr txBox="1"/>
          <p:nvPr/>
        </p:nvSpPr>
        <p:spPr>
          <a:xfrm>
            <a:off x="1158327" y="1849292"/>
            <a:ext cx="8077200" cy="1490729"/>
          </a:xfrm>
          <a:prstGeom prst="rect">
            <a:avLst/>
          </a:prstGeom>
          <a:noFill/>
        </p:spPr>
        <p:txBody>
          <a:bodyPr wrap="square" rtlCol="0">
            <a:spAutoFit/>
          </a:bodyPr>
          <a:lstStyle/>
          <a:p>
            <a:pPr algn="just">
              <a:lnSpc>
                <a:spcPct val="150000"/>
              </a:lnSpc>
            </a:pPr>
            <a:r>
              <a:rPr lang="en-US" sz="3200">
                <a:solidFill>
                  <a:prstClr val="black"/>
                </a:solidFill>
                <a:latin typeface="Times New Roman"/>
              </a:rPr>
              <a:t>2.</a:t>
            </a:r>
            <a:r>
              <a:rPr lang="en-US" sz="3200" b="1">
                <a:solidFill>
                  <a:prstClr val="black"/>
                </a:solidFill>
                <a:latin typeface="Times New Roman"/>
              </a:rPr>
              <a:t> Om sòm</a:t>
            </a:r>
            <a:r>
              <a:rPr lang="vi-VN" sz="3200" b="1">
                <a:solidFill>
                  <a:prstClr val="black"/>
                </a:solidFill>
                <a:latin typeface="Times New Roman"/>
              </a:rPr>
              <a:t>: </a:t>
            </a:r>
            <a:r>
              <a:rPr lang="en-US" sz="3200">
                <a:solidFill>
                  <a:prstClr val="black"/>
                </a:solidFill>
                <a:latin typeface="Times New Roman"/>
              </a:rPr>
              <a:t>ầm ĩ, gây náo động.</a:t>
            </a:r>
          </a:p>
          <a:p>
            <a:pPr algn="just">
              <a:lnSpc>
                <a:spcPct val="150000"/>
              </a:lnSpc>
            </a:pPr>
            <a:r>
              <a:rPr lang="en-US" sz="3200" i="1">
                <a:solidFill>
                  <a:prstClr val="black"/>
                </a:solidFill>
                <a:latin typeface="Times New Roman"/>
              </a:rPr>
              <a:t>Vì đói bụng nên em bé kêu khóc </a:t>
            </a:r>
            <a:r>
              <a:rPr lang="en-US" sz="3200" b="1" i="1">
                <a:solidFill>
                  <a:prstClr val="black"/>
                </a:solidFill>
                <a:latin typeface="Times New Roman"/>
              </a:rPr>
              <a:t>om sòm</a:t>
            </a:r>
            <a:r>
              <a:rPr lang="en-US" sz="3200" i="1">
                <a:solidFill>
                  <a:prstClr val="black"/>
                </a:solidFill>
                <a:latin typeface="Times New Roman"/>
              </a:rPr>
              <a:t>.</a:t>
            </a:r>
            <a:endParaRPr lang="en-US" sz="3200" i="1" dirty="0">
              <a:solidFill>
                <a:prstClr val="black"/>
              </a:solidFill>
            </a:endParaRPr>
          </a:p>
        </p:txBody>
      </p:sp>
      <p:sp>
        <p:nvSpPr>
          <p:cNvPr id="15" name="TextBox 14">
            <a:extLst>
              <a:ext uri="{FF2B5EF4-FFF2-40B4-BE49-F238E27FC236}">
                <a16:creationId xmlns:a16="http://schemas.microsoft.com/office/drawing/2014/main" id="{3AAF53F7-4959-49BC-AF9F-674C10E828C7}"/>
              </a:ext>
            </a:extLst>
          </p:cNvPr>
          <p:cNvSpPr txBox="1"/>
          <p:nvPr/>
        </p:nvSpPr>
        <p:spPr>
          <a:xfrm>
            <a:off x="1158326" y="3394587"/>
            <a:ext cx="9890673" cy="2229393"/>
          </a:xfrm>
          <a:prstGeom prst="rect">
            <a:avLst/>
          </a:prstGeom>
          <a:noFill/>
        </p:spPr>
        <p:txBody>
          <a:bodyPr wrap="square" rtlCol="0">
            <a:spAutoFit/>
          </a:bodyPr>
          <a:lstStyle/>
          <a:p>
            <a:pPr algn="just">
              <a:lnSpc>
                <a:spcPct val="150000"/>
              </a:lnSpc>
            </a:pPr>
            <a:r>
              <a:rPr lang="en-US" sz="3200">
                <a:solidFill>
                  <a:prstClr val="black"/>
                </a:solidFill>
                <a:latin typeface="Times New Roman"/>
              </a:rPr>
              <a:t>3.</a:t>
            </a:r>
            <a:r>
              <a:rPr lang="en-US" sz="3200" b="1">
                <a:solidFill>
                  <a:prstClr val="black"/>
                </a:solidFill>
                <a:latin typeface="Times New Roman"/>
              </a:rPr>
              <a:t> Trọng thưởng</a:t>
            </a:r>
            <a:r>
              <a:rPr lang="vi-VN" sz="3200" b="1">
                <a:solidFill>
                  <a:prstClr val="black"/>
                </a:solidFill>
                <a:latin typeface="Times New Roman"/>
              </a:rPr>
              <a:t>: </a:t>
            </a:r>
            <a:r>
              <a:rPr lang="en-US" sz="3200">
                <a:solidFill>
                  <a:prstClr val="black"/>
                </a:solidFill>
                <a:latin typeface="Times New Roman"/>
              </a:rPr>
              <a:t>tặng cho phần thưởng lớn.</a:t>
            </a:r>
          </a:p>
          <a:p>
            <a:pPr algn="just">
              <a:lnSpc>
                <a:spcPct val="150000"/>
              </a:lnSpc>
            </a:pPr>
            <a:r>
              <a:rPr lang="en-US" sz="3200" i="1">
                <a:solidFill>
                  <a:prstClr val="black"/>
                </a:solidFill>
                <a:latin typeface="Times New Roman"/>
              </a:rPr>
              <a:t>Nhờ sự thông minh của mình, cậu bé đã được nhà vua </a:t>
            </a:r>
            <a:r>
              <a:rPr lang="en-US" sz="3200" b="1" i="1">
                <a:solidFill>
                  <a:prstClr val="black"/>
                </a:solidFill>
                <a:latin typeface="Times New Roman"/>
              </a:rPr>
              <a:t>trọng thưởng</a:t>
            </a:r>
            <a:r>
              <a:rPr lang="en-US" sz="3200">
                <a:solidFill>
                  <a:prstClr val="black"/>
                </a:solidFill>
                <a:latin typeface="Times New Roman"/>
              </a:rPr>
              <a:t>.</a:t>
            </a:r>
            <a:endParaRPr lang="en-US" sz="3200" i="1" dirty="0">
              <a:solidFill>
                <a:prstClr val="black"/>
              </a:solidFill>
            </a:endParaRPr>
          </a:p>
        </p:txBody>
      </p:sp>
    </p:spTree>
    <p:extLst>
      <p:ext uri="{BB962C8B-B14F-4D97-AF65-F5344CB8AC3E}">
        <p14:creationId xmlns:p14="http://schemas.microsoft.com/office/powerpoint/2010/main" val="417377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8327" y="1282185"/>
            <a:ext cx="8077200" cy="584775"/>
          </a:xfrm>
          <a:prstGeom prst="rect">
            <a:avLst/>
          </a:prstGeom>
          <a:noFill/>
        </p:spPr>
        <p:txBody>
          <a:bodyPr wrap="square" rtlCol="0">
            <a:spAutoFit/>
          </a:bodyPr>
          <a:lstStyle/>
          <a:p>
            <a:pPr algn="just"/>
            <a:r>
              <a:rPr lang="en-US" sz="3200">
                <a:solidFill>
                  <a:prstClr val="black"/>
                </a:solidFill>
                <a:latin typeface="Times New Roman"/>
              </a:rPr>
              <a:t>4.</a:t>
            </a:r>
            <a:r>
              <a:rPr lang="en-US" sz="3200" b="1">
                <a:solidFill>
                  <a:prstClr val="black"/>
                </a:solidFill>
                <a:latin typeface="Times New Roman"/>
              </a:rPr>
              <a:t> Trẫm</a:t>
            </a:r>
            <a:r>
              <a:rPr lang="vi-VN" sz="3200" b="1">
                <a:solidFill>
                  <a:prstClr val="black"/>
                </a:solidFill>
                <a:latin typeface="Times New Roman"/>
              </a:rPr>
              <a:t>: </a:t>
            </a:r>
            <a:r>
              <a:rPr lang="en-US" sz="3200">
                <a:solidFill>
                  <a:prstClr val="black"/>
                </a:solidFill>
                <a:latin typeface="Times New Roman"/>
              </a:rPr>
              <a:t>cách xưng hô của vua với dân</a:t>
            </a:r>
            <a:r>
              <a:rPr lang="vi-VN" sz="3200">
                <a:solidFill>
                  <a:prstClr val="black"/>
                </a:solidFill>
                <a:latin typeface="Times New Roman"/>
              </a:rPr>
              <a:t>.</a:t>
            </a:r>
            <a:endParaRPr lang="en-US" sz="3200" dirty="0">
              <a:solidFill>
                <a:prstClr val="black"/>
              </a:solidFill>
            </a:endParaRPr>
          </a:p>
        </p:txBody>
      </p:sp>
      <p:sp>
        <p:nvSpPr>
          <p:cNvPr id="5" name="TextBox 4">
            <a:extLst>
              <a:ext uri="{FF2B5EF4-FFF2-40B4-BE49-F238E27FC236}">
                <a16:creationId xmlns:a16="http://schemas.microsoft.com/office/drawing/2014/main" id="{29582B97-7C5A-4921-A043-FDBC7EFB02DD}"/>
              </a:ext>
            </a:extLst>
          </p:cNvPr>
          <p:cNvSpPr txBox="1">
            <a:spLocks noChangeArrowheads="1"/>
          </p:cNvSpPr>
          <p:nvPr/>
        </p:nvSpPr>
        <p:spPr bwMode="auto">
          <a:xfrm>
            <a:off x="1158327" y="533520"/>
            <a:ext cx="2380781" cy="584775"/>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US" sz="3200" b="1">
                <a:solidFill>
                  <a:srgbClr val="0070C0"/>
                </a:solidFill>
                <a:latin typeface="+mj-lt"/>
                <a:ea typeface="Verdana" pitchFamily="34" charset="0"/>
                <a:cs typeface="Arial" charset="0"/>
              </a:rPr>
              <a:t>Giải nghĩa từ</a:t>
            </a:r>
            <a:endParaRPr lang="en-US" sz="3200" b="1" dirty="0">
              <a:solidFill>
                <a:srgbClr val="0070C0"/>
              </a:solidFill>
              <a:latin typeface="+mj-lt"/>
              <a:ea typeface="Verdana" pitchFamily="34" charset="0"/>
              <a:cs typeface="Arial" charset="0"/>
            </a:endParaRPr>
          </a:p>
        </p:txBody>
      </p:sp>
      <p:pic>
        <p:nvPicPr>
          <p:cNvPr id="11" name="Picture 10">
            <a:extLst>
              <a:ext uri="{FF2B5EF4-FFF2-40B4-BE49-F238E27FC236}">
                <a16:creationId xmlns:a16="http://schemas.microsoft.com/office/drawing/2014/main" id="{DC540F8A-578E-420C-8DD7-FC224050D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796"/>
            <a:ext cx="1158327" cy="1158327"/>
          </a:xfrm>
          <a:prstGeom prst="rect">
            <a:avLst/>
          </a:prstGeom>
        </p:spPr>
      </p:pic>
      <p:sp>
        <p:nvSpPr>
          <p:cNvPr id="14" name="TextBox 13">
            <a:extLst>
              <a:ext uri="{FF2B5EF4-FFF2-40B4-BE49-F238E27FC236}">
                <a16:creationId xmlns:a16="http://schemas.microsoft.com/office/drawing/2014/main" id="{6F1AC44C-BE02-4C3B-AE12-0BAF35DFDA4C}"/>
              </a:ext>
            </a:extLst>
          </p:cNvPr>
          <p:cNvSpPr txBox="1"/>
          <p:nvPr/>
        </p:nvSpPr>
        <p:spPr>
          <a:xfrm>
            <a:off x="1158327" y="1849292"/>
            <a:ext cx="9875346" cy="1481175"/>
          </a:xfrm>
          <a:prstGeom prst="rect">
            <a:avLst/>
          </a:prstGeom>
          <a:noFill/>
        </p:spPr>
        <p:txBody>
          <a:bodyPr wrap="square" rtlCol="0">
            <a:spAutoFit/>
          </a:bodyPr>
          <a:lstStyle/>
          <a:p>
            <a:pPr algn="just">
              <a:lnSpc>
                <a:spcPct val="150000"/>
              </a:lnSpc>
            </a:pPr>
            <a:r>
              <a:rPr lang="en-US" sz="3200">
                <a:solidFill>
                  <a:prstClr val="black"/>
                </a:solidFill>
                <a:latin typeface="Times New Roman"/>
              </a:rPr>
              <a:t>5.</a:t>
            </a:r>
            <a:r>
              <a:rPr lang="en-US" sz="3200" b="1">
                <a:solidFill>
                  <a:prstClr val="black"/>
                </a:solidFill>
                <a:latin typeface="Times New Roman"/>
              </a:rPr>
              <a:t> Sứ giả</a:t>
            </a:r>
            <a:r>
              <a:rPr lang="vi-VN" sz="3200" b="1">
                <a:solidFill>
                  <a:prstClr val="black"/>
                </a:solidFill>
                <a:latin typeface="Times New Roman"/>
              </a:rPr>
              <a:t>: </a:t>
            </a:r>
            <a:r>
              <a:rPr lang="en-US" sz="3200">
                <a:solidFill>
                  <a:prstClr val="black"/>
                </a:solidFill>
                <a:latin typeface="Times New Roman"/>
              </a:rPr>
              <a:t>là người được vua phái đi giao thiệp với người khác, nước khác.</a:t>
            </a:r>
          </a:p>
        </p:txBody>
      </p:sp>
      <p:pic>
        <p:nvPicPr>
          <p:cNvPr id="6" name="Picture 5">
            <a:extLst>
              <a:ext uri="{FF2B5EF4-FFF2-40B4-BE49-F238E27FC236}">
                <a16:creationId xmlns:a16="http://schemas.microsoft.com/office/drawing/2014/main" id="{85387C1A-F730-41CA-B654-6406EEBE7B7C}"/>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38125" t="31102" r="24249" b="24432"/>
          <a:stretch/>
        </p:blipFill>
        <p:spPr>
          <a:xfrm>
            <a:off x="3810000" y="3330467"/>
            <a:ext cx="5072281" cy="3370223"/>
          </a:xfrm>
          <a:prstGeom prst="rect">
            <a:avLst/>
          </a:prstGeom>
        </p:spPr>
      </p:pic>
    </p:spTree>
    <p:extLst>
      <p:ext uri="{BB962C8B-B14F-4D97-AF65-F5344CB8AC3E}">
        <p14:creationId xmlns:p14="http://schemas.microsoft.com/office/powerpoint/2010/main" val="364739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45" descr="Star-05-june">
            <a:hlinkClick r:id="rId2" action="ppaction://hlinksldjump"/>
            <a:extLst>
              <a:ext uri="{FF2B5EF4-FFF2-40B4-BE49-F238E27FC236}">
                <a16:creationId xmlns:a16="http://schemas.microsoft.com/office/drawing/2014/main" id="{39DDEE07-814D-4DB3-B52C-6DF850FF7AF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25400"/>
            <a:ext cx="127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42" name="Text Box 50">
            <a:extLst>
              <a:ext uri="{FF2B5EF4-FFF2-40B4-BE49-F238E27FC236}">
                <a16:creationId xmlns:a16="http://schemas.microsoft.com/office/drawing/2014/main" id="{CBEA59B3-6CDB-460E-BE03-14E0972A491E}"/>
              </a:ext>
            </a:extLst>
          </p:cNvPr>
          <p:cNvSpPr txBox="1">
            <a:spLocks noChangeArrowheads="1"/>
          </p:cNvSpPr>
          <p:nvPr/>
        </p:nvSpPr>
        <p:spPr bwMode="auto">
          <a:xfrm>
            <a:off x="-76200" y="519203"/>
            <a:ext cx="7112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1276319" rtl="0" eaLnBrk="1" fontAlgn="base" latinLnBrk="0" hangingPunct="1">
              <a:lnSpc>
                <a:spcPct val="100000"/>
              </a:lnSpc>
              <a:spcBef>
                <a:spcPct val="50000"/>
              </a:spcBef>
              <a:spcAft>
                <a:spcPct val="0"/>
              </a:spcAft>
              <a:buClrTx/>
              <a:buSzTx/>
              <a:buFontTx/>
              <a:buNone/>
              <a:tabLst/>
              <a:defRPr/>
            </a:pPr>
            <a:r>
              <a:rPr kumimoji="0" lang="en-US" altLang="en-US" sz="3733"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733"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Ngắt</a:t>
            </a:r>
            <a:r>
              <a:rPr kumimoji="0" lang="en-US" altLang="en-US" sz="3733"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733"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câu</a:t>
            </a:r>
            <a:r>
              <a:rPr kumimoji="0" lang="en-US" altLang="en-US" sz="3733"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238643" name="Text Box 51">
            <a:extLst>
              <a:ext uri="{FF2B5EF4-FFF2-40B4-BE49-F238E27FC236}">
                <a16:creationId xmlns:a16="http://schemas.microsoft.com/office/drawing/2014/main" id="{FA411726-1227-40BA-9743-790E919E3BA6}"/>
              </a:ext>
            </a:extLst>
          </p:cNvPr>
          <p:cNvSpPr txBox="1">
            <a:spLocks noChangeArrowheads="1"/>
          </p:cNvSpPr>
          <p:nvPr/>
        </p:nvSpPr>
        <p:spPr bwMode="auto">
          <a:xfrm>
            <a:off x="76200" y="1220625"/>
            <a:ext cx="1219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1276319"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Ngày</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xưa</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có</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một</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ông</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vua</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muốn</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tìm</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người</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tài</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ra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giúp</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nước</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Vua</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hạ</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lệnh</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cho</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mỗi</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làng</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trong</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vùng</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nọ</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nộp</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một</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con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gà</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trống</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biết</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đẻ</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trứng</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nếu</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không</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thì</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cả</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làng</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phải</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chịu</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tội</a:t>
            </a:r>
            <a:r>
              <a:rPr kumimoji="0" lang="en-US" altLang="en-US" sz="36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a:t>
            </a:r>
            <a:endParaRPr kumimoji="0" lang="en-US" altLang="en-US" sz="36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23404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8642"/>
                                        </p:tgtEl>
                                        <p:attrNameLst>
                                          <p:attrName>style.visibility</p:attrName>
                                        </p:attrNameLst>
                                      </p:cBhvr>
                                      <p:to>
                                        <p:strVal val="visible"/>
                                      </p:to>
                                    </p:set>
                                    <p:anim calcmode="discrete" valueType="clr">
                                      <p:cBhvr override="childStyle">
                                        <p:cTn id="7" dur="80"/>
                                        <p:tgtEl>
                                          <p:spTgt spid="2386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8642"/>
                                        </p:tgtEl>
                                        <p:attrNameLst>
                                          <p:attrName>fillcolor</p:attrName>
                                        </p:attrNameLst>
                                      </p:cBhvr>
                                      <p:tavLst>
                                        <p:tav tm="0">
                                          <p:val>
                                            <p:clrVal>
                                              <a:schemeClr val="accent2"/>
                                            </p:clrVal>
                                          </p:val>
                                        </p:tav>
                                        <p:tav tm="50000">
                                          <p:val>
                                            <p:clrVal>
                                              <a:schemeClr val="hlink"/>
                                            </p:clrVal>
                                          </p:val>
                                        </p:tav>
                                      </p:tavLst>
                                    </p:anim>
                                    <p:set>
                                      <p:cBhvr>
                                        <p:cTn id="9" dur="80"/>
                                        <p:tgtEl>
                                          <p:spTgt spid="2386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8643"/>
                                        </p:tgtEl>
                                        <p:attrNameLst>
                                          <p:attrName>style.visibility</p:attrName>
                                        </p:attrNameLst>
                                      </p:cBhvr>
                                      <p:to>
                                        <p:strVal val="visible"/>
                                      </p:to>
                                    </p:set>
                                    <p:anim calcmode="discrete" valueType="clr">
                                      <p:cBhvr override="childStyle">
                                        <p:cTn id="14" dur="80"/>
                                        <p:tgtEl>
                                          <p:spTgt spid="23864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8643"/>
                                        </p:tgtEl>
                                        <p:attrNameLst>
                                          <p:attrName>fillcolor</p:attrName>
                                        </p:attrNameLst>
                                      </p:cBhvr>
                                      <p:tavLst>
                                        <p:tav tm="0">
                                          <p:val>
                                            <p:clrVal>
                                              <a:schemeClr val="accent2"/>
                                            </p:clrVal>
                                          </p:val>
                                        </p:tav>
                                        <p:tav tm="50000">
                                          <p:val>
                                            <p:clrVal>
                                              <a:schemeClr val="hlink"/>
                                            </p:clrVal>
                                          </p:val>
                                        </p:tav>
                                      </p:tavLst>
                                    </p:anim>
                                    <p:set>
                                      <p:cBhvr>
                                        <p:cTn id="16" dur="80"/>
                                        <p:tgtEl>
                                          <p:spTgt spid="2386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42" grpId="0"/>
      <p:bldP spid="238643" grpId="0"/>
    </p:bldLst>
  </p:timing>
</p:sld>
</file>

<file path=ppt/theme/theme1.xml><?xml version="1.0" encoding="utf-8"?>
<a:theme xmlns:a="http://schemas.openxmlformats.org/drawingml/2006/main" name="1_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463</TotalTime>
  <Words>1469</Words>
  <Application>Microsoft Office PowerPoint</Application>
  <PresentationFormat>Widescreen</PresentationFormat>
  <Paragraphs>115</Paragraphs>
  <Slides>30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Calibri Light</vt:lpstr>
      <vt:lpstr>Cambria</vt:lpstr>
      <vt:lpstr>Times New Roman</vt:lpstr>
      <vt:lpstr>1_Office Theme</vt:lpstr>
      <vt:lpstr>Retrospect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01</dc:creator>
  <cp:lastModifiedBy>tu</cp:lastModifiedBy>
  <cp:revision>60</cp:revision>
  <dcterms:created xsi:type="dcterms:W3CDTF">2006-08-16T00:00:00Z</dcterms:created>
  <dcterms:modified xsi:type="dcterms:W3CDTF">2020-09-06T10:45:00Z</dcterms:modified>
</cp:coreProperties>
</file>