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61" r:id="rId4"/>
    <p:sldId id="270" r:id="rId5"/>
    <p:sldId id="264" r:id="rId6"/>
    <p:sldId id="269" r:id="rId7"/>
    <p:sldId id="271" r:id="rId8"/>
    <p:sldId id="273" r:id="rId9"/>
    <p:sldId id="274" r:id="rId10"/>
    <p:sldId id="275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0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9906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81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39397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49B11F-FD39-4463-B8EE-9C327E0107F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463" y="533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HOẠT ĐỘNG 1: </a:t>
            </a:r>
          </a:p>
          <a:p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Tìm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hiểu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một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bệnh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thường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gặp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vê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đường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hấp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362200" y="2971800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8077200" cy="4419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họng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lùa</a:t>
            </a:r>
            <a:b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chất,tập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99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bacsi_ZB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52130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22" y="3345042"/>
            <a:ext cx="5213023" cy="35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1524000" y="4412"/>
            <a:ext cx="2895600" cy="571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872"/>
              </a:avLst>
            </a:prstTxWarp>
          </a:bodyPr>
          <a:lstStyle/>
          <a:p>
            <a:pPr algn="ctr"/>
            <a:r>
              <a:rPr lang="en-US" sz="4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Tro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̀ </a:t>
            </a:r>
            <a:r>
              <a:rPr lang="en-US" sz="4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chơi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:</a:t>
            </a:r>
          </a:p>
          <a:p>
            <a:pPr algn="r"/>
            <a:r>
              <a:rPr lang="en-US" sz="4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Làm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 </a:t>
            </a:r>
          </a:p>
          <a:p>
            <a:pPr algn="r"/>
            <a:r>
              <a:rPr lang="en-US" sz="4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bác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 </a:t>
            </a:r>
          </a:p>
          <a:p>
            <a:pPr algn="r"/>
            <a:r>
              <a:rPr lang="en-US" sz="4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sĩ</a:t>
            </a:r>
            <a:endParaRPr lang="en-US" sz="4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750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1"/>
            <a:ext cx="7848600" cy="46021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đóng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78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06680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Mũi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483114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phổi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9124" y="2492514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1" y="4016514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8386" y="3025914"/>
            <a:ext cx="25779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phổi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trái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424" y="1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6125374" y="533401"/>
            <a:ext cx="42378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/>
        </p:blipFill>
        <p:spPr bwMode="auto">
          <a:xfrm>
            <a:off x="1647452" y="609601"/>
            <a:ext cx="4067549" cy="26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61795" r="51199" b="6700"/>
          <a:stretch>
            <a:fillRect/>
          </a:stretch>
        </p:blipFill>
        <p:spPr bwMode="auto">
          <a:xfrm>
            <a:off x="1662332" y="3699805"/>
            <a:ext cx="400957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0" t="61539" r="15041" b="5385"/>
          <a:stretch>
            <a:fillRect/>
          </a:stretch>
        </p:blipFill>
        <p:spPr bwMode="auto">
          <a:xfrm>
            <a:off x="6096000" y="3699805"/>
            <a:ext cx="4114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1" y="3140617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họng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398" y="5867401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1690" y="6019801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phổi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7796" y="3138269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mũi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152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HOẠT ĐỘNG 2: </a:t>
            </a:r>
          </a:p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Tìm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hiểu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biện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pháp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phòng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bệnh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đường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hấp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429000" y="2514601"/>
            <a:ext cx="5181600" cy="2523699"/>
          </a:xfrm>
          <a:prstGeom prst="cloudCallout">
            <a:avLst>
              <a:gd name="adj1" fmla="val -64778"/>
              <a:gd name="adj2" fmla="val 78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thảo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NE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160"/>
            <a:ext cx="9144000" cy="68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1524000" y="0"/>
            <a:ext cx="56638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5513738" y="3037114"/>
            <a:ext cx="5154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372600" y="3029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52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ANH\DSC04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2667000" y="10668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183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/>
        </p:blipFill>
        <p:spPr bwMode="auto">
          <a:xfrm>
            <a:off x="5425108" y="2666253"/>
            <a:ext cx="5242892" cy="41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/>
        </p:blipFill>
        <p:spPr bwMode="auto">
          <a:xfrm>
            <a:off x="1524001" y="28304"/>
            <a:ext cx="5333999" cy="3705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6019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6477000" y="26662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249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NHANH\DSC04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8132" r="15245"/>
          <a:stretch/>
        </p:blipFill>
        <p:spPr bwMode="auto">
          <a:xfrm>
            <a:off x="3048000" y="1047451"/>
            <a:ext cx="6039394" cy="47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4840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Lucida Sans Unicode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045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55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là: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Do bị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lạnh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cúm,sởi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08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Black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phòng bệnh:  - Giữ ấm cho cơ thể - Giữ vệ sinh mũi họng - Giữ nơi ở đủ ấm, thoáng khí, tránh gió lùa - Ăn uống đủ chất,tập thể dục   thường xuyên…</vt:lpstr>
      <vt:lpstr>PowerPoint Presentation</vt:lpstr>
      <vt:lpstr>Cách chơi: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2020-10-18T10:27:13Z</dcterms:created>
  <dcterms:modified xsi:type="dcterms:W3CDTF">2020-10-18T10:27:32Z</dcterms:modified>
</cp:coreProperties>
</file>