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06CE-C6A3-413D-9EA0-A57714B96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A2C5C-015B-4916-95F9-857CFB5F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F830E-DCE7-4428-AC55-6FC92594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7433B-1B1B-46F2-8157-366192F8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14A96-15A1-403E-B4AB-826FCB4D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8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D2AA-A26F-4B96-AC23-0226624F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0C6C-BED0-4CAF-A319-00363EA5A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1279-7311-4CAF-8AFF-A9A8F443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BD364-1D54-4B11-95FC-001B5F9E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93CD-35DD-467D-B13A-699C739C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4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BCF6B7-B70A-4960-92BD-EFEA7A194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AA71D-1EEA-4807-B6F0-DAD0772BD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415F8-F600-404B-8568-E58EB83A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3D7A8-4EA3-40F3-96BF-7EDEE33F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923AF-4079-45DF-8FB8-0F04AAD8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5EE5-CE91-42F4-92FB-A8F63251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AF4D7-EAFA-43A4-AC29-93DFBD95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E2B2-4F99-4525-B76F-35869FE2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C93AB-AC8F-4B8B-8E63-816409D8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CF6B-CC91-48EE-9DDB-E39D8564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8F03-DBFD-427B-ADBF-032B117C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A0190-D223-492C-A06D-4E00CF01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4AD8B-CE26-40C2-A5CA-1BFFA0D6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E43AC-F7AF-461A-82BC-C00603E1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EFC53-9BD3-4D6A-9DEC-84A120D0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7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5521-B46B-4E74-A1CF-E9FB07F3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966A-15FE-405B-8C46-6967CBC39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DD992-E092-4394-89B7-5F4F6C823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EFEDC-7A4E-4F3D-9D07-8C8C8724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73565-3ABA-49B5-B61C-C710F571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BB0A7-4B02-4442-801C-03BBA73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0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714A-B319-4EB2-B9A4-4A3A4D78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F0936-2A28-4443-A812-B52DAFE7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21449-2F07-45D0-BCB2-BF5B2DB5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D4B2A-FC57-4624-87CF-E7EE55DAB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B1D9A-E010-4EB5-B20D-FB1A6A0A9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48528-1C74-43DC-97AD-BB866258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468F5-14B7-4571-BC2B-C04CE0C0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C6F1C-4DC8-48CF-8854-32615C9C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D8AB-0E8C-4BBE-90DF-B0D1E0A3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8F5DE-BA9C-4D55-8E31-85B6A826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659BF-3C7E-4E21-9A30-0272EFE2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5E530-1758-4BAA-B259-1AC7EB9A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81D33-04AF-4E7E-9660-18CF7E75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9EA61-3F98-4044-836D-4FD55E96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BEC5B-198A-4DB3-9614-1E4D0F2D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0E44-8672-4156-A8A8-64103251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F5691-3E4E-49AA-8697-21CE45CA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F9B6E-3BBA-4F5B-A21D-FD3E8FABD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C206B-A2F4-41F4-B7B7-B4AA8CEC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B07DA-565C-4C01-93D5-CC044D33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86183-E34F-4796-AC2F-0617B407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8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CC05-BEA2-45FD-B285-25A344CD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E682A-1082-4B13-9CE9-0DB6ED34C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AEBDA-D755-449D-9944-EFCBCE6C7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324E-E5C1-4268-9622-FA42872A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1BD43-FDD4-47EB-9898-EA0E8140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824ED-38A8-46E6-8756-D4E07221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2B8FB-9E4A-41BC-B5A2-47B4B0EF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C7AA7-C059-4EE4-ACD0-EB819DF23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61696-C181-4075-B7E3-B33656700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99059-9154-4FBE-86BC-B4DA196B617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BBED-A97A-46AB-B021-05FFF615B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5EDBB-BB3B-4C35-A9D8-C727CCED5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CF95-A431-4162-926B-69C38622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7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cjw00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 noChangeAspect="1"/>
          </p:cNvGrpSpPr>
          <p:nvPr/>
        </p:nvGrpSpPr>
        <p:grpSpPr bwMode="auto">
          <a:xfrm rot="645857">
            <a:off x="3810000" y="381000"/>
            <a:ext cx="4800600" cy="1371600"/>
            <a:chOff x="0" y="0"/>
            <a:chExt cx="1826" cy="534"/>
          </a:xfrm>
        </p:grpSpPr>
        <p:pic>
          <p:nvPicPr>
            <p:cNvPr id="2069" name="Picture 4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5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6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7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0" name="Picture 8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9144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3d butterf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2578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457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j02835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1"/>
            <a:ext cx="62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0"/>
            <a:ext cx="552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91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648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2578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6" y="18891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59991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6" y="59991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4445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1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23"/>
          <p:cNvSpPr>
            <a:spLocks noChangeArrowheads="1" noChangeShapeType="1" noTextEdit="1"/>
          </p:cNvSpPr>
          <p:nvPr/>
        </p:nvSpPr>
        <p:spPr bwMode="auto">
          <a:xfrm>
            <a:off x="6672264" y="1628776"/>
            <a:ext cx="35829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- LỚP 3</a:t>
            </a:r>
          </a:p>
        </p:txBody>
      </p:sp>
      <p:sp>
        <p:nvSpPr>
          <p:cNvPr id="2068" name="WordArt 24"/>
          <p:cNvSpPr>
            <a:spLocks noChangeArrowheads="1" noChangeShapeType="1" noTextEdit="1"/>
          </p:cNvSpPr>
          <p:nvPr/>
        </p:nvSpPr>
        <p:spPr bwMode="auto">
          <a:xfrm>
            <a:off x="1847851" y="3141663"/>
            <a:ext cx="4752975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TẬP(TRANG 67)</a:t>
            </a:r>
          </a:p>
        </p:txBody>
      </p:sp>
    </p:spTree>
    <p:extLst>
      <p:ext uri="{BB962C8B-B14F-4D97-AF65-F5344CB8AC3E}">
        <p14:creationId xmlns:p14="http://schemas.microsoft.com/office/powerpoint/2010/main" val="5261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14" dur="2000" spd="-999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P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77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00376" y="53006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1919289" y="1484314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286001" y="3006726"/>
            <a:ext cx="1985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50g x 2 =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184651" y="3019426"/>
            <a:ext cx="115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931025" y="3006726"/>
            <a:ext cx="215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96g : 3 =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915400" y="2982913"/>
            <a:ext cx="10810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32g</a:t>
            </a:r>
          </a:p>
        </p:txBody>
      </p:sp>
    </p:spTree>
    <p:extLst>
      <p:ext uri="{BB962C8B-B14F-4D97-AF65-F5344CB8AC3E}">
        <p14:creationId xmlns:p14="http://schemas.microsoft.com/office/powerpoint/2010/main" val="6932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3C7384-7541-41C3-82BC-CE4B96AC5913}" type="datetime10">
              <a:rPr lang="en-US" smtClean="0"/>
              <a:pPr>
                <a:defRPr/>
              </a:pPr>
              <a:t>19:30</a:t>
            </a:fld>
            <a:endParaRPr lang="en-US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78088" y="1816100"/>
            <a:ext cx="1941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&gt;, &lt;, = ? 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 flipH="1">
            <a:off x="2106613" y="1793875"/>
            <a:ext cx="30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49488" y="2551113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744g   …  474g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238376" y="3179763"/>
            <a:ext cx="375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400g + 8g   … 480g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2241550" y="38100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1kg   …   900g + 5g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6484938" y="2509838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305g   …     350g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6457950" y="3152775"/>
            <a:ext cx="405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450g   …   500g – 40g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5989638" y="3790950"/>
            <a:ext cx="483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760g + 240g   …  1kg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87700" y="25685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&gt;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4300" y="32416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&lt;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22613" y="38258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46988" y="2506663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67613" y="3138488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215313" y="3838575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0976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550988" y="1371600"/>
            <a:ext cx="91170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130g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175g.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606550" y="3140075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5756275" y="33162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708776" y="29448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756276" y="3503613"/>
            <a:ext cx="51847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4 gói kẹo có số gam là: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332538" y="4103688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130 x 4 = 520 (g)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934200" y="5586413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Đáp số: 695 gam.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60501" y="3557589"/>
            <a:ext cx="4551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Mua 4 gói kẹo và 1 gói bánh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670050" y="4103688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 gói kẹo: 130g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43063" y="4633913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 gói bánh: 175g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68450" y="5170489"/>
            <a:ext cx="36004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Mua tất cả: … gam?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756276" y="4586289"/>
            <a:ext cx="4911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Mẹ Hà đã mua tất cả số gam là: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334125" y="5102225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175 + 520 = 695(g)</a:t>
            </a:r>
          </a:p>
        </p:txBody>
      </p:sp>
    </p:spTree>
    <p:extLst>
      <p:ext uri="{BB962C8B-B14F-4D97-AF65-F5344CB8AC3E}">
        <p14:creationId xmlns:p14="http://schemas.microsoft.com/office/powerpoint/2010/main" val="31343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4" grpId="0"/>
      <p:bldP spid="54285" grpId="0"/>
      <p:bldP spid="54286" grpId="0"/>
      <p:bldP spid="54287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550988" y="1371600"/>
            <a:ext cx="91170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Bài 3: Cô Lan có 1kg đường, cô đã dùng làm bánh hết 400g. Sau đó cô chia đều số đường còn lại vào 3 túi nhỏ. Hỏi mỗi túi có bao nhiêu gam đường?</a:t>
            </a:r>
          </a:p>
          <a:p>
            <a:pPr eaLnBrk="1" hangingPunct="1"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606550" y="3140075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>
            <a:off x="5756275" y="33162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708776" y="29448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756276" y="3503613"/>
            <a:ext cx="5184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1kg = 1000g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756276" y="3951288"/>
            <a:ext cx="4911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Số gam đường còn lại là?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850063" y="5838825"/>
            <a:ext cx="4464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Đáp số: 200 gam.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01800" y="3724275"/>
            <a:ext cx="36004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Có     : 1kg đường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74813" y="4254500"/>
            <a:ext cx="4081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Đã dùng: 400g đường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0" y="4792664"/>
            <a:ext cx="43434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Chia đều số còn lại vào 3 túi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756276" y="4843464"/>
            <a:ext cx="49117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Mỗi túi có số gam đường là: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205538" y="5403850"/>
            <a:ext cx="4032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600 : 3 = 200 (g)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24000" y="5307013"/>
            <a:ext cx="434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Mỗi túi: … gam đường?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872163" y="4421189"/>
            <a:ext cx="434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 1000 – 400 = 600 (g)</a:t>
            </a:r>
          </a:p>
        </p:txBody>
      </p:sp>
    </p:spTree>
    <p:extLst>
      <p:ext uri="{BB962C8B-B14F-4D97-AF65-F5344CB8AC3E}">
        <p14:creationId xmlns:p14="http://schemas.microsoft.com/office/powerpoint/2010/main" val="32864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4" grpId="0"/>
      <p:bldP spid="54285" grpId="0"/>
      <p:bldP spid="54286" grpId="0"/>
      <p:bldP spid="54287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703388" y="981075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u="sng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b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3000375" y="908051"/>
            <a:ext cx="489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ÂN NHƠN HOÀ 150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1438276"/>
            <a:ext cx="541178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703388" y="6241271"/>
            <a:ext cx="9117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teacher_kids_wav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757364"/>
            <a:ext cx="3657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71628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23095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2020-12-07T12:30:35Z</dcterms:created>
  <dcterms:modified xsi:type="dcterms:W3CDTF">2020-12-07T12:31:00Z</dcterms:modified>
</cp:coreProperties>
</file>