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9" r:id="rId4"/>
    <p:sldId id="278" r:id="rId5"/>
    <p:sldId id="279" r:id="rId6"/>
    <p:sldId id="27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F540C-5175-42D5-BF9F-2A632863A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A6234-06A9-4152-A7A8-9B09AD894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2BDC0-2C15-4458-BC52-2A3E5093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6F08E-E46B-4CD5-9995-ADDEA7711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189132-B97F-4EB9-9EE9-21B6FC172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2FB45-E7B1-404B-B393-D1D97BC1D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A3C5A-6996-4CD0-8FDA-C9E1BAA8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DF963-D24C-4963-8236-0E56D4143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D58CB-F9C0-47CF-868D-16041B44F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E13A9-2D76-4278-8356-78827CBDD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5D3FF-8604-4844-A02D-EDC1DBDE3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7009B-C01F-4525-9443-A87226AEE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32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E8614C-23D1-4329-933D-7EC90CE05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D79A05-6084-457F-8DB2-71C7C7E90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82124A-0C0A-4096-A2CB-157670011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AE625-C790-4763-AD41-0B8F9AE35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12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B6316A-9845-4CFB-8F4C-9ABB3581E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A0CE05-1162-45CB-B212-6E8CD719B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01358-07E1-4FD0-BC8E-006F2DCED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2C85-186C-4933-AB66-CBE883B22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4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F0259C-510B-4098-A6A5-BFF8039D1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62EE2-0F23-4011-AC76-B6ECB8A26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06598-99CF-48E8-BF25-C1C9E2B25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22BA3-8375-4016-BE6D-D6763120B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5BBB5-1D29-4CB3-B6EE-46252371C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5A5C6-1687-4008-99F9-5499A673C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9175C-053E-4911-89AA-F4E59B28F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45095-DEAD-4939-9EF1-9BD7189FA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56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CC2557-F2AB-4B52-B097-BD28F929D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BB3BCC-8C98-40E5-9531-AF2E1CD63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B9D9A2-9495-4DD8-AA56-FF2B0A71C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9A36D-DDCE-4CF1-8184-89008B273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0B46F4-C9D9-4336-B50F-3A643F2FD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027D66-A2DE-4601-801E-79D0D8B66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585F72-4743-4397-B2B5-1854D5DC3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D09E5-F32D-44AB-97EE-769A9831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9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4E5C6D-015F-4BAC-AEA0-AE963B2D3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218613-36C5-4ECB-813D-87D28D62F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3D386E-0CE6-46A1-83FD-E76AA0AD0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C058-FB38-43FD-834A-FE0619B7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3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C642A-840D-460A-B390-6B3A9E112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EA0B2-6EE4-42EA-A94C-B01994CC4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99740-1F29-45A6-B93F-0410CA92E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AB8F2-7B96-4231-8EEB-495A68640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7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716A8-6298-4D7B-8884-91DA9681B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155CD-1351-4E36-A75F-1F3C71FCF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D0CA6-7FA1-4F7F-8E05-EC93ED85C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5EBF-75DA-440D-AE9B-6F59A2443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8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6D699E-109C-401C-9E35-0464614E8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1BFDE0-4389-4C93-BD23-A550F7332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4ADB39-FCB1-42A3-9239-C3BE992CE5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B24DD0-7210-4CE4-8E42-943EB95BC9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FBD253-20A0-4369-B91D-E2441190A7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F77326-3F74-41D6-AD69-DE3B86F48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6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>
            <a:extLst>
              <a:ext uri="{FF2B5EF4-FFF2-40B4-BE49-F238E27FC236}">
                <a16:creationId xmlns:a16="http://schemas.microsoft.com/office/drawing/2014/main" id="{0DB583BB-F1DA-4C79-8F34-D8BBE183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>
            <a:extLst>
              <a:ext uri="{FF2B5EF4-FFF2-40B4-BE49-F238E27FC236}">
                <a16:creationId xmlns:a16="http://schemas.microsoft.com/office/drawing/2014/main" id="{B670AE97-C879-470A-B3D8-316617226E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1752600"/>
            <a:ext cx="4210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</a:t>
            </a:r>
          </a:p>
        </p:txBody>
      </p:sp>
      <p:sp>
        <p:nvSpPr>
          <p:cNvPr id="2052" name="WordArt 11">
            <a:extLst>
              <a:ext uri="{FF2B5EF4-FFF2-40B4-BE49-F238E27FC236}">
                <a16:creationId xmlns:a16="http://schemas.microsoft.com/office/drawing/2014/main" id="{354A65C8-3941-4939-9481-27CB1941A9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6019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19: LUYỆN TẬP(trang 20)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!PC8_C2A">
            <a:extLst>
              <a:ext uri="{FF2B5EF4-FFF2-40B4-BE49-F238E27FC236}">
                <a16:creationId xmlns:a16="http://schemas.microsoft.com/office/drawing/2014/main" id="{60F391D9-35CB-445D-941B-FC4415568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5410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!PC8_C2A">
            <a:extLst>
              <a:ext uri="{FF2B5EF4-FFF2-40B4-BE49-F238E27FC236}">
                <a16:creationId xmlns:a16="http://schemas.microsoft.com/office/drawing/2014/main" id="{E0F83F4F-0EE9-4C0E-9D81-369810103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0" y="5791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2">
            <a:extLst>
              <a:ext uri="{FF2B5EF4-FFF2-40B4-BE49-F238E27FC236}">
                <a16:creationId xmlns:a16="http://schemas.microsoft.com/office/drawing/2014/main" id="{AFCF18C2-6CD7-4CBF-AF38-B4D178B3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Text Box 19">
            <a:extLst>
              <a:ext uri="{FF2B5EF4-FFF2-40B4-BE49-F238E27FC236}">
                <a16:creationId xmlns:a16="http://schemas.microsoft.com/office/drawing/2014/main" id="{3A7FDBE4-C728-4017-A81A-D37DAE67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92" name="WordArt 20">
            <a:extLst>
              <a:ext uri="{FF2B5EF4-FFF2-40B4-BE49-F238E27FC236}">
                <a16:creationId xmlns:a16="http://schemas.microsoft.com/office/drawing/2014/main" id="{01654797-4ECD-45CB-9EC8-F71436F6A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1" y="15240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B0EDD9BF-7FDA-4047-9B96-1F820DD9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87664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bảng nhân 6.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8">
            <a:extLst>
              <a:ext uri="{FF2B5EF4-FFF2-40B4-BE49-F238E27FC236}">
                <a16:creationId xmlns:a16="http://schemas.microsoft.com/office/drawing/2014/main" id="{92C6B996-669E-4B68-836A-BD04ABCC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1"/>
            <a:ext cx="3733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nhẩm</a:t>
            </a:r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35965677-1C33-4246-92C8-A410C4FE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a,      6 x 5 =</a:t>
            </a:r>
          </a:p>
        </p:txBody>
      </p:sp>
      <p:pic>
        <p:nvPicPr>
          <p:cNvPr id="4100" name="Picture 19" descr="17">
            <a:extLst>
              <a:ext uri="{FF2B5EF4-FFF2-40B4-BE49-F238E27FC236}">
                <a16:creationId xmlns:a16="http://schemas.microsoft.com/office/drawing/2014/main" id="{1643568D-5E4F-4794-8F5D-B20CD7825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4673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17">
            <a:extLst>
              <a:ext uri="{FF2B5EF4-FFF2-40B4-BE49-F238E27FC236}">
                <a16:creationId xmlns:a16="http://schemas.microsoft.com/office/drawing/2014/main" id="{2804A486-0CD4-43ED-947B-CE864D662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6A49F31-B43A-4088-A43C-51866734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09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42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81D7B0-4325-4945-A146-E2CF61C0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60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54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D3BE79-D605-4DC4-AE58-9DF4B748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917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A96DCA-8EAC-4401-AFB6-4C15DAB31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956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68B769-32DA-427A-A7F6-3B6226C2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34877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36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3770B6-4C82-462B-BB54-9EDA7C1B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3034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60</a:t>
            </a:r>
          </a:p>
        </p:txBody>
      </p:sp>
      <p:sp>
        <p:nvSpPr>
          <p:cNvPr id="4113" name="Text Box 9">
            <a:extLst>
              <a:ext uri="{FF2B5EF4-FFF2-40B4-BE49-F238E27FC236}">
                <a16:creationId xmlns:a16="http://schemas.microsoft.com/office/drawing/2014/main" id="{3A831E1A-52D0-44F0-939D-61914E92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7 =</a:t>
            </a:r>
          </a:p>
        </p:txBody>
      </p:sp>
      <p:sp>
        <p:nvSpPr>
          <p:cNvPr id="4114" name="Text Box 9">
            <a:extLst>
              <a:ext uri="{FF2B5EF4-FFF2-40B4-BE49-F238E27FC236}">
                <a16:creationId xmlns:a16="http://schemas.microsoft.com/office/drawing/2014/main" id="{BDDDAE72-8B9E-49EF-AED4-3E11909D2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9 =</a:t>
            </a:r>
          </a:p>
        </p:txBody>
      </p:sp>
      <p:sp>
        <p:nvSpPr>
          <p:cNvPr id="4117" name="Text Box 9">
            <a:extLst>
              <a:ext uri="{FF2B5EF4-FFF2-40B4-BE49-F238E27FC236}">
                <a16:creationId xmlns:a16="http://schemas.microsoft.com/office/drawing/2014/main" id="{9A58E42E-4678-49C2-BEAE-B64A3E02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4" y="3470275"/>
            <a:ext cx="135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6 =</a:t>
            </a:r>
          </a:p>
        </p:txBody>
      </p:sp>
      <p:sp>
        <p:nvSpPr>
          <p:cNvPr id="4118" name="Text Box 9">
            <a:extLst>
              <a:ext uri="{FF2B5EF4-FFF2-40B4-BE49-F238E27FC236}">
                <a16:creationId xmlns:a16="http://schemas.microsoft.com/office/drawing/2014/main" id="{A3421691-99A1-457F-9430-01A758A7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7655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8 =</a:t>
            </a:r>
          </a:p>
        </p:txBody>
      </p:sp>
      <p:sp>
        <p:nvSpPr>
          <p:cNvPr id="4119" name="Text Box 9">
            <a:extLst>
              <a:ext uri="{FF2B5EF4-FFF2-40B4-BE49-F238E27FC236}">
                <a16:creationId xmlns:a16="http://schemas.microsoft.com/office/drawing/2014/main" id="{84611FFC-1E88-46CB-9FBC-C9688C79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2282825"/>
            <a:ext cx="153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10=</a:t>
            </a:r>
          </a:p>
        </p:txBody>
      </p:sp>
      <p:sp>
        <p:nvSpPr>
          <p:cNvPr id="4120" name="Text Box 9">
            <a:extLst>
              <a:ext uri="{FF2B5EF4-FFF2-40B4-BE49-F238E27FC236}">
                <a16:creationId xmlns:a16="http://schemas.microsoft.com/office/drawing/2014/main" id="{B91F6774-6F91-4315-9653-8572078B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4" y="3452814"/>
            <a:ext cx="1354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4 =</a:t>
            </a:r>
          </a:p>
        </p:txBody>
      </p:sp>
      <p:sp>
        <p:nvSpPr>
          <p:cNvPr id="4121" name="Text Box 9">
            <a:extLst>
              <a:ext uri="{FF2B5EF4-FFF2-40B4-BE49-F238E27FC236}">
                <a16:creationId xmlns:a16="http://schemas.microsoft.com/office/drawing/2014/main" id="{8CBB045D-B757-412A-A19F-12747987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4" y="2868614"/>
            <a:ext cx="135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3 =</a:t>
            </a:r>
          </a:p>
        </p:txBody>
      </p:sp>
      <p:sp>
        <p:nvSpPr>
          <p:cNvPr id="4123" name="Text Box 9">
            <a:extLst>
              <a:ext uri="{FF2B5EF4-FFF2-40B4-BE49-F238E27FC236}">
                <a16:creationId xmlns:a16="http://schemas.microsoft.com/office/drawing/2014/main" id="{CB4D3F26-70AD-432F-809D-D8E2ABB0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4" y="2286000"/>
            <a:ext cx="135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6 x 2 =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AB0522-2DF6-4AEE-94D1-AD95BF89E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513" y="345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24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7DB058-7221-42B0-9B9C-5BBE8D30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86385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1B4200-DBD4-4F16-8631-A9669983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286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12</a:t>
            </a:r>
          </a:p>
        </p:txBody>
      </p:sp>
      <p:pic>
        <p:nvPicPr>
          <p:cNvPr id="3" name="Picture 8" descr="roedblomst017">
            <a:extLst>
              <a:ext uri="{FF2B5EF4-FFF2-40B4-BE49-F238E27FC236}">
                <a16:creationId xmlns:a16="http://schemas.microsoft.com/office/drawing/2014/main" id="{A2692720-6F52-413E-84FD-43FE3D4CE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oedblomst017">
            <a:extLst>
              <a:ext uri="{FF2B5EF4-FFF2-40B4-BE49-F238E27FC236}">
                <a16:creationId xmlns:a16="http://schemas.microsoft.com/office/drawing/2014/main" id="{3B0CA827-2180-442F-B1DC-59EC41F3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3">
            <a:extLst>
              <a:ext uri="{FF2B5EF4-FFF2-40B4-BE49-F238E27FC236}">
                <a16:creationId xmlns:a16="http://schemas.microsoft.com/office/drawing/2014/main" id="{1BC5EEE2-3B9A-4D87-BB15-526776DA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C983C2C4-3CB6-4600-8285-1E9A4792F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: Luyện tập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875FA0FB-3C5A-4535-BA63-229529E4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59264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b,      6 x 2 =               3 x 6 =                6 x 5 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         2 x 6 =                6 x 3 =                5 x 6 =</a:t>
            </a:r>
          </a:p>
        </p:txBody>
      </p:sp>
      <p:sp>
        <p:nvSpPr>
          <p:cNvPr id="4124" name="Text Box 48">
            <a:extLst>
              <a:ext uri="{FF2B5EF4-FFF2-40B4-BE49-F238E27FC236}">
                <a16:creationId xmlns:a16="http://schemas.microsoft.com/office/drawing/2014/main" id="{D116B1B9-1BEE-49BB-B097-5E9F6742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12</a:t>
            </a:r>
          </a:p>
        </p:txBody>
      </p:sp>
      <p:sp>
        <p:nvSpPr>
          <p:cNvPr id="4125" name="Text Box 49">
            <a:extLst>
              <a:ext uri="{FF2B5EF4-FFF2-40B4-BE49-F238E27FC236}">
                <a16:creationId xmlns:a16="http://schemas.microsoft.com/office/drawing/2014/main" id="{AF8ECEBD-37C7-41FC-A810-CAFF1E82D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12</a:t>
            </a:r>
          </a:p>
        </p:txBody>
      </p:sp>
      <p:sp>
        <p:nvSpPr>
          <p:cNvPr id="4126" name="Text Box 51">
            <a:extLst>
              <a:ext uri="{FF2B5EF4-FFF2-40B4-BE49-F238E27FC236}">
                <a16:creationId xmlns:a16="http://schemas.microsoft.com/office/drawing/2014/main" id="{0563D89F-C282-42F7-A138-9122E8D13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18</a:t>
            </a:r>
          </a:p>
        </p:txBody>
      </p:sp>
      <p:sp>
        <p:nvSpPr>
          <p:cNvPr id="4127" name="Text Box 52">
            <a:extLst>
              <a:ext uri="{FF2B5EF4-FFF2-40B4-BE49-F238E27FC236}">
                <a16:creationId xmlns:a16="http://schemas.microsoft.com/office/drawing/2014/main" id="{39357679-A7EE-4CD7-B8FD-10EDFE7B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953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18</a:t>
            </a:r>
          </a:p>
        </p:txBody>
      </p:sp>
      <p:sp>
        <p:nvSpPr>
          <p:cNvPr id="4128" name="Text Box 53">
            <a:extLst>
              <a:ext uri="{FF2B5EF4-FFF2-40B4-BE49-F238E27FC236}">
                <a16:creationId xmlns:a16="http://schemas.microsoft.com/office/drawing/2014/main" id="{0E555920-3158-4B4D-91D2-C416080A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4191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30</a:t>
            </a:r>
          </a:p>
        </p:txBody>
      </p:sp>
      <p:sp>
        <p:nvSpPr>
          <p:cNvPr id="4129" name="Text Box 54">
            <a:extLst>
              <a:ext uri="{FF2B5EF4-FFF2-40B4-BE49-F238E27FC236}">
                <a16:creationId xmlns:a16="http://schemas.microsoft.com/office/drawing/2014/main" id="{0A944F82-4BB0-4225-AFA0-8BFA0E7E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4953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24" grpId="0"/>
      <p:bldP spid="25" grpId="0"/>
      <p:bldP spid="26" grpId="0"/>
      <p:bldP spid="27" grpId="0"/>
      <p:bldP spid="28" grpId="0"/>
      <p:bldP spid="30" grpId="0"/>
      <p:bldP spid="4113" grpId="0"/>
      <p:bldP spid="4114" grpId="0"/>
      <p:bldP spid="4117" grpId="0"/>
      <p:bldP spid="4118" grpId="0"/>
      <p:bldP spid="4119" grpId="0"/>
      <p:bldP spid="4120" grpId="0"/>
      <p:bldP spid="4121" grpId="0"/>
      <p:bldP spid="4123" grpId="0"/>
      <p:bldP spid="48" grpId="0"/>
      <p:bldP spid="49" grpId="0"/>
      <p:bldP spid="50" grpId="0"/>
      <p:bldP spid="4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>
            <a:extLst>
              <a:ext uri="{FF2B5EF4-FFF2-40B4-BE49-F238E27FC236}">
                <a16:creationId xmlns:a16="http://schemas.microsoft.com/office/drawing/2014/main" id="{B7ADCD93-CFA9-4F14-A840-B64268D8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3962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C5F0873-0C08-475B-A367-D7E30928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286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6 x 6 +6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4A102E5-2AB1-4173-BAE9-0302AADA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6 x 5 +29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ECC13C92-1C49-4B87-ACB0-E9C7E5E9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6 x 9 + 6</a:t>
            </a:r>
          </a:p>
        </p:txBody>
      </p:sp>
      <p:pic>
        <p:nvPicPr>
          <p:cNvPr id="5126" name="Picture 8" descr="roedblomst017">
            <a:extLst>
              <a:ext uri="{FF2B5EF4-FFF2-40B4-BE49-F238E27FC236}">
                <a16:creationId xmlns:a16="http://schemas.microsoft.com/office/drawing/2014/main" id="{4ABA9000-EF5F-4608-8792-2AB70EF55B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roedblomst017">
            <a:extLst>
              <a:ext uri="{FF2B5EF4-FFF2-40B4-BE49-F238E27FC236}">
                <a16:creationId xmlns:a16="http://schemas.microsoft.com/office/drawing/2014/main" id="{3715599A-4C18-42CD-ADBE-A96DAD6C8D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roedblomst017">
            <a:extLst>
              <a:ext uri="{FF2B5EF4-FFF2-40B4-BE49-F238E27FC236}">
                <a16:creationId xmlns:a16="http://schemas.microsoft.com/office/drawing/2014/main" id="{9E5D8B04-CCE3-4101-A7A7-9ADF51A1C2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32">
            <a:extLst>
              <a:ext uri="{FF2B5EF4-FFF2-40B4-BE49-F238E27FC236}">
                <a16:creationId xmlns:a16="http://schemas.microsoft.com/office/drawing/2014/main" id="{D720E3FA-B68B-49AA-B3A0-FBF8DD47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B66F30E7-C395-410E-8840-ADD65B3E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819400"/>
            <a:ext cx="315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   + 6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27DFD2BB-68B5-43C3-95DE-DDD63FAC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0"/>
            <a:ext cx="315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60</a:t>
            </a: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E623ED24-FC1F-452B-82A0-70F759E6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+ 29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69105E1E-7B0D-4E12-92BA-27F39288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05200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59 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F98BB019-1199-40AC-8F05-DABD2505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887663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 +6 </a:t>
            </a: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71FD11C4-8D49-4D1E-94AB-FE50A397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42</a:t>
            </a:r>
          </a:p>
        </p:txBody>
      </p:sp>
      <p:sp>
        <p:nvSpPr>
          <p:cNvPr id="5136" name="Text Box 40">
            <a:extLst>
              <a:ext uri="{FF2B5EF4-FFF2-40B4-BE49-F238E27FC236}">
                <a16:creationId xmlns:a16="http://schemas.microsoft.com/office/drawing/2014/main" id="{D2C33535-23C6-4D18-8685-6ED0309A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: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43" grpId="0"/>
      <p:bldP spid="44" grpId="0"/>
      <p:bldP spid="45" grpId="0"/>
      <p:bldP spid="6178" grpId="0"/>
      <p:bldP spid="6179" grpId="0"/>
      <p:bldP spid="6180" grpId="0"/>
      <p:bldP spid="6181" grpId="0"/>
      <p:bldP spid="6182" grpId="0"/>
      <p:bldP spid="6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roedblomst017">
            <a:extLst>
              <a:ext uri="{FF2B5EF4-FFF2-40B4-BE49-F238E27FC236}">
                <a16:creationId xmlns:a16="http://schemas.microsoft.com/office/drawing/2014/main" id="{9BAE8C29-3F37-4A12-9B7C-CCB6425148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roedblomst017">
            <a:extLst>
              <a:ext uri="{FF2B5EF4-FFF2-40B4-BE49-F238E27FC236}">
                <a16:creationId xmlns:a16="http://schemas.microsoft.com/office/drawing/2014/main" id="{D9F35DCD-5A10-4CE4-A8F2-86EF7D848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220586-D883-40FC-A730-22384EE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r>
              <a:rPr lang="en-US" altLang="en-US" sz="3200" b="1">
                <a:solidFill>
                  <a:srgbClr val="990000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990000"/>
                </a:solidFill>
                <a:latin typeface=".VnArial" panose="020B7200000000000000" pitchFamily="34" charset="0"/>
              </a:rPr>
              <a:t>  </a:t>
            </a:r>
          </a:p>
        </p:txBody>
      </p:sp>
      <p:pic>
        <p:nvPicPr>
          <p:cNvPr id="6149" name="Picture 8" descr="roedblomst017">
            <a:extLst>
              <a:ext uri="{FF2B5EF4-FFF2-40B4-BE49-F238E27FC236}">
                <a16:creationId xmlns:a16="http://schemas.microsoft.com/office/drawing/2014/main" id="{9F5D79C2-A9B1-443D-BD95-0A652E20F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>
            <a:extLst>
              <a:ext uri="{FF2B5EF4-FFF2-40B4-BE49-F238E27FC236}">
                <a16:creationId xmlns:a16="http://schemas.microsoft.com/office/drawing/2014/main" id="{79F74E65-145B-42BF-9D6B-AB40F0FA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BB60D2A-744E-42DB-8DAA-223740D7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Mỗi học sinh mua 6 quyển vở. Hỏi 4 học sinh mua bao nhiêu quyển vở?</a:t>
            </a: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C4DE6C61-8483-4E67-A209-7C551144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1064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học sinh : 6 quyển vở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4CE17F0F-BC63-4A50-9CFD-CC1E8B78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54464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học sinh : … quyển vở?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C0D4FD5C-71D9-48FE-9020-20AF4DE6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0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học sinh mua số quyển vở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 x 4 = 24 (quyển vở)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 24 quyển vở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DF8B1578-5D6F-4316-8AA3-C63E2B53B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9624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156" name="Text Box 23">
            <a:extLst>
              <a:ext uri="{FF2B5EF4-FFF2-40B4-BE49-F238E27FC236}">
                <a16:creationId xmlns:a16="http://schemas.microsoft.com/office/drawing/2014/main" id="{09571C84-8135-4244-9F83-B9DA0EC7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: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86" grpId="0"/>
      <p:bldP spid="7187" grpId="0"/>
      <p:bldP spid="7188" grpId="0"/>
      <p:bldP spid="7189" grpId="0"/>
      <p:bldP spid="7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8">
            <a:extLst>
              <a:ext uri="{FF2B5EF4-FFF2-40B4-BE49-F238E27FC236}">
                <a16:creationId xmlns:a16="http://schemas.microsoft.com/office/drawing/2014/main" id="{761920F4-EA0C-485E-9D4C-038EE693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1"/>
            <a:ext cx="87630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tiếp các số thích hợp vào chỗ chấm</a:t>
            </a:r>
          </a:p>
        </p:txBody>
      </p:sp>
      <p:pic>
        <p:nvPicPr>
          <p:cNvPr id="7171" name="Picture 19" descr="17">
            <a:extLst>
              <a:ext uri="{FF2B5EF4-FFF2-40B4-BE49-F238E27FC236}">
                <a16:creationId xmlns:a16="http://schemas.microsoft.com/office/drawing/2014/main" id="{178F5589-7C49-47E7-AF59-E941A22399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105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9" descr="17">
            <a:extLst>
              <a:ext uri="{FF2B5EF4-FFF2-40B4-BE49-F238E27FC236}">
                <a16:creationId xmlns:a16="http://schemas.microsoft.com/office/drawing/2014/main" id="{F50E7D7C-2FCE-46FA-AED2-4ECE68DC20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9">
            <a:extLst>
              <a:ext uri="{FF2B5EF4-FFF2-40B4-BE49-F238E27FC236}">
                <a16:creationId xmlns:a16="http://schemas.microsoft.com/office/drawing/2014/main" id="{582D164D-A71F-49AB-8B83-B6A7A77A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432175"/>
            <a:ext cx="222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18 , 21 , 24,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4D8028E-420D-467B-8E3B-A8A69837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12, 18 , 24, </a:t>
            </a:r>
          </a:p>
        </p:txBody>
      </p:sp>
      <p:pic>
        <p:nvPicPr>
          <p:cNvPr id="7175" name="Picture 8" descr="roedblomst017">
            <a:extLst>
              <a:ext uri="{FF2B5EF4-FFF2-40B4-BE49-F238E27FC236}">
                <a16:creationId xmlns:a16="http://schemas.microsoft.com/office/drawing/2014/main" id="{1EF35C85-4A9F-4E4B-A4B1-4F1F80960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roedblomst017">
            <a:extLst>
              <a:ext uri="{FF2B5EF4-FFF2-40B4-BE49-F238E27FC236}">
                <a16:creationId xmlns:a16="http://schemas.microsoft.com/office/drawing/2014/main" id="{07CF5F7B-105E-48BD-B666-DB7E44C40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25">
            <a:extLst>
              <a:ext uri="{FF2B5EF4-FFF2-40B4-BE49-F238E27FC236}">
                <a16:creationId xmlns:a16="http://schemas.microsoft.com/office/drawing/2014/main" id="{B445F725-DC47-489F-BE66-212886E6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8" name="Text Box 27">
            <a:extLst>
              <a:ext uri="{FF2B5EF4-FFF2-40B4-BE49-F238E27FC236}">
                <a16:creationId xmlns:a16="http://schemas.microsoft.com/office/drawing/2014/main" id="{F7D34FDF-9657-406A-AE19-FB2D1339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: Luyện tập</a:t>
            </a: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6C80AC92-95D6-452B-9210-E597BE1F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8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CC423AFF-4961-4DF5-B7B4-773732A9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38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8EA606CF-228A-4A12-A19E-B7784E93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38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773B405C-539C-49B4-B4C3-5A2AB63E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38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3" name="Text Box 33">
            <a:extLst>
              <a:ext uri="{FF2B5EF4-FFF2-40B4-BE49-F238E27FC236}">
                <a16:creationId xmlns:a16="http://schemas.microsoft.com/office/drawing/2014/main" id="{C8A10777-B018-4EAD-883E-25D319DB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352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05DCF76F-61E7-4B1F-8669-0D9621AC5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C3AFFE4F-238E-4A4D-9B8B-FACE4558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52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CB843BB0-7812-4D82-A899-1AD3E05D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352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</a:p>
        </p:txBody>
      </p:sp>
      <p:sp>
        <p:nvSpPr>
          <p:cNvPr id="5157" name="Text Box 37">
            <a:extLst>
              <a:ext uri="{FF2B5EF4-FFF2-40B4-BE49-F238E27FC236}">
                <a16:creationId xmlns:a16="http://schemas.microsoft.com/office/drawing/2014/main" id="{D2BC56D0-2C18-41A9-BEC2-6B1947FB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14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</a:t>
            </a:r>
          </a:p>
        </p:txBody>
      </p:sp>
      <p:sp>
        <p:nvSpPr>
          <p:cNvPr id="5158" name="Text Box 38">
            <a:extLst>
              <a:ext uri="{FF2B5EF4-FFF2-40B4-BE49-F238E27FC236}">
                <a16:creationId xmlns:a16="http://schemas.microsoft.com/office/drawing/2014/main" id="{57395B44-83AA-4D98-9C99-1A84A18F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14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 </a:t>
            </a: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5DF8755C-A670-4813-B624-065552C2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14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 </a:t>
            </a:r>
          </a:p>
        </p:txBody>
      </p:sp>
      <p:sp>
        <p:nvSpPr>
          <p:cNvPr id="5160" name="Text Box 40">
            <a:extLst>
              <a:ext uri="{FF2B5EF4-FFF2-40B4-BE49-F238E27FC236}">
                <a16:creationId xmlns:a16="http://schemas.microsoft.com/office/drawing/2014/main" id="{9D81F10A-ADDE-4486-A4E3-E1DC378C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14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:a16="http://schemas.microsoft.com/office/drawing/2014/main" id="{BE0F193B-5EAD-4CCF-B8BB-1417CC2A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29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 </a:t>
            </a:r>
          </a:p>
        </p:txBody>
      </p:sp>
      <p:sp>
        <p:nvSpPr>
          <p:cNvPr id="5162" name="Text Box 42">
            <a:extLst>
              <a:ext uri="{FF2B5EF4-FFF2-40B4-BE49-F238E27FC236}">
                <a16:creationId xmlns:a16="http://schemas.microsoft.com/office/drawing/2014/main" id="{68CFA518-00C2-463A-A02F-FF3C129E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:a16="http://schemas.microsoft.com/office/drawing/2014/main" id="{FF87ABA4-B4F0-4E4F-BAE1-2A82FE59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429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 </a:t>
            </a:r>
          </a:p>
        </p:txBody>
      </p:sp>
      <p:sp>
        <p:nvSpPr>
          <p:cNvPr id="5164" name="Text Box 44">
            <a:extLst>
              <a:ext uri="{FF2B5EF4-FFF2-40B4-BE49-F238E27FC236}">
                <a16:creationId xmlns:a16="http://schemas.microsoft.com/office/drawing/2014/main" id="{C68911CC-57AE-4F2C-82AB-2B9F9F52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29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40" grpId="0"/>
      <p:bldP spid="42" grpId="0"/>
      <p:bldP spid="5149" grpId="0"/>
      <p:bldP spid="5149" grpId="1"/>
      <p:bldP spid="5150" grpId="0"/>
      <p:bldP spid="5150" grpId="1"/>
      <p:bldP spid="5151" grpId="0"/>
      <p:bldP spid="5151" grpId="1"/>
      <p:bldP spid="5152" grpId="0"/>
      <p:bldP spid="5152" grpId="1"/>
      <p:bldP spid="5153" grpId="0"/>
      <p:bldP spid="5153" grpId="1"/>
      <p:bldP spid="5154" grpId="0"/>
      <p:bldP spid="5154" grpId="1"/>
      <p:bldP spid="5155" grpId="0"/>
      <p:bldP spid="5155" grpId="1"/>
      <p:bldP spid="5156" grpId="0"/>
      <p:bldP spid="5156" grpId="1"/>
      <p:bldP spid="5157" grpId="0"/>
      <p:bldP spid="5158" grpId="0"/>
      <p:bldP spid="5159" grpId="0"/>
      <p:bldP spid="5160" grpId="0"/>
      <p:bldP spid="5161" grpId="0"/>
      <p:bldP spid="5162" grpId="0"/>
      <p:bldP spid="5163" grpId="0"/>
      <p:bldP spid="5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1">
            <a:extLst>
              <a:ext uri="{FF2B5EF4-FFF2-40B4-BE49-F238E27FC236}">
                <a16:creationId xmlns:a16="http://schemas.microsoft.com/office/drawing/2014/main" id="{B355C482-7C5B-4503-B85D-299DDBEF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>
            <a:extLst>
              <a:ext uri="{FF2B5EF4-FFF2-40B4-BE49-F238E27FC236}">
                <a16:creationId xmlns:a16="http://schemas.microsoft.com/office/drawing/2014/main" id="{7428E7C1-A420-4AC5-84D1-43ED902AB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521">
            <a:off x="2513013" y="1230314"/>
            <a:ext cx="7161212" cy="5462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  <p:pic>
        <p:nvPicPr>
          <p:cNvPr id="8196" name="Picture 5" descr="979B5B5D2A124BE19ACD5CCEE1BA279D">
            <a:extLst>
              <a:ext uri="{FF2B5EF4-FFF2-40B4-BE49-F238E27FC236}">
                <a16:creationId xmlns:a16="http://schemas.microsoft.com/office/drawing/2014/main" id="{79D10579-CB22-4CDC-B6F1-B3353F83FF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9" descr="17">
            <a:extLst>
              <a:ext uri="{FF2B5EF4-FFF2-40B4-BE49-F238E27FC236}">
                <a16:creationId xmlns:a16="http://schemas.microsoft.com/office/drawing/2014/main" id="{E08F679E-8904-4581-B8F0-6635A9A67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.VnArial</vt:lpstr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2020-11-01T15:53:50Z</dcterms:created>
  <dcterms:modified xsi:type="dcterms:W3CDTF">2020-11-01T15:54:05Z</dcterms:modified>
</cp:coreProperties>
</file>