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263" r:id="rId5"/>
    <p:sldId id="280" r:id="rId6"/>
    <p:sldId id="281" r:id="rId7"/>
    <p:sldId id="28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34EED-DE70-48D5-8157-57474330EE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8161F8-F6E1-4BD1-A10A-BE8FFB8FF2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C1883-CBD9-4219-A629-C1C6EAE7B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E9A1A-2DFC-4FE8-950F-004458E05D2C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59B8F-9A5C-4520-8677-0A586599F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C230CF-6688-4769-A307-C676E2248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F359-469A-4BD9-B4D1-6EEBD08F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696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AD8-B0B7-44C5-BEC2-C1B3F88C1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E76A64-F67F-438D-9804-2AFB36D2A8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C5AEE-D3AB-4DB9-B030-06708D91A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E9A1A-2DFC-4FE8-950F-004458E05D2C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AB804-BA1A-4032-A135-47C1A78F4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11FD58-F9A6-41B6-BF56-698F4B0E8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F359-469A-4BD9-B4D1-6EEBD08F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380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FFF937-BC7E-4CC1-B288-8F42A662BD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FEE897-5C0C-41BC-8140-0AC7787D66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F0E787-E754-497E-97DA-2ACA88533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E9A1A-2DFC-4FE8-950F-004458E05D2C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B739BA-2E85-41A7-ABAB-CDDC15C86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2D649-8445-4A05-B3D0-24C43B44A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F359-469A-4BD9-B4D1-6EEBD08F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724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267D1-7703-4CEC-94A1-26BBDD0A6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7A3B98-76E1-4CBB-9B4D-C784833990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5AB684-03EA-47EE-85EB-942305744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E9A1A-2DFC-4FE8-950F-004458E05D2C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513B31-64E7-4949-89BE-748D81514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FB04AA-7DE4-4B7F-92BA-A8FFFF25F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F359-469A-4BD9-B4D1-6EEBD08F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273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4C17E-C65A-47E2-90D0-755BD50DB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70ADC-B5CE-42A4-B91F-0F7266322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5624F-F27A-4FE2-ADC7-504BB43A7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E9A1A-2DFC-4FE8-950F-004458E05D2C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ABE9F8-853E-4673-9219-EC367929A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63DF3-174E-4F2A-A225-F651E931D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F359-469A-4BD9-B4D1-6EEBD08F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462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A52E4-8C0B-432F-9815-E1D1C3801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664AC-75DF-4722-AC5A-63684960F1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9F2FD8-EAA0-4316-92AC-A1851D1B9A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44AF76-2C56-41FF-BD19-7A855250A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E9A1A-2DFC-4FE8-950F-004458E05D2C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FBC6DA-CF9B-441B-AFAA-E12C50A9A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8F1032-9513-43AE-9676-B501F6408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F359-469A-4BD9-B4D1-6EEBD08F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252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B4E9E-6C54-45A4-ABD6-C29A170D2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E0992D-A30A-42BE-9A01-61AB6FD15C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295109-9922-4B38-8DFF-F5645FFFA2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E562E9-FA24-47EE-86FF-EDDB7116F3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9B20F2-F285-44BF-8F47-DA6266A7BE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D662C8-9CEC-42E4-96C0-7C8622DBF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E9A1A-2DFC-4FE8-950F-004458E05D2C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759080-97F1-4D6A-BA53-2A00FD72C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A74095-7E37-4C36-9DEC-1AB9F4777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F359-469A-4BD9-B4D1-6EEBD08F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51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2FD74-DCE6-4F65-AE92-EFB350763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FABDB5-684A-4874-A9BB-3C5A88526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E9A1A-2DFC-4FE8-950F-004458E05D2C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C8AFEC-0D39-4770-A11B-E076325FD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C26DAD-159A-4EC3-A830-ED317D6D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F359-469A-4BD9-B4D1-6EEBD08F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453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BEA12A-65F3-4245-BA38-B7B720A11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E9A1A-2DFC-4FE8-950F-004458E05D2C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9674D3-5AE3-4813-8C1B-89FE4BDAA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8B2580-B847-4317-B74C-0217EC307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F359-469A-4BD9-B4D1-6EEBD08F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850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BC876-5967-47B3-9C30-C344AC3F1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0459A-A700-4AA5-BACD-3FB76D445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44C4FF-C9AD-439C-90A8-74DD34CD9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896550-0E12-46FA-9630-E8ADE8049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E9A1A-2DFC-4FE8-950F-004458E05D2C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2463DD-E467-4F34-8194-2A98D085E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03169-A793-4532-9FDB-50ADEE48E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F359-469A-4BD9-B4D1-6EEBD08F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25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1C382-DF81-4632-8401-0B3B28BF3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7B1D6C-44D7-4399-9E20-880FA5279E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409B3E-DB8B-49B9-83F9-5D9BCCF5E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A9A12B-6BDE-4306-96F6-16CA67443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E9A1A-2DFC-4FE8-950F-004458E05D2C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309BD4-11DA-4CD4-9142-66A596C5D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4669A4-6AE4-4DA7-9C31-0E592C9A4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BF359-469A-4BD9-B4D1-6EEBD08F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13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C15550-0AB7-473D-9FED-3AA25F915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31F46-8AF3-419D-AB86-5182A11A7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7C4AE-7BD9-44EE-A0B2-5055240BE3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E9A1A-2DFC-4FE8-950F-004458E05D2C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27426F-4D70-479D-B45C-0E69216728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8304C-807A-425B-8915-20A8D91792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BF359-469A-4BD9-B4D1-6EEBD08FC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59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audio" Target="KHAN%20QUANG%20THAM%20MAI%20VAI%20EM.mp3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286658_jpg">
            <a:extLst>
              <a:ext uri="{FF2B5EF4-FFF2-40B4-BE49-F238E27FC236}">
                <a16:creationId xmlns:a16="http://schemas.microsoft.com/office/drawing/2014/main" id="{1127B959-3662-4479-BE27-C37F2AF19A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ffectLst>
            <a:outerShdw dist="56796" dir="3806097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Text Box 4">
            <a:extLst>
              <a:ext uri="{FF2B5EF4-FFF2-40B4-BE49-F238E27FC236}">
                <a16:creationId xmlns:a16="http://schemas.microsoft.com/office/drawing/2014/main" id="{3C9A610B-0D44-4804-9579-ED9B0C0878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600200"/>
            <a:ext cx="8382000" cy="1189038"/>
          </a:xfrm>
          <a:prstGeom prst="rect">
            <a:avLst/>
          </a:prstGeom>
          <a:noFill/>
          <a:ln>
            <a:noFill/>
          </a:ln>
          <a:effectLst>
            <a:outerShdw dist="35921" dir="135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4400" b="1" i="1">
              <a:solidFill>
                <a:srgbClr val="6600CC"/>
              </a:solidFill>
              <a:latin typeface=".VnTime" panose="020B7200000000000000" pitchFamily="34" charset="0"/>
            </a:endParaRPr>
          </a:p>
          <a:p>
            <a:pPr algn="ctr" eaLnBrk="1" hangingPunct="1"/>
            <a:endParaRPr lang="en-US" altLang="en-US" sz="2800" b="1" i="1">
              <a:solidFill>
                <a:srgbClr val="000066"/>
              </a:solidFill>
              <a:latin typeface=".VnTime" panose="020B7200000000000000" pitchFamily="34" charset="0"/>
            </a:endParaRPr>
          </a:p>
        </p:txBody>
      </p:sp>
      <p:sp>
        <p:nvSpPr>
          <p:cNvPr id="2" name="WordArt 8">
            <a:extLst>
              <a:ext uri="{FF2B5EF4-FFF2-40B4-BE49-F238E27FC236}">
                <a16:creationId xmlns:a16="http://schemas.microsoft.com/office/drawing/2014/main" id="{29910DF9-3817-466D-B874-10580BEB495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62800" y="1600200"/>
            <a:ext cx="329565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2053" name="WordArt 9">
            <a:extLst>
              <a:ext uri="{FF2B5EF4-FFF2-40B4-BE49-F238E27FC236}">
                <a16:creationId xmlns:a16="http://schemas.microsoft.com/office/drawing/2014/main" id="{101EE9DB-E135-48AD-B398-22209DA9EE3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81200" y="2438400"/>
            <a:ext cx="4191000" cy="2438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TÍNH GIÁ TRỊ</a:t>
            </a:r>
          </a:p>
          <a:p>
            <a:pPr algn="ctr"/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BIỂU THỨC </a:t>
            </a:r>
          </a:p>
        </p:txBody>
      </p:sp>
      <p:pic>
        <p:nvPicPr>
          <p:cNvPr id="2054" name="Picture 8" descr="124.gif">
            <a:extLst>
              <a:ext uri="{FF2B5EF4-FFF2-40B4-BE49-F238E27FC236}">
                <a16:creationId xmlns:a16="http://schemas.microsoft.com/office/drawing/2014/main" id="{78DB1617-817A-4C2A-BE75-24D387C1F7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5334000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133EACA1-B646-4961-8F45-DE410447E3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19" t="20833" r="14844" b="18750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5" name="Rectangle 3">
            <a:extLst>
              <a:ext uri="{FF2B5EF4-FFF2-40B4-BE49-F238E27FC236}">
                <a16:creationId xmlns:a16="http://schemas.microsoft.com/office/drawing/2014/main" id="{FC7BF59D-5897-4FD6-B928-DC8041F3D0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3635" y="-292387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32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NI-Butlong" pitchFamily="2" charset="0"/>
            </a:endParaRP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95836325-694A-4EBF-BFD5-A2438FB573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3635" y="-292387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32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NI-Butlong" pitchFamily="2" charset="0"/>
            </a:endParaRPr>
          </a:p>
        </p:txBody>
      </p:sp>
      <p:sp>
        <p:nvSpPr>
          <p:cNvPr id="3079" name="Text Box 7">
            <a:extLst>
              <a:ext uri="{FF2B5EF4-FFF2-40B4-BE49-F238E27FC236}">
                <a16:creationId xmlns:a16="http://schemas.microsoft.com/office/drawing/2014/main" id="{008A4E18-C6AC-4EB4-95E4-E09D7EF8D9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276601"/>
            <a:ext cx="899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Tìm giá trị của mỗi biểu thức sau:</a:t>
            </a:r>
          </a:p>
        </p:txBody>
      </p:sp>
      <p:sp>
        <p:nvSpPr>
          <p:cNvPr id="3081" name="Text Box 9">
            <a:extLst>
              <a:ext uri="{FF2B5EF4-FFF2-40B4-BE49-F238E27FC236}">
                <a16:creationId xmlns:a16="http://schemas.microsoft.com/office/drawing/2014/main" id="{2F1F729B-192B-449A-AEB6-E1A3B1E0D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962400"/>
            <a:ext cx="213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a) 12 + 23</a:t>
            </a:r>
          </a:p>
        </p:txBody>
      </p:sp>
      <p:sp>
        <p:nvSpPr>
          <p:cNvPr id="3082" name="Text Box 10">
            <a:extLst>
              <a:ext uri="{FF2B5EF4-FFF2-40B4-BE49-F238E27FC236}">
                <a16:creationId xmlns:a16="http://schemas.microsoft.com/office/drawing/2014/main" id="{09C5E849-1F0E-46F1-81B1-F0D7E02CD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4038600"/>
            <a:ext cx="266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b) 45 + 5 + 3</a:t>
            </a:r>
          </a:p>
        </p:txBody>
      </p:sp>
      <p:sp>
        <p:nvSpPr>
          <p:cNvPr id="3083" name="Text Box 11">
            <a:extLst>
              <a:ext uri="{FF2B5EF4-FFF2-40B4-BE49-F238E27FC236}">
                <a16:creationId xmlns:a16="http://schemas.microsoft.com/office/drawing/2014/main" id="{14F46A0D-A243-4B6E-9FC1-2205B96228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39624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990000"/>
                </a:solidFill>
              </a:rPr>
              <a:t>= 35</a:t>
            </a:r>
          </a:p>
        </p:txBody>
      </p:sp>
      <p:sp>
        <p:nvSpPr>
          <p:cNvPr id="3084" name="Text Box 12">
            <a:extLst>
              <a:ext uri="{FF2B5EF4-FFF2-40B4-BE49-F238E27FC236}">
                <a16:creationId xmlns:a16="http://schemas.microsoft.com/office/drawing/2014/main" id="{A46A285E-AEBC-4504-BFF5-5F7B68558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05838" y="4038600"/>
            <a:ext cx="114776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990000"/>
                </a:solidFill>
              </a:rPr>
              <a:t> = 53</a:t>
            </a:r>
          </a:p>
        </p:txBody>
      </p:sp>
      <p:sp>
        <p:nvSpPr>
          <p:cNvPr id="3087" name="WordArt 15">
            <a:extLst>
              <a:ext uri="{FF2B5EF4-FFF2-40B4-BE49-F238E27FC236}">
                <a16:creationId xmlns:a16="http://schemas.microsoft.com/office/drawing/2014/main" id="{61DEB9AF-8C58-4AD8-9277-023E705C56D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81200" y="1752600"/>
            <a:ext cx="3352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/>
      <p:bldP spid="3081" grpId="0"/>
      <p:bldP spid="3082" grpId="0"/>
      <p:bldP spid="3083" grpId="0"/>
      <p:bldP spid="308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>
            <a:extLst>
              <a:ext uri="{FF2B5EF4-FFF2-40B4-BE49-F238E27FC236}">
                <a16:creationId xmlns:a16="http://schemas.microsoft.com/office/drawing/2014/main" id="{8B523408-0C40-4107-B8A7-E86AE114D5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2438400"/>
            <a:ext cx="266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 60 + 20 - 5  </a:t>
            </a:r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BAA63CFA-29F5-4652-A6EE-9680DD8C26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3635" y="-292387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32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NI-Butlong" pitchFamily="2" charset="0"/>
            </a:endParaRP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08F3D6F5-6E9C-45F8-B807-928D27DE0A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3635" y="-292387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32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NI-Butlong" pitchFamily="2" charset="0"/>
            </a:endParaRPr>
          </a:p>
        </p:txBody>
      </p:sp>
      <p:sp>
        <p:nvSpPr>
          <p:cNvPr id="5130" name="Text Box 10">
            <a:extLst>
              <a:ext uri="{FF2B5EF4-FFF2-40B4-BE49-F238E27FC236}">
                <a16:creationId xmlns:a16="http://schemas.microsoft.com/office/drawing/2014/main" id="{73C0B584-98C2-43F2-992F-CFFA2181B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00200"/>
            <a:ext cx="9144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* 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 trong biểu thức chỉ có các phép tính cộng, trừ thì ta thực hiện các phép tính  theo thứ tự từ trái sang phải.</a:t>
            </a:r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927B6287-F78D-4ECD-A438-03FAC20953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005139"/>
            <a:ext cx="1524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 =    80</a:t>
            </a:r>
          </a:p>
        </p:txBody>
      </p:sp>
      <p:sp>
        <p:nvSpPr>
          <p:cNvPr id="5133" name="Text Box 13">
            <a:extLst>
              <a:ext uri="{FF2B5EF4-FFF2-40B4-BE49-F238E27FC236}">
                <a16:creationId xmlns:a16="http://schemas.microsoft.com/office/drawing/2014/main" id="{EE506482-DAD6-4D31-AEB9-173699128F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581400"/>
            <a:ext cx="28765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</a:rPr>
              <a:t> </a:t>
            </a:r>
            <a:r>
              <a:rPr lang="en-US" altLang="en-US" sz="3200" b="1">
                <a:solidFill>
                  <a:srgbClr val="0000FF"/>
                </a:solidFill>
              </a:rPr>
              <a:t>=</a:t>
            </a:r>
            <a:r>
              <a:rPr lang="en-US" altLang="en-US" sz="3200" b="1">
                <a:solidFill>
                  <a:srgbClr val="FF0000"/>
                </a:solidFill>
              </a:rPr>
              <a:t>           75   </a:t>
            </a:r>
          </a:p>
        </p:txBody>
      </p:sp>
      <p:sp>
        <p:nvSpPr>
          <p:cNvPr id="5134" name="Text Box 14">
            <a:extLst>
              <a:ext uri="{FF2B5EF4-FFF2-40B4-BE49-F238E27FC236}">
                <a16:creationId xmlns:a16="http://schemas.microsoft.com/office/drawing/2014/main" id="{1036FA4D-A178-4177-90E2-A0825052A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438401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sng">
                <a:solidFill>
                  <a:srgbClr val="FF0000"/>
                </a:solidFill>
              </a:rPr>
              <a:t>Ví dụ 1:</a:t>
            </a:r>
          </a:p>
        </p:txBody>
      </p:sp>
      <p:sp>
        <p:nvSpPr>
          <p:cNvPr id="5139" name="Text Box 19">
            <a:extLst>
              <a:ext uri="{FF2B5EF4-FFF2-40B4-BE49-F238E27FC236}">
                <a16:creationId xmlns:a16="http://schemas.microsoft.com/office/drawing/2014/main" id="{0218DDA5-4C21-4F34-99D1-41ED91A4E6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0668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giá trị biểu thức.</a:t>
            </a:r>
          </a:p>
        </p:txBody>
      </p:sp>
      <p:sp>
        <p:nvSpPr>
          <p:cNvPr id="5140" name="Text Box 20">
            <a:extLst>
              <a:ext uri="{FF2B5EF4-FFF2-40B4-BE49-F238E27FC236}">
                <a16:creationId xmlns:a16="http://schemas.microsoft.com/office/drawing/2014/main" id="{A6DAB92C-8238-46DB-81D2-F4DA5C4915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971800"/>
            <a:ext cx="1447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-  5</a:t>
            </a:r>
            <a:endParaRPr lang="en-US" altLang="en-US" sz="3200"/>
          </a:p>
        </p:txBody>
      </p:sp>
      <p:sp>
        <p:nvSpPr>
          <p:cNvPr id="4107" name="Text Box 21">
            <a:extLst>
              <a:ext uri="{FF2B5EF4-FFF2-40B4-BE49-F238E27FC236}">
                <a16:creationId xmlns:a16="http://schemas.microsoft.com/office/drawing/2014/main" id="{45837A80-10C9-4640-A044-00CFC9924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1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5143" name="Text Box 23">
            <a:extLst>
              <a:ext uri="{FF2B5EF4-FFF2-40B4-BE49-F238E27FC236}">
                <a16:creationId xmlns:a16="http://schemas.microsoft.com/office/drawing/2014/main" id="{55435B92-B03B-437E-A37C-4DF84522B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038600"/>
            <a:ext cx="9144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Nếu trong biểu thức chỉ có các phép tính nhân, chia thì ta thực hiện các phép tính  theo thứ tự từ trái sang phải.</a:t>
            </a:r>
          </a:p>
        </p:txBody>
      </p:sp>
      <p:sp>
        <p:nvSpPr>
          <p:cNvPr id="5144" name="Text Box 24">
            <a:extLst>
              <a:ext uri="{FF2B5EF4-FFF2-40B4-BE49-F238E27FC236}">
                <a16:creationId xmlns:a16="http://schemas.microsoft.com/office/drawing/2014/main" id="{2FC93A06-F431-4A67-85B3-0043D89183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5029200"/>
            <a:ext cx="25479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 49 : 7 x 5   </a:t>
            </a:r>
          </a:p>
        </p:txBody>
      </p:sp>
      <p:sp>
        <p:nvSpPr>
          <p:cNvPr id="5145" name="Text Box 25">
            <a:extLst>
              <a:ext uri="{FF2B5EF4-FFF2-40B4-BE49-F238E27FC236}">
                <a16:creationId xmlns:a16="http://schemas.microsoft.com/office/drawing/2014/main" id="{CFBD9CF1-A44E-4629-8792-9EA235D268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57150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 = 7   </a:t>
            </a:r>
          </a:p>
        </p:txBody>
      </p:sp>
      <p:sp>
        <p:nvSpPr>
          <p:cNvPr id="5146" name="Text Box 26">
            <a:extLst>
              <a:ext uri="{FF2B5EF4-FFF2-40B4-BE49-F238E27FC236}">
                <a16:creationId xmlns:a16="http://schemas.microsoft.com/office/drawing/2014/main" id="{22C5C004-F6F7-4DC9-A0A3-1282D6BBF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1" y="5715000"/>
            <a:ext cx="17430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 x 5   </a:t>
            </a:r>
          </a:p>
        </p:txBody>
      </p:sp>
      <p:sp>
        <p:nvSpPr>
          <p:cNvPr id="5147" name="Text Box 27">
            <a:extLst>
              <a:ext uri="{FF2B5EF4-FFF2-40B4-BE49-F238E27FC236}">
                <a16:creationId xmlns:a16="http://schemas.microsoft.com/office/drawing/2014/main" id="{88A32BF6-A4CA-443B-A3B8-E6B86907BE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278564"/>
            <a:ext cx="2133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</a:rPr>
              <a:t> </a:t>
            </a:r>
            <a:r>
              <a:rPr lang="en-US" altLang="en-US" sz="3200" b="1">
                <a:solidFill>
                  <a:srgbClr val="0000FF"/>
                </a:solidFill>
              </a:rPr>
              <a:t>=</a:t>
            </a:r>
            <a:r>
              <a:rPr lang="en-US" altLang="en-US" sz="3200" b="1">
                <a:solidFill>
                  <a:srgbClr val="FF0000"/>
                </a:solidFill>
              </a:rPr>
              <a:t>       35   </a:t>
            </a:r>
          </a:p>
        </p:txBody>
      </p:sp>
      <p:sp>
        <p:nvSpPr>
          <p:cNvPr id="5148" name="Text Box 28">
            <a:extLst>
              <a:ext uri="{FF2B5EF4-FFF2-40B4-BE49-F238E27FC236}">
                <a16:creationId xmlns:a16="http://schemas.microsoft.com/office/drawing/2014/main" id="{794AB7F4-4B96-49FE-9DEE-BD7E79BC2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105401"/>
            <a:ext cx="1690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sng">
                <a:solidFill>
                  <a:srgbClr val="FF0000"/>
                </a:solidFill>
              </a:rPr>
              <a:t>Ví dụ 2: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30" grpId="0"/>
      <p:bldP spid="5131" grpId="0"/>
      <p:bldP spid="5133" grpId="0"/>
      <p:bldP spid="5134" grpId="0"/>
      <p:bldP spid="5139" grpId="0"/>
      <p:bldP spid="5140" grpId="0"/>
      <p:bldP spid="5143" grpId="0"/>
      <p:bldP spid="5144" grpId="0"/>
      <p:bldP spid="5145" grpId="0"/>
      <p:bldP spid="5146" grpId="0"/>
      <p:bldP spid="5147" grpId="0"/>
      <p:bldP spid="514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>
            <a:extLst>
              <a:ext uri="{FF2B5EF4-FFF2-40B4-BE49-F238E27FC236}">
                <a16:creationId xmlns:a16="http://schemas.microsoft.com/office/drawing/2014/main" id="{11C1686B-87F2-4CA0-A567-74539BB6E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3635" y="-292387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32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NI-Butlong" pitchFamily="2" charset="0"/>
            </a:endParaRPr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26B11319-87AF-463E-94FF-E171665BFA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3635" y="-292387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32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NI-Butlong" pitchFamily="2" charset="0"/>
            </a:endParaRPr>
          </a:p>
        </p:txBody>
      </p:sp>
      <p:sp>
        <p:nvSpPr>
          <p:cNvPr id="5124" name="Text Box 8">
            <a:extLst>
              <a:ext uri="{FF2B5EF4-FFF2-40B4-BE49-F238E27FC236}">
                <a16:creationId xmlns:a16="http://schemas.microsoft.com/office/drawing/2014/main" id="{B91A5D4A-81C1-4FDF-B76C-EBCC38084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5150" y="2133601"/>
            <a:ext cx="3124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7187" name="Text Box 19">
            <a:extLst>
              <a:ext uri="{FF2B5EF4-FFF2-40B4-BE49-F238E27FC236}">
                <a16:creationId xmlns:a16="http://schemas.microsoft.com/office/drawing/2014/main" id="{1A06461E-BCF2-4680-BBA5-B15AF3915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00201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</a:rPr>
              <a:t>Bài 1: Tính giá trị biểu thức.</a:t>
            </a:r>
          </a:p>
        </p:txBody>
      </p:sp>
      <p:sp>
        <p:nvSpPr>
          <p:cNvPr id="7188" name="Text Box 20">
            <a:extLst>
              <a:ext uri="{FF2B5EF4-FFF2-40B4-BE49-F238E27FC236}">
                <a16:creationId xmlns:a16="http://schemas.microsoft.com/office/drawing/2014/main" id="{2BB868B1-B872-4BD3-AE24-92864F32D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2098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a)  205 + 60 + 3                      b) 462 – 40 + 7</a:t>
            </a:r>
          </a:p>
        </p:txBody>
      </p:sp>
      <p:sp>
        <p:nvSpPr>
          <p:cNvPr id="7189" name="Text Box 21">
            <a:extLst>
              <a:ext uri="{FF2B5EF4-FFF2-40B4-BE49-F238E27FC236}">
                <a16:creationId xmlns:a16="http://schemas.microsoft.com/office/drawing/2014/main" id="{18040AFD-D546-4721-A355-44F7E80966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4196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      268 – 68 + 17                        387 - 7 - 80</a:t>
            </a:r>
          </a:p>
        </p:txBody>
      </p:sp>
      <p:sp>
        <p:nvSpPr>
          <p:cNvPr id="7190" name="Text Box 22">
            <a:extLst>
              <a:ext uri="{FF2B5EF4-FFF2-40B4-BE49-F238E27FC236}">
                <a16:creationId xmlns:a16="http://schemas.microsoft.com/office/drawing/2014/main" id="{0F73BCCF-E23F-42BB-9B5B-D3A14E025D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895600"/>
            <a:ext cx="289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=   265    +  3       </a:t>
            </a:r>
          </a:p>
        </p:txBody>
      </p:sp>
      <p:sp>
        <p:nvSpPr>
          <p:cNvPr id="7191" name="Text Box 23">
            <a:extLst>
              <a:ext uri="{FF2B5EF4-FFF2-40B4-BE49-F238E27FC236}">
                <a16:creationId xmlns:a16="http://schemas.microsoft.com/office/drawing/2014/main" id="{ED7033DD-2B55-4576-9E7D-7EE8203D1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505200"/>
            <a:ext cx="289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</a:rPr>
              <a:t> =          268</a:t>
            </a:r>
          </a:p>
        </p:txBody>
      </p:sp>
      <p:sp>
        <p:nvSpPr>
          <p:cNvPr id="7192" name="Text Box 24">
            <a:extLst>
              <a:ext uri="{FF2B5EF4-FFF2-40B4-BE49-F238E27FC236}">
                <a16:creationId xmlns:a16="http://schemas.microsoft.com/office/drawing/2014/main" id="{7FAD667D-CDC6-4FDD-ADCF-A35A4F1A0A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2895600"/>
            <a:ext cx="289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=   422    +  7       </a:t>
            </a:r>
          </a:p>
        </p:txBody>
      </p:sp>
      <p:sp>
        <p:nvSpPr>
          <p:cNvPr id="7193" name="Text Box 25">
            <a:extLst>
              <a:ext uri="{FF2B5EF4-FFF2-40B4-BE49-F238E27FC236}">
                <a16:creationId xmlns:a16="http://schemas.microsoft.com/office/drawing/2014/main" id="{50C35FFE-19B6-4B86-9721-BAF045683F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505200"/>
            <a:ext cx="289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</a:rPr>
              <a:t> =          492</a:t>
            </a:r>
          </a:p>
        </p:txBody>
      </p:sp>
      <p:sp>
        <p:nvSpPr>
          <p:cNvPr id="7194" name="Text Box 26">
            <a:extLst>
              <a:ext uri="{FF2B5EF4-FFF2-40B4-BE49-F238E27FC236}">
                <a16:creationId xmlns:a16="http://schemas.microsoft.com/office/drawing/2014/main" id="{7B1FB5FB-7734-45DA-A6EB-89F5BDEA51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257800"/>
            <a:ext cx="289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=   200    +  17       </a:t>
            </a:r>
          </a:p>
        </p:txBody>
      </p:sp>
      <p:sp>
        <p:nvSpPr>
          <p:cNvPr id="7195" name="Text Box 27">
            <a:extLst>
              <a:ext uri="{FF2B5EF4-FFF2-40B4-BE49-F238E27FC236}">
                <a16:creationId xmlns:a16="http://schemas.microsoft.com/office/drawing/2014/main" id="{AF524EBF-0156-4C76-992F-243FD3F4F3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943600"/>
            <a:ext cx="289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</a:rPr>
              <a:t> =          217</a:t>
            </a:r>
          </a:p>
        </p:txBody>
      </p:sp>
      <p:sp>
        <p:nvSpPr>
          <p:cNvPr id="7196" name="Text Box 28">
            <a:extLst>
              <a:ext uri="{FF2B5EF4-FFF2-40B4-BE49-F238E27FC236}">
                <a16:creationId xmlns:a16="http://schemas.microsoft.com/office/drawing/2014/main" id="{3B11AC80-BBC2-48B5-95C2-EFB7F2A80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5334000"/>
            <a:ext cx="289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=   380   -  80       </a:t>
            </a:r>
          </a:p>
        </p:txBody>
      </p:sp>
      <p:sp>
        <p:nvSpPr>
          <p:cNvPr id="7197" name="Text Box 29">
            <a:extLst>
              <a:ext uri="{FF2B5EF4-FFF2-40B4-BE49-F238E27FC236}">
                <a16:creationId xmlns:a16="http://schemas.microsoft.com/office/drawing/2014/main" id="{761D0D94-B491-437B-8AF4-22FCB8E82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6019800"/>
            <a:ext cx="289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</a:rPr>
              <a:t> =          300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7" grpId="0"/>
      <p:bldP spid="7188" grpId="0"/>
      <p:bldP spid="7189" grpId="0"/>
      <p:bldP spid="7190" grpId="0"/>
      <p:bldP spid="7191" grpId="0"/>
      <p:bldP spid="7192" grpId="0"/>
      <p:bldP spid="7193" grpId="0"/>
      <p:bldP spid="7194" grpId="0"/>
      <p:bldP spid="7195" grpId="0"/>
      <p:bldP spid="7196" grpId="0"/>
      <p:bldP spid="719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1" name="Text Box 7">
            <a:extLst>
              <a:ext uri="{FF2B5EF4-FFF2-40B4-BE49-F238E27FC236}">
                <a16:creationId xmlns:a16="http://schemas.microsoft.com/office/drawing/2014/main" id="{157D57B1-A286-4549-9812-380E962C21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00201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</a:rPr>
              <a:t>Bài 2: Tính giá trị biểu thức.</a:t>
            </a:r>
          </a:p>
        </p:txBody>
      </p:sp>
      <p:sp>
        <p:nvSpPr>
          <p:cNvPr id="21512" name="Text Box 8">
            <a:extLst>
              <a:ext uri="{FF2B5EF4-FFF2-40B4-BE49-F238E27FC236}">
                <a16:creationId xmlns:a16="http://schemas.microsoft.com/office/drawing/2014/main" id="{81956405-BC33-41BB-B788-79A1A38F7E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2098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a)  15 x  3 x 2                         b)   8 x 5 : 2</a:t>
            </a:r>
          </a:p>
        </p:txBody>
      </p:sp>
      <p:sp>
        <p:nvSpPr>
          <p:cNvPr id="21513" name="Text Box 9">
            <a:extLst>
              <a:ext uri="{FF2B5EF4-FFF2-40B4-BE49-F238E27FC236}">
                <a16:creationId xmlns:a16="http://schemas.microsoft.com/office/drawing/2014/main" id="{B7261B19-E245-4ED6-BF94-A76E2FB9C9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343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      48 : 2 :  6                                81 : 9 x 7</a:t>
            </a:r>
          </a:p>
        </p:txBody>
      </p:sp>
      <p:sp>
        <p:nvSpPr>
          <p:cNvPr id="21514" name="Text Box 10">
            <a:extLst>
              <a:ext uri="{FF2B5EF4-FFF2-40B4-BE49-F238E27FC236}">
                <a16:creationId xmlns:a16="http://schemas.microsoft.com/office/drawing/2014/main" id="{D089C066-1D6A-4302-9C38-F4B054DAB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895600"/>
            <a:ext cx="289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=   45    x  2       </a:t>
            </a:r>
          </a:p>
        </p:txBody>
      </p:sp>
      <p:sp>
        <p:nvSpPr>
          <p:cNvPr id="21515" name="Text Box 11">
            <a:extLst>
              <a:ext uri="{FF2B5EF4-FFF2-40B4-BE49-F238E27FC236}">
                <a16:creationId xmlns:a16="http://schemas.microsoft.com/office/drawing/2014/main" id="{6F27081C-FC27-47E7-B02E-B9BAE4C8F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505200"/>
            <a:ext cx="289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</a:rPr>
              <a:t> =          90</a:t>
            </a:r>
          </a:p>
        </p:txBody>
      </p:sp>
      <p:sp>
        <p:nvSpPr>
          <p:cNvPr id="21516" name="Text Box 12">
            <a:extLst>
              <a:ext uri="{FF2B5EF4-FFF2-40B4-BE49-F238E27FC236}">
                <a16:creationId xmlns:a16="http://schemas.microsoft.com/office/drawing/2014/main" id="{C215160E-B6CB-440E-A756-B8E1A53681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2895600"/>
            <a:ext cx="289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=   40 : 2       </a:t>
            </a:r>
          </a:p>
        </p:txBody>
      </p:sp>
      <p:sp>
        <p:nvSpPr>
          <p:cNvPr id="21517" name="Text Box 13">
            <a:extLst>
              <a:ext uri="{FF2B5EF4-FFF2-40B4-BE49-F238E27FC236}">
                <a16:creationId xmlns:a16="http://schemas.microsoft.com/office/drawing/2014/main" id="{0374FD38-2688-42B7-AA01-3481DAAB5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505200"/>
            <a:ext cx="289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</a:rPr>
              <a:t> =       20</a:t>
            </a:r>
          </a:p>
        </p:txBody>
      </p:sp>
      <p:sp>
        <p:nvSpPr>
          <p:cNvPr id="21518" name="Text Box 14">
            <a:extLst>
              <a:ext uri="{FF2B5EF4-FFF2-40B4-BE49-F238E27FC236}">
                <a16:creationId xmlns:a16="http://schemas.microsoft.com/office/drawing/2014/main" id="{581A080E-0CDB-4D35-8EFC-706A1993DF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257800"/>
            <a:ext cx="289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=   24  :  6       </a:t>
            </a:r>
          </a:p>
        </p:txBody>
      </p:sp>
      <p:sp>
        <p:nvSpPr>
          <p:cNvPr id="21519" name="Text Box 15">
            <a:extLst>
              <a:ext uri="{FF2B5EF4-FFF2-40B4-BE49-F238E27FC236}">
                <a16:creationId xmlns:a16="http://schemas.microsoft.com/office/drawing/2014/main" id="{994DC4C2-F040-4A0A-A61C-1A6B956AF7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943600"/>
            <a:ext cx="289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</a:rPr>
              <a:t> =       4</a:t>
            </a:r>
          </a:p>
        </p:txBody>
      </p:sp>
      <p:sp>
        <p:nvSpPr>
          <p:cNvPr id="21520" name="Text Box 16">
            <a:extLst>
              <a:ext uri="{FF2B5EF4-FFF2-40B4-BE49-F238E27FC236}">
                <a16:creationId xmlns:a16="http://schemas.microsoft.com/office/drawing/2014/main" id="{9FCCFD74-A995-4E28-B0B8-C3B9C17CA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5334000"/>
            <a:ext cx="289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=    9   x  7       </a:t>
            </a:r>
          </a:p>
        </p:txBody>
      </p:sp>
      <p:sp>
        <p:nvSpPr>
          <p:cNvPr id="21521" name="Text Box 17">
            <a:extLst>
              <a:ext uri="{FF2B5EF4-FFF2-40B4-BE49-F238E27FC236}">
                <a16:creationId xmlns:a16="http://schemas.microsoft.com/office/drawing/2014/main" id="{6C8AC457-9437-40A4-9762-EF9841EB7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6019800"/>
            <a:ext cx="289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</a:rPr>
              <a:t> =        63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1" grpId="0"/>
      <p:bldP spid="21512" grpId="0"/>
      <p:bldP spid="21513" grpId="0"/>
      <p:bldP spid="21514" grpId="0"/>
      <p:bldP spid="21515" grpId="0"/>
      <p:bldP spid="21516" grpId="0"/>
      <p:bldP spid="21517" grpId="0"/>
      <p:bldP spid="21518" grpId="0"/>
      <p:bldP spid="21519" grpId="0"/>
      <p:bldP spid="21520" grpId="0"/>
      <p:bldP spid="215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5" name="Text Box 7">
            <a:extLst>
              <a:ext uri="{FF2B5EF4-FFF2-40B4-BE49-F238E27FC236}">
                <a16:creationId xmlns:a16="http://schemas.microsoft.com/office/drawing/2014/main" id="{065C9ECF-7E5A-4F1F-833B-AAC9001D5A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00201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</a:rPr>
              <a:t>Bài 3 :</a:t>
            </a:r>
          </a:p>
        </p:txBody>
      </p:sp>
      <p:sp>
        <p:nvSpPr>
          <p:cNvPr id="22537" name="Text Box 9">
            <a:extLst>
              <a:ext uri="{FF2B5EF4-FFF2-40B4-BE49-F238E27FC236}">
                <a16:creationId xmlns:a16="http://schemas.microsoft.com/office/drawing/2014/main" id="{E64BDE12-F7D2-4C52-AE14-35B953220B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362201"/>
            <a:ext cx="381000" cy="2289175"/>
          </a:xfrm>
          <a:prstGeom prst="rect">
            <a:avLst/>
          </a:prstGeom>
          <a:solidFill>
            <a:srgbClr val="00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</a:rPr>
              <a:t>&gt;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</a:rPr>
              <a:t>&lt;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22538" name="Text Box 10">
            <a:extLst>
              <a:ext uri="{FF2B5EF4-FFF2-40B4-BE49-F238E27FC236}">
                <a16:creationId xmlns:a16="http://schemas.microsoft.com/office/drawing/2014/main" id="{A846F0D6-40C7-4CBE-B01C-0327860C27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2590800"/>
            <a:ext cx="198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55 : 5 x 3 </a:t>
            </a:r>
          </a:p>
        </p:txBody>
      </p:sp>
      <p:sp>
        <p:nvSpPr>
          <p:cNvPr id="22540" name="Text Box 12">
            <a:extLst>
              <a:ext uri="{FF2B5EF4-FFF2-40B4-BE49-F238E27FC236}">
                <a16:creationId xmlns:a16="http://schemas.microsoft.com/office/drawing/2014/main" id="{0A0D2343-A3BE-4226-ACB3-4D257AD4E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514600"/>
            <a:ext cx="99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…</a:t>
            </a:r>
          </a:p>
        </p:txBody>
      </p:sp>
      <p:sp>
        <p:nvSpPr>
          <p:cNvPr id="22541" name="Text Box 13">
            <a:extLst>
              <a:ext uri="{FF2B5EF4-FFF2-40B4-BE49-F238E27FC236}">
                <a16:creationId xmlns:a16="http://schemas.microsoft.com/office/drawing/2014/main" id="{5992868D-117D-414B-8C6D-346808D2C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2514600"/>
            <a:ext cx="838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32</a:t>
            </a:r>
          </a:p>
        </p:txBody>
      </p:sp>
      <p:sp>
        <p:nvSpPr>
          <p:cNvPr id="22542" name="Text Box 14">
            <a:extLst>
              <a:ext uri="{FF2B5EF4-FFF2-40B4-BE49-F238E27FC236}">
                <a16:creationId xmlns:a16="http://schemas.microsoft.com/office/drawing/2014/main" id="{778585F0-96B3-42BA-94D2-45A2728EE6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2514600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47 </a:t>
            </a:r>
          </a:p>
        </p:txBody>
      </p:sp>
      <p:sp>
        <p:nvSpPr>
          <p:cNvPr id="22543" name="Text Box 15">
            <a:extLst>
              <a:ext uri="{FF2B5EF4-FFF2-40B4-BE49-F238E27FC236}">
                <a16:creationId xmlns:a16="http://schemas.microsoft.com/office/drawing/2014/main" id="{11D17F7E-A494-4530-AA42-E7DE93B91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2514600"/>
            <a:ext cx="99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…</a:t>
            </a:r>
          </a:p>
        </p:txBody>
      </p:sp>
      <p:sp>
        <p:nvSpPr>
          <p:cNvPr id="22544" name="Text Box 16">
            <a:extLst>
              <a:ext uri="{FF2B5EF4-FFF2-40B4-BE49-F238E27FC236}">
                <a16:creationId xmlns:a16="http://schemas.microsoft.com/office/drawing/2014/main" id="{E9EAA933-D635-417E-8505-925B65C29E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2514600"/>
            <a:ext cx="228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84 - 34 - 3</a:t>
            </a:r>
          </a:p>
        </p:txBody>
      </p:sp>
      <p:sp>
        <p:nvSpPr>
          <p:cNvPr id="22545" name="Text Box 17">
            <a:extLst>
              <a:ext uri="{FF2B5EF4-FFF2-40B4-BE49-F238E27FC236}">
                <a16:creationId xmlns:a16="http://schemas.microsoft.com/office/drawing/2014/main" id="{DAC67B2D-730D-4552-815D-DAA06A7E0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800600"/>
            <a:ext cx="152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20 + 5 </a:t>
            </a:r>
          </a:p>
        </p:txBody>
      </p:sp>
      <p:sp>
        <p:nvSpPr>
          <p:cNvPr id="22546" name="Text Box 18">
            <a:extLst>
              <a:ext uri="{FF2B5EF4-FFF2-40B4-BE49-F238E27FC236}">
                <a16:creationId xmlns:a16="http://schemas.microsoft.com/office/drawing/2014/main" id="{08043DBB-DE5E-4D02-B9C0-EFAED2595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800600"/>
            <a:ext cx="99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…</a:t>
            </a:r>
          </a:p>
        </p:txBody>
      </p:sp>
      <p:sp>
        <p:nvSpPr>
          <p:cNvPr id="22547" name="Text Box 19">
            <a:extLst>
              <a:ext uri="{FF2B5EF4-FFF2-40B4-BE49-F238E27FC236}">
                <a16:creationId xmlns:a16="http://schemas.microsoft.com/office/drawing/2014/main" id="{CD8A2721-C391-4A07-A4C0-66B0F20C5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4800600"/>
            <a:ext cx="228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40 : 2 + 6</a:t>
            </a:r>
          </a:p>
        </p:txBody>
      </p:sp>
      <p:sp>
        <p:nvSpPr>
          <p:cNvPr id="22548" name="Text Box 20">
            <a:extLst>
              <a:ext uri="{FF2B5EF4-FFF2-40B4-BE49-F238E27FC236}">
                <a16:creationId xmlns:a16="http://schemas.microsoft.com/office/drawing/2014/main" id="{AFDF1211-EB41-4EFD-99C6-576AED3FE0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1" y="3124200"/>
            <a:ext cx="20113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= 11   x 3</a:t>
            </a:r>
          </a:p>
        </p:txBody>
      </p:sp>
      <p:sp>
        <p:nvSpPr>
          <p:cNvPr id="22549" name="Text Box 21">
            <a:extLst>
              <a:ext uri="{FF2B5EF4-FFF2-40B4-BE49-F238E27FC236}">
                <a16:creationId xmlns:a16="http://schemas.microsoft.com/office/drawing/2014/main" id="{EABDB3AA-6A66-4407-B3D4-579611438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3810000"/>
            <a:ext cx="228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=      33</a:t>
            </a:r>
          </a:p>
        </p:txBody>
      </p:sp>
      <p:sp>
        <p:nvSpPr>
          <p:cNvPr id="22550" name="Text Box 22">
            <a:extLst>
              <a:ext uri="{FF2B5EF4-FFF2-40B4-BE49-F238E27FC236}">
                <a16:creationId xmlns:a16="http://schemas.microsoft.com/office/drawing/2014/main" id="{B292B061-0509-418A-A9BD-9E69CAC937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3048000"/>
            <a:ext cx="228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= 50     - 3</a:t>
            </a:r>
          </a:p>
        </p:txBody>
      </p:sp>
      <p:sp>
        <p:nvSpPr>
          <p:cNvPr id="22551" name="Text Box 23">
            <a:extLst>
              <a:ext uri="{FF2B5EF4-FFF2-40B4-BE49-F238E27FC236}">
                <a16:creationId xmlns:a16="http://schemas.microsoft.com/office/drawing/2014/main" id="{29AAEF3C-23CC-49A1-B23E-323706EE8F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8200" y="3733800"/>
            <a:ext cx="2209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=         47</a:t>
            </a:r>
          </a:p>
        </p:txBody>
      </p:sp>
      <p:sp>
        <p:nvSpPr>
          <p:cNvPr id="22552" name="Text Box 24">
            <a:extLst>
              <a:ext uri="{FF2B5EF4-FFF2-40B4-BE49-F238E27FC236}">
                <a16:creationId xmlns:a16="http://schemas.microsoft.com/office/drawing/2014/main" id="{2288D5EF-2917-4F84-98C6-1108BBE0DF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1" y="5334000"/>
            <a:ext cx="20113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= 20   + 6</a:t>
            </a:r>
          </a:p>
        </p:txBody>
      </p:sp>
      <p:sp>
        <p:nvSpPr>
          <p:cNvPr id="22553" name="Text Box 25">
            <a:extLst>
              <a:ext uri="{FF2B5EF4-FFF2-40B4-BE49-F238E27FC236}">
                <a16:creationId xmlns:a16="http://schemas.microsoft.com/office/drawing/2014/main" id="{209E34BA-133D-4EDB-8CCA-DACC7F93B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5867400"/>
            <a:ext cx="228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=      26</a:t>
            </a:r>
          </a:p>
        </p:txBody>
      </p:sp>
      <p:sp>
        <p:nvSpPr>
          <p:cNvPr id="22554" name="Text Box 26">
            <a:extLst>
              <a:ext uri="{FF2B5EF4-FFF2-40B4-BE49-F238E27FC236}">
                <a16:creationId xmlns:a16="http://schemas.microsoft.com/office/drawing/2014/main" id="{7F29871B-52A2-4E26-935C-C6425F1D02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334000"/>
            <a:ext cx="167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 =   25</a:t>
            </a:r>
          </a:p>
        </p:txBody>
      </p:sp>
      <p:sp>
        <p:nvSpPr>
          <p:cNvPr id="22556" name="Text Box 28">
            <a:extLst>
              <a:ext uri="{FF2B5EF4-FFF2-40B4-BE49-F238E27FC236}">
                <a16:creationId xmlns:a16="http://schemas.microsoft.com/office/drawing/2014/main" id="{121B33BC-7FBF-4358-99C7-70BF9D346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5908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22557" name="Text Box 29">
            <a:extLst>
              <a:ext uri="{FF2B5EF4-FFF2-40B4-BE49-F238E27FC236}">
                <a16:creationId xmlns:a16="http://schemas.microsoft.com/office/drawing/2014/main" id="{4D3A831D-B51C-4C2E-A25F-D65C002A5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800600"/>
            <a:ext cx="53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22558" name="Text Box 30">
            <a:extLst>
              <a:ext uri="{FF2B5EF4-FFF2-40B4-BE49-F238E27FC236}">
                <a16:creationId xmlns:a16="http://schemas.microsoft.com/office/drawing/2014/main" id="{8C75DEF6-5EE3-4F04-87F8-0A4616FCFC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2590800"/>
            <a:ext cx="60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0000"/>
                </a:solidFill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2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2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2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2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2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2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2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2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2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/>
      <p:bldP spid="22537" grpId="0" animBg="1"/>
      <p:bldP spid="22538" grpId="0"/>
      <p:bldP spid="22540" grpId="0"/>
      <p:bldP spid="22540" grpId="1"/>
      <p:bldP spid="22541" grpId="0"/>
      <p:bldP spid="22542" grpId="0"/>
      <p:bldP spid="22543" grpId="0"/>
      <p:bldP spid="22543" grpId="1"/>
      <p:bldP spid="22544" grpId="0"/>
      <p:bldP spid="22545" grpId="0"/>
      <p:bldP spid="22546" grpId="0"/>
      <p:bldP spid="22546" grpId="1"/>
      <p:bldP spid="22547" grpId="0"/>
      <p:bldP spid="22548" grpId="0"/>
      <p:bldP spid="22549" grpId="0"/>
      <p:bldP spid="22550" grpId="0"/>
      <p:bldP spid="22551" grpId="0"/>
      <p:bldP spid="22552" grpId="0"/>
      <p:bldP spid="22553" grpId="0"/>
      <p:bldP spid="22554" grpId="0"/>
      <p:bldP spid="22556" grpId="0"/>
      <p:bldP spid="22557" grpId="0"/>
      <p:bldP spid="2255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11">
            <a:extLst>
              <a:ext uri="{FF2B5EF4-FFF2-40B4-BE49-F238E27FC236}">
                <a16:creationId xmlns:a16="http://schemas.microsoft.com/office/drawing/2014/main" id="{692B820D-DAF5-4854-9F2F-8CC94C2BD2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ffectLst>
            <a:outerShdw dist="25400" algn="ctr" rotWithShape="0">
              <a:schemeClr val="accent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 descr="0">
            <a:extLst>
              <a:ext uri="{FF2B5EF4-FFF2-40B4-BE49-F238E27FC236}">
                <a16:creationId xmlns:a16="http://schemas.microsoft.com/office/drawing/2014/main" id="{29C1DA5E-6F44-470F-A6CB-A3D873C03F0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685800"/>
            <a:ext cx="59436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Text Box 6">
            <a:extLst>
              <a:ext uri="{FF2B5EF4-FFF2-40B4-BE49-F238E27FC236}">
                <a16:creationId xmlns:a16="http://schemas.microsoft.com/office/drawing/2014/main" id="{AEB76ACD-79D6-4587-9135-9A935855F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886200"/>
            <a:ext cx="5943600" cy="579438"/>
          </a:xfrm>
          <a:prstGeom prst="rect">
            <a:avLst/>
          </a:prstGeom>
          <a:noFill/>
          <a:ln>
            <a:noFill/>
          </a:ln>
          <a:effectLst>
            <a:outerShdw dist="45791" dir="128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32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NI-Butlong" pitchFamily="2" charset="0"/>
            </a:endParaRPr>
          </a:p>
        </p:txBody>
      </p:sp>
      <p:pic>
        <p:nvPicPr>
          <p:cNvPr id="17416" name="KHAN QUANG THAM MAI VAI EM.mp3">
            <a:hlinkClick r:id="" action="ppaction://media"/>
            <a:extLst>
              <a:ext uri="{FF2B5EF4-FFF2-40B4-BE49-F238E27FC236}">
                <a16:creationId xmlns:a16="http://schemas.microsoft.com/office/drawing/2014/main" id="{507C1DA3-944D-4122-A73E-3A2992CA5303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6553200"/>
            <a:ext cx="76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WordArt 9">
            <a:extLst>
              <a:ext uri="{FF2B5EF4-FFF2-40B4-BE49-F238E27FC236}">
                <a16:creationId xmlns:a16="http://schemas.microsoft.com/office/drawing/2014/main" id="{B3D65EA0-1311-42AD-A941-F9F7D0A6030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14600" y="1447800"/>
            <a:ext cx="6705600" cy="3733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CHÀO CÁC EM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audio>
              <p:cMediaNode>
                <p:cTn id="2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41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318</Words>
  <Application>Microsoft Office PowerPoint</Application>
  <PresentationFormat>Widescreen</PresentationFormat>
  <Paragraphs>68</Paragraphs>
  <Slides>7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.VnTime</vt:lpstr>
      <vt:lpstr>Arial</vt:lpstr>
      <vt:lpstr>Calibri</vt:lpstr>
      <vt:lpstr>Calibri Light</vt:lpstr>
      <vt:lpstr>Impact</vt:lpstr>
      <vt:lpstr>Times New Roman</vt:lpstr>
      <vt:lpstr>VNI-Butlong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2020-12-20T09:35:30Z</dcterms:created>
  <dcterms:modified xsi:type="dcterms:W3CDTF">2020-12-20T09:35:46Z</dcterms:modified>
</cp:coreProperties>
</file>