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75" r:id="rId3"/>
    <p:sldId id="286" r:id="rId4"/>
    <p:sldId id="289" r:id="rId5"/>
    <p:sldId id="288" r:id="rId6"/>
    <p:sldId id="290" r:id="rId7"/>
    <p:sldId id="273" r:id="rId8"/>
    <p:sldId id="291" r:id="rId9"/>
    <p:sldId id="27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55" d="100"/>
          <a:sy n="55" d="100"/>
        </p:scale>
        <p:origin x="758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FDC0AB-49B7-438A-B16A-4689EB2322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09768C0-F65A-4634-8312-5DACE78E67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EA2EE1-8DDB-4FA5-9DFF-8B9A6A12F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E76B7-DAD7-43F8-AA94-6B7533914BD1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B2881-14DF-4462-9004-158B03C32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6AD5CD-8736-42FC-969E-122464750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C89C2-DD77-47D4-861F-D235697B2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920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88DA4-43FA-4634-B3AC-A0FB80D4E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B25997-8390-48CB-A504-72EB66D34F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FEACA0-EB78-4B8C-9D6F-21AD4D695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E76B7-DAD7-43F8-AA94-6B7533914BD1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CFBCF0-7A14-43E5-BE09-A73E1D0EF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EE5732-8BCB-4325-BCB3-8C83FAE96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C89C2-DD77-47D4-861F-D235697B2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760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5882BC7-BB4F-4400-9711-28A1A8DC9E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87B54B-D0DC-4933-8792-313423BD07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E5A31D-B895-4DB7-98F0-9E8A9FD47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E76B7-DAD7-43F8-AA94-6B7533914BD1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AD2729-C6BB-4EA7-847D-31726BE67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26738-E632-4468-B029-3F7DDF9EA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C89C2-DD77-47D4-861F-D235697B2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7210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1" y="609600"/>
            <a:ext cx="8464551" cy="1320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1" y="2160589"/>
            <a:ext cx="4129617" cy="38814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617" y="2160589"/>
            <a:ext cx="4131733" cy="1863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617" y="4176713"/>
            <a:ext cx="4131733" cy="18653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376ADFBA-6B43-4458-8CE3-7D0800300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2C00FE65-234F-475B-8E8B-5A8721944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A97BDE24-2A92-4B83-BE0A-6B98DE669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1D2281-8F5F-4C06-A9DD-EB7BB7F998E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3536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4C93DC-F0CB-40AF-8D11-730C54DBA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EB3C89-C414-45B5-A800-11B058662F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C41917-57A1-4033-91DC-40B0949E1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E76B7-DAD7-43F8-AA94-6B7533914BD1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9B6FF6-E7B2-465F-AC67-A70C91B9A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28DC65-BCC5-4336-A6FC-3CB58EFE8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C89C2-DD77-47D4-861F-D235697B2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443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112F5D-0834-4E29-9F6A-A05D84130E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476071-1D74-45D1-8A60-BC49DD4209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8DF622-C8AC-433A-AD14-58ABC736F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E76B7-DAD7-43F8-AA94-6B7533914BD1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828BD9-E42A-43B9-879C-65B64B26C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BBC12A-7B23-4307-ACF6-91292249E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C89C2-DD77-47D4-861F-D235697B2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692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341090-DD0C-4E62-AA56-A94E10A32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C88E84-537C-47CD-9F2E-5AFBF2E6C4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68CFA4-F979-4D69-B774-2F9D2FE903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D2EF52-60F5-4189-A449-05C509844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E76B7-DAD7-43F8-AA94-6B7533914BD1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2E9198-8353-4413-8B20-2460DC42F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CC0136-EA98-44EE-A739-3836BAA9B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C89C2-DD77-47D4-861F-D235697B2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198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EA1B1-A3FE-41E9-A2C3-9415BAC98A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E185AB-332B-4E05-9F0F-3E461D7C68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0FC495-9BDE-44A5-8D3A-F7C927AA49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1BF07D-5D16-4C99-AB46-54221BC854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A2BAB2-02FD-49F9-AA50-370E8549F0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7366BC-3E33-4BD8-A3E0-5597DD5E2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E76B7-DAD7-43F8-AA94-6B7533914BD1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1998C0-B899-45B8-861C-14CBFE2DE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8462F6-AFA0-4D99-A525-D6E4B183F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C89C2-DD77-47D4-861F-D235697B2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341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FD967-5CB6-4785-A0D9-D58F1B3A31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A2C3DD-7B14-4B52-854D-918ACAFD2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E76B7-DAD7-43F8-AA94-6B7533914BD1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AEB040-3C22-43B6-8FE3-A548169C9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06F3FC-73C7-4462-9584-209A9EF9B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C89C2-DD77-47D4-861F-D235697B2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0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E28B91C-AF85-4B2C-BB56-08A938D25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E76B7-DAD7-43F8-AA94-6B7533914BD1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650A08-1818-4FD2-B558-72435BDCA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A4C479-2C6C-4B23-91C1-76512DA92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C89C2-DD77-47D4-861F-D235697B2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97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E8722-D6BD-4226-A6C4-184CBF2C0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50F3F8-B101-4212-90B6-35F97D75B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018431-11F2-4810-8535-DBD83FD3F3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D7F847-152C-43C4-98E2-59DA7961EF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E76B7-DAD7-43F8-AA94-6B7533914BD1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DCF861-1563-4E01-9DE4-52F9DBB5F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8490BA-ADE2-4E93-AA9F-F800B220D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C89C2-DD77-47D4-861F-D235697B2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876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2677EA-E428-45B7-A0B3-D9F874EC5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262BE4-594F-4460-86E1-FAE1E56DC5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D3B9B1-85C2-48D8-8687-93606F22E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4245EE-49DF-41C5-9CFD-CA82CDB05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E76B7-DAD7-43F8-AA94-6B7533914BD1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CDF02E-CCA8-4A9E-99E9-CB9FC52B9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AD514F-B936-4489-8A51-4516A0397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C89C2-DD77-47D4-861F-D235697B2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726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B4D5E9-1A81-4B75-A616-080097576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7B6814-4E26-4412-BE9D-45B03203DE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B12778-A9E3-44F7-BD65-796137D42C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0E76B7-DAD7-43F8-AA94-6B7533914BD1}" type="datetimeFigureOut">
              <a:rPr lang="en-US" smtClean="0"/>
              <a:t>12/20/2020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0806EF-9DA5-4654-968F-1E203156D2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4D8E5E-8221-4D1D-9572-7C11BC4020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AC89C2-DD77-47D4-861F-D235697B2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370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audio" Target="em_yeu_truong_em-thanh_lam.mp3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audio" Target="Nhung%20dieu%20thay%20chua%20ke%20-%20Doan%20Trang%20%5bNCT%202724632111%5d.mp3" TargetMode="Externa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gif"/><Relationship Id="rId3" Type="http://schemas.openxmlformats.org/officeDocument/2006/relationships/image" Target="../media/image5.jpeg"/><Relationship Id="rId7" Type="http://schemas.openxmlformats.org/officeDocument/2006/relationships/image" Target="../media/image9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gif"/><Relationship Id="rId5" Type="http://schemas.openxmlformats.org/officeDocument/2006/relationships/image" Target="../media/image7.jpeg"/><Relationship Id="rId10" Type="http://schemas.openxmlformats.org/officeDocument/2006/relationships/image" Target="../media/image12.gif"/><Relationship Id="rId4" Type="http://schemas.openxmlformats.org/officeDocument/2006/relationships/image" Target="../media/image6.jpeg"/><Relationship Id="rId9" Type="http://schemas.openxmlformats.org/officeDocument/2006/relationships/image" Target="../media/image11.gi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EJ023">
            <a:extLst>
              <a:ext uri="{FF2B5EF4-FFF2-40B4-BE49-F238E27FC236}">
                <a16:creationId xmlns:a16="http://schemas.microsoft.com/office/drawing/2014/main" id="{FA89FE58-793D-4D05-B500-2369979E15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34" t="5556" r="5833" b="3333"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ext Box 3">
            <a:extLst>
              <a:ext uri="{FF2B5EF4-FFF2-40B4-BE49-F238E27FC236}">
                <a16:creationId xmlns:a16="http://schemas.microsoft.com/office/drawing/2014/main" id="{550735D2-6E27-44CF-A590-61A8C2B077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1295400"/>
            <a:ext cx="64770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pic>
        <p:nvPicPr>
          <p:cNvPr id="2054" name="em_yeu_truong_em-thanh_lam.mp3">
            <a:hlinkClick r:id="" action="ppaction://media"/>
            <a:extLst>
              <a:ext uri="{FF2B5EF4-FFF2-40B4-BE49-F238E27FC236}">
                <a16:creationId xmlns:a16="http://schemas.microsoft.com/office/drawing/2014/main" id="{BF553F43-763C-48A7-82D3-6866339F595C}"/>
              </a:ext>
            </a:extLst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0" y="6705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WordArt 9">
            <a:extLst>
              <a:ext uri="{FF2B5EF4-FFF2-40B4-BE49-F238E27FC236}">
                <a16:creationId xmlns:a16="http://schemas.microsoft.com/office/drawing/2014/main" id="{55AFF77B-E3E7-4A90-9388-9FDC0FE8F4D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572250" y="1525588"/>
            <a:ext cx="3792538" cy="8874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sp>
        <p:nvSpPr>
          <p:cNvPr id="5126" name="WordArt 10">
            <a:extLst>
              <a:ext uri="{FF2B5EF4-FFF2-40B4-BE49-F238E27FC236}">
                <a16:creationId xmlns:a16="http://schemas.microsoft.com/office/drawing/2014/main" id="{37E6B55E-5132-4196-B0E6-C0F7BB8AEEA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855789" y="3005138"/>
            <a:ext cx="6169025" cy="16954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</a:p>
          <a:p>
            <a:pPr algn="ctr"/>
            <a:r>
              <a:rPr lang="en-US" sz="3600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(TRANG 81)</a:t>
            </a:r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653" fill="hold"/>
                                        <p:tgtEl>
                                          <p:spTgt spid="205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5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15864AA-7353-460D-9FBD-46BD7A01F2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05063" y="3886200"/>
            <a:ext cx="25511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00FF"/>
                </a:solidFill>
                <a:cs typeface="Arial" panose="020B0604020202020204" pitchFamily="34" charset="0"/>
              </a:rPr>
              <a:t>268 – 68 x 2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A1D3CD-EEDC-4A6E-944B-342CABAD98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1264" y="3871914"/>
            <a:ext cx="2738437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00FF"/>
                </a:solidFill>
                <a:cs typeface="Arial" panose="020B0604020202020204" pitchFamily="34" charset="0"/>
              </a:rPr>
              <a:t>181 + 9  x  7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E75753-BF5D-423A-995F-D0FC4094F0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3263" y="4611689"/>
            <a:ext cx="310991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00FF"/>
                </a:solidFill>
                <a:cs typeface="Arial" panose="020B0604020202020204" pitchFamily="34" charset="0"/>
              </a:rPr>
              <a:t>= 268  - 136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4B81DB8-6610-4834-9423-143B218AED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0101" y="5343525"/>
            <a:ext cx="24415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00FF"/>
                </a:solidFill>
                <a:cs typeface="Arial" panose="020B0604020202020204" pitchFamily="34" charset="0"/>
              </a:rPr>
              <a:t>=      </a:t>
            </a:r>
            <a:r>
              <a:rPr lang="en-US" altLang="en-US" sz="3200">
                <a:solidFill>
                  <a:srgbClr val="FF0000"/>
                </a:solidFill>
                <a:cs typeface="Arial" panose="020B0604020202020204" pitchFamily="34" charset="0"/>
              </a:rPr>
              <a:t>132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C64D34A-27A9-4548-A34F-9D0B4A042A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2014" y="4610100"/>
            <a:ext cx="299243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00FF"/>
                </a:solidFill>
                <a:cs typeface="Arial" panose="020B0604020202020204" pitchFamily="34" charset="0"/>
              </a:rPr>
              <a:t>= 181 +  63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8772D49-FD75-4A2F-B661-83F3092388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5201" y="5253039"/>
            <a:ext cx="205422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00FF"/>
                </a:solidFill>
                <a:cs typeface="Arial" panose="020B0604020202020204" pitchFamily="34" charset="0"/>
              </a:rPr>
              <a:t>=     </a:t>
            </a:r>
            <a:r>
              <a:rPr lang="en-US" altLang="en-US" sz="3200">
                <a:solidFill>
                  <a:srgbClr val="FF0000"/>
                </a:solidFill>
                <a:cs typeface="Arial" panose="020B0604020202020204" pitchFamily="34" charset="0"/>
              </a:rPr>
              <a:t>244</a:t>
            </a:r>
          </a:p>
        </p:txBody>
      </p:sp>
      <p:sp>
        <p:nvSpPr>
          <p:cNvPr id="6156" name="TextBox 11">
            <a:extLst>
              <a:ext uri="{FF2B5EF4-FFF2-40B4-BE49-F238E27FC236}">
                <a16:creationId xmlns:a16="http://schemas.microsoft.com/office/drawing/2014/main" id="{4E2CA705-6E15-4FD2-A177-4229F2A4E2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0063" y="2852738"/>
            <a:ext cx="3440112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 giá trị biểu thức</a:t>
            </a:r>
          </a:p>
        </p:txBody>
      </p:sp>
      <p:sp>
        <p:nvSpPr>
          <p:cNvPr id="6160" name="WordArt 16">
            <a:extLst>
              <a:ext uri="{FF2B5EF4-FFF2-40B4-BE49-F238E27FC236}">
                <a16:creationId xmlns:a16="http://schemas.microsoft.com/office/drawing/2014/main" id="{D26589DE-C2E9-4E50-8B2F-88042A5B32A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806576" y="1446214"/>
            <a:ext cx="4329113" cy="8334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KIỂM TRA BÀI CŨ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15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7">
            <a:extLst>
              <a:ext uri="{FF2B5EF4-FFF2-40B4-BE49-F238E27FC236}">
                <a16:creationId xmlns:a16="http://schemas.microsoft.com/office/drawing/2014/main" id="{931B41A2-BD3D-4C24-ACDB-766754A99E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1828800"/>
            <a:ext cx="868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/>
              <a:t>  </a:t>
            </a:r>
            <a:endParaRPr lang="en-US" altLang="en-US" b="0" i="1">
              <a:solidFill>
                <a:srgbClr val="0000FF"/>
              </a:solidFill>
            </a:endParaRPr>
          </a:p>
        </p:txBody>
      </p:sp>
      <p:sp>
        <p:nvSpPr>
          <p:cNvPr id="7171" name="Text Box 9">
            <a:extLst>
              <a:ext uri="{FF2B5EF4-FFF2-40B4-BE49-F238E27FC236}">
                <a16:creationId xmlns:a16="http://schemas.microsoft.com/office/drawing/2014/main" id="{62C7A359-3617-49A8-B9D7-55D606E48C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3565526"/>
            <a:ext cx="42672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000" b="0"/>
          </a:p>
        </p:txBody>
      </p:sp>
      <p:sp>
        <p:nvSpPr>
          <p:cNvPr id="9227" name="TextBox 2">
            <a:extLst>
              <a:ext uri="{FF2B5EF4-FFF2-40B4-BE49-F238E27FC236}">
                <a16:creationId xmlns:a16="http://schemas.microsoft.com/office/drawing/2014/main" id="{2EB93DC4-E8F0-4785-856A-CF5E790674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697039"/>
            <a:ext cx="538638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1: Tính giá trị biểu thức: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F1F552-1279-4413-A57F-920C390C9A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2459039"/>
            <a:ext cx="37242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00FF"/>
                </a:solidFill>
              </a:rPr>
              <a:t>a)  125 – 85 + 80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E08D2D4-EB82-499E-8395-7BD0FA19E7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5438" y="3063875"/>
            <a:ext cx="35671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00FF"/>
                </a:solidFill>
              </a:rPr>
              <a:t>  =      40     + 80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0E7C2AE-E7FE-4D33-A0D2-52E988BC40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3238" y="3690939"/>
            <a:ext cx="248126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00FF"/>
                </a:solidFill>
              </a:rPr>
              <a:t>=      120</a:t>
            </a:r>
          </a:p>
        </p:txBody>
      </p:sp>
      <p:sp>
        <p:nvSpPr>
          <p:cNvPr id="8212" name="TextBox 1">
            <a:extLst>
              <a:ext uri="{FF2B5EF4-FFF2-40B4-BE49-F238E27FC236}">
                <a16:creationId xmlns:a16="http://schemas.microsoft.com/office/drawing/2014/main" id="{06822B62-33CA-4D1E-BE07-7FA8148A6F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6863" y="2454275"/>
            <a:ext cx="25384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</a:rPr>
              <a:t> 21 x 2 x 4</a:t>
            </a:r>
          </a:p>
        </p:txBody>
      </p:sp>
      <p:sp>
        <p:nvSpPr>
          <p:cNvPr id="8213" name="TextBox 2">
            <a:extLst>
              <a:ext uri="{FF2B5EF4-FFF2-40B4-BE49-F238E27FC236}">
                <a16:creationId xmlns:a16="http://schemas.microsoft.com/office/drawing/2014/main" id="{564E58CC-A6FC-42F1-9359-5B77D79549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6864" y="3089275"/>
            <a:ext cx="238283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</a:rPr>
              <a:t>= 42    x  4</a:t>
            </a:r>
          </a:p>
        </p:txBody>
      </p:sp>
      <p:sp>
        <p:nvSpPr>
          <p:cNvPr id="8214" name="TextBox 3">
            <a:extLst>
              <a:ext uri="{FF2B5EF4-FFF2-40B4-BE49-F238E27FC236}">
                <a16:creationId xmlns:a16="http://schemas.microsoft.com/office/drawing/2014/main" id="{A3512ECB-46C5-4070-BED7-0982EF95F2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59563" y="3676650"/>
            <a:ext cx="17764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</a:rPr>
              <a:t>=   168</a:t>
            </a:r>
          </a:p>
        </p:txBody>
      </p:sp>
      <p:sp>
        <p:nvSpPr>
          <p:cNvPr id="8218" name="TextBox 8">
            <a:extLst>
              <a:ext uri="{FF2B5EF4-FFF2-40B4-BE49-F238E27FC236}">
                <a16:creationId xmlns:a16="http://schemas.microsoft.com/office/drawing/2014/main" id="{3C2C437E-218F-4628-8ABA-EB311CA3C0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648200"/>
            <a:ext cx="29146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</a:rPr>
              <a:t>b) 68 + 32 - 10</a:t>
            </a:r>
          </a:p>
        </p:txBody>
      </p:sp>
      <p:sp>
        <p:nvSpPr>
          <p:cNvPr id="8219" name="TextBox 9">
            <a:extLst>
              <a:ext uri="{FF2B5EF4-FFF2-40B4-BE49-F238E27FC236}">
                <a16:creationId xmlns:a16="http://schemas.microsoft.com/office/drawing/2014/main" id="{5B322C6A-0939-470A-9E34-A69899CF58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5345114"/>
            <a:ext cx="300831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</a:rPr>
              <a:t>= 100        - 10</a:t>
            </a:r>
          </a:p>
        </p:txBody>
      </p:sp>
      <p:sp>
        <p:nvSpPr>
          <p:cNvPr id="8220" name="TextBox 10">
            <a:extLst>
              <a:ext uri="{FF2B5EF4-FFF2-40B4-BE49-F238E27FC236}">
                <a16:creationId xmlns:a16="http://schemas.microsoft.com/office/drawing/2014/main" id="{A14608AA-C1D9-42F6-82DA-A699A4E438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5983289"/>
            <a:ext cx="271621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</a:rPr>
              <a:t>=            90</a:t>
            </a:r>
          </a:p>
        </p:txBody>
      </p:sp>
      <p:sp>
        <p:nvSpPr>
          <p:cNvPr id="8221" name="TextBox 11">
            <a:extLst>
              <a:ext uri="{FF2B5EF4-FFF2-40B4-BE49-F238E27FC236}">
                <a16:creationId xmlns:a16="http://schemas.microsoft.com/office/drawing/2014/main" id="{418AFFAE-73E9-4620-A726-B5F9C8245B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96089" y="4699000"/>
            <a:ext cx="23780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</a:rPr>
              <a:t>147 : 7 x 6</a:t>
            </a:r>
          </a:p>
        </p:txBody>
      </p:sp>
      <p:sp>
        <p:nvSpPr>
          <p:cNvPr id="8222" name="TextBox 12">
            <a:extLst>
              <a:ext uri="{FF2B5EF4-FFF2-40B4-BE49-F238E27FC236}">
                <a16:creationId xmlns:a16="http://schemas.microsoft.com/office/drawing/2014/main" id="{49332A97-B3ED-4B81-8FF4-0A8775BD4E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5589" y="5397500"/>
            <a:ext cx="24860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</a:rPr>
              <a:t>=      21  x 6</a:t>
            </a:r>
          </a:p>
        </p:txBody>
      </p:sp>
      <p:sp>
        <p:nvSpPr>
          <p:cNvPr id="8223" name="TextBox 13">
            <a:extLst>
              <a:ext uri="{FF2B5EF4-FFF2-40B4-BE49-F238E27FC236}">
                <a16:creationId xmlns:a16="http://schemas.microsoft.com/office/drawing/2014/main" id="{57EFE9C3-ECE6-4208-B534-E50B111C41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88138" y="5983289"/>
            <a:ext cx="25971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</a:rPr>
              <a:t>=         126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82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82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8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7" grpId="0"/>
      <p:bldP spid="5" grpId="0"/>
      <p:bldP spid="6" grpId="0"/>
      <p:bldP spid="7" grpId="0"/>
      <p:bldP spid="8212" grpId="0"/>
      <p:bldP spid="8213" grpId="0"/>
      <p:bldP spid="8214" grpId="0"/>
      <p:bldP spid="8218" grpId="0"/>
      <p:bldP spid="8219" grpId="0"/>
      <p:bldP spid="8220" grpId="0"/>
      <p:bldP spid="8221" grpId="0"/>
      <p:bldP spid="8222" grpId="0"/>
      <p:bldP spid="82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7">
            <a:extLst>
              <a:ext uri="{FF2B5EF4-FFF2-40B4-BE49-F238E27FC236}">
                <a16:creationId xmlns:a16="http://schemas.microsoft.com/office/drawing/2014/main" id="{D17EEACB-DCBF-4BCC-8BC3-92F5073C99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1828800"/>
            <a:ext cx="868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/>
              <a:t>  </a:t>
            </a:r>
            <a:endParaRPr lang="en-US" altLang="en-US" b="0" i="1">
              <a:solidFill>
                <a:srgbClr val="0000FF"/>
              </a:solidFill>
            </a:endParaRPr>
          </a:p>
        </p:txBody>
      </p:sp>
      <p:sp>
        <p:nvSpPr>
          <p:cNvPr id="8195" name="Text Box 9">
            <a:extLst>
              <a:ext uri="{FF2B5EF4-FFF2-40B4-BE49-F238E27FC236}">
                <a16:creationId xmlns:a16="http://schemas.microsoft.com/office/drawing/2014/main" id="{D24FB7A0-8DA6-4680-BE51-C012FC0591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3565526"/>
            <a:ext cx="42672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000" b="0"/>
          </a:p>
        </p:txBody>
      </p:sp>
      <p:sp>
        <p:nvSpPr>
          <p:cNvPr id="9227" name="TextBox 2">
            <a:extLst>
              <a:ext uri="{FF2B5EF4-FFF2-40B4-BE49-F238E27FC236}">
                <a16:creationId xmlns:a16="http://schemas.microsoft.com/office/drawing/2014/main" id="{B195F320-6A0A-4998-8624-5266FDA3C7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697039"/>
            <a:ext cx="538638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2: Tính giá trị biểu thức: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27F1495-EBEC-4D9B-85A8-9A5873B4CF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2459039"/>
            <a:ext cx="37242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00FF"/>
                </a:solidFill>
              </a:rPr>
              <a:t>a)  375 – 10 x 3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CF060E4-E7F9-4A33-AB95-6A40AEB73A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5438" y="3063875"/>
            <a:ext cx="35671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00FF"/>
                </a:solidFill>
              </a:rPr>
              <a:t>  = 375 -    30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12A28DD-CBE7-4E53-9D14-3242F05989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3238" y="3690939"/>
            <a:ext cx="248126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00FF"/>
                </a:solidFill>
              </a:rPr>
              <a:t>=      345</a:t>
            </a:r>
          </a:p>
        </p:txBody>
      </p:sp>
      <p:sp>
        <p:nvSpPr>
          <p:cNvPr id="35851" name="TextBox 1">
            <a:extLst>
              <a:ext uri="{FF2B5EF4-FFF2-40B4-BE49-F238E27FC236}">
                <a16:creationId xmlns:a16="http://schemas.microsoft.com/office/drawing/2014/main" id="{B2E62840-5D19-4A62-B348-A944C858D9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6863" y="2454275"/>
            <a:ext cx="25384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</a:rPr>
              <a:t> 64 : 8 + 30</a:t>
            </a:r>
          </a:p>
        </p:txBody>
      </p:sp>
      <p:sp>
        <p:nvSpPr>
          <p:cNvPr id="35852" name="TextBox 2">
            <a:extLst>
              <a:ext uri="{FF2B5EF4-FFF2-40B4-BE49-F238E27FC236}">
                <a16:creationId xmlns:a16="http://schemas.microsoft.com/office/drawing/2014/main" id="{E487EF02-37F0-45CB-9D44-301D5EAAFD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6864" y="3089275"/>
            <a:ext cx="238283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</a:rPr>
              <a:t>=    8    + 30</a:t>
            </a:r>
          </a:p>
        </p:txBody>
      </p:sp>
      <p:sp>
        <p:nvSpPr>
          <p:cNvPr id="35853" name="TextBox 3">
            <a:extLst>
              <a:ext uri="{FF2B5EF4-FFF2-40B4-BE49-F238E27FC236}">
                <a16:creationId xmlns:a16="http://schemas.microsoft.com/office/drawing/2014/main" id="{A833AA2E-F82A-43DB-B0B7-64C30A29F9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59563" y="3676650"/>
            <a:ext cx="20193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</a:rPr>
              <a:t>=         38</a:t>
            </a:r>
          </a:p>
        </p:txBody>
      </p:sp>
      <p:sp>
        <p:nvSpPr>
          <p:cNvPr id="35854" name="TextBox 8">
            <a:extLst>
              <a:ext uri="{FF2B5EF4-FFF2-40B4-BE49-F238E27FC236}">
                <a16:creationId xmlns:a16="http://schemas.microsoft.com/office/drawing/2014/main" id="{D7E39FC7-9F4D-46F0-AF9B-B656AB95E5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648200"/>
            <a:ext cx="29146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</a:rPr>
              <a:t>b) 306 + 93 : 3 </a:t>
            </a:r>
          </a:p>
        </p:txBody>
      </p:sp>
      <p:sp>
        <p:nvSpPr>
          <p:cNvPr id="35855" name="TextBox 9">
            <a:extLst>
              <a:ext uri="{FF2B5EF4-FFF2-40B4-BE49-F238E27FC236}">
                <a16:creationId xmlns:a16="http://schemas.microsoft.com/office/drawing/2014/main" id="{F3614321-473D-485A-80F7-E696EBDC5B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5345114"/>
            <a:ext cx="345122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</a:rPr>
              <a:t>= 306  +      31</a:t>
            </a:r>
          </a:p>
        </p:txBody>
      </p:sp>
      <p:sp>
        <p:nvSpPr>
          <p:cNvPr id="35856" name="TextBox 10">
            <a:extLst>
              <a:ext uri="{FF2B5EF4-FFF2-40B4-BE49-F238E27FC236}">
                <a16:creationId xmlns:a16="http://schemas.microsoft.com/office/drawing/2014/main" id="{1128E450-3A2C-4B0B-972A-8254A3F6C5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5983289"/>
            <a:ext cx="271621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</a:rPr>
              <a:t>=       337</a:t>
            </a:r>
          </a:p>
        </p:txBody>
      </p:sp>
      <p:sp>
        <p:nvSpPr>
          <p:cNvPr id="35857" name="TextBox 11">
            <a:extLst>
              <a:ext uri="{FF2B5EF4-FFF2-40B4-BE49-F238E27FC236}">
                <a16:creationId xmlns:a16="http://schemas.microsoft.com/office/drawing/2014/main" id="{26950AA7-32DB-4194-9FC0-97A55076BE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96089" y="4699000"/>
            <a:ext cx="23780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</a:rPr>
              <a:t>5 x 11 - 20</a:t>
            </a:r>
          </a:p>
        </p:txBody>
      </p:sp>
      <p:sp>
        <p:nvSpPr>
          <p:cNvPr id="35858" name="TextBox 12">
            <a:extLst>
              <a:ext uri="{FF2B5EF4-FFF2-40B4-BE49-F238E27FC236}">
                <a16:creationId xmlns:a16="http://schemas.microsoft.com/office/drawing/2014/main" id="{77A396CD-AB07-416B-B98D-C790500DE7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5589" y="5397500"/>
            <a:ext cx="24860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</a:rPr>
              <a:t>=  55     - 20</a:t>
            </a:r>
          </a:p>
        </p:txBody>
      </p:sp>
      <p:sp>
        <p:nvSpPr>
          <p:cNvPr id="35859" name="TextBox 13">
            <a:extLst>
              <a:ext uri="{FF2B5EF4-FFF2-40B4-BE49-F238E27FC236}">
                <a16:creationId xmlns:a16="http://schemas.microsoft.com/office/drawing/2014/main" id="{F21EF9B2-1418-4B06-80CD-4C852E79CA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88138" y="5983289"/>
            <a:ext cx="25971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</a:rPr>
              <a:t>=       35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358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358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358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58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58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58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358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358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358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58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58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58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58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58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58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58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58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58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58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7" grpId="0"/>
      <p:bldP spid="5" grpId="0"/>
      <p:bldP spid="6" grpId="0"/>
      <p:bldP spid="7" grpId="0"/>
      <p:bldP spid="35851" grpId="0"/>
      <p:bldP spid="35852" grpId="0"/>
      <p:bldP spid="35853" grpId="0"/>
      <p:bldP spid="35854" grpId="0"/>
      <p:bldP spid="35855" grpId="0"/>
      <p:bldP spid="35856" grpId="0"/>
      <p:bldP spid="35857" grpId="0"/>
      <p:bldP spid="35858" grpId="0"/>
      <p:bldP spid="3585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7">
            <a:extLst>
              <a:ext uri="{FF2B5EF4-FFF2-40B4-BE49-F238E27FC236}">
                <a16:creationId xmlns:a16="http://schemas.microsoft.com/office/drawing/2014/main" id="{0F91FD9F-2302-4791-9AB2-660A7B3D19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1828800"/>
            <a:ext cx="868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/>
              <a:t>  </a:t>
            </a:r>
            <a:endParaRPr lang="en-US" altLang="en-US" b="0" i="1">
              <a:solidFill>
                <a:srgbClr val="0000FF"/>
              </a:solidFill>
            </a:endParaRPr>
          </a:p>
        </p:txBody>
      </p:sp>
      <p:sp>
        <p:nvSpPr>
          <p:cNvPr id="9219" name="Text Box 9">
            <a:extLst>
              <a:ext uri="{FF2B5EF4-FFF2-40B4-BE49-F238E27FC236}">
                <a16:creationId xmlns:a16="http://schemas.microsoft.com/office/drawing/2014/main" id="{AB2AA919-2640-45EA-B1AE-667EA3A704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3565526"/>
            <a:ext cx="42672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000" b="0"/>
          </a:p>
        </p:txBody>
      </p:sp>
      <p:sp>
        <p:nvSpPr>
          <p:cNvPr id="9227" name="TextBox 2">
            <a:extLst>
              <a:ext uri="{FF2B5EF4-FFF2-40B4-BE49-F238E27FC236}">
                <a16:creationId xmlns:a16="http://schemas.microsoft.com/office/drawing/2014/main" id="{7E333901-1890-44E8-AE62-92337191D3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697039"/>
            <a:ext cx="538638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3: Tính giá trị biểu thức: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BF4D18B-1183-4C36-9D53-E358AAC107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2459039"/>
            <a:ext cx="37242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00FF"/>
                </a:solidFill>
              </a:rPr>
              <a:t>a)  81 : 9 + 10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176FF7C-C4EB-4D66-BFF6-193726F4F7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5438" y="3063875"/>
            <a:ext cx="35671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00FF"/>
                </a:solidFill>
              </a:rPr>
              <a:t>  =     9    + 10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5616577-1EE8-4762-9C1F-F502230B28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3238" y="3690939"/>
            <a:ext cx="248126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0000FF"/>
                </a:solidFill>
              </a:rPr>
              <a:t>=         19</a:t>
            </a:r>
          </a:p>
        </p:txBody>
      </p:sp>
      <p:sp>
        <p:nvSpPr>
          <p:cNvPr id="34827" name="TextBox 1">
            <a:extLst>
              <a:ext uri="{FF2B5EF4-FFF2-40B4-BE49-F238E27FC236}">
                <a16:creationId xmlns:a16="http://schemas.microsoft.com/office/drawing/2014/main" id="{984968EA-AD79-4573-9E0E-B1BA114773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6863" y="2454275"/>
            <a:ext cx="2538412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</a:rPr>
              <a:t> 20 x 9 : 2</a:t>
            </a:r>
          </a:p>
        </p:txBody>
      </p:sp>
      <p:sp>
        <p:nvSpPr>
          <p:cNvPr id="34828" name="TextBox 2">
            <a:extLst>
              <a:ext uri="{FF2B5EF4-FFF2-40B4-BE49-F238E27FC236}">
                <a16:creationId xmlns:a16="http://schemas.microsoft.com/office/drawing/2014/main" id="{ABA83023-4B75-4787-8337-5A76649453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6864" y="3089275"/>
            <a:ext cx="2382837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</a:rPr>
              <a:t>=  180  :  2</a:t>
            </a:r>
          </a:p>
        </p:txBody>
      </p:sp>
      <p:sp>
        <p:nvSpPr>
          <p:cNvPr id="34829" name="TextBox 3">
            <a:extLst>
              <a:ext uri="{FF2B5EF4-FFF2-40B4-BE49-F238E27FC236}">
                <a16:creationId xmlns:a16="http://schemas.microsoft.com/office/drawing/2014/main" id="{A85B9BDE-86E4-4FAC-9D92-D9268DC241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59563" y="3676650"/>
            <a:ext cx="19240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</a:rPr>
              <a:t>=        90</a:t>
            </a:r>
          </a:p>
        </p:txBody>
      </p:sp>
      <p:sp>
        <p:nvSpPr>
          <p:cNvPr id="34830" name="TextBox 8">
            <a:extLst>
              <a:ext uri="{FF2B5EF4-FFF2-40B4-BE49-F238E27FC236}">
                <a16:creationId xmlns:a16="http://schemas.microsoft.com/office/drawing/2014/main" id="{3C4C04BD-F72A-409D-81B2-EE6F580FAE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648200"/>
            <a:ext cx="29146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</a:rPr>
              <a:t>b) 11 x 8 - 60</a:t>
            </a:r>
          </a:p>
        </p:txBody>
      </p:sp>
      <p:sp>
        <p:nvSpPr>
          <p:cNvPr id="34831" name="TextBox 9">
            <a:extLst>
              <a:ext uri="{FF2B5EF4-FFF2-40B4-BE49-F238E27FC236}">
                <a16:creationId xmlns:a16="http://schemas.microsoft.com/office/drawing/2014/main" id="{17016E94-1626-4B38-9BBB-0ECC41597E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5345114"/>
            <a:ext cx="300831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</a:rPr>
              <a:t>=     88    - 60</a:t>
            </a:r>
          </a:p>
        </p:txBody>
      </p:sp>
      <p:sp>
        <p:nvSpPr>
          <p:cNvPr id="34832" name="TextBox 10">
            <a:extLst>
              <a:ext uri="{FF2B5EF4-FFF2-40B4-BE49-F238E27FC236}">
                <a16:creationId xmlns:a16="http://schemas.microsoft.com/office/drawing/2014/main" id="{F769E285-2EBE-4058-B122-D2D0518A53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5983289"/>
            <a:ext cx="271621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</a:rPr>
              <a:t>=           28</a:t>
            </a:r>
          </a:p>
        </p:txBody>
      </p:sp>
      <p:sp>
        <p:nvSpPr>
          <p:cNvPr id="34833" name="TextBox 11">
            <a:extLst>
              <a:ext uri="{FF2B5EF4-FFF2-40B4-BE49-F238E27FC236}">
                <a16:creationId xmlns:a16="http://schemas.microsoft.com/office/drawing/2014/main" id="{FE1C09B1-05AC-4993-AD05-C2D01F496A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96089" y="4699000"/>
            <a:ext cx="237807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</a:rPr>
              <a:t>12 + 7 x 9</a:t>
            </a:r>
          </a:p>
        </p:txBody>
      </p:sp>
      <p:sp>
        <p:nvSpPr>
          <p:cNvPr id="34834" name="TextBox 12">
            <a:extLst>
              <a:ext uri="{FF2B5EF4-FFF2-40B4-BE49-F238E27FC236}">
                <a16:creationId xmlns:a16="http://schemas.microsoft.com/office/drawing/2014/main" id="{109A7DEF-80EC-4F98-81D8-E56650A282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1925" y="5397500"/>
            <a:ext cx="257968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</a:rPr>
              <a:t>= 12 +   63</a:t>
            </a:r>
          </a:p>
        </p:txBody>
      </p:sp>
      <p:sp>
        <p:nvSpPr>
          <p:cNvPr id="34835" name="TextBox 13">
            <a:extLst>
              <a:ext uri="{FF2B5EF4-FFF2-40B4-BE49-F238E27FC236}">
                <a16:creationId xmlns:a16="http://schemas.microsoft.com/office/drawing/2014/main" id="{6EC39B26-226A-4265-8A31-CD0412598D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88138" y="5983289"/>
            <a:ext cx="259715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200">
                <a:solidFill>
                  <a:srgbClr val="0000FF"/>
                </a:solidFill>
              </a:rPr>
              <a:t>=    75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348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348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348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48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48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48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48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48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48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48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48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48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7" grpId="0"/>
      <p:bldP spid="5" grpId="0"/>
      <p:bldP spid="6" grpId="0"/>
      <p:bldP spid="7" grpId="0"/>
      <p:bldP spid="34827" grpId="0"/>
      <p:bldP spid="34828" grpId="0"/>
      <p:bldP spid="34829" grpId="0"/>
      <p:bldP spid="34830" grpId="0"/>
      <p:bldP spid="34831" grpId="0"/>
      <p:bldP spid="34832" grpId="0"/>
      <p:bldP spid="34833" grpId="0"/>
      <p:bldP spid="34834" grpId="0"/>
      <p:bldP spid="3483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Line 2">
            <a:extLst>
              <a:ext uri="{FF2B5EF4-FFF2-40B4-BE49-F238E27FC236}">
                <a16:creationId xmlns:a16="http://schemas.microsoft.com/office/drawing/2014/main" id="{90542564-F3DA-48EE-83C8-780EC265874E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0"/>
            <a:ext cx="9144000" cy="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3" name="Line 3">
            <a:extLst>
              <a:ext uri="{FF2B5EF4-FFF2-40B4-BE49-F238E27FC236}">
                <a16:creationId xmlns:a16="http://schemas.microsoft.com/office/drawing/2014/main" id="{91DF2C81-6512-48CE-A063-CBE626893486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6858000"/>
            <a:ext cx="9144000" cy="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4" name="Line 4">
            <a:extLst>
              <a:ext uri="{FF2B5EF4-FFF2-40B4-BE49-F238E27FC236}">
                <a16:creationId xmlns:a16="http://schemas.microsoft.com/office/drawing/2014/main" id="{A437B119-4FB6-4A75-AA8F-CCB355DD5CB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524000" y="0"/>
            <a:ext cx="0" cy="685800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5" name="Line 5">
            <a:extLst>
              <a:ext uri="{FF2B5EF4-FFF2-40B4-BE49-F238E27FC236}">
                <a16:creationId xmlns:a16="http://schemas.microsoft.com/office/drawing/2014/main" id="{C5BE0B79-C712-4559-A69E-4B723D437E5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668000" y="0"/>
            <a:ext cx="0" cy="6858000"/>
          </a:xfrm>
          <a:prstGeom prst="line">
            <a:avLst/>
          </a:prstGeom>
          <a:noFill/>
          <a:ln w="57150" cmpd="thickThin">
            <a:solidFill>
              <a:srgbClr val="00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46" name="Text Box 6">
            <a:extLst>
              <a:ext uri="{FF2B5EF4-FFF2-40B4-BE49-F238E27FC236}">
                <a16:creationId xmlns:a16="http://schemas.microsoft.com/office/drawing/2014/main" id="{1451F90D-A8B7-4065-8059-34CA37B5E5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13525" y="33131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 sz="1800" b="0"/>
          </a:p>
        </p:txBody>
      </p:sp>
      <p:sp>
        <p:nvSpPr>
          <p:cNvPr id="36871" name="Text Box 7">
            <a:extLst>
              <a:ext uri="{FF2B5EF4-FFF2-40B4-BE49-F238E27FC236}">
                <a16:creationId xmlns:a16="http://schemas.microsoft.com/office/drawing/2014/main" id="{2D7E0FAB-0AC4-427A-A2DB-C495F20A62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739434"/>
            <a:ext cx="92964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4 </a:t>
            </a:r>
            <a:r>
              <a:rPr lang="en-US" altLang="en-US" sz="2800" i="1">
                <a:solidFill>
                  <a:srgbClr val="0000FF"/>
                </a:solidFill>
                <a:latin typeface="VNI-Times" pitchFamily="2" charset="0"/>
              </a:rPr>
              <a:t>: Mỗi số trong hình </a:t>
            </a:r>
            <a:r>
              <a:rPr lang="en-US" altLang="en-US" sz="2800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 là</a:t>
            </a:r>
            <a:r>
              <a:rPr lang="en-US" altLang="en-US" sz="2800" i="1">
                <a:solidFill>
                  <a:srgbClr val="0000FF"/>
                </a:solidFill>
                <a:latin typeface="VNI-Times" pitchFamily="2" charset="0"/>
              </a:rPr>
              <a:t>  giá trị của biểu thức nào ?</a:t>
            </a:r>
            <a:r>
              <a:rPr lang="en-US" altLang="en-US" sz="2800">
                <a:solidFill>
                  <a:srgbClr val="0000FF"/>
                </a:solidFill>
                <a:latin typeface="VNI-Times" pitchFamily="2" charset="0"/>
              </a:rPr>
              <a:t> </a:t>
            </a:r>
            <a:endParaRPr lang="en-US" altLang="en-US" sz="2800" b="0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36872" name="Rectangle 8">
            <a:extLst>
              <a:ext uri="{FF2B5EF4-FFF2-40B4-BE49-F238E27FC236}">
                <a16:creationId xmlns:a16="http://schemas.microsoft.com/office/drawing/2014/main" id="{E64359AC-7C12-4574-902C-B0063337FE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625725"/>
            <a:ext cx="24384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4000">
                <a:solidFill>
                  <a:srgbClr val="0000FF"/>
                </a:solidFill>
                <a:latin typeface="VNI-Times" pitchFamily="2" charset="0"/>
              </a:rPr>
              <a:t>80 : 2 x 3</a:t>
            </a:r>
          </a:p>
        </p:txBody>
      </p:sp>
      <p:sp>
        <p:nvSpPr>
          <p:cNvPr id="36873" name="Oval 9">
            <a:extLst>
              <a:ext uri="{FF2B5EF4-FFF2-40B4-BE49-F238E27FC236}">
                <a16:creationId xmlns:a16="http://schemas.microsoft.com/office/drawing/2014/main" id="{5A5EE35C-1401-4B98-A2A1-E041D147EA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96400" y="396240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4000">
                <a:solidFill>
                  <a:srgbClr val="FF0000"/>
                </a:solidFill>
                <a:latin typeface="VNI-Times" pitchFamily="2" charset="0"/>
              </a:rPr>
              <a:t>68</a:t>
            </a:r>
          </a:p>
        </p:txBody>
      </p:sp>
      <p:sp>
        <p:nvSpPr>
          <p:cNvPr id="36875" name="Rectangle 11">
            <a:extLst>
              <a:ext uri="{FF2B5EF4-FFF2-40B4-BE49-F238E27FC236}">
                <a16:creationId xmlns:a16="http://schemas.microsoft.com/office/drawing/2014/main" id="{DBC016CA-086D-4B56-A664-3E6B0D13A1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8600" y="2667000"/>
            <a:ext cx="25908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4000">
                <a:solidFill>
                  <a:srgbClr val="0000FF"/>
                </a:solidFill>
                <a:latin typeface="VNI-Times" pitchFamily="2" charset="0"/>
              </a:rPr>
              <a:t>50 + 20 x 4</a:t>
            </a:r>
          </a:p>
        </p:txBody>
      </p:sp>
      <p:sp>
        <p:nvSpPr>
          <p:cNvPr id="36876" name="Rectangle 12">
            <a:extLst>
              <a:ext uri="{FF2B5EF4-FFF2-40B4-BE49-F238E27FC236}">
                <a16:creationId xmlns:a16="http://schemas.microsoft.com/office/drawing/2014/main" id="{D3D4962D-C4AB-43C3-ABA3-96C7F2AED2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5334000"/>
            <a:ext cx="24384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4000">
                <a:solidFill>
                  <a:srgbClr val="0000FF"/>
                </a:solidFill>
                <a:latin typeface="VNI-Times" pitchFamily="2" charset="0"/>
              </a:rPr>
              <a:t>70 + 60 : 3</a:t>
            </a:r>
          </a:p>
        </p:txBody>
      </p:sp>
      <p:sp>
        <p:nvSpPr>
          <p:cNvPr id="36877" name="Rectangle 13">
            <a:extLst>
              <a:ext uri="{FF2B5EF4-FFF2-40B4-BE49-F238E27FC236}">
                <a16:creationId xmlns:a16="http://schemas.microsoft.com/office/drawing/2014/main" id="{A56BE6E1-6684-40BB-84F1-D3AF0C8FAF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00526" y="6096000"/>
            <a:ext cx="3281363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4000">
                <a:solidFill>
                  <a:srgbClr val="0000FF"/>
                </a:solidFill>
                <a:latin typeface="VNI-Times" pitchFamily="2" charset="0"/>
              </a:rPr>
              <a:t>81 – 20 + 7</a:t>
            </a:r>
          </a:p>
        </p:txBody>
      </p:sp>
      <p:sp>
        <p:nvSpPr>
          <p:cNvPr id="36878" name="Oval 14">
            <a:extLst>
              <a:ext uri="{FF2B5EF4-FFF2-40B4-BE49-F238E27FC236}">
                <a16:creationId xmlns:a16="http://schemas.microsoft.com/office/drawing/2014/main" id="{97537D4C-9A58-4299-8803-DDE7F8B73A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97650" y="3908425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4000">
                <a:solidFill>
                  <a:srgbClr val="FF0000"/>
                </a:solidFill>
                <a:latin typeface="VNI-Times" pitchFamily="2" charset="0"/>
              </a:rPr>
              <a:t>90</a:t>
            </a:r>
          </a:p>
        </p:txBody>
      </p:sp>
      <p:sp>
        <p:nvSpPr>
          <p:cNvPr id="36879" name="Oval 15">
            <a:extLst>
              <a:ext uri="{FF2B5EF4-FFF2-40B4-BE49-F238E27FC236}">
                <a16:creationId xmlns:a16="http://schemas.microsoft.com/office/drawing/2014/main" id="{A67B3711-8702-4FB0-BADE-2AC0FBC841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3075" y="3074988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4000">
                <a:solidFill>
                  <a:srgbClr val="FF0000"/>
                </a:solidFill>
                <a:latin typeface="VNI-Times" pitchFamily="2" charset="0"/>
              </a:rPr>
              <a:t>39</a:t>
            </a:r>
          </a:p>
        </p:txBody>
      </p:sp>
      <p:sp>
        <p:nvSpPr>
          <p:cNvPr id="36880" name="Oval 16">
            <a:extLst>
              <a:ext uri="{FF2B5EF4-FFF2-40B4-BE49-F238E27FC236}">
                <a16:creationId xmlns:a16="http://schemas.microsoft.com/office/drawing/2014/main" id="{4D568312-77DE-43DC-9FCA-4BFE7D91C1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2888" y="396240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4000">
                <a:solidFill>
                  <a:srgbClr val="FF0000"/>
                </a:solidFill>
                <a:latin typeface="VNI-Times" pitchFamily="2" charset="0"/>
              </a:rPr>
              <a:t>140</a:t>
            </a:r>
          </a:p>
        </p:txBody>
      </p:sp>
      <p:sp>
        <p:nvSpPr>
          <p:cNvPr id="36882" name="Oval 18">
            <a:extLst>
              <a:ext uri="{FF2B5EF4-FFF2-40B4-BE49-F238E27FC236}">
                <a16:creationId xmlns:a16="http://schemas.microsoft.com/office/drawing/2014/main" id="{D55237C3-A34B-4AE6-8CC2-9AC287CC7E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3962400"/>
            <a:ext cx="1066800" cy="685800"/>
          </a:xfrm>
          <a:prstGeom prst="ellipse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4000">
                <a:solidFill>
                  <a:srgbClr val="FF0000"/>
                </a:solidFill>
                <a:latin typeface="VNI-Times" pitchFamily="2" charset="0"/>
              </a:rPr>
              <a:t>130</a:t>
            </a:r>
          </a:p>
        </p:txBody>
      </p:sp>
      <p:sp>
        <p:nvSpPr>
          <p:cNvPr id="36883" name="Rectangle 19">
            <a:extLst>
              <a:ext uri="{FF2B5EF4-FFF2-40B4-BE49-F238E27FC236}">
                <a16:creationId xmlns:a16="http://schemas.microsoft.com/office/drawing/2014/main" id="{8850DB5A-F6E7-401D-8028-82A0C3A5EA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8600" y="5334000"/>
            <a:ext cx="2590800" cy="762000"/>
          </a:xfrm>
          <a:prstGeom prst="rect">
            <a:avLst/>
          </a:prstGeom>
          <a:solidFill>
            <a:srgbClr val="CCECFF"/>
          </a:solidFill>
          <a:ln w="57150" cmpd="thickThin">
            <a:solidFill>
              <a:srgbClr val="0000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4000">
                <a:solidFill>
                  <a:srgbClr val="0000FF"/>
                </a:solidFill>
                <a:latin typeface="VNI-Times" pitchFamily="2" charset="0"/>
              </a:rPr>
              <a:t>11 x 3 + 6</a:t>
            </a:r>
          </a:p>
        </p:txBody>
      </p:sp>
      <p:sp>
        <p:nvSpPr>
          <p:cNvPr id="36887" name="Line 23">
            <a:extLst>
              <a:ext uri="{FF2B5EF4-FFF2-40B4-BE49-F238E27FC236}">
                <a16:creationId xmlns:a16="http://schemas.microsoft.com/office/drawing/2014/main" id="{D8CAA19E-F836-4618-882A-31071C2A861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076576" y="3367089"/>
            <a:ext cx="1065213" cy="708025"/>
          </a:xfrm>
          <a:prstGeom prst="line">
            <a:avLst/>
          </a:prstGeom>
          <a:noFill/>
          <a:ln w="38100">
            <a:solidFill>
              <a:srgbClr val="CC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8" name="Line 24">
            <a:extLst>
              <a:ext uri="{FF2B5EF4-FFF2-40B4-BE49-F238E27FC236}">
                <a16:creationId xmlns:a16="http://schemas.microsoft.com/office/drawing/2014/main" id="{94D4994F-1955-4379-9338-875D9BA19CB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02364" y="4429126"/>
            <a:ext cx="3101975" cy="1617663"/>
          </a:xfrm>
          <a:prstGeom prst="line">
            <a:avLst/>
          </a:prstGeom>
          <a:noFill/>
          <a:ln w="38100">
            <a:solidFill>
              <a:srgbClr val="CC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9" name="Line 25">
            <a:extLst>
              <a:ext uri="{FF2B5EF4-FFF2-40B4-BE49-F238E27FC236}">
                <a16:creationId xmlns:a16="http://schemas.microsoft.com/office/drawing/2014/main" id="{33BE4A3D-B28C-4895-AF8A-0D18648F828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43350" y="4395788"/>
            <a:ext cx="2763838" cy="1147762"/>
          </a:xfrm>
          <a:prstGeom prst="line">
            <a:avLst/>
          </a:prstGeom>
          <a:noFill/>
          <a:ln w="38100">
            <a:solidFill>
              <a:srgbClr val="CC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91" name="Line 27">
            <a:extLst>
              <a:ext uri="{FF2B5EF4-FFF2-40B4-BE49-F238E27FC236}">
                <a16:creationId xmlns:a16="http://schemas.microsoft.com/office/drawing/2014/main" id="{B426556A-8B80-497E-B1A6-888A455DC94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062289" y="3011488"/>
            <a:ext cx="4772025" cy="1287462"/>
          </a:xfrm>
          <a:prstGeom prst="line">
            <a:avLst/>
          </a:prstGeom>
          <a:noFill/>
          <a:ln w="38100">
            <a:solidFill>
              <a:srgbClr val="CC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92" name="Line 28">
            <a:extLst>
              <a:ext uri="{FF2B5EF4-FFF2-40B4-BE49-F238E27FC236}">
                <a16:creationId xmlns:a16="http://schemas.microsoft.com/office/drawing/2014/main" id="{6FC08011-D5DD-41B9-8E6F-73C0285E0095}"/>
              </a:ext>
            </a:extLst>
          </p:cNvPr>
          <p:cNvSpPr>
            <a:spLocks noChangeShapeType="1"/>
          </p:cNvSpPr>
          <p:nvPr/>
        </p:nvSpPr>
        <p:spPr bwMode="auto">
          <a:xfrm>
            <a:off x="6454776" y="3671888"/>
            <a:ext cx="2092325" cy="1617662"/>
          </a:xfrm>
          <a:prstGeom prst="line">
            <a:avLst/>
          </a:prstGeom>
          <a:noFill/>
          <a:ln w="38100">
            <a:solidFill>
              <a:srgbClr val="CC0066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8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6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68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8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68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68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68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68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68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68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68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68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68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68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68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68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68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68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68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68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6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6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68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68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6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6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68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68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68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68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1" grpId="0"/>
      <p:bldP spid="36872" grpId="0" animBg="1"/>
      <p:bldP spid="36873" grpId="0" animBg="1"/>
      <p:bldP spid="36875" grpId="0" animBg="1"/>
      <p:bldP spid="36876" grpId="0" animBg="1"/>
      <p:bldP spid="36877" grpId="0" animBg="1"/>
      <p:bldP spid="36878" grpId="0" animBg="1"/>
      <p:bldP spid="36879" grpId="0" animBg="1"/>
      <p:bldP spid="36880" grpId="0" animBg="1"/>
      <p:bldP spid="36882" grpId="0" animBg="1"/>
      <p:bldP spid="3688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4" descr="H4">
            <a:extLst>
              <a:ext uri="{FF2B5EF4-FFF2-40B4-BE49-F238E27FC236}">
                <a16:creationId xmlns:a16="http://schemas.microsoft.com/office/drawing/2014/main" id="{2221FF10-619D-42A5-9003-C0B799A000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Nhung dieu thay chua ke - Doan Trang [NCT 2724632111].mp3">
            <a:hlinkClick r:id="" action="ppaction://media"/>
            <a:extLst>
              <a:ext uri="{FF2B5EF4-FFF2-40B4-BE49-F238E27FC236}">
                <a16:creationId xmlns:a16="http://schemas.microsoft.com/office/drawing/2014/main" id="{769FC0EB-B2CB-463D-8F16-C972EDB2E651}"/>
              </a:ext>
            </a:extLst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2600" y="61722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WordArt 7">
            <a:extLst>
              <a:ext uri="{FF2B5EF4-FFF2-40B4-BE49-F238E27FC236}">
                <a16:creationId xmlns:a16="http://schemas.microsoft.com/office/drawing/2014/main" id="{1338F8B8-2E77-47EA-BAC5-C33DFE3F1D9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46313" y="1658939"/>
            <a:ext cx="7404100" cy="3349625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7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 panose="020B0806030902050204" pitchFamily="34" charset="0"/>
              </a:rPr>
              <a:t>CHÀO CÁC EM 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56394" fill="hold"/>
                                        <p:tgtEl>
                                          <p:spTgt spid="1024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245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nhalau">
            <a:extLst>
              <a:ext uri="{FF2B5EF4-FFF2-40B4-BE49-F238E27FC236}">
                <a16:creationId xmlns:a16="http://schemas.microsoft.com/office/drawing/2014/main" id="{0CCF231B-7F53-4BF9-80BD-EAC2AF3BFF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1752600"/>
            <a:ext cx="1981200" cy="2381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1" name="Picture 3" descr="40083354_76150sm">
            <a:extLst>
              <a:ext uri="{FF2B5EF4-FFF2-40B4-BE49-F238E27FC236}">
                <a16:creationId xmlns:a16="http://schemas.microsoft.com/office/drawing/2014/main" id="{52F09899-D1E2-4E99-ACF4-9DDA58629B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1676400"/>
            <a:ext cx="19812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2" name="Picture 4" descr="004">
            <a:extLst>
              <a:ext uri="{FF2B5EF4-FFF2-40B4-BE49-F238E27FC236}">
                <a16:creationId xmlns:a16="http://schemas.microsoft.com/office/drawing/2014/main" id="{75485143-CB31-4BD7-A474-BC4514C9CA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676400"/>
            <a:ext cx="20574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5" descr="0">
            <a:extLst>
              <a:ext uri="{FF2B5EF4-FFF2-40B4-BE49-F238E27FC236}">
                <a16:creationId xmlns:a16="http://schemas.microsoft.com/office/drawing/2014/main" id="{2170E22A-21E4-4F3F-8B8A-97EFD4302C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752600"/>
            <a:ext cx="16764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7894" name="Group 6">
            <a:extLst>
              <a:ext uri="{FF2B5EF4-FFF2-40B4-BE49-F238E27FC236}">
                <a16:creationId xmlns:a16="http://schemas.microsoft.com/office/drawing/2014/main" id="{D5AA2D71-59A4-4B76-A78A-3E90C9245A3D}"/>
              </a:ext>
            </a:extLst>
          </p:cNvPr>
          <p:cNvGrpSpPr>
            <a:grpSpLocks/>
          </p:cNvGrpSpPr>
          <p:nvPr/>
        </p:nvGrpSpPr>
        <p:grpSpPr bwMode="auto">
          <a:xfrm>
            <a:off x="1752601" y="4772026"/>
            <a:ext cx="1452563" cy="2085975"/>
            <a:chOff x="4800" y="2928"/>
            <a:chExt cx="915" cy="1362"/>
          </a:xfrm>
        </p:grpSpPr>
        <p:pic>
          <p:nvPicPr>
            <p:cNvPr id="12314" name="Picture 7" descr="ANIMALS1">
              <a:extLst>
                <a:ext uri="{FF2B5EF4-FFF2-40B4-BE49-F238E27FC236}">
                  <a16:creationId xmlns:a16="http://schemas.microsoft.com/office/drawing/2014/main" id="{2BBD859F-DB06-40E9-AD82-9511206F7CB9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4800" y="2928"/>
              <a:ext cx="915" cy="13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315" name="Text Box 8">
              <a:extLst>
                <a:ext uri="{FF2B5EF4-FFF2-40B4-BE49-F238E27FC236}">
                  <a16:creationId xmlns:a16="http://schemas.microsoft.com/office/drawing/2014/main" id="{86866CC0-442C-4968-8542-8CBDA3FB7D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92" y="3936"/>
              <a:ext cx="672" cy="3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rgbClr val="66FFFF"/>
                  </a:solidFill>
                </a:rPr>
                <a:t>150+5</a:t>
              </a:r>
            </a:p>
          </p:txBody>
        </p:sp>
      </p:grpSp>
      <p:grpSp>
        <p:nvGrpSpPr>
          <p:cNvPr id="37897" name="Group 9">
            <a:extLst>
              <a:ext uri="{FF2B5EF4-FFF2-40B4-BE49-F238E27FC236}">
                <a16:creationId xmlns:a16="http://schemas.microsoft.com/office/drawing/2014/main" id="{6FE22AB2-3B7C-4E78-946F-8CA491D095F3}"/>
              </a:ext>
            </a:extLst>
          </p:cNvPr>
          <p:cNvGrpSpPr>
            <a:grpSpLocks/>
          </p:cNvGrpSpPr>
          <p:nvPr/>
        </p:nvGrpSpPr>
        <p:grpSpPr bwMode="auto">
          <a:xfrm>
            <a:off x="8615364" y="5105400"/>
            <a:ext cx="2052637" cy="1244600"/>
            <a:chOff x="3408" y="3536"/>
            <a:chExt cx="1293" cy="784"/>
          </a:xfrm>
        </p:grpSpPr>
        <p:pic>
          <p:nvPicPr>
            <p:cNvPr id="12312" name="Picture 10" descr="Dog-09-june">
              <a:extLst>
                <a:ext uri="{FF2B5EF4-FFF2-40B4-BE49-F238E27FC236}">
                  <a16:creationId xmlns:a16="http://schemas.microsoft.com/office/drawing/2014/main" id="{11FE4DA2-7384-44DF-B4EA-AE3EF305FC1A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8" y="3536"/>
              <a:ext cx="1293" cy="7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313" name="Text Box 11">
              <a:extLst>
                <a:ext uri="{FF2B5EF4-FFF2-40B4-BE49-F238E27FC236}">
                  <a16:creationId xmlns:a16="http://schemas.microsoft.com/office/drawing/2014/main" id="{228C5CE2-BAEB-4110-BF37-92BFA5D6C1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92" y="3792"/>
              <a:ext cx="67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>
                  <a:solidFill>
                    <a:schemeClr val="accent1"/>
                  </a:solidFill>
                </a:rPr>
                <a:t>5x5</a:t>
              </a:r>
            </a:p>
          </p:txBody>
        </p:sp>
      </p:grpSp>
      <p:grpSp>
        <p:nvGrpSpPr>
          <p:cNvPr id="37900" name="Group 12">
            <a:extLst>
              <a:ext uri="{FF2B5EF4-FFF2-40B4-BE49-F238E27FC236}">
                <a16:creationId xmlns:a16="http://schemas.microsoft.com/office/drawing/2014/main" id="{2929E21D-BBC0-4DF7-8FFD-5B9D9D307F03}"/>
              </a:ext>
            </a:extLst>
          </p:cNvPr>
          <p:cNvGrpSpPr>
            <a:grpSpLocks/>
          </p:cNvGrpSpPr>
          <p:nvPr/>
        </p:nvGrpSpPr>
        <p:grpSpPr bwMode="auto">
          <a:xfrm>
            <a:off x="6145213" y="5099050"/>
            <a:ext cx="2667000" cy="1758950"/>
            <a:chOff x="2544" y="3264"/>
            <a:chExt cx="1344" cy="1349"/>
          </a:xfrm>
        </p:grpSpPr>
        <p:pic>
          <p:nvPicPr>
            <p:cNvPr id="12310" name="Picture 13" descr="Chim">
              <a:extLst>
                <a:ext uri="{FF2B5EF4-FFF2-40B4-BE49-F238E27FC236}">
                  <a16:creationId xmlns:a16="http://schemas.microsoft.com/office/drawing/2014/main" id="{EEA4B73B-97F3-4BF5-B54D-9BC1169E7234}"/>
                </a:ext>
              </a:extLst>
            </p:cNvPr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44" y="3264"/>
              <a:ext cx="1344" cy="9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311" name="Text Box 14">
              <a:extLst>
                <a:ext uri="{FF2B5EF4-FFF2-40B4-BE49-F238E27FC236}">
                  <a16:creationId xmlns:a16="http://schemas.microsoft.com/office/drawing/2014/main" id="{9FD5309D-01B1-4D31-9EC7-B76C413401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2" y="3888"/>
              <a:ext cx="672" cy="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33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/>
                <a:t>80 – 20 + 7</a:t>
              </a:r>
            </a:p>
          </p:txBody>
        </p:sp>
      </p:grpSp>
      <p:pic>
        <p:nvPicPr>
          <p:cNvPr id="12297" name="Picture 15" descr="An067">
            <a:extLst>
              <a:ext uri="{FF2B5EF4-FFF2-40B4-BE49-F238E27FC236}">
                <a16:creationId xmlns:a16="http://schemas.microsoft.com/office/drawing/2014/main" id="{ABA4F808-78FA-406F-915B-A9D8ED914C3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0" y="168276"/>
            <a:ext cx="1295400" cy="97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8" name="Oval 16">
            <a:extLst>
              <a:ext uri="{FF2B5EF4-FFF2-40B4-BE49-F238E27FC236}">
                <a16:creationId xmlns:a16="http://schemas.microsoft.com/office/drawing/2014/main" id="{031C80D5-4DB9-415F-B6F2-BBA675885A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1676400"/>
            <a:ext cx="706438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/>
              <a:t>1</a:t>
            </a:r>
          </a:p>
        </p:txBody>
      </p:sp>
      <p:sp>
        <p:nvSpPr>
          <p:cNvPr id="12299" name="Oval 17">
            <a:extLst>
              <a:ext uri="{FF2B5EF4-FFF2-40B4-BE49-F238E27FC236}">
                <a16:creationId xmlns:a16="http://schemas.microsoft.com/office/drawing/2014/main" id="{B347BE32-4DC2-450A-8767-2714F916B5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1752600"/>
            <a:ext cx="6096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/>
              <a:t>2</a:t>
            </a:r>
          </a:p>
        </p:txBody>
      </p:sp>
      <p:sp>
        <p:nvSpPr>
          <p:cNvPr id="12300" name="Oval 18">
            <a:extLst>
              <a:ext uri="{FF2B5EF4-FFF2-40B4-BE49-F238E27FC236}">
                <a16:creationId xmlns:a16="http://schemas.microsoft.com/office/drawing/2014/main" id="{F8DE3722-3408-471B-A149-F5C577CDB8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0" y="1752600"/>
            <a:ext cx="6096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/>
              <a:t>3</a:t>
            </a:r>
          </a:p>
        </p:txBody>
      </p:sp>
      <p:sp>
        <p:nvSpPr>
          <p:cNvPr id="12301" name="Oval 19">
            <a:extLst>
              <a:ext uri="{FF2B5EF4-FFF2-40B4-BE49-F238E27FC236}">
                <a16:creationId xmlns:a16="http://schemas.microsoft.com/office/drawing/2014/main" id="{C6E95EC5-9DF0-4D42-AA9F-0D087B0CD9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200" y="1752600"/>
            <a:ext cx="609600" cy="609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/>
              <a:t>4</a:t>
            </a:r>
          </a:p>
        </p:txBody>
      </p:sp>
      <p:sp>
        <p:nvSpPr>
          <p:cNvPr id="12302" name="AutoShape 24">
            <a:extLst>
              <a:ext uri="{FF2B5EF4-FFF2-40B4-BE49-F238E27FC236}">
                <a16:creationId xmlns:a16="http://schemas.microsoft.com/office/drawing/2014/main" id="{9C131D98-8C19-44A4-92A2-384766086FB1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981200" y="3733800"/>
            <a:ext cx="914400" cy="914400"/>
          </a:xfrm>
          <a:prstGeom prst="flowChartDecision">
            <a:avLst/>
          </a:prstGeom>
          <a:noFill/>
          <a:ln w="76200" cmpd="tri">
            <a:solidFill>
              <a:srgbClr val="3333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rgbClr val="0000FF"/>
                </a:solidFill>
              </a:rPr>
              <a:t>2</a:t>
            </a:r>
            <a:r>
              <a:rPr lang="en-US" altLang="en-US" b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2303" name="AutoShape 25">
            <a:extLst>
              <a:ext uri="{FF2B5EF4-FFF2-40B4-BE49-F238E27FC236}">
                <a16:creationId xmlns:a16="http://schemas.microsoft.com/office/drawing/2014/main" id="{727121A8-2E2C-4EA7-887B-82F9469A32C6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343400" y="3733800"/>
            <a:ext cx="914400" cy="914400"/>
          </a:xfrm>
          <a:prstGeom prst="flowChartDecision">
            <a:avLst/>
          </a:prstGeom>
          <a:noFill/>
          <a:ln w="76200" cmpd="tri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rgbClr val="0000FF"/>
                </a:solidFill>
              </a:rPr>
              <a:t>25</a:t>
            </a:r>
          </a:p>
        </p:txBody>
      </p:sp>
      <p:sp>
        <p:nvSpPr>
          <p:cNvPr id="12304" name="AutoShape 26">
            <a:extLst>
              <a:ext uri="{FF2B5EF4-FFF2-40B4-BE49-F238E27FC236}">
                <a16:creationId xmlns:a16="http://schemas.microsoft.com/office/drawing/2014/main" id="{C0B54DAA-73CD-451C-85D1-1C7918F7B156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6362700" y="3848100"/>
            <a:ext cx="1143000" cy="914400"/>
          </a:xfrm>
          <a:prstGeom prst="flowChartDecision">
            <a:avLst/>
          </a:prstGeom>
          <a:noFill/>
          <a:ln w="76200" cmpd="tri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rgbClr val="0000FF"/>
                </a:solidFill>
              </a:rPr>
              <a:t>35</a:t>
            </a:r>
          </a:p>
        </p:txBody>
      </p:sp>
      <p:sp>
        <p:nvSpPr>
          <p:cNvPr id="12305" name="AutoShape 27">
            <a:extLst>
              <a:ext uri="{FF2B5EF4-FFF2-40B4-BE49-F238E27FC236}">
                <a16:creationId xmlns:a16="http://schemas.microsoft.com/office/drawing/2014/main" id="{042C80BA-DFEE-4C5F-B7DD-6204B4B0FF68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9182100" y="3848100"/>
            <a:ext cx="1219200" cy="990600"/>
          </a:xfrm>
          <a:prstGeom prst="flowChartDecision">
            <a:avLst/>
          </a:prstGeom>
          <a:noFill/>
          <a:ln w="76200" cmpd="tri">
            <a:solidFill>
              <a:srgbClr val="CC00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>
                <a:solidFill>
                  <a:srgbClr val="0000FF"/>
                </a:solidFill>
              </a:rPr>
              <a:t>155</a:t>
            </a:r>
          </a:p>
        </p:txBody>
      </p:sp>
      <p:grpSp>
        <p:nvGrpSpPr>
          <p:cNvPr id="37916" name="Group 28">
            <a:extLst>
              <a:ext uri="{FF2B5EF4-FFF2-40B4-BE49-F238E27FC236}">
                <a16:creationId xmlns:a16="http://schemas.microsoft.com/office/drawing/2014/main" id="{A0AE6F11-56F1-457C-8782-E8A34C4FC9D9}"/>
              </a:ext>
            </a:extLst>
          </p:cNvPr>
          <p:cNvGrpSpPr>
            <a:grpSpLocks/>
          </p:cNvGrpSpPr>
          <p:nvPr/>
        </p:nvGrpSpPr>
        <p:grpSpPr bwMode="auto">
          <a:xfrm>
            <a:off x="3505200" y="4724400"/>
            <a:ext cx="2362200" cy="1600200"/>
            <a:chOff x="-36" y="3312"/>
            <a:chExt cx="1428" cy="1008"/>
          </a:xfrm>
        </p:grpSpPr>
        <p:pic>
          <p:nvPicPr>
            <p:cNvPr id="12308" name="Picture 29" descr="Bao">
              <a:extLst>
                <a:ext uri="{FF2B5EF4-FFF2-40B4-BE49-F238E27FC236}">
                  <a16:creationId xmlns:a16="http://schemas.microsoft.com/office/drawing/2014/main" id="{E7BF367F-EB53-4147-9480-2C670E0AC28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6" y="3312"/>
              <a:ext cx="1428" cy="10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309" name="Text Box 30">
              <a:extLst>
                <a:ext uri="{FF2B5EF4-FFF2-40B4-BE49-F238E27FC236}">
                  <a16:creationId xmlns:a16="http://schemas.microsoft.com/office/drawing/2014/main" id="{F504245B-7E4F-468A-A37F-B2880B22E9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" y="3552"/>
              <a:ext cx="67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endParaRPr lang="en-US" altLang="en-US" sz="3600"/>
            </a:p>
          </p:txBody>
        </p:sp>
      </p:grpSp>
      <p:sp>
        <p:nvSpPr>
          <p:cNvPr id="37919" name="Text Box 31">
            <a:extLst>
              <a:ext uri="{FF2B5EF4-FFF2-40B4-BE49-F238E27FC236}">
                <a16:creationId xmlns:a16="http://schemas.microsoft.com/office/drawing/2014/main" id="{70AD1616-31A3-45E3-B0E8-27C73D77EE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5562601"/>
            <a:ext cx="1371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/>
              <a:t>40 - 5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052 -0.03052 0.00017 -0.06105 0.00156 -0.09135 C 0.00191 -0.09875 0.00972 -0.11077 0.01198 -0.11517 C 0.02326 -0.13621 0.04323 -0.13829 0.06128 -0.14107 C 0.0717 -0.14014 0.08299 -0.14292 0.09253 -0.13714 C 0.11476 -0.12372 0.08646 -0.13598 0.10295 -0.12927 C 0.10712 -0.12326 0.11024 -0.12349 0.11493 -0.11725 C 0.12812 -0.12234 0.12552 -0.12049 0.13142 -0.13506 C 0.13368 -0.15171 0.13594 -0.1679 0.13733 -0.18478 C 0.13819 -0.21924 0.13854 -0.23843 0.14184 -0.26827 C 0.14236 -0.27983 0.13819 -0.31013 0.15069 -0.31614 C 0.15764 -0.31545 0.16476 -0.31568 0.1717 -0.31406 C 0.18021 -0.31198 0.18229 -0.29625 0.19253 -0.29625 " pathEditMode="relative" ptsTypes="ffffffffffffA">
                                      <p:cBhvr>
                                        <p:cTn id="6" dur="2000" fill="hold"/>
                                        <p:tgtEl>
                                          <p:spTgt spid="379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052 -0.03052 0.00017 -0.06105 0.00156 -0.09135 C 0.00191 -0.09875 0.00972 -0.11077 0.01198 -0.11517 C 0.02326 -0.13621 0.04323 -0.13829 0.06128 -0.14107 C 0.0717 -0.14014 0.08299 -0.14292 0.09253 -0.13714 C 0.11476 -0.12372 0.08646 -0.13598 0.10295 -0.12927 C 0.10712 -0.12326 0.11024 -0.12349 0.11493 -0.11725 C 0.12812 -0.12234 0.12552 -0.12049 0.13142 -0.13506 C 0.13368 -0.15171 0.13594 -0.1679 0.13733 -0.18478 C 0.13819 -0.21924 0.13854 -0.23843 0.14184 -0.26827 C 0.14236 -0.27983 0.13819 -0.31013 0.15069 -0.31614 C 0.15764 -0.31545 0.16476 -0.31568 0.1717 -0.31406 C 0.18021 -0.31198 0.18229 -0.29625 0.19253 -0.29625 " pathEditMode="relative" ptsTypes="ffffffffffffA">
                                      <p:cBhvr>
                                        <p:cTn id="8" dur="2000" fill="hold"/>
                                        <p:tgtEl>
                                          <p:spTgt spid="379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379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 nodeType="clickPar">
                      <p:stCondLst>
                        <p:cond delay="0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69103E-6 C -0.06944 -0.00832 -0.13715 -0.01619 -0.20781 -0.02081 C -0.21788 -0.02312 -0.22795 -0.0259 -0.23854 -0.02775 C -0.24843 -0.02937 -0.26024 -0.02775 -0.26892 -0.03099 C -0.27621 -0.03399 -0.27656 -0.04024 -0.28125 -0.04486 C -0.28698 -0.05064 -0.29305 -0.05619 -0.2993 -0.06174 C -0.32621 -0.0858 -0.34774 -0.10268 -0.36041 -0.1302 C -0.37187 -0.19495 -0.35451 -0.26133 -0.37882 -0.3247 C -0.38871 -0.35037 -0.38767 -0.36771 -0.42152 -0.38598 C -0.43958 -0.4172 -0.47448 -0.42738 -0.51892 -0.44426 C -0.5625 -0.46068 -0.52222 -0.43917 -0.54357 -0.4512 " pathEditMode="relative" rAng="0" ptsTypes="ffffffffffA">
                                      <p:cBhvr>
                                        <p:cTn id="13" dur="2000" fill="hold"/>
                                        <p:tgtEl>
                                          <p:spTgt spid="379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125" y="-230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90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378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 nodeType="clickPar">
                      <p:stCondLst>
                        <p:cond delay="0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99 0.01872 C 0.03889 -0.00023 0.08611 -0.01619 0.12552 -0.03399 C 0.13993 -0.05041 0.12361 -0.0363 0.1658 -0.05457 C 0.18593 -0.06289 0.22291 -0.08093 0.22291 -0.0807 C 0.23125 -0.08833 0.23663 -0.09665 0.24705 -0.10405 C 0.25434 -0.10914 0.26441 -0.11353 0.27118 -0.11862 C 0.2868 -0.13156 0.29722 -0.14659 0.3118 -0.15954 C 0.31423 -0.16417 0.3243 -0.16948 0.31944 -0.17411 C 0.30746 -0.18521 0.28038 -0.1933 0.26319 -0.20324 C 0.25902 -0.20578 0.25781 -0.20902 0.25468 -0.2118 C 0.27673 -0.24971 0.26319 -0.3126 0.36857 -0.33734 C 0.37656 -0.33619 0.38489 -0.33341 0.39271 -0.33434 C 0.48472 -0.34567 0.40729 -0.34289 0.46597 -0.35492 C 0.47552 -0.35677 0.48715 -0.35677 0.49809 -0.35769 C 0.53489 -0.36648 0.56875 -0.37133 0.61163 -0.37503 C 0.64253 -0.38636 0.65295 -0.38521 0.69288 -0.38983 C 0.71996 -0.39654 0.71024 -0.39284 0.725 -0.39839 " pathEditMode="relative" rAng="0" ptsTypes="ffffffffffffffffA">
                                      <p:cBhvr>
                                        <p:cTn id="18" dur="2000" fill="hold"/>
                                        <p:tgtEl>
                                          <p:spTgt spid="378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042" y="-208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894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378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 nodeType="clickPar">
                      <p:stCondLst>
                        <p:cond delay="0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2.58094E-6 C -0.00173 -0.04879 -0.00329 -0.12835 -0.03073 -0.1672 C -0.03298 -0.16628 -0.03541 -0.16235 -0.03732 -0.1642 C -0.04166 -0.16836 -0.04288 -0.17669 -0.046 -0.18247 C -0.05451 -0.19842 -0.04965 -0.19149 -0.06128 -0.20351 C -0.06545 -0.22225 -0.06007 -0.20374 -0.07014 -0.22201 C -0.07274 -0.22687 -0.07378 -0.23265 -0.07656 -0.23728 C -0.08125 -0.24445 -0.08871 -0.24815 -0.09409 -0.25509 C -0.10416 -0.26781 -0.11614 -0.28052 -0.12882 -0.28839 C -0.13628 -0.29278 -0.14548 -0.29371 -0.15312 -0.29764 C -0.17378 -0.30851 -0.17829 -0.31498 -0.20104 -0.31868 C -0.27795 -0.35615 -0.38385 -0.34204 -0.45416 -0.3432 C -0.47569 -0.34805 -0.49652 -0.35731 -0.5177 -0.36424 C -0.51979 -0.36632 -0.5217 -0.36887 -0.52413 -0.37049 C -0.53767 -0.37928 -0.53732 -0.36979 -0.53732 -0.37928 " pathEditMode="relative" rAng="0" ptsTypes="ffffffffffffffA">
                                      <p:cBhvr>
                                        <p:cTn id="23" dur="2000" fill="hold"/>
                                        <p:tgtEl>
                                          <p:spTgt spid="378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892" y="-189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897"/>
                  </p:tgtEl>
                </p:cond>
              </p:nextCondLst>
            </p:seq>
          </p:childTnLst>
        </p:cTn>
      </p:par>
    </p:tnLst>
    <p:bldLst>
      <p:bldP spid="379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blinds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286</Words>
  <Application>Microsoft Office PowerPoint</Application>
  <PresentationFormat>Widescreen</PresentationFormat>
  <Paragraphs>78</Paragraphs>
  <Slides>9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Impact</vt:lpstr>
      <vt:lpstr>Times New Roman</vt:lpstr>
      <vt:lpstr>VNI-Times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OanhTu</dc:creator>
  <cp:lastModifiedBy>OanhTu</cp:lastModifiedBy>
  <cp:revision>1</cp:revision>
  <dcterms:created xsi:type="dcterms:W3CDTF">2020-12-20T09:36:43Z</dcterms:created>
  <dcterms:modified xsi:type="dcterms:W3CDTF">2020-12-20T09:37:00Z</dcterms:modified>
</cp:coreProperties>
</file>