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510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887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562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18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620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123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0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245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482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458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174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c6b8f5ab1ee98d3a38230d3e5493ffb_38455475.eastereggsppt.jpg">
            <a:extLst>
              <a:ext uri="{FF2B5EF4-FFF2-40B4-BE49-F238E27FC236}">
                <a16:creationId xmlns:a16="http://schemas.microsoft.com/office/drawing/2014/main" id="{9C54890B-E627-4880-9028-78C77924E2D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2">
            <a:extLst>
              <a:ext uri="{FF2B5EF4-FFF2-40B4-BE49-F238E27FC236}">
                <a16:creationId xmlns:a16="http://schemas.microsoft.com/office/drawing/2014/main" id="{6B19E90F-92C3-4AC8-99A4-E0883D877DB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4475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>
            <a:extLst>
              <a:ext uri="{FF2B5EF4-FFF2-40B4-BE49-F238E27FC236}">
                <a16:creationId xmlns:a16="http://schemas.microsoft.com/office/drawing/2014/main" id="{9AD99E38-3247-4BD9-BAF1-5D6E61319E6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91000" y="304800"/>
            <a:ext cx="41148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KiÓm tra bµi cò</a:t>
            </a:r>
          </a:p>
        </p:txBody>
      </p:sp>
      <p:sp>
        <p:nvSpPr>
          <p:cNvPr id="2051" name="Text Box 17">
            <a:extLst>
              <a:ext uri="{FF2B5EF4-FFF2-40B4-BE49-F238E27FC236}">
                <a16:creationId xmlns:a16="http://schemas.microsoft.com/office/drawing/2014/main" id="{C57F3F31-D796-4E3B-8242-37EC3DF6A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613" y="1808163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1</a:t>
            </a:r>
          </a:p>
        </p:txBody>
      </p:sp>
      <p:graphicFrame>
        <p:nvGraphicFramePr>
          <p:cNvPr id="2052" name="Object 18">
            <a:extLst>
              <a:ext uri="{FF2B5EF4-FFF2-40B4-BE49-F238E27FC236}">
                <a16:creationId xmlns:a16="http://schemas.microsoft.com/office/drawing/2014/main" id="{92CDBCC9-77DE-49E2-B6DB-92D2F977F2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8464" y="2254250"/>
          <a:ext cx="4986337" cy="361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124124" imgH="2266902" progId="Excel.Sheet.8">
                  <p:embed/>
                </p:oleObj>
              </mc:Choice>
              <mc:Fallback>
                <p:oleObj name="Worksheet" r:id="rId2" imgW="3124124" imgH="2266902" progId="Excel.Sheet.8">
                  <p:embed/>
                  <p:pic>
                    <p:nvPicPr>
                      <p:cNvPr id="2052" name="Object 18">
                        <a:extLst>
                          <a:ext uri="{FF2B5EF4-FFF2-40B4-BE49-F238E27FC236}">
                            <a16:creationId xmlns:a16="http://schemas.microsoft.com/office/drawing/2014/main" id="{92CDBCC9-77DE-49E2-B6DB-92D2F977F2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4" y="2254250"/>
                        <a:ext cx="4986337" cy="3614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9">
            <a:extLst>
              <a:ext uri="{FF2B5EF4-FFF2-40B4-BE49-F238E27FC236}">
                <a16:creationId xmlns:a16="http://schemas.microsoft.com/office/drawing/2014/main" id="{FBCA98F8-0768-4AB5-851D-3BB762C3A7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828800"/>
          <a:ext cx="5562600" cy="414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467338" imgH="2524363" progId="Excel.Sheet.8">
                  <p:embed/>
                </p:oleObj>
              </mc:Choice>
              <mc:Fallback>
                <p:oleObj name="Worksheet" r:id="rId4" imgW="3467338" imgH="2524363" progId="Excel.Sheet.8">
                  <p:embed/>
                  <p:pic>
                    <p:nvPicPr>
                      <p:cNvPr id="2053" name="Object 19">
                        <a:extLst>
                          <a:ext uri="{FF2B5EF4-FFF2-40B4-BE49-F238E27FC236}">
                            <a16:creationId xmlns:a16="http://schemas.microsoft.com/office/drawing/2014/main" id="{FBCA98F8-0768-4AB5-851D-3BB762C3A7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28800"/>
                        <a:ext cx="5562600" cy="414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20">
            <a:extLst>
              <a:ext uri="{FF2B5EF4-FFF2-40B4-BE49-F238E27FC236}">
                <a16:creationId xmlns:a16="http://schemas.microsoft.com/office/drawing/2014/main" id="{655F61AF-1B22-41DF-BEF3-FFEC19372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5864" y="1839914"/>
            <a:ext cx="484187" cy="350837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055" name="Text Box 21">
            <a:extLst>
              <a:ext uri="{FF2B5EF4-FFF2-40B4-BE49-F238E27FC236}">
                <a16:creationId xmlns:a16="http://schemas.microsoft.com/office/drawing/2014/main" id="{66C656F9-2437-44FC-BC44-FB4184B9F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075" y="1752601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CC00FF"/>
                </a:solidFill>
              </a:rPr>
              <a:t>x</a:t>
            </a:r>
          </a:p>
        </p:txBody>
      </p:sp>
      <p:sp>
        <p:nvSpPr>
          <p:cNvPr id="2056" name="Text Box 24">
            <a:extLst>
              <a:ext uri="{FF2B5EF4-FFF2-40B4-BE49-F238E27FC236}">
                <a16:creationId xmlns:a16="http://schemas.microsoft.com/office/drawing/2014/main" id="{F046FADA-8AF5-42B8-B4A4-391BB1177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50" y="2205039"/>
            <a:ext cx="457200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1</a:t>
            </a:r>
          </a:p>
        </p:txBody>
      </p:sp>
      <p:sp>
        <p:nvSpPr>
          <p:cNvPr id="2057" name="Text Box 25">
            <a:extLst>
              <a:ext uri="{FF2B5EF4-FFF2-40B4-BE49-F238E27FC236}">
                <a16:creationId xmlns:a16="http://schemas.microsoft.com/office/drawing/2014/main" id="{CE3002F4-F3DE-4B11-846D-93895A0F8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2557464"/>
            <a:ext cx="457200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2</a:t>
            </a:r>
          </a:p>
        </p:txBody>
      </p:sp>
      <p:sp>
        <p:nvSpPr>
          <p:cNvPr id="2058" name="Text Box 26">
            <a:extLst>
              <a:ext uri="{FF2B5EF4-FFF2-40B4-BE49-F238E27FC236}">
                <a16:creationId xmlns:a16="http://schemas.microsoft.com/office/drawing/2014/main" id="{3642F8EE-0280-41FD-8BE2-587AE5909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2965450"/>
            <a:ext cx="4572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3</a:t>
            </a:r>
          </a:p>
        </p:txBody>
      </p:sp>
      <p:sp>
        <p:nvSpPr>
          <p:cNvPr id="2059" name="Text Box 27">
            <a:extLst>
              <a:ext uri="{FF2B5EF4-FFF2-40B4-BE49-F238E27FC236}">
                <a16:creationId xmlns:a16="http://schemas.microsoft.com/office/drawing/2014/main" id="{92D8E294-F012-4A67-A031-795A82990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3333750"/>
            <a:ext cx="4572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4</a:t>
            </a:r>
          </a:p>
        </p:txBody>
      </p:sp>
      <p:sp>
        <p:nvSpPr>
          <p:cNvPr id="2060" name="Text Box 28">
            <a:extLst>
              <a:ext uri="{FF2B5EF4-FFF2-40B4-BE49-F238E27FC236}">
                <a16:creationId xmlns:a16="http://schemas.microsoft.com/office/drawing/2014/main" id="{F7318157-45DD-4875-813A-A3B4021FE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3714750"/>
            <a:ext cx="4572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5</a:t>
            </a:r>
          </a:p>
        </p:txBody>
      </p:sp>
      <p:sp>
        <p:nvSpPr>
          <p:cNvPr id="2061" name="Text Box 31">
            <a:extLst>
              <a:ext uri="{FF2B5EF4-FFF2-40B4-BE49-F238E27FC236}">
                <a16:creationId xmlns:a16="http://schemas.microsoft.com/office/drawing/2014/main" id="{AA6C6C6A-CDF6-49F7-AAC5-66847C529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818064"/>
            <a:ext cx="457200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8</a:t>
            </a:r>
          </a:p>
        </p:txBody>
      </p:sp>
      <p:sp>
        <p:nvSpPr>
          <p:cNvPr id="2062" name="Text Box 32">
            <a:extLst>
              <a:ext uri="{FF2B5EF4-FFF2-40B4-BE49-F238E27FC236}">
                <a16:creationId xmlns:a16="http://schemas.microsoft.com/office/drawing/2014/main" id="{922A4D3F-0DC8-4081-B9B4-7256115E7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208589"/>
            <a:ext cx="457200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9</a:t>
            </a:r>
          </a:p>
        </p:txBody>
      </p:sp>
      <p:sp>
        <p:nvSpPr>
          <p:cNvPr id="2063" name="Text Box 33">
            <a:extLst>
              <a:ext uri="{FF2B5EF4-FFF2-40B4-BE49-F238E27FC236}">
                <a16:creationId xmlns:a16="http://schemas.microsoft.com/office/drawing/2014/main" id="{C60A5721-ADA5-4B54-9169-16814D0B6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914" y="5603875"/>
            <a:ext cx="71437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10</a:t>
            </a:r>
          </a:p>
        </p:txBody>
      </p:sp>
      <p:sp>
        <p:nvSpPr>
          <p:cNvPr id="2064" name="Text Box 34">
            <a:extLst>
              <a:ext uri="{FF2B5EF4-FFF2-40B4-BE49-F238E27FC236}">
                <a16:creationId xmlns:a16="http://schemas.microsoft.com/office/drawing/2014/main" id="{BFE802ED-4C02-4351-9529-9BE1F4A24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8" y="1809750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065" name="Text Box 35">
            <a:extLst>
              <a:ext uri="{FF2B5EF4-FFF2-40B4-BE49-F238E27FC236}">
                <a16:creationId xmlns:a16="http://schemas.microsoft.com/office/drawing/2014/main" id="{73B92A2A-84EF-41A8-8510-A9F923BA1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4788" y="1809750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066" name="Text Box 38">
            <a:extLst>
              <a:ext uri="{FF2B5EF4-FFF2-40B4-BE49-F238E27FC236}">
                <a16:creationId xmlns:a16="http://schemas.microsoft.com/office/drawing/2014/main" id="{300051E5-6617-4D4C-A266-B93B8CD72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5925" y="1816100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2067" name="Text Box 40">
            <a:extLst>
              <a:ext uri="{FF2B5EF4-FFF2-40B4-BE49-F238E27FC236}">
                <a16:creationId xmlns:a16="http://schemas.microsoft.com/office/drawing/2014/main" id="{AAE997D9-1CC4-4DEB-A80D-5EB84E2A1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100" y="1817688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2068" name="Text Box 42">
            <a:extLst>
              <a:ext uri="{FF2B5EF4-FFF2-40B4-BE49-F238E27FC236}">
                <a16:creationId xmlns:a16="http://schemas.microsoft.com/office/drawing/2014/main" id="{0FDE9AD1-7357-4BFD-AADE-FF59FCC37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976" y="182562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3126" name="Text Box 54">
            <a:extLst>
              <a:ext uri="{FF2B5EF4-FFF2-40B4-BE49-F238E27FC236}">
                <a16:creationId xmlns:a16="http://schemas.microsoft.com/office/drawing/2014/main" id="{B6A7A468-E5AE-4091-A5F3-D999ADC8C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219201"/>
            <a:ext cx="6738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9900"/>
                </a:solidFill>
              </a:rPr>
              <a:t>Dïng b¶ng nh©n ®Ó ®iÒn sè thÝch hîp vµo « trèng:</a:t>
            </a:r>
          </a:p>
        </p:txBody>
      </p:sp>
      <p:sp>
        <p:nvSpPr>
          <p:cNvPr id="3139" name="Text Box 67">
            <a:extLst>
              <a:ext uri="{FF2B5EF4-FFF2-40B4-BE49-F238E27FC236}">
                <a16:creationId xmlns:a16="http://schemas.microsoft.com/office/drawing/2014/main" id="{FE545490-EE3D-41BF-B912-BAC3353C6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8938" y="2847975"/>
            <a:ext cx="4572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800" b="1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3140" name="Text Box 68">
            <a:extLst>
              <a:ext uri="{FF2B5EF4-FFF2-40B4-BE49-F238E27FC236}">
                <a16:creationId xmlns:a16="http://schemas.microsoft.com/office/drawing/2014/main" id="{E999A3D9-85AD-4409-B6D5-9E9D25682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4538" y="2857501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9</a:t>
            </a:r>
          </a:p>
        </p:txBody>
      </p:sp>
      <p:sp>
        <p:nvSpPr>
          <p:cNvPr id="3141" name="Text Box 69">
            <a:extLst>
              <a:ext uri="{FF2B5EF4-FFF2-40B4-BE49-F238E27FC236}">
                <a16:creationId xmlns:a16="http://schemas.microsoft.com/office/drawing/2014/main" id="{88EEACA4-401E-4F00-9AD3-5410A8A46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1905001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5</a:t>
            </a:r>
          </a:p>
        </p:txBody>
      </p:sp>
      <p:sp>
        <p:nvSpPr>
          <p:cNvPr id="3142" name="Line 70">
            <a:extLst>
              <a:ext uri="{FF2B5EF4-FFF2-40B4-BE49-F238E27FC236}">
                <a16:creationId xmlns:a16="http://schemas.microsoft.com/office/drawing/2014/main" id="{4CBA15BE-414C-44AA-B81C-971D4E2174DF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5525" y="3054350"/>
            <a:ext cx="609600" cy="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143" name="Line 71">
            <a:extLst>
              <a:ext uri="{FF2B5EF4-FFF2-40B4-BE49-F238E27FC236}">
                <a16:creationId xmlns:a16="http://schemas.microsoft.com/office/drawing/2014/main" id="{D416E334-B692-405A-B6E3-D8DC10C7F97B}"/>
              </a:ext>
            </a:extLst>
          </p:cNvPr>
          <p:cNvSpPr>
            <a:spLocks noChangeShapeType="1"/>
          </p:cNvSpPr>
          <p:nvPr/>
        </p:nvSpPr>
        <p:spPr bwMode="auto">
          <a:xfrm>
            <a:off x="9507538" y="2286000"/>
            <a:ext cx="0" cy="53340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144" name="Text Box 72">
            <a:extLst>
              <a:ext uri="{FF2B5EF4-FFF2-40B4-BE49-F238E27FC236}">
                <a16:creationId xmlns:a16="http://schemas.microsoft.com/office/drawing/2014/main" id="{A58A7FB5-7B6E-4B5E-B16C-393F76391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4175" y="2843214"/>
            <a:ext cx="457200" cy="376237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45</a:t>
            </a:r>
          </a:p>
        </p:txBody>
      </p:sp>
      <p:sp>
        <p:nvSpPr>
          <p:cNvPr id="3145" name="Text Box 73">
            <a:extLst>
              <a:ext uri="{FF2B5EF4-FFF2-40B4-BE49-F238E27FC236}">
                <a16:creationId xmlns:a16="http://schemas.microsoft.com/office/drawing/2014/main" id="{668F46D2-CD93-4B17-A448-2296F849C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8938" y="4295775"/>
            <a:ext cx="4572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800" b="1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3146" name="Text Box 74">
            <a:extLst>
              <a:ext uri="{FF2B5EF4-FFF2-40B4-BE49-F238E27FC236}">
                <a16:creationId xmlns:a16="http://schemas.microsoft.com/office/drawing/2014/main" id="{F1E337F1-C974-47CB-A749-D5A35CE09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4538" y="4305301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4</a:t>
            </a:r>
          </a:p>
        </p:txBody>
      </p:sp>
      <p:sp>
        <p:nvSpPr>
          <p:cNvPr id="3147" name="Text Box 75">
            <a:extLst>
              <a:ext uri="{FF2B5EF4-FFF2-40B4-BE49-F238E27FC236}">
                <a16:creationId xmlns:a16="http://schemas.microsoft.com/office/drawing/2014/main" id="{484CD791-7F6F-4190-B87F-FDD6034BC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3352801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7</a:t>
            </a:r>
          </a:p>
        </p:txBody>
      </p:sp>
      <p:sp>
        <p:nvSpPr>
          <p:cNvPr id="3148" name="Line 76">
            <a:extLst>
              <a:ext uri="{FF2B5EF4-FFF2-40B4-BE49-F238E27FC236}">
                <a16:creationId xmlns:a16="http://schemas.microsoft.com/office/drawing/2014/main" id="{ABCE2D48-51C3-4CA3-800C-B3208414D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5525" y="4502150"/>
            <a:ext cx="609600" cy="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149" name="Line 77">
            <a:extLst>
              <a:ext uri="{FF2B5EF4-FFF2-40B4-BE49-F238E27FC236}">
                <a16:creationId xmlns:a16="http://schemas.microsoft.com/office/drawing/2014/main" id="{BEBAF3CC-0E21-49A0-BF38-67547D727B02}"/>
              </a:ext>
            </a:extLst>
          </p:cNvPr>
          <p:cNvSpPr>
            <a:spLocks noChangeShapeType="1"/>
          </p:cNvSpPr>
          <p:nvPr/>
        </p:nvSpPr>
        <p:spPr bwMode="auto">
          <a:xfrm>
            <a:off x="9507538" y="3733800"/>
            <a:ext cx="0" cy="53340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150" name="Text Box 78">
            <a:extLst>
              <a:ext uri="{FF2B5EF4-FFF2-40B4-BE49-F238E27FC236}">
                <a16:creationId xmlns:a16="http://schemas.microsoft.com/office/drawing/2014/main" id="{B145B50B-ADF5-4DD9-8FD2-FD382C050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4175" y="4291014"/>
            <a:ext cx="457200" cy="376237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28</a:t>
            </a:r>
          </a:p>
        </p:txBody>
      </p:sp>
      <p:sp>
        <p:nvSpPr>
          <p:cNvPr id="2082" name="Text Box 79">
            <a:extLst>
              <a:ext uri="{FF2B5EF4-FFF2-40B4-BE49-F238E27FC236}">
                <a16:creationId xmlns:a16="http://schemas.microsoft.com/office/drawing/2014/main" id="{F0A4F842-66E5-4957-850B-92D0D3EC4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5325" y="1800225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083" name="Text Box 80">
            <a:extLst>
              <a:ext uri="{FF2B5EF4-FFF2-40B4-BE49-F238E27FC236}">
                <a16:creationId xmlns:a16="http://schemas.microsoft.com/office/drawing/2014/main" id="{03DB88DA-2BC2-4BDE-9B2C-54DB31E63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913" y="1814513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2084" name="Text Box 81">
            <a:extLst>
              <a:ext uri="{FF2B5EF4-FFF2-40B4-BE49-F238E27FC236}">
                <a16:creationId xmlns:a16="http://schemas.microsoft.com/office/drawing/2014/main" id="{80013CDD-FC19-44D9-9FCE-DA7289069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2085" name="Text Box 82">
            <a:extLst>
              <a:ext uri="{FF2B5EF4-FFF2-40B4-BE49-F238E27FC236}">
                <a16:creationId xmlns:a16="http://schemas.microsoft.com/office/drawing/2014/main" id="{80359BDF-DF97-4570-9123-05AAC0EB1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828800"/>
            <a:ext cx="323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CC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086" name="Text Box 83">
            <a:extLst>
              <a:ext uri="{FF2B5EF4-FFF2-40B4-BE49-F238E27FC236}">
                <a16:creationId xmlns:a16="http://schemas.microsoft.com/office/drawing/2014/main" id="{3D201529-7F2F-4876-9A3E-0A495A914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4052889"/>
            <a:ext cx="457200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2087" name="Text Box 84">
            <a:extLst>
              <a:ext uri="{FF2B5EF4-FFF2-40B4-BE49-F238E27FC236}">
                <a16:creationId xmlns:a16="http://schemas.microsoft.com/office/drawing/2014/main" id="{2E64B898-9CC5-4333-A959-467951939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433889"/>
            <a:ext cx="457200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 7</a:t>
            </a:r>
          </a:p>
        </p:txBody>
      </p:sp>
      <p:sp>
        <p:nvSpPr>
          <p:cNvPr id="3157" name="Text Box 85">
            <a:extLst>
              <a:ext uri="{FF2B5EF4-FFF2-40B4-BE49-F238E27FC236}">
                <a16:creationId xmlns:a16="http://schemas.microsoft.com/office/drawing/2014/main" id="{DC6573C3-91F1-46B8-B409-9F373A2CF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1163" y="5872164"/>
            <a:ext cx="457200" cy="376237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800" b="1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3158" name="Text Box 86">
            <a:extLst>
              <a:ext uri="{FF2B5EF4-FFF2-40B4-BE49-F238E27FC236}">
                <a16:creationId xmlns:a16="http://schemas.microsoft.com/office/drawing/2014/main" id="{301D8ABA-B6F8-4187-BD64-E34B9FDA7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6763" y="58816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6</a:t>
            </a:r>
          </a:p>
        </p:txBody>
      </p:sp>
      <p:sp>
        <p:nvSpPr>
          <p:cNvPr id="3159" name="Text Box 87">
            <a:extLst>
              <a:ext uri="{FF2B5EF4-FFF2-40B4-BE49-F238E27FC236}">
                <a16:creationId xmlns:a16="http://schemas.microsoft.com/office/drawing/2014/main" id="{9F9BBC94-C480-406A-A5D3-2F520BEDD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4825" y="49291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2</a:t>
            </a:r>
          </a:p>
        </p:txBody>
      </p:sp>
      <p:sp>
        <p:nvSpPr>
          <p:cNvPr id="3160" name="Line 88">
            <a:extLst>
              <a:ext uri="{FF2B5EF4-FFF2-40B4-BE49-F238E27FC236}">
                <a16:creationId xmlns:a16="http://schemas.microsoft.com/office/drawing/2014/main" id="{786F9867-6342-4771-BA13-A93BFE9A8D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667750" y="6078538"/>
            <a:ext cx="609600" cy="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161" name="Line 89">
            <a:extLst>
              <a:ext uri="{FF2B5EF4-FFF2-40B4-BE49-F238E27FC236}">
                <a16:creationId xmlns:a16="http://schemas.microsoft.com/office/drawing/2014/main" id="{13A7AE8A-B378-444B-9ABB-D78BBFCBC8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529763" y="5310188"/>
            <a:ext cx="0" cy="53340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162" name="Text Box 90">
            <a:extLst>
              <a:ext uri="{FF2B5EF4-FFF2-40B4-BE49-F238E27FC236}">
                <a16:creationId xmlns:a16="http://schemas.microsoft.com/office/drawing/2014/main" id="{A972B5CB-5438-4EC0-BF8E-D94B58F6F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6400" y="5867400"/>
            <a:ext cx="4572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6" grpId="0"/>
      <p:bldP spid="3139" grpId="0" animBg="1"/>
      <p:bldP spid="3140" grpId="0"/>
      <p:bldP spid="3141" grpId="0"/>
      <p:bldP spid="3144" grpId="0" animBg="1"/>
      <p:bldP spid="3145" grpId="0" animBg="1"/>
      <p:bldP spid="3146" grpId="0"/>
      <p:bldP spid="3147" grpId="0"/>
      <p:bldP spid="3150" grpId="0" animBg="1"/>
      <p:bldP spid="3157" grpId="0" animBg="1"/>
      <p:bldP spid="3158" grpId="0"/>
      <p:bldP spid="3159" grpId="0"/>
      <p:bldP spid="31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3">
            <a:extLst>
              <a:ext uri="{FF2B5EF4-FFF2-40B4-BE49-F238E27FC236}">
                <a16:creationId xmlns:a16="http://schemas.microsoft.com/office/drawing/2014/main" id="{026981F1-6EB7-47B6-985C-01D07E614C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38600" y="381000"/>
            <a:ext cx="44958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Giíi thiÖu b¶ng chia</a:t>
            </a:r>
          </a:p>
        </p:txBody>
      </p:sp>
      <p:grpSp>
        <p:nvGrpSpPr>
          <p:cNvPr id="2" name="Group 336">
            <a:extLst>
              <a:ext uri="{FF2B5EF4-FFF2-40B4-BE49-F238E27FC236}">
                <a16:creationId xmlns:a16="http://schemas.microsoft.com/office/drawing/2014/main" id="{B3E4A8A8-AEA1-4CAA-AE77-C1602D2B9F92}"/>
              </a:ext>
            </a:extLst>
          </p:cNvPr>
          <p:cNvGrpSpPr>
            <a:grpSpLocks/>
          </p:cNvGrpSpPr>
          <p:nvPr/>
        </p:nvGrpSpPr>
        <p:grpSpPr bwMode="auto">
          <a:xfrm>
            <a:off x="3609976" y="1346200"/>
            <a:ext cx="5032375" cy="5054600"/>
            <a:chOff x="1392" y="775"/>
            <a:chExt cx="3170" cy="3184"/>
          </a:xfrm>
        </p:grpSpPr>
        <p:sp>
          <p:nvSpPr>
            <p:cNvPr id="3209" name="Rectangle 295">
              <a:extLst>
                <a:ext uri="{FF2B5EF4-FFF2-40B4-BE49-F238E27FC236}">
                  <a16:creationId xmlns:a16="http://schemas.microsoft.com/office/drawing/2014/main" id="{38983704-8F2C-4E6F-9014-7F9B543A5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" y="780"/>
              <a:ext cx="3167" cy="31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3210" name="Line 296">
              <a:extLst>
                <a:ext uri="{FF2B5EF4-FFF2-40B4-BE49-F238E27FC236}">
                  <a16:creationId xmlns:a16="http://schemas.microsoft.com/office/drawing/2014/main" id="{74AE14FA-A720-4589-A67A-3AE32D697D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7" y="775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11" name="Line 298">
              <a:extLst>
                <a:ext uri="{FF2B5EF4-FFF2-40B4-BE49-F238E27FC236}">
                  <a16:creationId xmlns:a16="http://schemas.microsoft.com/office/drawing/2014/main" id="{391E800D-F29B-4328-95EF-E953C5A1F9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5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12" name="Line 300">
              <a:extLst>
                <a:ext uri="{FF2B5EF4-FFF2-40B4-BE49-F238E27FC236}">
                  <a16:creationId xmlns:a16="http://schemas.microsoft.com/office/drawing/2014/main" id="{C4529301-C4F6-45FE-93E3-D9495BD209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3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13" name="Line 302">
              <a:extLst>
                <a:ext uri="{FF2B5EF4-FFF2-40B4-BE49-F238E27FC236}">
                  <a16:creationId xmlns:a16="http://schemas.microsoft.com/office/drawing/2014/main" id="{7D390B2F-A3F5-451B-B0B9-0253BBAACC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1" y="78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14" name="Line 303">
              <a:extLst>
                <a:ext uri="{FF2B5EF4-FFF2-40B4-BE49-F238E27FC236}">
                  <a16:creationId xmlns:a16="http://schemas.microsoft.com/office/drawing/2014/main" id="{92718B35-00A0-40F3-97A9-10B31D9453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1" y="775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15" name="Line 304">
              <a:extLst>
                <a:ext uri="{FF2B5EF4-FFF2-40B4-BE49-F238E27FC236}">
                  <a16:creationId xmlns:a16="http://schemas.microsoft.com/office/drawing/2014/main" id="{99F249CB-BCB4-43C5-959E-5E0B4B0ECB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9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16" name="Line 305">
              <a:extLst>
                <a:ext uri="{FF2B5EF4-FFF2-40B4-BE49-F238E27FC236}">
                  <a16:creationId xmlns:a16="http://schemas.microsoft.com/office/drawing/2014/main" id="{8485BCC3-1BEB-495E-AA0B-3078E9CA52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7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17" name="Line 306">
              <a:extLst>
                <a:ext uri="{FF2B5EF4-FFF2-40B4-BE49-F238E27FC236}">
                  <a16:creationId xmlns:a16="http://schemas.microsoft.com/office/drawing/2014/main" id="{8E2EC035-7C42-4487-9CBE-FCA07B9CDE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5" y="78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18" name="Line 307">
              <a:extLst>
                <a:ext uri="{FF2B5EF4-FFF2-40B4-BE49-F238E27FC236}">
                  <a16:creationId xmlns:a16="http://schemas.microsoft.com/office/drawing/2014/main" id="{0D0ACB4B-2201-4274-9D4A-AF5D796C4D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5" y="777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19" name="Line 308">
              <a:extLst>
                <a:ext uri="{FF2B5EF4-FFF2-40B4-BE49-F238E27FC236}">
                  <a16:creationId xmlns:a16="http://schemas.microsoft.com/office/drawing/2014/main" id="{F2E10A3C-26F8-43A4-9138-B72B09B0B2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3" y="784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0" name="Line 309">
              <a:extLst>
                <a:ext uri="{FF2B5EF4-FFF2-40B4-BE49-F238E27FC236}">
                  <a16:creationId xmlns:a16="http://schemas.microsoft.com/office/drawing/2014/main" id="{0C1725B1-6212-4D0C-BFC9-CA588AEF2B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1" y="784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1" name="Line 310">
              <a:extLst>
                <a:ext uri="{FF2B5EF4-FFF2-40B4-BE49-F238E27FC236}">
                  <a16:creationId xmlns:a16="http://schemas.microsoft.com/office/drawing/2014/main" id="{65C9A345-B530-4DA6-83DF-ED92CE6D11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9" y="791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2" name="Line 311">
              <a:extLst>
                <a:ext uri="{FF2B5EF4-FFF2-40B4-BE49-F238E27FC236}">
                  <a16:creationId xmlns:a16="http://schemas.microsoft.com/office/drawing/2014/main" id="{98B3CE32-9CE9-446C-B1A0-E3A31D6CA2F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-51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3" name="Line 315">
              <a:extLst>
                <a:ext uri="{FF2B5EF4-FFF2-40B4-BE49-F238E27FC236}">
                  <a16:creationId xmlns:a16="http://schemas.microsoft.com/office/drawing/2014/main" id="{D101AA79-86CE-4BC2-AE22-C31F6006F6C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-228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4" name="Line 317">
              <a:extLst>
                <a:ext uri="{FF2B5EF4-FFF2-40B4-BE49-F238E27FC236}">
                  <a16:creationId xmlns:a16="http://schemas.microsoft.com/office/drawing/2014/main" id="{C65913EE-60F8-4677-ACD1-B4B2D821DB3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57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5" name="Line 319">
              <a:extLst>
                <a:ext uri="{FF2B5EF4-FFF2-40B4-BE49-F238E27FC236}">
                  <a16:creationId xmlns:a16="http://schemas.microsoft.com/office/drawing/2014/main" id="{E9AD513F-2701-4FDB-9ADA-DAF80C207A1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348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6" name="Line 321">
              <a:extLst>
                <a:ext uri="{FF2B5EF4-FFF2-40B4-BE49-F238E27FC236}">
                  <a16:creationId xmlns:a16="http://schemas.microsoft.com/office/drawing/2014/main" id="{F1026EA3-C967-4FB0-96EB-8A752A6E606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633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7" name="Line 323">
              <a:extLst>
                <a:ext uri="{FF2B5EF4-FFF2-40B4-BE49-F238E27FC236}">
                  <a16:creationId xmlns:a16="http://schemas.microsoft.com/office/drawing/2014/main" id="{4F702FF6-1332-40B8-A67A-5B28BDA9AA3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924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8" name="Line 324">
              <a:extLst>
                <a:ext uri="{FF2B5EF4-FFF2-40B4-BE49-F238E27FC236}">
                  <a16:creationId xmlns:a16="http://schemas.microsoft.com/office/drawing/2014/main" id="{A6C1A05C-C747-4EFD-8B0D-C4C830F70DB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120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29" name="Line 326">
              <a:extLst>
                <a:ext uri="{FF2B5EF4-FFF2-40B4-BE49-F238E27FC236}">
                  <a16:creationId xmlns:a16="http://schemas.microsoft.com/office/drawing/2014/main" id="{129E23EA-532C-4652-B1CA-231ACEED3CD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1500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30" name="Line 328">
              <a:extLst>
                <a:ext uri="{FF2B5EF4-FFF2-40B4-BE49-F238E27FC236}">
                  <a16:creationId xmlns:a16="http://schemas.microsoft.com/office/drawing/2014/main" id="{F9BA4A37-7BA7-4F50-A46D-46DAE1C2104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1785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231" name="Line 330">
              <a:extLst>
                <a:ext uri="{FF2B5EF4-FFF2-40B4-BE49-F238E27FC236}">
                  <a16:creationId xmlns:a16="http://schemas.microsoft.com/office/drawing/2014/main" id="{0B0DC268-2F62-420A-AB00-9471019A242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2076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3" name="Group 528">
            <a:extLst>
              <a:ext uri="{FF2B5EF4-FFF2-40B4-BE49-F238E27FC236}">
                <a16:creationId xmlns:a16="http://schemas.microsoft.com/office/drawing/2014/main" id="{7C005744-467E-4293-97ED-F525C99B37A3}"/>
              </a:ext>
            </a:extLst>
          </p:cNvPr>
          <p:cNvGrpSpPr>
            <a:grpSpLocks/>
          </p:cNvGrpSpPr>
          <p:nvPr/>
        </p:nvGrpSpPr>
        <p:grpSpPr bwMode="auto">
          <a:xfrm>
            <a:off x="4138613" y="1368425"/>
            <a:ext cx="4500562" cy="476250"/>
            <a:chOff x="1734" y="816"/>
            <a:chExt cx="2835" cy="300"/>
          </a:xfrm>
        </p:grpSpPr>
        <p:sp>
          <p:nvSpPr>
            <p:cNvPr id="3199" name="Text Box 339">
              <a:extLst>
                <a:ext uri="{FF2B5EF4-FFF2-40B4-BE49-F238E27FC236}">
                  <a16:creationId xmlns:a16="http://schemas.microsoft.com/office/drawing/2014/main" id="{57B38A94-1FEB-4057-9506-B7CDEB1F37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4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1</a:t>
              </a:r>
            </a:p>
          </p:txBody>
        </p:sp>
        <p:sp>
          <p:nvSpPr>
            <p:cNvPr id="3200" name="Text Box 340">
              <a:extLst>
                <a:ext uri="{FF2B5EF4-FFF2-40B4-BE49-F238E27FC236}">
                  <a16:creationId xmlns:a16="http://schemas.microsoft.com/office/drawing/2014/main" id="{12AB7690-1078-409E-AF86-1095573B89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5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2</a:t>
              </a:r>
            </a:p>
          </p:txBody>
        </p:sp>
        <p:sp>
          <p:nvSpPr>
            <p:cNvPr id="3201" name="Text Box 341">
              <a:extLst>
                <a:ext uri="{FF2B5EF4-FFF2-40B4-BE49-F238E27FC236}">
                  <a16:creationId xmlns:a16="http://schemas.microsoft.com/office/drawing/2014/main" id="{6CE8A299-A068-44DE-9F7C-DA90DFAC00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9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3</a:t>
              </a:r>
            </a:p>
          </p:txBody>
        </p:sp>
        <p:sp>
          <p:nvSpPr>
            <p:cNvPr id="3202" name="Text Box 342">
              <a:extLst>
                <a:ext uri="{FF2B5EF4-FFF2-40B4-BE49-F238E27FC236}">
                  <a16:creationId xmlns:a16="http://schemas.microsoft.com/office/drawing/2014/main" id="{4BC473A3-7905-4010-9F0D-99096D33E5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0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4</a:t>
              </a:r>
            </a:p>
          </p:txBody>
        </p:sp>
        <p:sp>
          <p:nvSpPr>
            <p:cNvPr id="3203" name="Text Box 343">
              <a:extLst>
                <a:ext uri="{FF2B5EF4-FFF2-40B4-BE49-F238E27FC236}">
                  <a16:creationId xmlns:a16="http://schemas.microsoft.com/office/drawing/2014/main" id="{D136D956-B94C-49BC-8416-356C1C2085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8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5</a:t>
              </a:r>
            </a:p>
          </p:txBody>
        </p:sp>
        <p:sp>
          <p:nvSpPr>
            <p:cNvPr id="3204" name="Text Box 344">
              <a:extLst>
                <a:ext uri="{FF2B5EF4-FFF2-40B4-BE49-F238E27FC236}">
                  <a16:creationId xmlns:a16="http://schemas.microsoft.com/office/drawing/2014/main" id="{8F28A898-42C4-44B3-8194-9C78867A5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9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6</a:t>
              </a:r>
            </a:p>
          </p:txBody>
        </p:sp>
        <p:sp>
          <p:nvSpPr>
            <p:cNvPr id="3205" name="Text Box 345">
              <a:extLst>
                <a:ext uri="{FF2B5EF4-FFF2-40B4-BE49-F238E27FC236}">
                  <a16:creationId xmlns:a16="http://schemas.microsoft.com/office/drawing/2014/main" id="{1CF4D0D9-43EE-4810-A7C5-4CC790EA1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3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7</a:t>
              </a:r>
            </a:p>
          </p:txBody>
        </p:sp>
        <p:sp>
          <p:nvSpPr>
            <p:cNvPr id="3206" name="Text Box 346">
              <a:extLst>
                <a:ext uri="{FF2B5EF4-FFF2-40B4-BE49-F238E27FC236}">
                  <a16:creationId xmlns:a16="http://schemas.microsoft.com/office/drawing/2014/main" id="{AC1CF915-1AFA-481F-8D48-93F10B7627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4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8</a:t>
              </a:r>
            </a:p>
          </p:txBody>
        </p:sp>
        <p:sp>
          <p:nvSpPr>
            <p:cNvPr id="3207" name="Text Box 347">
              <a:extLst>
                <a:ext uri="{FF2B5EF4-FFF2-40B4-BE49-F238E27FC236}">
                  <a16:creationId xmlns:a16="http://schemas.microsoft.com/office/drawing/2014/main" id="{E994B5B2-3A92-4CF5-9882-E4E7197642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4" y="82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9</a:t>
              </a:r>
            </a:p>
          </p:txBody>
        </p:sp>
        <p:sp>
          <p:nvSpPr>
            <p:cNvPr id="3208" name="Text Box 348">
              <a:extLst>
                <a:ext uri="{FF2B5EF4-FFF2-40B4-BE49-F238E27FC236}">
                  <a16:creationId xmlns:a16="http://schemas.microsoft.com/office/drawing/2014/main" id="{87483282-1BE6-4458-AB94-00CE2B2D0D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1" y="82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10</a:t>
              </a:r>
            </a:p>
          </p:txBody>
        </p:sp>
      </p:grpSp>
      <p:grpSp>
        <p:nvGrpSpPr>
          <p:cNvPr id="4" name="Group 527">
            <a:extLst>
              <a:ext uri="{FF2B5EF4-FFF2-40B4-BE49-F238E27FC236}">
                <a16:creationId xmlns:a16="http://schemas.microsoft.com/office/drawing/2014/main" id="{F9E9F821-E78D-4E35-96AA-E6A9E45D2316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1825625"/>
            <a:ext cx="488950" cy="4572000"/>
            <a:chOff x="1383" y="1104"/>
            <a:chExt cx="308" cy="2880"/>
          </a:xfrm>
        </p:grpSpPr>
        <p:sp>
          <p:nvSpPr>
            <p:cNvPr id="3189" name="Text Box 338">
              <a:extLst>
                <a:ext uri="{FF2B5EF4-FFF2-40B4-BE49-F238E27FC236}">
                  <a16:creationId xmlns:a16="http://schemas.microsoft.com/office/drawing/2014/main" id="{DFC3B980-6263-4039-9A06-3E4E54B45D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110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1</a:t>
              </a:r>
            </a:p>
          </p:txBody>
        </p:sp>
        <p:sp>
          <p:nvSpPr>
            <p:cNvPr id="3190" name="Text Box 351">
              <a:extLst>
                <a:ext uri="{FF2B5EF4-FFF2-40B4-BE49-F238E27FC236}">
                  <a16:creationId xmlns:a16="http://schemas.microsoft.com/office/drawing/2014/main" id="{AD1C15AA-2401-489F-8AE8-E76C074181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0" y="139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2</a:t>
              </a:r>
            </a:p>
          </p:txBody>
        </p:sp>
        <p:sp>
          <p:nvSpPr>
            <p:cNvPr id="3191" name="Text Box 352">
              <a:extLst>
                <a:ext uri="{FF2B5EF4-FFF2-40B4-BE49-F238E27FC236}">
                  <a16:creationId xmlns:a16="http://schemas.microsoft.com/office/drawing/2014/main" id="{A78E2C42-412C-4FA3-A3E6-63EC545C11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7" y="168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3</a:t>
              </a:r>
            </a:p>
          </p:txBody>
        </p:sp>
        <p:sp>
          <p:nvSpPr>
            <p:cNvPr id="3192" name="Text Box 353">
              <a:extLst>
                <a:ext uri="{FF2B5EF4-FFF2-40B4-BE49-F238E27FC236}">
                  <a16:creationId xmlns:a16="http://schemas.microsoft.com/office/drawing/2014/main" id="{BA1C34E6-64F7-4B88-A8AC-CED8E6549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" y="196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4</a:t>
              </a:r>
            </a:p>
          </p:txBody>
        </p:sp>
        <p:sp>
          <p:nvSpPr>
            <p:cNvPr id="3193" name="Text Box 354">
              <a:extLst>
                <a:ext uri="{FF2B5EF4-FFF2-40B4-BE49-F238E27FC236}">
                  <a16:creationId xmlns:a16="http://schemas.microsoft.com/office/drawing/2014/main" id="{9E71EDD5-B768-4F5F-8BD9-BE9E378099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225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5</a:t>
              </a:r>
            </a:p>
          </p:txBody>
        </p:sp>
        <p:sp>
          <p:nvSpPr>
            <p:cNvPr id="3194" name="Text Box 355">
              <a:extLst>
                <a:ext uri="{FF2B5EF4-FFF2-40B4-BE49-F238E27FC236}">
                  <a16:creationId xmlns:a16="http://schemas.microsoft.com/office/drawing/2014/main" id="{91A9A25A-A861-46DF-86E0-B230433CCC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0" y="254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6</a:t>
              </a:r>
            </a:p>
          </p:txBody>
        </p:sp>
        <p:sp>
          <p:nvSpPr>
            <p:cNvPr id="3195" name="Text Box 356">
              <a:extLst>
                <a:ext uri="{FF2B5EF4-FFF2-40B4-BE49-F238E27FC236}">
                  <a16:creationId xmlns:a16="http://schemas.microsoft.com/office/drawing/2014/main" id="{19142671-A25F-4921-A908-C7A6A6218C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6" y="283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7</a:t>
              </a:r>
            </a:p>
          </p:txBody>
        </p:sp>
        <p:sp>
          <p:nvSpPr>
            <p:cNvPr id="3196" name="Text Box 357">
              <a:extLst>
                <a:ext uri="{FF2B5EF4-FFF2-40B4-BE49-F238E27FC236}">
                  <a16:creationId xmlns:a16="http://schemas.microsoft.com/office/drawing/2014/main" id="{34B1B4D4-48EA-48C1-9511-155D8BD61F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312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8</a:t>
              </a:r>
            </a:p>
          </p:txBody>
        </p:sp>
        <p:sp>
          <p:nvSpPr>
            <p:cNvPr id="3197" name="Text Box 358">
              <a:extLst>
                <a:ext uri="{FF2B5EF4-FFF2-40B4-BE49-F238E27FC236}">
                  <a16:creationId xmlns:a16="http://schemas.microsoft.com/office/drawing/2014/main" id="{282A0E9D-BC9D-4BFD-92E2-B48B1C25D2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5" y="34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9</a:t>
              </a:r>
            </a:p>
          </p:txBody>
        </p:sp>
        <p:sp>
          <p:nvSpPr>
            <p:cNvPr id="3198" name="Text Box 359">
              <a:extLst>
                <a:ext uri="{FF2B5EF4-FFF2-40B4-BE49-F238E27FC236}">
                  <a16:creationId xmlns:a16="http://schemas.microsoft.com/office/drawing/2014/main" id="{6A078565-3B14-4FF0-A363-A8E42BD8F2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3" y="369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10</a:t>
              </a:r>
            </a:p>
          </p:txBody>
        </p:sp>
      </p:grpSp>
      <p:sp>
        <p:nvSpPr>
          <p:cNvPr id="4456" name="Text Box 360">
            <a:extLst>
              <a:ext uri="{FF2B5EF4-FFF2-40B4-BE49-F238E27FC236}">
                <a16:creationId xmlns:a16="http://schemas.microsoft.com/office/drawing/2014/main" id="{C6FFBA17-12EE-433C-A156-0CE40AA88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1" y="1335088"/>
            <a:ext cx="3032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3300"/>
                </a:solidFill>
              </a:rPr>
              <a:t>:</a:t>
            </a:r>
          </a:p>
        </p:txBody>
      </p:sp>
      <p:grpSp>
        <p:nvGrpSpPr>
          <p:cNvPr id="5" name="Group 526">
            <a:extLst>
              <a:ext uri="{FF2B5EF4-FFF2-40B4-BE49-F238E27FC236}">
                <a16:creationId xmlns:a16="http://schemas.microsoft.com/office/drawing/2014/main" id="{401AFA6B-44B6-478D-B36A-58209D065F34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812926"/>
            <a:ext cx="4675188" cy="4562475"/>
            <a:chOff x="1671" y="1096"/>
            <a:chExt cx="2945" cy="2874"/>
          </a:xfrm>
        </p:grpSpPr>
        <p:sp>
          <p:nvSpPr>
            <p:cNvPr id="3089" name="Text Box 361">
              <a:extLst>
                <a:ext uri="{FF2B5EF4-FFF2-40B4-BE49-F238E27FC236}">
                  <a16:creationId xmlns:a16="http://schemas.microsoft.com/office/drawing/2014/main" id="{45B24998-82D2-4EAE-955F-61D079CDA7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3090" name="Text Box 362">
              <a:extLst>
                <a:ext uri="{FF2B5EF4-FFF2-40B4-BE49-F238E27FC236}">
                  <a16:creationId xmlns:a16="http://schemas.microsoft.com/office/drawing/2014/main" id="{E129B94C-D63A-4296-8A19-0758921A94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3091" name="Text Box 363">
              <a:extLst>
                <a:ext uri="{FF2B5EF4-FFF2-40B4-BE49-F238E27FC236}">
                  <a16:creationId xmlns:a16="http://schemas.microsoft.com/office/drawing/2014/main" id="{3FEDBFD6-C41D-46EB-B777-3D623FF9F8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2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092" name="Text Box 364">
              <a:extLst>
                <a:ext uri="{FF2B5EF4-FFF2-40B4-BE49-F238E27FC236}">
                  <a16:creationId xmlns:a16="http://schemas.microsoft.com/office/drawing/2014/main" id="{951D9F53-6973-4AA7-838F-4E2CC017F1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3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093" name="Text Box 365">
              <a:extLst>
                <a:ext uri="{FF2B5EF4-FFF2-40B4-BE49-F238E27FC236}">
                  <a16:creationId xmlns:a16="http://schemas.microsoft.com/office/drawing/2014/main" id="{C20E1CEB-EDB8-40AF-B0E4-8CA3099831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1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3094" name="Text Box 366">
              <a:extLst>
                <a:ext uri="{FF2B5EF4-FFF2-40B4-BE49-F238E27FC236}">
                  <a16:creationId xmlns:a16="http://schemas.microsoft.com/office/drawing/2014/main" id="{97EB63CA-1DCC-4221-B49D-8554864594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2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3095" name="Text Box 367">
              <a:extLst>
                <a:ext uri="{FF2B5EF4-FFF2-40B4-BE49-F238E27FC236}">
                  <a16:creationId xmlns:a16="http://schemas.microsoft.com/office/drawing/2014/main" id="{81E1BF82-0164-4D1A-81F6-324A782539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6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3096" name="Text Box 368">
              <a:extLst>
                <a:ext uri="{FF2B5EF4-FFF2-40B4-BE49-F238E27FC236}">
                  <a16:creationId xmlns:a16="http://schemas.microsoft.com/office/drawing/2014/main" id="{9A994746-9C6E-4F09-9937-F3C9101F01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7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3097" name="Text Box 369">
              <a:extLst>
                <a:ext uri="{FF2B5EF4-FFF2-40B4-BE49-F238E27FC236}">
                  <a16:creationId xmlns:a16="http://schemas.microsoft.com/office/drawing/2014/main" id="{BAEEDF37-AF55-41F0-B5D3-0AB7437580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7" y="11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3098" name="Text Box 370">
              <a:extLst>
                <a:ext uri="{FF2B5EF4-FFF2-40B4-BE49-F238E27FC236}">
                  <a16:creationId xmlns:a16="http://schemas.microsoft.com/office/drawing/2014/main" id="{8FBF3E47-4BA6-4E9B-9192-EE7E9CCD3D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110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3099" name="Text Box 371">
              <a:extLst>
                <a:ext uri="{FF2B5EF4-FFF2-40B4-BE49-F238E27FC236}">
                  <a16:creationId xmlns:a16="http://schemas.microsoft.com/office/drawing/2014/main" id="{568CC4FF-3B71-4F46-81AA-945783E50A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3100" name="Text Box 372">
              <a:extLst>
                <a:ext uri="{FF2B5EF4-FFF2-40B4-BE49-F238E27FC236}">
                  <a16:creationId xmlns:a16="http://schemas.microsoft.com/office/drawing/2014/main" id="{4D18DA1C-25A0-4923-87B6-0675C662F8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101" name="Text Box 373">
              <a:extLst>
                <a:ext uri="{FF2B5EF4-FFF2-40B4-BE49-F238E27FC236}">
                  <a16:creationId xmlns:a16="http://schemas.microsoft.com/office/drawing/2014/main" id="{6D6F02DC-D975-4F6D-9233-0B6409223F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2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3102" name="Text Box 374">
              <a:extLst>
                <a:ext uri="{FF2B5EF4-FFF2-40B4-BE49-F238E27FC236}">
                  <a16:creationId xmlns:a16="http://schemas.microsoft.com/office/drawing/2014/main" id="{4E05A57C-50F7-45D6-83F9-803B663D9D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3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3103" name="Text Box 375">
              <a:extLst>
                <a:ext uri="{FF2B5EF4-FFF2-40B4-BE49-F238E27FC236}">
                  <a16:creationId xmlns:a16="http://schemas.microsoft.com/office/drawing/2014/main" id="{F335EF56-A1D4-4555-BCC5-B06C40CF17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3104" name="Text Box 376">
              <a:extLst>
                <a:ext uri="{FF2B5EF4-FFF2-40B4-BE49-F238E27FC236}">
                  <a16:creationId xmlns:a16="http://schemas.microsoft.com/office/drawing/2014/main" id="{64EEE6AE-06E8-4E68-A030-A3D7533F42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9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3105" name="Text Box 377">
              <a:extLst>
                <a:ext uri="{FF2B5EF4-FFF2-40B4-BE49-F238E27FC236}">
                  <a16:creationId xmlns:a16="http://schemas.microsoft.com/office/drawing/2014/main" id="{ED3A25D6-9E9B-4122-A268-BC45AB879A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14</a:t>
              </a:r>
            </a:p>
          </p:txBody>
        </p:sp>
        <p:sp>
          <p:nvSpPr>
            <p:cNvPr id="3106" name="Text Box 378">
              <a:extLst>
                <a:ext uri="{FF2B5EF4-FFF2-40B4-BE49-F238E27FC236}">
                  <a16:creationId xmlns:a16="http://schemas.microsoft.com/office/drawing/2014/main" id="{2399D096-4253-41D5-8952-C900FAAD50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16</a:t>
              </a:r>
            </a:p>
          </p:txBody>
        </p:sp>
        <p:sp>
          <p:nvSpPr>
            <p:cNvPr id="3107" name="Text Box 379">
              <a:extLst>
                <a:ext uri="{FF2B5EF4-FFF2-40B4-BE49-F238E27FC236}">
                  <a16:creationId xmlns:a16="http://schemas.microsoft.com/office/drawing/2014/main" id="{BDFB673C-F015-455C-8D78-3DA3187329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39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3108" name="Text Box 380">
              <a:extLst>
                <a:ext uri="{FF2B5EF4-FFF2-40B4-BE49-F238E27FC236}">
                  <a16:creationId xmlns:a16="http://schemas.microsoft.com/office/drawing/2014/main" id="{88A5DFA7-0A2A-4B1A-BE0C-71F94F062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139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3109" name="Text Box 435">
              <a:extLst>
                <a:ext uri="{FF2B5EF4-FFF2-40B4-BE49-F238E27FC236}">
                  <a16:creationId xmlns:a16="http://schemas.microsoft.com/office/drawing/2014/main" id="{9A532216-628B-4132-821F-67F76BFA33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16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110" name="Text Box 436">
              <a:extLst>
                <a:ext uri="{FF2B5EF4-FFF2-40B4-BE49-F238E27FC236}">
                  <a16:creationId xmlns:a16="http://schemas.microsoft.com/office/drawing/2014/main" id="{703461BA-F012-486E-ADFD-7B741450A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6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3111" name="Text Box 437">
              <a:extLst>
                <a:ext uri="{FF2B5EF4-FFF2-40B4-BE49-F238E27FC236}">
                  <a16:creationId xmlns:a16="http://schemas.microsoft.com/office/drawing/2014/main" id="{65E362D9-34A3-45EC-9157-D69AE9F0A3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2" y="16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3112" name="Text Box 438">
              <a:extLst>
                <a:ext uri="{FF2B5EF4-FFF2-40B4-BE49-F238E27FC236}">
                  <a16:creationId xmlns:a16="http://schemas.microsoft.com/office/drawing/2014/main" id="{8BE25C3B-8084-468F-BE7D-4756E7523A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8" y="167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3113" name="Text Box 439">
              <a:extLst>
                <a:ext uri="{FF2B5EF4-FFF2-40B4-BE49-F238E27FC236}">
                  <a16:creationId xmlns:a16="http://schemas.microsoft.com/office/drawing/2014/main" id="{631F7AC5-B720-4B39-A170-366170AB9A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15</a:t>
              </a:r>
            </a:p>
          </p:txBody>
        </p:sp>
        <p:sp>
          <p:nvSpPr>
            <p:cNvPr id="3114" name="Text Box 440">
              <a:extLst>
                <a:ext uri="{FF2B5EF4-FFF2-40B4-BE49-F238E27FC236}">
                  <a16:creationId xmlns:a16="http://schemas.microsoft.com/office/drawing/2014/main" id="{98D6B5E4-CE76-4413-B678-2D1D2642C1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7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3115" name="Text Box 441">
              <a:extLst>
                <a:ext uri="{FF2B5EF4-FFF2-40B4-BE49-F238E27FC236}">
                  <a16:creationId xmlns:a16="http://schemas.microsoft.com/office/drawing/2014/main" id="{BAB24AC5-50CA-4761-964D-61D1489779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1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21</a:t>
              </a:r>
            </a:p>
          </p:txBody>
        </p:sp>
        <p:sp>
          <p:nvSpPr>
            <p:cNvPr id="3116" name="Text Box 442">
              <a:extLst>
                <a:ext uri="{FF2B5EF4-FFF2-40B4-BE49-F238E27FC236}">
                  <a16:creationId xmlns:a16="http://schemas.microsoft.com/office/drawing/2014/main" id="{F7500CDD-1BC4-45BF-81C9-617BC54576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2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3117" name="Text Box 443">
              <a:extLst>
                <a:ext uri="{FF2B5EF4-FFF2-40B4-BE49-F238E27FC236}">
                  <a16:creationId xmlns:a16="http://schemas.microsoft.com/office/drawing/2014/main" id="{A30A7E59-63F2-436B-BD87-58120058C7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2" y="168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27</a:t>
              </a:r>
            </a:p>
          </p:txBody>
        </p:sp>
        <p:sp>
          <p:nvSpPr>
            <p:cNvPr id="3118" name="Text Box 444">
              <a:extLst>
                <a:ext uri="{FF2B5EF4-FFF2-40B4-BE49-F238E27FC236}">
                  <a16:creationId xmlns:a16="http://schemas.microsoft.com/office/drawing/2014/main" id="{5BAA51D2-7D0F-4E00-8C82-2FA29C2551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168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3119" name="Text Box 445">
              <a:extLst>
                <a:ext uri="{FF2B5EF4-FFF2-40B4-BE49-F238E27FC236}">
                  <a16:creationId xmlns:a16="http://schemas.microsoft.com/office/drawing/2014/main" id="{2D32DF1F-FCA7-45C8-A998-1FC553B453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196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120" name="Text Box 446">
              <a:extLst>
                <a:ext uri="{FF2B5EF4-FFF2-40B4-BE49-F238E27FC236}">
                  <a16:creationId xmlns:a16="http://schemas.microsoft.com/office/drawing/2014/main" id="{8993698F-68E7-4AEF-8237-7235102DF2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1" y="196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3121" name="Text Box 447">
              <a:extLst>
                <a:ext uri="{FF2B5EF4-FFF2-40B4-BE49-F238E27FC236}">
                  <a16:creationId xmlns:a16="http://schemas.microsoft.com/office/drawing/2014/main" id="{2BE82CBA-805B-4FC7-AD8A-05503585DF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19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3122" name="Text Box 448">
              <a:extLst>
                <a:ext uri="{FF2B5EF4-FFF2-40B4-BE49-F238E27FC236}">
                  <a16:creationId xmlns:a16="http://schemas.microsoft.com/office/drawing/2014/main" id="{A2EDE56E-6829-4111-A1DC-294CEFC5A7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19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16</a:t>
              </a:r>
            </a:p>
          </p:txBody>
        </p:sp>
        <p:sp>
          <p:nvSpPr>
            <p:cNvPr id="3123" name="Text Box 449">
              <a:extLst>
                <a:ext uri="{FF2B5EF4-FFF2-40B4-BE49-F238E27FC236}">
                  <a16:creationId xmlns:a16="http://schemas.microsoft.com/office/drawing/2014/main" id="{B7B2C462-9A0D-49BD-91B1-172C68F6DE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3124" name="Text Box 450">
              <a:extLst>
                <a:ext uri="{FF2B5EF4-FFF2-40B4-BE49-F238E27FC236}">
                  <a16:creationId xmlns:a16="http://schemas.microsoft.com/office/drawing/2014/main" id="{ACE3EF0B-7087-4D26-BFBF-431C851053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3125" name="Text Box 451">
              <a:extLst>
                <a:ext uri="{FF2B5EF4-FFF2-40B4-BE49-F238E27FC236}">
                  <a16:creationId xmlns:a16="http://schemas.microsoft.com/office/drawing/2014/main" id="{17775FDD-B807-427E-A8BD-E0F5E7DBE9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28</a:t>
              </a:r>
            </a:p>
          </p:txBody>
        </p:sp>
        <p:sp>
          <p:nvSpPr>
            <p:cNvPr id="3126" name="Text Box 452">
              <a:extLst>
                <a:ext uri="{FF2B5EF4-FFF2-40B4-BE49-F238E27FC236}">
                  <a16:creationId xmlns:a16="http://schemas.microsoft.com/office/drawing/2014/main" id="{C0EAE20B-21E1-4AE3-94AA-094FF65AA3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32</a:t>
              </a:r>
            </a:p>
          </p:txBody>
        </p:sp>
        <p:sp>
          <p:nvSpPr>
            <p:cNvPr id="3127" name="Text Box 453">
              <a:extLst>
                <a:ext uri="{FF2B5EF4-FFF2-40B4-BE49-F238E27FC236}">
                  <a16:creationId xmlns:a16="http://schemas.microsoft.com/office/drawing/2014/main" id="{BB4FB55B-7963-429F-B875-C904D472A5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197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36</a:t>
              </a:r>
            </a:p>
          </p:txBody>
        </p:sp>
        <p:sp>
          <p:nvSpPr>
            <p:cNvPr id="3128" name="Text Box 454">
              <a:extLst>
                <a:ext uri="{FF2B5EF4-FFF2-40B4-BE49-F238E27FC236}">
                  <a16:creationId xmlns:a16="http://schemas.microsoft.com/office/drawing/2014/main" id="{1F099999-2EA1-4777-9A05-3DDD0429CE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197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3129" name="Text Box 455">
              <a:extLst>
                <a:ext uri="{FF2B5EF4-FFF2-40B4-BE49-F238E27FC236}">
                  <a16:creationId xmlns:a16="http://schemas.microsoft.com/office/drawing/2014/main" id="{B7C50C5E-3D02-44CD-802F-00123B4201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24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3130" name="Text Box 456">
              <a:extLst>
                <a:ext uri="{FF2B5EF4-FFF2-40B4-BE49-F238E27FC236}">
                  <a16:creationId xmlns:a16="http://schemas.microsoft.com/office/drawing/2014/main" id="{921B1728-0F47-4705-8410-8D2FC18DFA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22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3131" name="Text Box 457">
              <a:extLst>
                <a:ext uri="{FF2B5EF4-FFF2-40B4-BE49-F238E27FC236}">
                  <a16:creationId xmlns:a16="http://schemas.microsoft.com/office/drawing/2014/main" id="{732B8DBA-C880-42EF-8264-10938663D5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22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15</a:t>
              </a:r>
            </a:p>
          </p:txBody>
        </p:sp>
        <p:sp>
          <p:nvSpPr>
            <p:cNvPr id="3132" name="Text Box 458">
              <a:extLst>
                <a:ext uri="{FF2B5EF4-FFF2-40B4-BE49-F238E27FC236}">
                  <a16:creationId xmlns:a16="http://schemas.microsoft.com/office/drawing/2014/main" id="{02663C3A-F061-41A4-8719-D470745986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22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3133" name="Text Box 459">
              <a:extLst>
                <a:ext uri="{FF2B5EF4-FFF2-40B4-BE49-F238E27FC236}">
                  <a16:creationId xmlns:a16="http://schemas.microsoft.com/office/drawing/2014/main" id="{D43E6E27-9854-432B-9C52-36DB05FFCE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25</a:t>
              </a:r>
            </a:p>
          </p:txBody>
        </p:sp>
        <p:sp>
          <p:nvSpPr>
            <p:cNvPr id="3134" name="Text Box 460">
              <a:extLst>
                <a:ext uri="{FF2B5EF4-FFF2-40B4-BE49-F238E27FC236}">
                  <a16:creationId xmlns:a16="http://schemas.microsoft.com/office/drawing/2014/main" id="{F77D0381-11BA-4A2C-AFC6-313C273C28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3135" name="Text Box 461">
              <a:extLst>
                <a:ext uri="{FF2B5EF4-FFF2-40B4-BE49-F238E27FC236}">
                  <a16:creationId xmlns:a16="http://schemas.microsoft.com/office/drawing/2014/main" id="{0692F44D-0BB7-42B7-AFDA-0A2F607C8D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35</a:t>
              </a:r>
            </a:p>
          </p:txBody>
        </p:sp>
        <p:sp>
          <p:nvSpPr>
            <p:cNvPr id="3136" name="Text Box 462">
              <a:extLst>
                <a:ext uri="{FF2B5EF4-FFF2-40B4-BE49-F238E27FC236}">
                  <a16:creationId xmlns:a16="http://schemas.microsoft.com/office/drawing/2014/main" id="{BCCEC921-1A28-46E6-AF27-D1411D9B4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3137" name="Text Box 463">
              <a:extLst>
                <a:ext uri="{FF2B5EF4-FFF2-40B4-BE49-F238E27FC236}">
                  <a16:creationId xmlns:a16="http://schemas.microsoft.com/office/drawing/2014/main" id="{006C3746-A6EF-4037-B932-D7379E7F02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22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3138" name="Text Box 464">
              <a:extLst>
                <a:ext uri="{FF2B5EF4-FFF2-40B4-BE49-F238E27FC236}">
                  <a16:creationId xmlns:a16="http://schemas.microsoft.com/office/drawing/2014/main" id="{BBF2F3C0-7A15-4A46-947A-42D87C724A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22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50</a:t>
              </a:r>
            </a:p>
          </p:txBody>
        </p:sp>
        <p:sp>
          <p:nvSpPr>
            <p:cNvPr id="3139" name="Text Box 465">
              <a:extLst>
                <a:ext uri="{FF2B5EF4-FFF2-40B4-BE49-F238E27FC236}">
                  <a16:creationId xmlns:a16="http://schemas.microsoft.com/office/drawing/2014/main" id="{96351E57-2E0D-4B3E-A530-3D1BED5CCC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253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3140" name="Text Box 467">
              <a:extLst>
                <a:ext uri="{FF2B5EF4-FFF2-40B4-BE49-F238E27FC236}">
                  <a16:creationId xmlns:a16="http://schemas.microsoft.com/office/drawing/2014/main" id="{4721FAFB-0249-447B-9320-0F4E6A3C5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53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3141" name="Text Box 468">
              <a:extLst>
                <a:ext uri="{FF2B5EF4-FFF2-40B4-BE49-F238E27FC236}">
                  <a16:creationId xmlns:a16="http://schemas.microsoft.com/office/drawing/2014/main" id="{A3383FD5-2DD5-4830-95A9-585FD3B8ED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53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3142" name="Text Box 469">
              <a:extLst>
                <a:ext uri="{FF2B5EF4-FFF2-40B4-BE49-F238E27FC236}">
                  <a16:creationId xmlns:a16="http://schemas.microsoft.com/office/drawing/2014/main" id="{295EA592-48C7-4563-8201-E3E0903E3C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3143" name="Text Box 470">
              <a:extLst>
                <a:ext uri="{FF2B5EF4-FFF2-40B4-BE49-F238E27FC236}">
                  <a16:creationId xmlns:a16="http://schemas.microsoft.com/office/drawing/2014/main" id="{5794C18D-4643-4375-98DE-A0350E4A7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9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36</a:t>
              </a:r>
            </a:p>
          </p:txBody>
        </p:sp>
        <p:sp>
          <p:nvSpPr>
            <p:cNvPr id="3144" name="Text Box 471">
              <a:extLst>
                <a:ext uri="{FF2B5EF4-FFF2-40B4-BE49-F238E27FC236}">
                  <a16:creationId xmlns:a16="http://schemas.microsoft.com/office/drawing/2014/main" id="{A3693477-A40E-4E26-8CD8-6EE75FF34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42</a:t>
              </a:r>
            </a:p>
          </p:txBody>
        </p:sp>
        <p:sp>
          <p:nvSpPr>
            <p:cNvPr id="3145" name="Text Box 472">
              <a:extLst>
                <a:ext uri="{FF2B5EF4-FFF2-40B4-BE49-F238E27FC236}">
                  <a16:creationId xmlns:a16="http://schemas.microsoft.com/office/drawing/2014/main" id="{17A0845A-361F-47BB-B456-911652C9D8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48</a:t>
              </a:r>
            </a:p>
          </p:txBody>
        </p:sp>
        <p:sp>
          <p:nvSpPr>
            <p:cNvPr id="3146" name="Text Box 473">
              <a:extLst>
                <a:ext uri="{FF2B5EF4-FFF2-40B4-BE49-F238E27FC236}">
                  <a16:creationId xmlns:a16="http://schemas.microsoft.com/office/drawing/2014/main" id="{2DD8B383-0818-40BC-91AE-2288FCC257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55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54</a:t>
              </a:r>
            </a:p>
          </p:txBody>
        </p:sp>
        <p:sp>
          <p:nvSpPr>
            <p:cNvPr id="3147" name="Text Box 474">
              <a:extLst>
                <a:ext uri="{FF2B5EF4-FFF2-40B4-BE49-F238E27FC236}">
                  <a16:creationId xmlns:a16="http://schemas.microsoft.com/office/drawing/2014/main" id="{1BB7B86D-A53B-4604-92A1-2D561AB8AE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255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60</a:t>
              </a:r>
            </a:p>
          </p:txBody>
        </p:sp>
        <p:sp>
          <p:nvSpPr>
            <p:cNvPr id="3148" name="Text Box 475">
              <a:extLst>
                <a:ext uri="{FF2B5EF4-FFF2-40B4-BE49-F238E27FC236}">
                  <a16:creationId xmlns:a16="http://schemas.microsoft.com/office/drawing/2014/main" id="{351685CE-E3CF-47E2-A2AB-B7F87A125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82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3149" name="Text Box 476">
              <a:extLst>
                <a:ext uri="{FF2B5EF4-FFF2-40B4-BE49-F238E27FC236}">
                  <a16:creationId xmlns:a16="http://schemas.microsoft.com/office/drawing/2014/main" id="{D0A92D8E-107F-4490-B8F9-B354931AF6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28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14</a:t>
              </a:r>
            </a:p>
          </p:txBody>
        </p:sp>
        <p:sp>
          <p:nvSpPr>
            <p:cNvPr id="3150" name="Text Box 477">
              <a:extLst>
                <a:ext uri="{FF2B5EF4-FFF2-40B4-BE49-F238E27FC236}">
                  <a16:creationId xmlns:a16="http://schemas.microsoft.com/office/drawing/2014/main" id="{186309EF-86D5-4A52-99A6-EB5E35B3A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28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21</a:t>
              </a:r>
            </a:p>
          </p:txBody>
        </p:sp>
        <p:sp>
          <p:nvSpPr>
            <p:cNvPr id="3151" name="Text Box 478">
              <a:extLst>
                <a:ext uri="{FF2B5EF4-FFF2-40B4-BE49-F238E27FC236}">
                  <a16:creationId xmlns:a16="http://schemas.microsoft.com/office/drawing/2014/main" id="{0DFF3652-8EE1-4D2B-8D75-E42820368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28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28</a:t>
              </a:r>
            </a:p>
          </p:txBody>
        </p:sp>
        <p:sp>
          <p:nvSpPr>
            <p:cNvPr id="3152" name="Text Box 479">
              <a:extLst>
                <a:ext uri="{FF2B5EF4-FFF2-40B4-BE49-F238E27FC236}">
                  <a16:creationId xmlns:a16="http://schemas.microsoft.com/office/drawing/2014/main" id="{DF803211-31F2-46C2-91E8-E4520C985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35</a:t>
              </a:r>
            </a:p>
          </p:txBody>
        </p:sp>
        <p:sp>
          <p:nvSpPr>
            <p:cNvPr id="3153" name="Text Box 480">
              <a:extLst>
                <a:ext uri="{FF2B5EF4-FFF2-40B4-BE49-F238E27FC236}">
                  <a16:creationId xmlns:a16="http://schemas.microsoft.com/office/drawing/2014/main" id="{38FE42F5-DC4C-4C11-A442-757EE050E8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42</a:t>
              </a:r>
            </a:p>
          </p:txBody>
        </p:sp>
        <p:sp>
          <p:nvSpPr>
            <p:cNvPr id="3154" name="Text Box 481">
              <a:extLst>
                <a:ext uri="{FF2B5EF4-FFF2-40B4-BE49-F238E27FC236}">
                  <a16:creationId xmlns:a16="http://schemas.microsoft.com/office/drawing/2014/main" id="{BD4D3C65-00D8-435A-AD26-FF3FD3A39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49</a:t>
              </a:r>
            </a:p>
          </p:txBody>
        </p:sp>
        <p:sp>
          <p:nvSpPr>
            <p:cNvPr id="3155" name="Text Box 482">
              <a:extLst>
                <a:ext uri="{FF2B5EF4-FFF2-40B4-BE49-F238E27FC236}">
                  <a16:creationId xmlns:a16="http://schemas.microsoft.com/office/drawing/2014/main" id="{B324E7F4-ABE3-44DE-AA9E-E53A5BED5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56</a:t>
              </a:r>
            </a:p>
          </p:txBody>
        </p:sp>
        <p:sp>
          <p:nvSpPr>
            <p:cNvPr id="3156" name="Text Box 483">
              <a:extLst>
                <a:ext uri="{FF2B5EF4-FFF2-40B4-BE49-F238E27FC236}">
                  <a16:creationId xmlns:a16="http://schemas.microsoft.com/office/drawing/2014/main" id="{F1DB8707-ED89-4330-A60B-7C1FB44669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283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63</a:t>
              </a:r>
            </a:p>
          </p:txBody>
        </p:sp>
        <p:sp>
          <p:nvSpPr>
            <p:cNvPr id="3157" name="Text Box 484">
              <a:extLst>
                <a:ext uri="{FF2B5EF4-FFF2-40B4-BE49-F238E27FC236}">
                  <a16:creationId xmlns:a16="http://schemas.microsoft.com/office/drawing/2014/main" id="{64D9259F-08C3-4869-A1BE-CC717F6C88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283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70</a:t>
              </a:r>
            </a:p>
          </p:txBody>
        </p:sp>
        <p:sp>
          <p:nvSpPr>
            <p:cNvPr id="3158" name="Text Box 485">
              <a:extLst>
                <a:ext uri="{FF2B5EF4-FFF2-40B4-BE49-F238E27FC236}">
                  <a16:creationId xmlns:a16="http://schemas.microsoft.com/office/drawing/2014/main" id="{CB8BDC55-31A6-4EFD-ACDD-922D122754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311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3159" name="Text Box 486">
              <a:extLst>
                <a:ext uri="{FF2B5EF4-FFF2-40B4-BE49-F238E27FC236}">
                  <a16:creationId xmlns:a16="http://schemas.microsoft.com/office/drawing/2014/main" id="{ED9D95B5-24A5-453C-9E83-3BE193AC92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311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16</a:t>
              </a:r>
            </a:p>
          </p:txBody>
        </p:sp>
        <p:sp>
          <p:nvSpPr>
            <p:cNvPr id="3160" name="Text Box 487">
              <a:extLst>
                <a:ext uri="{FF2B5EF4-FFF2-40B4-BE49-F238E27FC236}">
                  <a16:creationId xmlns:a16="http://schemas.microsoft.com/office/drawing/2014/main" id="{4BC8D86B-96C3-463D-905A-EF38D207EE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311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3161" name="Text Box 488">
              <a:extLst>
                <a:ext uri="{FF2B5EF4-FFF2-40B4-BE49-F238E27FC236}">
                  <a16:creationId xmlns:a16="http://schemas.microsoft.com/office/drawing/2014/main" id="{6313ECB5-2E26-48A0-B036-3CC81ACEAC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311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32</a:t>
              </a:r>
            </a:p>
          </p:txBody>
        </p:sp>
        <p:sp>
          <p:nvSpPr>
            <p:cNvPr id="3162" name="Text Box 489">
              <a:extLst>
                <a:ext uri="{FF2B5EF4-FFF2-40B4-BE49-F238E27FC236}">
                  <a16:creationId xmlns:a16="http://schemas.microsoft.com/office/drawing/2014/main" id="{EC477FAE-A3F9-4C49-AF33-1C6CF2D80E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3163" name="Text Box 490">
              <a:extLst>
                <a:ext uri="{FF2B5EF4-FFF2-40B4-BE49-F238E27FC236}">
                  <a16:creationId xmlns:a16="http://schemas.microsoft.com/office/drawing/2014/main" id="{1AF12206-022B-4621-A8C1-0FE08D70D9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48</a:t>
              </a:r>
            </a:p>
          </p:txBody>
        </p:sp>
        <p:sp>
          <p:nvSpPr>
            <p:cNvPr id="3164" name="Text Box 491">
              <a:extLst>
                <a:ext uri="{FF2B5EF4-FFF2-40B4-BE49-F238E27FC236}">
                  <a16:creationId xmlns:a16="http://schemas.microsoft.com/office/drawing/2014/main" id="{FFFDB98F-8B5F-494E-A0A8-876791305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56</a:t>
              </a:r>
            </a:p>
          </p:txBody>
        </p:sp>
        <p:sp>
          <p:nvSpPr>
            <p:cNvPr id="3165" name="Text Box 492">
              <a:extLst>
                <a:ext uri="{FF2B5EF4-FFF2-40B4-BE49-F238E27FC236}">
                  <a16:creationId xmlns:a16="http://schemas.microsoft.com/office/drawing/2014/main" id="{A127F7F4-2E1B-4DEB-B70F-C7C0DF8D3A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64</a:t>
              </a:r>
            </a:p>
          </p:txBody>
        </p:sp>
        <p:sp>
          <p:nvSpPr>
            <p:cNvPr id="3166" name="Text Box 493">
              <a:extLst>
                <a:ext uri="{FF2B5EF4-FFF2-40B4-BE49-F238E27FC236}">
                  <a16:creationId xmlns:a16="http://schemas.microsoft.com/office/drawing/2014/main" id="{CEF0C5E3-C935-4373-91CD-916C1376A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31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72</a:t>
              </a:r>
            </a:p>
          </p:txBody>
        </p:sp>
        <p:sp>
          <p:nvSpPr>
            <p:cNvPr id="3167" name="Text Box 494">
              <a:extLst>
                <a:ext uri="{FF2B5EF4-FFF2-40B4-BE49-F238E27FC236}">
                  <a16:creationId xmlns:a16="http://schemas.microsoft.com/office/drawing/2014/main" id="{B5C64A44-B366-426C-8456-BE074F9F7F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31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80</a:t>
              </a:r>
            </a:p>
          </p:txBody>
        </p:sp>
        <p:sp>
          <p:nvSpPr>
            <p:cNvPr id="3168" name="Text Box 495">
              <a:extLst>
                <a:ext uri="{FF2B5EF4-FFF2-40B4-BE49-F238E27FC236}">
                  <a16:creationId xmlns:a16="http://schemas.microsoft.com/office/drawing/2014/main" id="{C135A9B1-ACD4-40E1-B1EF-A857453D7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338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3169" name="Text Box 496">
              <a:extLst>
                <a:ext uri="{FF2B5EF4-FFF2-40B4-BE49-F238E27FC236}">
                  <a16:creationId xmlns:a16="http://schemas.microsoft.com/office/drawing/2014/main" id="{B5EBBF52-68C2-4B47-8105-4B883C75F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338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3170" name="Text Box 497">
              <a:extLst>
                <a:ext uri="{FF2B5EF4-FFF2-40B4-BE49-F238E27FC236}">
                  <a16:creationId xmlns:a16="http://schemas.microsoft.com/office/drawing/2014/main" id="{0F0E88D7-E130-462E-8639-627DB79786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38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27</a:t>
              </a:r>
            </a:p>
          </p:txBody>
        </p:sp>
        <p:sp>
          <p:nvSpPr>
            <p:cNvPr id="3171" name="Text Box 498">
              <a:extLst>
                <a:ext uri="{FF2B5EF4-FFF2-40B4-BE49-F238E27FC236}">
                  <a16:creationId xmlns:a16="http://schemas.microsoft.com/office/drawing/2014/main" id="{6C4A9DFE-A6AA-47B4-AC39-3089BADA05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338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36</a:t>
              </a:r>
            </a:p>
          </p:txBody>
        </p:sp>
        <p:sp>
          <p:nvSpPr>
            <p:cNvPr id="3172" name="Text Box 499">
              <a:extLst>
                <a:ext uri="{FF2B5EF4-FFF2-40B4-BE49-F238E27FC236}">
                  <a16:creationId xmlns:a16="http://schemas.microsoft.com/office/drawing/2014/main" id="{C394842B-4019-4D36-ABF3-9B25B35797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3173" name="Text Box 500">
              <a:extLst>
                <a:ext uri="{FF2B5EF4-FFF2-40B4-BE49-F238E27FC236}">
                  <a16:creationId xmlns:a16="http://schemas.microsoft.com/office/drawing/2014/main" id="{C4BF889A-BFA6-4801-B03A-1B2B93416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9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54</a:t>
              </a:r>
            </a:p>
          </p:txBody>
        </p:sp>
        <p:sp>
          <p:nvSpPr>
            <p:cNvPr id="3174" name="Text Box 501">
              <a:extLst>
                <a:ext uri="{FF2B5EF4-FFF2-40B4-BE49-F238E27FC236}">
                  <a16:creationId xmlns:a16="http://schemas.microsoft.com/office/drawing/2014/main" id="{44CC4D9E-4A67-44DD-8A17-72F919DB77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63</a:t>
              </a:r>
            </a:p>
          </p:txBody>
        </p:sp>
        <p:sp>
          <p:nvSpPr>
            <p:cNvPr id="3175" name="Text Box 502">
              <a:extLst>
                <a:ext uri="{FF2B5EF4-FFF2-40B4-BE49-F238E27FC236}">
                  <a16:creationId xmlns:a16="http://schemas.microsoft.com/office/drawing/2014/main" id="{7917011F-5101-43AE-83BA-9DF9F87D88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72</a:t>
              </a:r>
            </a:p>
          </p:txBody>
        </p:sp>
        <p:sp>
          <p:nvSpPr>
            <p:cNvPr id="3176" name="Text Box 503">
              <a:extLst>
                <a:ext uri="{FF2B5EF4-FFF2-40B4-BE49-F238E27FC236}">
                  <a16:creationId xmlns:a16="http://schemas.microsoft.com/office/drawing/2014/main" id="{3FFE54EF-16C3-48B6-AE00-2ED690932B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39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81</a:t>
              </a:r>
            </a:p>
          </p:txBody>
        </p:sp>
        <p:sp>
          <p:nvSpPr>
            <p:cNvPr id="3177" name="Text Box 504">
              <a:extLst>
                <a:ext uri="{FF2B5EF4-FFF2-40B4-BE49-F238E27FC236}">
                  <a16:creationId xmlns:a16="http://schemas.microsoft.com/office/drawing/2014/main" id="{2CD66AFC-2E67-43EE-9995-0D7BB3B268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339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90</a:t>
              </a:r>
            </a:p>
          </p:txBody>
        </p:sp>
        <p:sp>
          <p:nvSpPr>
            <p:cNvPr id="3178" name="Text Box 505">
              <a:extLst>
                <a:ext uri="{FF2B5EF4-FFF2-40B4-BE49-F238E27FC236}">
                  <a16:creationId xmlns:a16="http://schemas.microsoft.com/office/drawing/2014/main" id="{51A2E69A-BA63-435F-A572-37A3733F31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1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3179" name="Text Box 506">
              <a:extLst>
                <a:ext uri="{FF2B5EF4-FFF2-40B4-BE49-F238E27FC236}">
                  <a16:creationId xmlns:a16="http://schemas.microsoft.com/office/drawing/2014/main" id="{D9BBE7AE-D415-4C94-8355-3019967FE0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367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3180" name="Text Box 507">
              <a:extLst>
                <a:ext uri="{FF2B5EF4-FFF2-40B4-BE49-F238E27FC236}">
                  <a16:creationId xmlns:a16="http://schemas.microsoft.com/office/drawing/2014/main" id="{39BDA651-3DE0-4755-AE4A-C9D4F0E0BC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367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3181" name="Text Box 508">
              <a:extLst>
                <a:ext uri="{FF2B5EF4-FFF2-40B4-BE49-F238E27FC236}">
                  <a16:creationId xmlns:a16="http://schemas.microsoft.com/office/drawing/2014/main" id="{D54732A0-487A-40CB-A437-8CA020DEF3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367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3182" name="Text Box 509">
              <a:extLst>
                <a:ext uri="{FF2B5EF4-FFF2-40B4-BE49-F238E27FC236}">
                  <a16:creationId xmlns:a16="http://schemas.microsoft.com/office/drawing/2014/main" id="{71ECF13C-ED82-4C2F-8B22-3E31A0D93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50</a:t>
              </a:r>
            </a:p>
          </p:txBody>
        </p:sp>
        <p:sp>
          <p:nvSpPr>
            <p:cNvPr id="3183" name="Text Box 510">
              <a:extLst>
                <a:ext uri="{FF2B5EF4-FFF2-40B4-BE49-F238E27FC236}">
                  <a16:creationId xmlns:a16="http://schemas.microsoft.com/office/drawing/2014/main" id="{57868640-DC65-405A-A9E2-65DDE15DBA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60</a:t>
              </a:r>
            </a:p>
          </p:txBody>
        </p:sp>
        <p:sp>
          <p:nvSpPr>
            <p:cNvPr id="3184" name="Text Box 511">
              <a:extLst>
                <a:ext uri="{FF2B5EF4-FFF2-40B4-BE49-F238E27FC236}">
                  <a16:creationId xmlns:a16="http://schemas.microsoft.com/office/drawing/2014/main" id="{43710266-A77F-487C-B3EF-2DEC0C4AB4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70</a:t>
              </a:r>
            </a:p>
          </p:txBody>
        </p:sp>
        <p:sp>
          <p:nvSpPr>
            <p:cNvPr id="3185" name="Text Box 512">
              <a:extLst>
                <a:ext uri="{FF2B5EF4-FFF2-40B4-BE49-F238E27FC236}">
                  <a16:creationId xmlns:a16="http://schemas.microsoft.com/office/drawing/2014/main" id="{D9D48C43-786C-4172-A56A-3841A39F36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80</a:t>
              </a:r>
            </a:p>
          </p:txBody>
        </p:sp>
        <p:sp>
          <p:nvSpPr>
            <p:cNvPr id="3186" name="Text Box 513">
              <a:extLst>
                <a:ext uri="{FF2B5EF4-FFF2-40B4-BE49-F238E27FC236}">
                  <a16:creationId xmlns:a16="http://schemas.microsoft.com/office/drawing/2014/main" id="{FC301CB6-6B29-4C48-BE2A-B4B2A675B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368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90</a:t>
              </a:r>
            </a:p>
          </p:txBody>
        </p:sp>
        <p:sp>
          <p:nvSpPr>
            <p:cNvPr id="3187" name="Text Box 514">
              <a:extLst>
                <a:ext uri="{FF2B5EF4-FFF2-40B4-BE49-F238E27FC236}">
                  <a16:creationId xmlns:a16="http://schemas.microsoft.com/office/drawing/2014/main" id="{75592D1B-0BA0-41B6-8F7B-656265295E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689"/>
              <a:ext cx="392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300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3188" name="Text Box 525">
              <a:extLst>
                <a:ext uri="{FF2B5EF4-FFF2-40B4-BE49-F238E27FC236}">
                  <a16:creationId xmlns:a16="http://schemas.microsoft.com/office/drawing/2014/main" id="{3BBF7120-9045-4B6E-83E3-F9FF5D5FEC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254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</p:grpSp>
      <p:grpSp>
        <p:nvGrpSpPr>
          <p:cNvPr id="6" name="Group 539">
            <a:extLst>
              <a:ext uri="{FF2B5EF4-FFF2-40B4-BE49-F238E27FC236}">
                <a16:creationId xmlns:a16="http://schemas.microsoft.com/office/drawing/2014/main" id="{70D0FCDF-2FBD-40D4-8A6C-9567424D7573}"/>
              </a:ext>
            </a:extLst>
          </p:cNvPr>
          <p:cNvGrpSpPr>
            <a:grpSpLocks/>
          </p:cNvGrpSpPr>
          <p:nvPr/>
        </p:nvGrpSpPr>
        <p:grpSpPr bwMode="auto">
          <a:xfrm>
            <a:off x="8763000" y="1752600"/>
            <a:ext cx="1905000" cy="1524000"/>
            <a:chOff x="4560" y="1104"/>
            <a:chExt cx="1008" cy="960"/>
          </a:xfrm>
        </p:grpSpPr>
        <p:sp>
          <p:nvSpPr>
            <p:cNvPr id="3087" name="AutoShape 530">
              <a:extLst>
                <a:ext uri="{FF2B5EF4-FFF2-40B4-BE49-F238E27FC236}">
                  <a16:creationId xmlns:a16="http://schemas.microsoft.com/office/drawing/2014/main" id="{7E059F25-0B8C-4DDE-AC74-C641300C70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104"/>
              <a:ext cx="1008" cy="960"/>
            </a:xfrm>
            <a:prstGeom prst="cloudCallout">
              <a:avLst>
                <a:gd name="adj1" fmla="val -55356"/>
                <a:gd name="adj2" fmla="val -56565"/>
              </a:avLst>
            </a:prstGeom>
            <a:solidFill>
              <a:srgbClr val="339933"/>
            </a:solidFill>
            <a:ln>
              <a:noFill/>
            </a:ln>
            <a:effectLst>
              <a:prstShdw prst="shdw17" dist="17961" dir="13500000">
                <a:srgbClr val="1F5C1F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3088" name="Text Box 531">
              <a:extLst>
                <a:ext uri="{FF2B5EF4-FFF2-40B4-BE49-F238E27FC236}">
                  <a16:creationId xmlns:a16="http://schemas.microsoft.com/office/drawing/2014/main" id="{ECB25BB1-041E-4821-A40C-B8EB39FE60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4" y="1266"/>
              <a:ext cx="898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FFFFFF"/>
                  </a:solidFill>
                </a:rPr>
                <a:t>Th</a:t>
              </a:r>
              <a:r>
                <a:rPr lang="en-US" altLang="en-US" b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­ươ</a:t>
              </a:r>
              <a:r>
                <a:rPr lang="en-US" altLang="en-US" b="1">
                  <a:solidFill>
                    <a:srgbClr val="FFFFFF"/>
                  </a:solidFill>
                </a:rPr>
                <a:t>ng cña hai sè</a:t>
              </a:r>
            </a:p>
          </p:txBody>
        </p:sp>
      </p:grpSp>
      <p:grpSp>
        <p:nvGrpSpPr>
          <p:cNvPr id="7" name="Group 534">
            <a:extLst>
              <a:ext uri="{FF2B5EF4-FFF2-40B4-BE49-F238E27FC236}">
                <a16:creationId xmlns:a16="http://schemas.microsoft.com/office/drawing/2014/main" id="{5A308EFC-D08A-457C-B407-91D514CB225E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3476625"/>
            <a:ext cx="1600200" cy="1524000"/>
            <a:chOff x="192" y="2190"/>
            <a:chExt cx="1008" cy="960"/>
          </a:xfrm>
        </p:grpSpPr>
        <p:sp>
          <p:nvSpPr>
            <p:cNvPr id="3085" name="AutoShape 532">
              <a:extLst>
                <a:ext uri="{FF2B5EF4-FFF2-40B4-BE49-F238E27FC236}">
                  <a16:creationId xmlns:a16="http://schemas.microsoft.com/office/drawing/2014/main" id="{1EAAA675-E75A-4147-ADD6-65A10DAE5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190"/>
              <a:ext cx="1008" cy="960"/>
            </a:xfrm>
            <a:prstGeom prst="cloudCallout">
              <a:avLst>
                <a:gd name="adj1" fmla="val 59597"/>
                <a:gd name="adj2" fmla="val -51639"/>
              </a:avLst>
            </a:prstGeom>
            <a:solidFill>
              <a:srgbClr val="CC00FF"/>
            </a:solidFill>
            <a:ln>
              <a:noFill/>
            </a:ln>
            <a:effectLst>
              <a:prstShdw prst="shdw17" dist="17961" dir="2700000">
                <a:srgbClr val="7A0099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3086" name="Text Box 533">
              <a:extLst>
                <a:ext uri="{FF2B5EF4-FFF2-40B4-BE49-F238E27FC236}">
                  <a16:creationId xmlns:a16="http://schemas.microsoft.com/office/drawing/2014/main" id="{58CC079B-4763-47E0-8D64-60F6275152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" y="2313"/>
              <a:ext cx="912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FFFFFF"/>
                  </a:solidFill>
                </a:rPr>
                <a:t>C¸c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FFFFFF"/>
                  </a:solidFill>
                </a:rPr>
                <a:t>sè chia</a:t>
              </a:r>
            </a:p>
          </p:txBody>
        </p:sp>
      </p:grpSp>
      <p:grpSp>
        <p:nvGrpSpPr>
          <p:cNvPr id="8" name="Group 537">
            <a:extLst>
              <a:ext uri="{FF2B5EF4-FFF2-40B4-BE49-F238E27FC236}">
                <a16:creationId xmlns:a16="http://schemas.microsoft.com/office/drawing/2014/main" id="{D6BBE65E-B960-431D-B4FC-D44E940B977D}"/>
              </a:ext>
            </a:extLst>
          </p:cNvPr>
          <p:cNvGrpSpPr>
            <a:grpSpLocks/>
          </p:cNvGrpSpPr>
          <p:nvPr/>
        </p:nvGrpSpPr>
        <p:grpSpPr bwMode="auto">
          <a:xfrm>
            <a:off x="8839200" y="3552825"/>
            <a:ext cx="1828800" cy="1524000"/>
            <a:chOff x="4608" y="2238"/>
            <a:chExt cx="1017" cy="960"/>
          </a:xfrm>
        </p:grpSpPr>
        <p:sp>
          <p:nvSpPr>
            <p:cNvPr id="3083" name="AutoShape 535">
              <a:extLst>
                <a:ext uri="{FF2B5EF4-FFF2-40B4-BE49-F238E27FC236}">
                  <a16:creationId xmlns:a16="http://schemas.microsoft.com/office/drawing/2014/main" id="{A9C5081F-6C7F-4150-87AE-7279FFD50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2238"/>
              <a:ext cx="1008" cy="960"/>
            </a:xfrm>
            <a:prstGeom prst="cloudCallout">
              <a:avLst>
                <a:gd name="adj1" fmla="val -60028"/>
                <a:gd name="adj2" fmla="val 45259"/>
              </a:avLst>
            </a:prstGeom>
            <a:solidFill>
              <a:srgbClr val="0000FF"/>
            </a:solidFill>
            <a:ln>
              <a:noFill/>
            </a:ln>
            <a:effectLst>
              <a:prstShdw prst="shdw17" dist="17961" dir="13500000">
                <a:srgbClr val="000099"/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3084" name="Text Box 536">
              <a:extLst>
                <a:ext uri="{FF2B5EF4-FFF2-40B4-BE49-F238E27FC236}">
                  <a16:creationId xmlns:a16="http://schemas.microsoft.com/office/drawing/2014/main" id="{EF987003-C682-4764-A309-4BB7093E87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1" y="2352"/>
              <a:ext cx="994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FFFFFF"/>
                  </a:solidFill>
                </a:rPr>
                <a:t>Sè bÞ chia cña phÐp chia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>
            <a:extLst>
              <a:ext uri="{FF2B5EF4-FFF2-40B4-BE49-F238E27FC236}">
                <a16:creationId xmlns:a16="http://schemas.microsoft.com/office/drawing/2014/main" id="{11DD3DCC-B626-469F-BDC6-181C0F57368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38600" y="381000"/>
            <a:ext cx="44958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kern="10"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Giíi thiÖu b¶ng chia</a:t>
            </a:r>
          </a:p>
        </p:txBody>
      </p:sp>
      <p:grpSp>
        <p:nvGrpSpPr>
          <p:cNvPr id="4099" name="Group 3">
            <a:extLst>
              <a:ext uri="{FF2B5EF4-FFF2-40B4-BE49-F238E27FC236}">
                <a16:creationId xmlns:a16="http://schemas.microsoft.com/office/drawing/2014/main" id="{36B54C31-727B-4020-97B0-B857010DC6A6}"/>
              </a:ext>
            </a:extLst>
          </p:cNvPr>
          <p:cNvGrpSpPr>
            <a:grpSpLocks/>
          </p:cNvGrpSpPr>
          <p:nvPr/>
        </p:nvGrpSpPr>
        <p:grpSpPr bwMode="auto">
          <a:xfrm>
            <a:off x="2314576" y="1346200"/>
            <a:ext cx="5032375" cy="5054600"/>
            <a:chOff x="1392" y="775"/>
            <a:chExt cx="3170" cy="3184"/>
          </a:xfrm>
        </p:grpSpPr>
        <p:sp>
          <p:nvSpPr>
            <p:cNvPr id="4241" name="Rectangle 4">
              <a:extLst>
                <a:ext uri="{FF2B5EF4-FFF2-40B4-BE49-F238E27FC236}">
                  <a16:creationId xmlns:a16="http://schemas.microsoft.com/office/drawing/2014/main" id="{E27AD190-4854-425E-A6E7-58A9115C1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" y="780"/>
              <a:ext cx="3167" cy="31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242" name="Line 5">
              <a:extLst>
                <a:ext uri="{FF2B5EF4-FFF2-40B4-BE49-F238E27FC236}">
                  <a16:creationId xmlns:a16="http://schemas.microsoft.com/office/drawing/2014/main" id="{090DBA68-0AA1-4481-846D-D74C76DD4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7" y="775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43" name="Line 6">
              <a:extLst>
                <a:ext uri="{FF2B5EF4-FFF2-40B4-BE49-F238E27FC236}">
                  <a16:creationId xmlns:a16="http://schemas.microsoft.com/office/drawing/2014/main" id="{AFE1E189-354B-457B-AC8F-0B97AEA1C1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5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44" name="Line 7">
              <a:extLst>
                <a:ext uri="{FF2B5EF4-FFF2-40B4-BE49-F238E27FC236}">
                  <a16:creationId xmlns:a16="http://schemas.microsoft.com/office/drawing/2014/main" id="{BAD0CCDC-5FCC-4638-A06C-397AAC5D77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3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45" name="Line 8">
              <a:extLst>
                <a:ext uri="{FF2B5EF4-FFF2-40B4-BE49-F238E27FC236}">
                  <a16:creationId xmlns:a16="http://schemas.microsoft.com/office/drawing/2014/main" id="{65BC1CB1-5E04-4637-9518-20403F903C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1" y="78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46" name="Line 9">
              <a:extLst>
                <a:ext uri="{FF2B5EF4-FFF2-40B4-BE49-F238E27FC236}">
                  <a16:creationId xmlns:a16="http://schemas.microsoft.com/office/drawing/2014/main" id="{7F253C5B-9100-462F-B8FC-70628E9EF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1" y="775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47" name="Line 10">
              <a:extLst>
                <a:ext uri="{FF2B5EF4-FFF2-40B4-BE49-F238E27FC236}">
                  <a16:creationId xmlns:a16="http://schemas.microsoft.com/office/drawing/2014/main" id="{84F479BA-C7EB-4FD8-BD90-CF28EFB992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9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48" name="Line 11">
              <a:extLst>
                <a:ext uri="{FF2B5EF4-FFF2-40B4-BE49-F238E27FC236}">
                  <a16:creationId xmlns:a16="http://schemas.microsoft.com/office/drawing/2014/main" id="{82ED5F51-0036-4C83-B2FF-C1F4C5B27F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7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49" name="Line 12">
              <a:extLst>
                <a:ext uri="{FF2B5EF4-FFF2-40B4-BE49-F238E27FC236}">
                  <a16:creationId xmlns:a16="http://schemas.microsoft.com/office/drawing/2014/main" id="{49AB17E9-0A81-46FD-9B42-1A1DF89E2A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5" y="78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0" name="Line 13">
              <a:extLst>
                <a:ext uri="{FF2B5EF4-FFF2-40B4-BE49-F238E27FC236}">
                  <a16:creationId xmlns:a16="http://schemas.microsoft.com/office/drawing/2014/main" id="{7011FF54-E6FA-4C4E-9154-E4B468F2B0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5" y="777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1" name="Line 14">
              <a:extLst>
                <a:ext uri="{FF2B5EF4-FFF2-40B4-BE49-F238E27FC236}">
                  <a16:creationId xmlns:a16="http://schemas.microsoft.com/office/drawing/2014/main" id="{B72398CD-577B-4456-89A4-3BC73054C1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3" y="784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2" name="Line 15">
              <a:extLst>
                <a:ext uri="{FF2B5EF4-FFF2-40B4-BE49-F238E27FC236}">
                  <a16:creationId xmlns:a16="http://schemas.microsoft.com/office/drawing/2014/main" id="{6FD6CF5F-1A24-4A84-95CD-B9CA9F79F7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1" y="784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3" name="Line 16">
              <a:extLst>
                <a:ext uri="{FF2B5EF4-FFF2-40B4-BE49-F238E27FC236}">
                  <a16:creationId xmlns:a16="http://schemas.microsoft.com/office/drawing/2014/main" id="{5F114296-FECF-48F7-A7E4-D0CFD871A9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9" y="791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4" name="Line 17">
              <a:extLst>
                <a:ext uri="{FF2B5EF4-FFF2-40B4-BE49-F238E27FC236}">
                  <a16:creationId xmlns:a16="http://schemas.microsoft.com/office/drawing/2014/main" id="{53C52B72-63BA-457F-9720-51CF88D9601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-51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5" name="Line 18">
              <a:extLst>
                <a:ext uri="{FF2B5EF4-FFF2-40B4-BE49-F238E27FC236}">
                  <a16:creationId xmlns:a16="http://schemas.microsoft.com/office/drawing/2014/main" id="{2B798549-5D50-4332-BC5C-011A96F67B5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-228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6" name="Line 19">
              <a:extLst>
                <a:ext uri="{FF2B5EF4-FFF2-40B4-BE49-F238E27FC236}">
                  <a16:creationId xmlns:a16="http://schemas.microsoft.com/office/drawing/2014/main" id="{CA95445A-341B-4790-BE5C-5C39CD2AEF9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57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7" name="Line 20">
              <a:extLst>
                <a:ext uri="{FF2B5EF4-FFF2-40B4-BE49-F238E27FC236}">
                  <a16:creationId xmlns:a16="http://schemas.microsoft.com/office/drawing/2014/main" id="{8AEE175A-4484-441D-B03F-D590AE7027D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348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8" name="Line 21">
              <a:extLst>
                <a:ext uri="{FF2B5EF4-FFF2-40B4-BE49-F238E27FC236}">
                  <a16:creationId xmlns:a16="http://schemas.microsoft.com/office/drawing/2014/main" id="{1FD9424B-1722-478E-AD7C-018F0656526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633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59" name="Line 22">
              <a:extLst>
                <a:ext uri="{FF2B5EF4-FFF2-40B4-BE49-F238E27FC236}">
                  <a16:creationId xmlns:a16="http://schemas.microsoft.com/office/drawing/2014/main" id="{27B4B433-D704-4CC3-BD3B-6273C7DF592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924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60" name="Line 23">
              <a:extLst>
                <a:ext uri="{FF2B5EF4-FFF2-40B4-BE49-F238E27FC236}">
                  <a16:creationId xmlns:a16="http://schemas.microsoft.com/office/drawing/2014/main" id="{8DA431D7-36EA-423C-8C0F-5BBCD9A6FD5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120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61" name="Line 24">
              <a:extLst>
                <a:ext uri="{FF2B5EF4-FFF2-40B4-BE49-F238E27FC236}">
                  <a16:creationId xmlns:a16="http://schemas.microsoft.com/office/drawing/2014/main" id="{9CDE480E-4579-431A-878A-2307FF0EB41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1500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62" name="Line 25">
              <a:extLst>
                <a:ext uri="{FF2B5EF4-FFF2-40B4-BE49-F238E27FC236}">
                  <a16:creationId xmlns:a16="http://schemas.microsoft.com/office/drawing/2014/main" id="{17EA583A-9239-406C-B9DE-4F97D947B0C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1785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263" name="Line 26">
              <a:extLst>
                <a:ext uri="{FF2B5EF4-FFF2-40B4-BE49-F238E27FC236}">
                  <a16:creationId xmlns:a16="http://schemas.microsoft.com/office/drawing/2014/main" id="{E67366C5-3365-44BC-8695-74473C49861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2076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4100" name="Group 27">
            <a:extLst>
              <a:ext uri="{FF2B5EF4-FFF2-40B4-BE49-F238E27FC236}">
                <a16:creationId xmlns:a16="http://schemas.microsoft.com/office/drawing/2014/main" id="{9CC9C9CB-60DF-4860-9965-493F22AF92AB}"/>
              </a:ext>
            </a:extLst>
          </p:cNvPr>
          <p:cNvGrpSpPr>
            <a:grpSpLocks/>
          </p:cNvGrpSpPr>
          <p:nvPr/>
        </p:nvGrpSpPr>
        <p:grpSpPr bwMode="auto">
          <a:xfrm>
            <a:off x="2843213" y="1368425"/>
            <a:ext cx="4500562" cy="476250"/>
            <a:chOff x="1734" y="816"/>
            <a:chExt cx="2835" cy="300"/>
          </a:xfrm>
        </p:grpSpPr>
        <p:sp>
          <p:nvSpPr>
            <p:cNvPr id="4231" name="Text Box 28">
              <a:extLst>
                <a:ext uri="{FF2B5EF4-FFF2-40B4-BE49-F238E27FC236}">
                  <a16:creationId xmlns:a16="http://schemas.microsoft.com/office/drawing/2014/main" id="{893674B9-A264-452B-B0A6-9F93C9BC39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4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1</a:t>
              </a:r>
            </a:p>
          </p:txBody>
        </p:sp>
        <p:sp>
          <p:nvSpPr>
            <p:cNvPr id="4232" name="Text Box 29">
              <a:extLst>
                <a:ext uri="{FF2B5EF4-FFF2-40B4-BE49-F238E27FC236}">
                  <a16:creationId xmlns:a16="http://schemas.microsoft.com/office/drawing/2014/main" id="{2FB5B557-155D-4DA3-BA7C-C35E0F8958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5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2</a:t>
              </a:r>
            </a:p>
          </p:txBody>
        </p:sp>
        <p:sp>
          <p:nvSpPr>
            <p:cNvPr id="4233" name="Text Box 30">
              <a:extLst>
                <a:ext uri="{FF2B5EF4-FFF2-40B4-BE49-F238E27FC236}">
                  <a16:creationId xmlns:a16="http://schemas.microsoft.com/office/drawing/2014/main" id="{C6A2050A-6553-4260-8774-78EAC9E557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9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3</a:t>
              </a:r>
            </a:p>
          </p:txBody>
        </p:sp>
        <p:sp>
          <p:nvSpPr>
            <p:cNvPr id="4234" name="Text Box 31">
              <a:extLst>
                <a:ext uri="{FF2B5EF4-FFF2-40B4-BE49-F238E27FC236}">
                  <a16:creationId xmlns:a16="http://schemas.microsoft.com/office/drawing/2014/main" id="{7DAF3658-9E12-46D5-A6BC-A68B9EE83D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0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4</a:t>
              </a:r>
            </a:p>
          </p:txBody>
        </p:sp>
        <p:sp>
          <p:nvSpPr>
            <p:cNvPr id="4235" name="Text Box 32">
              <a:extLst>
                <a:ext uri="{FF2B5EF4-FFF2-40B4-BE49-F238E27FC236}">
                  <a16:creationId xmlns:a16="http://schemas.microsoft.com/office/drawing/2014/main" id="{043757B3-BECB-4F9B-B889-2CE9ECF90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8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5</a:t>
              </a:r>
            </a:p>
          </p:txBody>
        </p:sp>
        <p:sp>
          <p:nvSpPr>
            <p:cNvPr id="4236" name="Text Box 33">
              <a:extLst>
                <a:ext uri="{FF2B5EF4-FFF2-40B4-BE49-F238E27FC236}">
                  <a16:creationId xmlns:a16="http://schemas.microsoft.com/office/drawing/2014/main" id="{6B5B2137-A43B-4492-AFA6-CD8F56D962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9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6</a:t>
              </a:r>
            </a:p>
          </p:txBody>
        </p:sp>
        <p:sp>
          <p:nvSpPr>
            <p:cNvPr id="4237" name="Text Box 34">
              <a:extLst>
                <a:ext uri="{FF2B5EF4-FFF2-40B4-BE49-F238E27FC236}">
                  <a16:creationId xmlns:a16="http://schemas.microsoft.com/office/drawing/2014/main" id="{EDB69F9C-C799-4C7A-B2F3-62EC361E1E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3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7</a:t>
              </a:r>
            </a:p>
          </p:txBody>
        </p:sp>
        <p:sp>
          <p:nvSpPr>
            <p:cNvPr id="4238" name="Text Box 35">
              <a:extLst>
                <a:ext uri="{FF2B5EF4-FFF2-40B4-BE49-F238E27FC236}">
                  <a16:creationId xmlns:a16="http://schemas.microsoft.com/office/drawing/2014/main" id="{377BB5CF-AEF7-404F-8567-97715D2BDE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4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8</a:t>
              </a:r>
            </a:p>
          </p:txBody>
        </p:sp>
        <p:sp>
          <p:nvSpPr>
            <p:cNvPr id="4239" name="Text Box 36">
              <a:extLst>
                <a:ext uri="{FF2B5EF4-FFF2-40B4-BE49-F238E27FC236}">
                  <a16:creationId xmlns:a16="http://schemas.microsoft.com/office/drawing/2014/main" id="{EAE25661-381E-42B3-A6DD-085E76143B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4" y="82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9</a:t>
              </a:r>
            </a:p>
          </p:txBody>
        </p:sp>
        <p:sp>
          <p:nvSpPr>
            <p:cNvPr id="4240" name="Text Box 37">
              <a:extLst>
                <a:ext uri="{FF2B5EF4-FFF2-40B4-BE49-F238E27FC236}">
                  <a16:creationId xmlns:a16="http://schemas.microsoft.com/office/drawing/2014/main" id="{B9C0327B-8D4F-4C5C-939E-ABFFBCCE2D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1" y="82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10</a:t>
              </a:r>
            </a:p>
          </p:txBody>
        </p:sp>
      </p:grpSp>
      <p:grpSp>
        <p:nvGrpSpPr>
          <p:cNvPr id="4101" name="Group 38">
            <a:extLst>
              <a:ext uri="{FF2B5EF4-FFF2-40B4-BE49-F238E27FC236}">
                <a16:creationId xmlns:a16="http://schemas.microsoft.com/office/drawing/2014/main" id="{79981955-69AA-4BE3-BEFA-DE38847CBE9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825625"/>
            <a:ext cx="488950" cy="4572000"/>
            <a:chOff x="1383" y="1104"/>
            <a:chExt cx="308" cy="2880"/>
          </a:xfrm>
        </p:grpSpPr>
        <p:sp>
          <p:nvSpPr>
            <p:cNvPr id="4221" name="Text Box 39">
              <a:extLst>
                <a:ext uri="{FF2B5EF4-FFF2-40B4-BE49-F238E27FC236}">
                  <a16:creationId xmlns:a16="http://schemas.microsoft.com/office/drawing/2014/main" id="{749E2995-03FA-4753-89C5-38A6E777F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110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1</a:t>
              </a:r>
            </a:p>
          </p:txBody>
        </p:sp>
        <p:sp>
          <p:nvSpPr>
            <p:cNvPr id="4222" name="Text Box 40">
              <a:extLst>
                <a:ext uri="{FF2B5EF4-FFF2-40B4-BE49-F238E27FC236}">
                  <a16:creationId xmlns:a16="http://schemas.microsoft.com/office/drawing/2014/main" id="{F1B4950D-26C3-4FDC-A537-7E096BA3E6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0" y="139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2</a:t>
              </a:r>
            </a:p>
          </p:txBody>
        </p:sp>
        <p:sp>
          <p:nvSpPr>
            <p:cNvPr id="4223" name="Text Box 41">
              <a:extLst>
                <a:ext uri="{FF2B5EF4-FFF2-40B4-BE49-F238E27FC236}">
                  <a16:creationId xmlns:a16="http://schemas.microsoft.com/office/drawing/2014/main" id="{5CB62601-DFD5-42EA-81D9-0DE5BC230A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7" y="168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3</a:t>
              </a:r>
            </a:p>
          </p:txBody>
        </p:sp>
        <p:sp>
          <p:nvSpPr>
            <p:cNvPr id="4224" name="Text Box 42">
              <a:extLst>
                <a:ext uri="{FF2B5EF4-FFF2-40B4-BE49-F238E27FC236}">
                  <a16:creationId xmlns:a16="http://schemas.microsoft.com/office/drawing/2014/main" id="{DABA1FB0-8D79-4947-869D-F383D13D44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" y="196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4</a:t>
              </a:r>
            </a:p>
          </p:txBody>
        </p:sp>
        <p:sp>
          <p:nvSpPr>
            <p:cNvPr id="4225" name="Text Box 43">
              <a:extLst>
                <a:ext uri="{FF2B5EF4-FFF2-40B4-BE49-F238E27FC236}">
                  <a16:creationId xmlns:a16="http://schemas.microsoft.com/office/drawing/2014/main" id="{2183D0B5-8E7B-4DD7-A9F3-57F5D5D826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225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5</a:t>
              </a:r>
            </a:p>
          </p:txBody>
        </p:sp>
        <p:sp>
          <p:nvSpPr>
            <p:cNvPr id="4226" name="Text Box 44">
              <a:extLst>
                <a:ext uri="{FF2B5EF4-FFF2-40B4-BE49-F238E27FC236}">
                  <a16:creationId xmlns:a16="http://schemas.microsoft.com/office/drawing/2014/main" id="{4CFA39F1-4441-4EA2-A9AE-A63DB5B2BD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0" y="254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6</a:t>
              </a:r>
            </a:p>
          </p:txBody>
        </p:sp>
        <p:sp>
          <p:nvSpPr>
            <p:cNvPr id="4227" name="Text Box 45">
              <a:extLst>
                <a:ext uri="{FF2B5EF4-FFF2-40B4-BE49-F238E27FC236}">
                  <a16:creationId xmlns:a16="http://schemas.microsoft.com/office/drawing/2014/main" id="{8A13963D-F6FF-4962-94B5-B2B5617A6C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6" y="283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7</a:t>
              </a:r>
            </a:p>
          </p:txBody>
        </p:sp>
        <p:sp>
          <p:nvSpPr>
            <p:cNvPr id="4228" name="Text Box 46">
              <a:extLst>
                <a:ext uri="{FF2B5EF4-FFF2-40B4-BE49-F238E27FC236}">
                  <a16:creationId xmlns:a16="http://schemas.microsoft.com/office/drawing/2014/main" id="{15971E1E-B14F-4AF8-984F-F1FEC8091F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312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8</a:t>
              </a:r>
            </a:p>
          </p:txBody>
        </p:sp>
        <p:sp>
          <p:nvSpPr>
            <p:cNvPr id="4229" name="Text Box 47">
              <a:extLst>
                <a:ext uri="{FF2B5EF4-FFF2-40B4-BE49-F238E27FC236}">
                  <a16:creationId xmlns:a16="http://schemas.microsoft.com/office/drawing/2014/main" id="{2BE253BE-D188-4A0C-90D0-3043304D17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5" y="34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9</a:t>
              </a:r>
            </a:p>
          </p:txBody>
        </p:sp>
        <p:sp>
          <p:nvSpPr>
            <p:cNvPr id="4230" name="Text Box 48">
              <a:extLst>
                <a:ext uri="{FF2B5EF4-FFF2-40B4-BE49-F238E27FC236}">
                  <a16:creationId xmlns:a16="http://schemas.microsoft.com/office/drawing/2014/main" id="{FC7ED2D0-6A09-4254-B996-210EBE1E3E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3" y="369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10</a:t>
              </a:r>
            </a:p>
          </p:txBody>
        </p:sp>
      </p:grpSp>
      <p:sp>
        <p:nvSpPr>
          <p:cNvPr id="4102" name="Text Box 49">
            <a:extLst>
              <a:ext uri="{FF2B5EF4-FFF2-40B4-BE49-F238E27FC236}">
                <a16:creationId xmlns:a16="http://schemas.microsoft.com/office/drawing/2014/main" id="{D4C4B04F-F55C-4F81-895D-070469CE0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51" y="1335088"/>
            <a:ext cx="3032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3300"/>
                </a:solidFill>
              </a:rPr>
              <a:t>:</a:t>
            </a:r>
          </a:p>
        </p:txBody>
      </p:sp>
      <p:grpSp>
        <p:nvGrpSpPr>
          <p:cNvPr id="4103" name="Group 50">
            <a:extLst>
              <a:ext uri="{FF2B5EF4-FFF2-40B4-BE49-F238E27FC236}">
                <a16:creationId xmlns:a16="http://schemas.microsoft.com/office/drawing/2014/main" id="{4BB948AD-6FCE-42C4-9717-44DB6CD7505E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1812926"/>
            <a:ext cx="4675188" cy="4562475"/>
            <a:chOff x="1671" y="1096"/>
            <a:chExt cx="2945" cy="2874"/>
          </a:xfrm>
        </p:grpSpPr>
        <p:sp>
          <p:nvSpPr>
            <p:cNvPr id="4121" name="Text Box 51">
              <a:extLst>
                <a:ext uri="{FF2B5EF4-FFF2-40B4-BE49-F238E27FC236}">
                  <a16:creationId xmlns:a16="http://schemas.microsoft.com/office/drawing/2014/main" id="{60FB15B7-F2FC-454C-ABA7-F14C760E4D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4122" name="Text Box 52">
              <a:extLst>
                <a:ext uri="{FF2B5EF4-FFF2-40B4-BE49-F238E27FC236}">
                  <a16:creationId xmlns:a16="http://schemas.microsoft.com/office/drawing/2014/main" id="{9A724280-D45B-4383-9787-C542323CA5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4123" name="Text Box 53">
              <a:extLst>
                <a:ext uri="{FF2B5EF4-FFF2-40B4-BE49-F238E27FC236}">
                  <a16:creationId xmlns:a16="http://schemas.microsoft.com/office/drawing/2014/main" id="{B676A4C3-E141-4D4A-8912-BDE6B074D3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2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4124" name="Text Box 54">
              <a:extLst>
                <a:ext uri="{FF2B5EF4-FFF2-40B4-BE49-F238E27FC236}">
                  <a16:creationId xmlns:a16="http://schemas.microsoft.com/office/drawing/2014/main" id="{64962F81-31D1-4E17-B41A-CD681CBB7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3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4125" name="Text Box 55">
              <a:extLst>
                <a:ext uri="{FF2B5EF4-FFF2-40B4-BE49-F238E27FC236}">
                  <a16:creationId xmlns:a16="http://schemas.microsoft.com/office/drawing/2014/main" id="{C50E51B8-C810-4338-9909-F4AA3C156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1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4126" name="Text Box 56">
              <a:extLst>
                <a:ext uri="{FF2B5EF4-FFF2-40B4-BE49-F238E27FC236}">
                  <a16:creationId xmlns:a16="http://schemas.microsoft.com/office/drawing/2014/main" id="{0E9AC10F-F0ED-44EB-9423-D9C791D2BC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2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4127" name="Text Box 57">
              <a:extLst>
                <a:ext uri="{FF2B5EF4-FFF2-40B4-BE49-F238E27FC236}">
                  <a16:creationId xmlns:a16="http://schemas.microsoft.com/office/drawing/2014/main" id="{1DC19942-32D0-4475-9990-DC50AD6133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6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4128" name="Text Box 58">
              <a:extLst>
                <a:ext uri="{FF2B5EF4-FFF2-40B4-BE49-F238E27FC236}">
                  <a16:creationId xmlns:a16="http://schemas.microsoft.com/office/drawing/2014/main" id="{EA261DF7-CB3F-41DC-AB10-FCCC52A854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7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4129" name="Text Box 59">
              <a:extLst>
                <a:ext uri="{FF2B5EF4-FFF2-40B4-BE49-F238E27FC236}">
                  <a16:creationId xmlns:a16="http://schemas.microsoft.com/office/drawing/2014/main" id="{D458757D-A460-4725-BBBF-E60300DAA7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7" y="11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4130" name="Text Box 60">
              <a:extLst>
                <a:ext uri="{FF2B5EF4-FFF2-40B4-BE49-F238E27FC236}">
                  <a16:creationId xmlns:a16="http://schemas.microsoft.com/office/drawing/2014/main" id="{00A64ADB-D76A-4637-8EDA-9A1ECBD9F9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110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4131" name="Text Box 61">
              <a:extLst>
                <a:ext uri="{FF2B5EF4-FFF2-40B4-BE49-F238E27FC236}">
                  <a16:creationId xmlns:a16="http://schemas.microsoft.com/office/drawing/2014/main" id="{40617BDB-1409-445B-A3A2-EFF7E47C67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4132" name="Text Box 62">
              <a:extLst>
                <a:ext uri="{FF2B5EF4-FFF2-40B4-BE49-F238E27FC236}">
                  <a16:creationId xmlns:a16="http://schemas.microsoft.com/office/drawing/2014/main" id="{F8623C51-050B-4B42-A5F8-169CD2F21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4133" name="Text Box 63">
              <a:extLst>
                <a:ext uri="{FF2B5EF4-FFF2-40B4-BE49-F238E27FC236}">
                  <a16:creationId xmlns:a16="http://schemas.microsoft.com/office/drawing/2014/main" id="{1B3C1FB2-82CD-41CA-B464-C7A63C17AB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2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4134" name="Text Box 64">
              <a:extLst>
                <a:ext uri="{FF2B5EF4-FFF2-40B4-BE49-F238E27FC236}">
                  <a16:creationId xmlns:a16="http://schemas.microsoft.com/office/drawing/2014/main" id="{84F15CCC-1547-434D-8EB2-AB4B00C3DF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3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4135" name="Text Box 65">
              <a:extLst>
                <a:ext uri="{FF2B5EF4-FFF2-40B4-BE49-F238E27FC236}">
                  <a16:creationId xmlns:a16="http://schemas.microsoft.com/office/drawing/2014/main" id="{509F1D1C-A76A-4D56-89F3-88EF3DF76F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4136" name="Text Box 66">
              <a:extLst>
                <a:ext uri="{FF2B5EF4-FFF2-40B4-BE49-F238E27FC236}">
                  <a16:creationId xmlns:a16="http://schemas.microsoft.com/office/drawing/2014/main" id="{00384986-8B59-48EA-9611-0D71AEBA28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9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4137" name="Text Box 67">
              <a:extLst>
                <a:ext uri="{FF2B5EF4-FFF2-40B4-BE49-F238E27FC236}">
                  <a16:creationId xmlns:a16="http://schemas.microsoft.com/office/drawing/2014/main" id="{CA8EB14A-CDE1-4276-ABD0-5A1060DB0D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14</a:t>
              </a:r>
            </a:p>
          </p:txBody>
        </p:sp>
        <p:sp>
          <p:nvSpPr>
            <p:cNvPr id="4138" name="Text Box 68">
              <a:extLst>
                <a:ext uri="{FF2B5EF4-FFF2-40B4-BE49-F238E27FC236}">
                  <a16:creationId xmlns:a16="http://schemas.microsoft.com/office/drawing/2014/main" id="{8B112442-CA5E-4E90-A341-2AEAEAA65E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16</a:t>
              </a:r>
            </a:p>
          </p:txBody>
        </p:sp>
        <p:sp>
          <p:nvSpPr>
            <p:cNvPr id="4139" name="Text Box 69">
              <a:extLst>
                <a:ext uri="{FF2B5EF4-FFF2-40B4-BE49-F238E27FC236}">
                  <a16:creationId xmlns:a16="http://schemas.microsoft.com/office/drawing/2014/main" id="{72FBC4EC-3482-4BDC-A317-14FFA1F5B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39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4140" name="Text Box 70">
              <a:extLst>
                <a:ext uri="{FF2B5EF4-FFF2-40B4-BE49-F238E27FC236}">
                  <a16:creationId xmlns:a16="http://schemas.microsoft.com/office/drawing/2014/main" id="{3982E968-2A22-4484-9B60-73665DB9ED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139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4141" name="Text Box 71">
              <a:extLst>
                <a:ext uri="{FF2B5EF4-FFF2-40B4-BE49-F238E27FC236}">
                  <a16:creationId xmlns:a16="http://schemas.microsoft.com/office/drawing/2014/main" id="{D4CF3F48-57BC-4ABA-8DE1-D882BDDDE1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16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4142" name="Text Box 72">
              <a:extLst>
                <a:ext uri="{FF2B5EF4-FFF2-40B4-BE49-F238E27FC236}">
                  <a16:creationId xmlns:a16="http://schemas.microsoft.com/office/drawing/2014/main" id="{E83BA021-DD37-4B74-95F5-19B529F1D4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6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4143" name="Text Box 73">
              <a:extLst>
                <a:ext uri="{FF2B5EF4-FFF2-40B4-BE49-F238E27FC236}">
                  <a16:creationId xmlns:a16="http://schemas.microsoft.com/office/drawing/2014/main" id="{C0DBDFFC-3CFF-49F3-B370-800E8252D2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2" y="16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4144" name="Text Box 74">
              <a:extLst>
                <a:ext uri="{FF2B5EF4-FFF2-40B4-BE49-F238E27FC236}">
                  <a16:creationId xmlns:a16="http://schemas.microsoft.com/office/drawing/2014/main" id="{05CB38FD-EF94-4238-AC1F-6E06A0EDAD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8" y="167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4145" name="Text Box 75">
              <a:extLst>
                <a:ext uri="{FF2B5EF4-FFF2-40B4-BE49-F238E27FC236}">
                  <a16:creationId xmlns:a16="http://schemas.microsoft.com/office/drawing/2014/main" id="{7351100A-203F-4D80-900A-028BB4B679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15</a:t>
              </a:r>
            </a:p>
          </p:txBody>
        </p:sp>
        <p:sp>
          <p:nvSpPr>
            <p:cNvPr id="4146" name="Text Box 76">
              <a:extLst>
                <a:ext uri="{FF2B5EF4-FFF2-40B4-BE49-F238E27FC236}">
                  <a16:creationId xmlns:a16="http://schemas.microsoft.com/office/drawing/2014/main" id="{73F0ED78-8D65-4222-8FDB-8B4B284A08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7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4147" name="Text Box 77">
              <a:extLst>
                <a:ext uri="{FF2B5EF4-FFF2-40B4-BE49-F238E27FC236}">
                  <a16:creationId xmlns:a16="http://schemas.microsoft.com/office/drawing/2014/main" id="{5BB4FC0C-6A0E-491E-9B89-DB10D070D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1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21</a:t>
              </a:r>
            </a:p>
          </p:txBody>
        </p:sp>
        <p:sp>
          <p:nvSpPr>
            <p:cNvPr id="4148" name="Text Box 78">
              <a:extLst>
                <a:ext uri="{FF2B5EF4-FFF2-40B4-BE49-F238E27FC236}">
                  <a16:creationId xmlns:a16="http://schemas.microsoft.com/office/drawing/2014/main" id="{372FDF1E-5436-4CC2-947B-BA23451ADF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2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4149" name="Text Box 79">
              <a:extLst>
                <a:ext uri="{FF2B5EF4-FFF2-40B4-BE49-F238E27FC236}">
                  <a16:creationId xmlns:a16="http://schemas.microsoft.com/office/drawing/2014/main" id="{FEBC05C0-9711-4CF4-B6F7-BD7B8CB18F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2" y="168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27</a:t>
              </a:r>
            </a:p>
          </p:txBody>
        </p:sp>
        <p:sp>
          <p:nvSpPr>
            <p:cNvPr id="4150" name="Text Box 80">
              <a:extLst>
                <a:ext uri="{FF2B5EF4-FFF2-40B4-BE49-F238E27FC236}">
                  <a16:creationId xmlns:a16="http://schemas.microsoft.com/office/drawing/2014/main" id="{F6A7E4DE-508F-4ED5-A550-B24FEA4C5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168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4151" name="Text Box 81">
              <a:extLst>
                <a:ext uri="{FF2B5EF4-FFF2-40B4-BE49-F238E27FC236}">
                  <a16:creationId xmlns:a16="http://schemas.microsoft.com/office/drawing/2014/main" id="{247D36C8-2F3B-4C22-BD1C-7C15761240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196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4152" name="Text Box 82">
              <a:extLst>
                <a:ext uri="{FF2B5EF4-FFF2-40B4-BE49-F238E27FC236}">
                  <a16:creationId xmlns:a16="http://schemas.microsoft.com/office/drawing/2014/main" id="{15E174DF-8CD2-4F54-9AC9-881F2196A9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1" y="196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4153" name="Text Box 83">
              <a:extLst>
                <a:ext uri="{FF2B5EF4-FFF2-40B4-BE49-F238E27FC236}">
                  <a16:creationId xmlns:a16="http://schemas.microsoft.com/office/drawing/2014/main" id="{269761F0-F757-4ACF-996E-807C24BDC8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19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4154" name="Text Box 84">
              <a:extLst>
                <a:ext uri="{FF2B5EF4-FFF2-40B4-BE49-F238E27FC236}">
                  <a16:creationId xmlns:a16="http://schemas.microsoft.com/office/drawing/2014/main" id="{27DC1AC1-D245-4AD3-9020-E3DD7CFCFC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19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16</a:t>
              </a:r>
            </a:p>
          </p:txBody>
        </p:sp>
        <p:sp>
          <p:nvSpPr>
            <p:cNvPr id="4155" name="Text Box 85">
              <a:extLst>
                <a:ext uri="{FF2B5EF4-FFF2-40B4-BE49-F238E27FC236}">
                  <a16:creationId xmlns:a16="http://schemas.microsoft.com/office/drawing/2014/main" id="{869DF05A-1420-482C-82CF-C6A4A5CE20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4156" name="Text Box 86">
              <a:extLst>
                <a:ext uri="{FF2B5EF4-FFF2-40B4-BE49-F238E27FC236}">
                  <a16:creationId xmlns:a16="http://schemas.microsoft.com/office/drawing/2014/main" id="{FDC0298C-A6E6-4058-9C86-E32A7EEB9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4157" name="Text Box 87">
              <a:extLst>
                <a:ext uri="{FF2B5EF4-FFF2-40B4-BE49-F238E27FC236}">
                  <a16:creationId xmlns:a16="http://schemas.microsoft.com/office/drawing/2014/main" id="{BFA77F44-62EF-4F44-A01E-D88B505C92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28</a:t>
              </a:r>
            </a:p>
          </p:txBody>
        </p:sp>
        <p:sp>
          <p:nvSpPr>
            <p:cNvPr id="4158" name="Text Box 88">
              <a:extLst>
                <a:ext uri="{FF2B5EF4-FFF2-40B4-BE49-F238E27FC236}">
                  <a16:creationId xmlns:a16="http://schemas.microsoft.com/office/drawing/2014/main" id="{905CE5FC-3CAF-47F4-B69F-6D768E782E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32</a:t>
              </a:r>
            </a:p>
          </p:txBody>
        </p:sp>
        <p:sp>
          <p:nvSpPr>
            <p:cNvPr id="4159" name="Text Box 89">
              <a:extLst>
                <a:ext uri="{FF2B5EF4-FFF2-40B4-BE49-F238E27FC236}">
                  <a16:creationId xmlns:a16="http://schemas.microsoft.com/office/drawing/2014/main" id="{493803FB-5713-4400-B5F0-8FBC8AE0A6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197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36</a:t>
              </a:r>
            </a:p>
          </p:txBody>
        </p:sp>
        <p:sp>
          <p:nvSpPr>
            <p:cNvPr id="4160" name="Text Box 90">
              <a:extLst>
                <a:ext uri="{FF2B5EF4-FFF2-40B4-BE49-F238E27FC236}">
                  <a16:creationId xmlns:a16="http://schemas.microsoft.com/office/drawing/2014/main" id="{D8F16DFB-4F3B-4F9B-8C74-68EF2C4436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197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4161" name="Text Box 91">
              <a:extLst>
                <a:ext uri="{FF2B5EF4-FFF2-40B4-BE49-F238E27FC236}">
                  <a16:creationId xmlns:a16="http://schemas.microsoft.com/office/drawing/2014/main" id="{24F63618-0FBC-4B69-B9A9-15C742F84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24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4162" name="Text Box 92">
              <a:extLst>
                <a:ext uri="{FF2B5EF4-FFF2-40B4-BE49-F238E27FC236}">
                  <a16:creationId xmlns:a16="http://schemas.microsoft.com/office/drawing/2014/main" id="{7D59634E-5FF5-4312-B303-48191E0D7C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22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4163" name="Text Box 93">
              <a:extLst>
                <a:ext uri="{FF2B5EF4-FFF2-40B4-BE49-F238E27FC236}">
                  <a16:creationId xmlns:a16="http://schemas.microsoft.com/office/drawing/2014/main" id="{BA58DCB0-C3CE-491F-89BA-1845D0270A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22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15</a:t>
              </a:r>
            </a:p>
          </p:txBody>
        </p:sp>
        <p:sp>
          <p:nvSpPr>
            <p:cNvPr id="4164" name="Text Box 94">
              <a:extLst>
                <a:ext uri="{FF2B5EF4-FFF2-40B4-BE49-F238E27FC236}">
                  <a16:creationId xmlns:a16="http://schemas.microsoft.com/office/drawing/2014/main" id="{82AC9305-7C8D-406F-9F41-8C84DA0526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22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4165" name="Text Box 95">
              <a:extLst>
                <a:ext uri="{FF2B5EF4-FFF2-40B4-BE49-F238E27FC236}">
                  <a16:creationId xmlns:a16="http://schemas.microsoft.com/office/drawing/2014/main" id="{3971E9B1-0702-48F1-B02F-C4E5FABFC4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25</a:t>
              </a:r>
            </a:p>
          </p:txBody>
        </p:sp>
        <p:sp>
          <p:nvSpPr>
            <p:cNvPr id="4166" name="Text Box 96">
              <a:extLst>
                <a:ext uri="{FF2B5EF4-FFF2-40B4-BE49-F238E27FC236}">
                  <a16:creationId xmlns:a16="http://schemas.microsoft.com/office/drawing/2014/main" id="{827CB8EA-AB90-40C7-8EA8-B5D9B5B105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4167" name="Text Box 97">
              <a:extLst>
                <a:ext uri="{FF2B5EF4-FFF2-40B4-BE49-F238E27FC236}">
                  <a16:creationId xmlns:a16="http://schemas.microsoft.com/office/drawing/2014/main" id="{55BE5196-9440-4AD4-9B63-B055BC19E4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35</a:t>
              </a:r>
            </a:p>
          </p:txBody>
        </p:sp>
        <p:sp>
          <p:nvSpPr>
            <p:cNvPr id="4168" name="Text Box 98">
              <a:extLst>
                <a:ext uri="{FF2B5EF4-FFF2-40B4-BE49-F238E27FC236}">
                  <a16:creationId xmlns:a16="http://schemas.microsoft.com/office/drawing/2014/main" id="{106E23C1-CDDB-41F7-A18C-23F875A27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4169" name="Text Box 99">
              <a:extLst>
                <a:ext uri="{FF2B5EF4-FFF2-40B4-BE49-F238E27FC236}">
                  <a16:creationId xmlns:a16="http://schemas.microsoft.com/office/drawing/2014/main" id="{192A69C7-1F22-4838-A58A-AA629196F1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22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4170" name="Text Box 100">
              <a:extLst>
                <a:ext uri="{FF2B5EF4-FFF2-40B4-BE49-F238E27FC236}">
                  <a16:creationId xmlns:a16="http://schemas.microsoft.com/office/drawing/2014/main" id="{DCACFE54-FB1D-4CE8-9CB3-F1F106014B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22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50</a:t>
              </a:r>
            </a:p>
          </p:txBody>
        </p:sp>
        <p:sp>
          <p:nvSpPr>
            <p:cNvPr id="4171" name="Text Box 101">
              <a:extLst>
                <a:ext uri="{FF2B5EF4-FFF2-40B4-BE49-F238E27FC236}">
                  <a16:creationId xmlns:a16="http://schemas.microsoft.com/office/drawing/2014/main" id="{14D55BA5-A105-46E9-B2BA-C194AF6584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253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4172" name="Text Box 102">
              <a:extLst>
                <a:ext uri="{FF2B5EF4-FFF2-40B4-BE49-F238E27FC236}">
                  <a16:creationId xmlns:a16="http://schemas.microsoft.com/office/drawing/2014/main" id="{1BA30A36-1A0E-421C-8922-6E672DCA1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53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4173" name="Text Box 103">
              <a:extLst>
                <a:ext uri="{FF2B5EF4-FFF2-40B4-BE49-F238E27FC236}">
                  <a16:creationId xmlns:a16="http://schemas.microsoft.com/office/drawing/2014/main" id="{5E54D880-5D2E-4A97-A050-C243149314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53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4174" name="Text Box 104">
              <a:extLst>
                <a:ext uri="{FF2B5EF4-FFF2-40B4-BE49-F238E27FC236}">
                  <a16:creationId xmlns:a16="http://schemas.microsoft.com/office/drawing/2014/main" id="{F33FCD59-B444-4030-93D6-3796FB8F43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4175" name="Text Box 105">
              <a:extLst>
                <a:ext uri="{FF2B5EF4-FFF2-40B4-BE49-F238E27FC236}">
                  <a16:creationId xmlns:a16="http://schemas.microsoft.com/office/drawing/2014/main" id="{FB58F4E4-A726-49DC-BF43-ABDEBF790D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9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36</a:t>
              </a:r>
            </a:p>
          </p:txBody>
        </p:sp>
        <p:sp>
          <p:nvSpPr>
            <p:cNvPr id="4176" name="Text Box 106">
              <a:extLst>
                <a:ext uri="{FF2B5EF4-FFF2-40B4-BE49-F238E27FC236}">
                  <a16:creationId xmlns:a16="http://schemas.microsoft.com/office/drawing/2014/main" id="{F1D4DC57-9DBF-4973-840C-387BEF0439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42</a:t>
              </a:r>
            </a:p>
          </p:txBody>
        </p:sp>
        <p:sp>
          <p:nvSpPr>
            <p:cNvPr id="4177" name="Text Box 107">
              <a:extLst>
                <a:ext uri="{FF2B5EF4-FFF2-40B4-BE49-F238E27FC236}">
                  <a16:creationId xmlns:a16="http://schemas.microsoft.com/office/drawing/2014/main" id="{C9E83162-B3DD-43ED-899C-0722981030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48</a:t>
              </a:r>
            </a:p>
          </p:txBody>
        </p:sp>
        <p:sp>
          <p:nvSpPr>
            <p:cNvPr id="4178" name="Text Box 108">
              <a:extLst>
                <a:ext uri="{FF2B5EF4-FFF2-40B4-BE49-F238E27FC236}">
                  <a16:creationId xmlns:a16="http://schemas.microsoft.com/office/drawing/2014/main" id="{DFA1E61C-A2A9-4D48-8A9D-9686D5356C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55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54</a:t>
              </a:r>
            </a:p>
          </p:txBody>
        </p:sp>
        <p:sp>
          <p:nvSpPr>
            <p:cNvPr id="4179" name="Text Box 109">
              <a:extLst>
                <a:ext uri="{FF2B5EF4-FFF2-40B4-BE49-F238E27FC236}">
                  <a16:creationId xmlns:a16="http://schemas.microsoft.com/office/drawing/2014/main" id="{CB8F3D08-D545-4C33-BF13-59FBC126A3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255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60</a:t>
              </a:r>
            </a:p>
          </p:txBody>
        </p:sp>
        <p:sp>
          <p:nvSpPr>
            <p:cNvPr id="4180" name="Text Box 110">
              <a:extLst>
                <a:ext uri="{FF2B5EF4-FFF2-40B4-BE49-F238E27FC236}">
                  <a16:creationId xmlns:a16="http://schemas.microsoft.com/office/drawing/2014/main" id="{C205E549-0353-40DF-9819-08C90B3585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82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4181" name="Text Box 111">
              <a:extLst>
                <a:ext uri="{FF2B5EF4-FFF2-40B4-BE49-F238E27FC236}">
                  <a16:creationId xmlns:a16="http://schemas.microsoft.com/office/drawing/2014/main" id="{AA5CE1EC-A63F-48BC-955C-D9774FAFEC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28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14</a:t>
              </a:r>
            </a:p>
          </p:txBody>
        </p:sp>
        <p:sp>
          <p:nvSpPr>
            <p:cNvPr id="4182" name="Text Box 112">
              <a:extLst>
                <a:ext uri="{FF2B5EF4-FFF2-40B4-BE49-F238E27FC236}">
                  <a16:creationId xmlns:a16="http://schemas.microsoft.com/office/drawing/2014/main" id="{17782442-7D8E-4971-8DF2-3C080303A9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28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21</a:t>
              </a:r>
            </a:p>
          </p:txBody>
        </p:sp>
        <p:sp>
          <p:nvSpPr>
            <p:cNvPr id="4183" name="Text Box 113">
              <a:extLst>
                <a:ext uri="{FF2B5EF4-FFF2-40B4-BE49-F238E27FC236}">
                  <a16:creationId xmlns:a16="http://schemas.microsoft.com/office/drawing/2014/main" id="{DE4235FB-6BF1-4565-85B2-932E587FF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28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28</a:t>
              </a:r>
            </a:p>
          </p:txBody>
        </p:sp>
        <p:sp>
          <p:nvSpPr>
            <p:cNvPr id="4184" name="Text Box 114">
              <a:extLst>
                <a:ext uri="{FF2B5EF4-FFF2-40B4-BE49-F238E27FC236}">
                  <a16:creationId xmlns:a16="http://schemas.microsoft.com/office/drawing/2014/main" id="{C035E9B6-102C-4127-BF9E-29BD89C24B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35</a:t>
              </a:r>
            </a:p>
          </p:txBody>
        </p:sp>
        <p:sp>
          <p:nvSpPr>
            <p:cNvPr id="4185" name="Text Box 115">
              <a:extLst>
                <a:ext uri="{FF2B5EF4-FFF2-40B4-BE49-F238E27FC236}">
                  <a16:creationId xmlns:a16="http://schemas.microsoft.com/office/drawing/2014/main" id="{D0BB1B48-605E-4489-8CD7-3A6429ED5D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42</a:t>
              </a:r>
            </a:p>
          </p:txBody>
        </p:sp>
        <p:sp>
          <p:nvSpPr>
            <p:cNvPr id="4186" name="Text Box 116">
              <a:extLst>
                <a:ext uri="{FF2B5EF4-FFF2-40B4-BE49-F238E27FC236}">
                  <a16:creationId xmlns:a16="http://schemas.microsoft.com/office/drawing/2014/main" id="{D29CCFD9-62D2-4B4D-8869-FD6D93D9D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49</a:t>
              </a:r>
            </a:p>
          </p:txBody>
        </p:sp>
        <p:sp>
          <p:nvSpPr>
            <p:cNvPr id="4187" name="Text Box 117">
              <a:extLst>
                <a:ext uri="{FF2B5EF4-FFF2-40B4-BE49-F238E27FC236}">
                  <a16:creationId xmlns:a16="http://schemas.microsoft.com/office/drawing/2014/main" id="{6E2A3C61-918A-41CD-96C7-62C0DB63B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56</a:t>
              </a:r>
            </a:p>
          </p:txBody>
        </p:sp>
        <p:sp>
          <p:nvSpPr>
            <p:cNvPr id="4188" name="Text Box 118">
              <a:extLst>
                <a:ext uri="{FF2B5EF4-FFF2-40B4-BE49-F238E27FC236}">
                  <a16:creationId xmlns:a16="http://schemas.microsoft.com/office/drawing/2014/main" id="{3125BF24-FBC1-467A-98B3-E07D36D5FE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283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63</a:t>
              </a:r>
            </a:p>
          </p:txBody>
        </p:sp>
        <p:sp>
          <p:nvSpPr>
            <p:cNvPr id="4189" name="Text Box 119">
              <a:extLst>
                <a:ext uri="{FF2B5EF4-FFF2-40B4-BE49-F238E27FC236}">
                  <a16:creationId xmlns:a16="http://schemas.microsoft.com/office/drawing/2014/main" id="{8CE83DB5-CD27-47DE-934B-6A5E72531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283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70</a:t>
              </a:r>
            </a:p>
          </p:txBody>
        </p:sp>
        <p:sp>
          <p:nvSpPr>
            <p:cNvPr id="4190" name="Text Box 120">
              <a:extLst>
                <a:ext uri="{FF2B5EF4-FFF2-40B4-BE49-F238E27FC236}">
                  <a16:creationId xmlns:a16="http://schemas.microsoft.com/office/drawing/2014/main" id="{4C0F9E7A-B9BE-4C5D-A6FF-B6C9CFA24C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311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4191" name="Text Box 121">
              <a:extLst>
                <a:ext uri="{FF2B5EF4-FFF2-40B4-BE49-F238E27FC236}">
                  <a16:creationId xmlns:a16="http://schemas.microsoft.com/office/drawing/2014/main" id="{F70BAC65-4541-4C34-B94F-DFA69F8FF8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311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16</a:t>
              </a:r>
            </a:p>
          </p:txBody>
        </p:sp>
        <p:sp>
          <p:nvSpPr>
            <p:cNvPr id="4192" name="Text Box 122">
              <a:extLst>
                <a:ext uri="{FF2B5EF4-FFF2-40B4-BE49-F238E27FC236}">
                  <a16:creationId xmlns:a16="http://schemas.microsoft.com/office/drawing/2014/main" id="{3E2919C1-0DE6-4F13-B129-0414AC56CE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311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4193" name="Text Box 123">
              <a:extLst>
                <a:ext uri="{FF2B5EF4-FFF2-40B4-BE49-F238E27FC236}">
                  <a16:creationId xmlns:a16="http://schemas.microsoft.com/office/drawing/2014/main" id="{BF70E458-4844-4B3A-A591-3500CBB7B4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311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32</a:t>
              </a:r>
            </a:p>
          </p:txBody>
        </p:sp>
        <p:sp>
          <p:nvSpPr>
            <p:cNvPr id="4194" name="Text Box 124">
              <a:extLst>
                <a:ext uri="{FF2B5EF4-FFF2-40B4-BE49-F238E27FC236}">
                  <a16:creationId xmlns:a16="http://schemas.microsoft.com/office/drawing/2014/main" id="{FDB59913-BD16-44BB-AC60-38B4FB3B70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4195" name="Text Box 125">
              <a:extLst>
                <a:ext uri="{FF2B5EF4-FFF2-40B4-BE49-F238E27FC236}">
                  <a16:creationId xmlns:a16="http://schemas.microsoft.com/office/drawing/2014/main" id="{073D64D4-F75D-4DB3-81DB-79FC4CC3A4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48</a:t>
              </a:r>
            </a:p>
          </p:txBody>
        </p:sp>
        <p:sp>
          <p:nvSpPr>
            <p:cNvPr id="4196" name="Text Box 126">
              <a:extLst>
                <a:ext uri="{FF2B5EF4-FFF2-40B4-BE49-F238E27FC236}">
                  <a16:creationId xmlns:a16="http://schemas.microsoft.com/office/drawing/2014/main" id="{0538602D-13C7-46C0-A576-3A12D678B4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56</a:t>
              </a:r>
            </a:p>
          </p:txBody>
        </p:sp>
        <p:sp>
          <p:nvSpPr>
            <p:cNvPr id="4197" name="Text Box 127">
              <a:extLst>
                <a:ext uri="{FF2B5EF4-FFF2-40B4-BE49-F238E27FC236}">
                  <a16:creationId xmlns:a16="http://schemas.microsoft.com/office/drawing/2014/main" id="{350950A0-EC99-4416-97B5-063B36D0DE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64</a:t>
              </a:r>
            </a:p>
          </p:txBody>
        </p:sp>
        <p:sp>
          <p:nvSpPr>
            <p:cNvPr id="4198" name="Text Box 128">
              <a:extLst>
                <a:ext uri="{FF2B5EF4-FFF2-40B4-BE49-F238E27FC236}">
                  <a16:creationId xmlns:a16="http://schemas.microsoft.com/office/drawing/2014/main" id="{68C0D0A2-29B2-406F-8BF9-3B64E550DA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31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72</a:t>
              </a:r>
            </a:p>
          </p:txBody>
        </p:sp>
        <p:sp>
          <p:nvSpPr>
            <p:cNvPr id="4199" name="Text Box 129">
              <a:extLst>
                <a:ext uri="{FF2B5EF4-FFF2-40B4-BE49-F238E27FC236}">
                  <a16:creationId xmlns:a16="http://schemas.microsoft.com/office/drawing/2014/main" id="{EA9C8FB7-86BC-4A77-BEC2-CF10084E1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31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80</a:t>
              </a:r>
            </a:p>
          </p:txBody>
        </p:sp>
        <p:sp>
          <p:nvSpPr>
            <p:cNvPr id="4200" name="Text Box 130">
              <a:extLst>
                <a:ext uri="{FF2B5EF4-FFF2-40B4-BE49-F238E27FC236}">
                  <a16:creationId xmlns:a16="http://schemas.microsoft.com/office/drawing/2014/main" id="{7AE7FAF9-A25C-4293-922F-381FC41854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338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4201" name="Text Box 131">
              <a:extLst>
                <a:ext uri="{FF2B5EF4-FFF2-40B4-BE49-F238E27FC236}">
                  <a16:creationId xmlns:a16="http://schemas.microsoft.com/office/drawing/2014/main" id="{95249571-3876-4903-89DC-4A75A6829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338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4202" name="Text Box 132">
              <a:extLst>
                <a:ext uri="{FF2B5EF4-FFF2-40B4-BE49-F238E27FC236}">
                  <a16:creationId xmlns:a16="http://schemas.microsoft.com/office/drawing/2014/main" id="{598E4443-A1C2-4411-A068-7C2C6AFD17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38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27</a:t>
              </a:r>
            </a:p>
          </p:txBody>
        </p:sp>
        <p:sp>
          <p:nvSpPr>
            <p:cNvPr id="4203" name="Text Box 133">
              <a:extLst>
                <a:ext uri="{FF2B5EF4-FFF2-40B4-BE49-F238E27FC236}">
                  <a16:creationId xmlns:a16="http://schemas.microsoft.com/office/drawing/2014/main" id="{C2CD411E-4750-480A-8B67-DDFAFFCEF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338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36</a:t>
              </a:r>
            </a:p>
          </p:txBody>
        </p:sp>
        <p:sp>
          <p:nvSpPr>
            <p:cNvPr id="4204" name="Text Box 134">
              <a:extLst>
                <a:ext uri="{FF2B5EF4-FFF2-40B4-BE49-F238E27FC236}">
                  <a16:creationId xmlns:a16="http://schemas.microsoft.com/office/drawing/2014/main" id="{AAF48E38-CD56-4F54-8D75-47E99EF119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4205" name="Text Box 135">
              <a:extLst>
                <a:ext uri="{FF2B5EF4-FFF2-40B4-BE49-F238E27FC236}">
                  <a16:creationId xmlns:a16="http://schemas.microsoft.com/office/drawing/2014/main" id="{63E87C6F-448F-450B-B638-C3E5AB427B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9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54</a:t>
              </a:r>
            </a:p>
          </p:txBody>
        </p:sp>
        <p:sp>
          <p:nvSpPr>
            <p:cNvPr id="4206" name="Text Box 136">
              <a:extLst>
                <a:ext uri="{FF2B5EF4-FFF2-40B4-BE49-F238E27FC236}">
                  <a16:creationId xmlns:a16="http://schemas.microsoft.com/office/drawing/2014/main" id="{6EAC9E15-FFC7-41BD-915A-BA6DCD8119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63</a:t>
              </a:r>
            </a:p>
          </p:txBody>
        </p:sp>
        <p:sp>
          <p:nvSpPr>
            <p:cNvPr id="4207" name="Text Box 137">
              <a:extLst>
                <a:ext uri="{FF2B5EF4-FFF2-40B4-BE49-F238E27FC236}">
                  <a16:creationId xmlns:a16="http://schemas.microsoft.com/office/drawing/2014/main" id="{AB3D6E36-75EA-4103-8296-BECF286812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72</a:t>
              </a:r>
            </a:p>
          </p:txBody>
        </p:sp>
        <p:sp>
          <p:nvSpPr>
            <p:cNvPr id="4208" name="Text Box 138">
              <a:extLst>
                <a:ext uri="{FF2B5EF4-FFF2-40B4-BE49-F238E27FC236}">
                  <a16:creationId xmlns:a16="http://schemas.microsoft.com/office/drawing/2014/main" id="{AB883B79-A0DB-4BB8-8D79-25ACC7C69A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39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81</a:t>
              </a:r>
            </a:p>
          </p:txBody>
        </p:sp>
        <p:sp>
          <p:nvSpPr>
            <p:cNvPr id="4209" name="Text Box 139">
              <a:extLst>
                <a:ext uri="{FF2B5EF4-FFF2-40B4-BE49-F238E27FC236}">
                  <a16:creationId xmlns:a16="http://schemas.microsoft.com/office/drawing/2014/main" id="{2FFE37E1-2677-49C3-8BA4-266570565A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339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90</a:t>
              </a:r>
            </a:p>
          </p:txBody>
        </p:sp>
        <p:sp>
          <p:nvSpPr>
            <p:cNvPr id="4210" name="Text Box 140">
              <a:extLst>
                <a:ext uri="{FF2B5EF4-FFF2-40B4-BE49-F238E27FC236}">
                  <a16:creationId xmlns:a16="http://schemas.microsoft.com/office/drawing/2014/main" id="{4FD1BE29-B6F4-434E-B8D6-C4A45421D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1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4211" name="Text Box 141">
              <a:extLst>
                <a:ext uri="{FF2B5EF4-FFF2-40B4-BE49-F238E27FC236}">
                  <a16:creationId xmlns:a16="http://schemas.microsoft.com/office/drawing/2014/main" id="{D9920014-F1E1-4310-AF18-90C5EFCE52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367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4212" name="Text Box 142">
              <a:extLst>
                <a:ext uri="{FF2B5EF4-FFF2-40B4-BE49-F238E27FC236}">
                  <a16:creationId xmlns:a16="http://schemas.microsoft.com/office/drawing/2014/main" id="{EB2CA71C-F252-4B5E-8AAE-4F46A6C16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367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4213" name="Text Box 143">
              <a:extLst>
                <a:ext uri="{FF2B5EF4-FFF2-40B4-BE49-F238E27FC236}">
                  <a16:creationId xmlns:a16="http://schemas.microsoft.com/office/drawing/2014/main" id="{83748224-EF42-4ABB-AC9D-7F655D8332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367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4214" name="Text Box 144">
              <a:extLst>
                <a:ext uri="{FF2B5EF4-FFF2-40B4-BE49-F238E27FC236}">
                  <a16:creationId xmlns:a16="http://schemas.microsoft.com/office/drawing/2014/main" id="{40C69E52-2EE1-40FC-8F67-5A566D8F6A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50</a:t>
              </a:r>
            </a:p>
          </p:txBody>
        </p:sp>
        <p:sp>
          <p:nvSpPr>
            <p:cNvPr id="4215" name="Text Box 145">
              <a:extLst>
                <a:ext uri="{FF2B5EF4-FFF2-40B4-BE49-F238E27FC236}">
                  <a16:creationId xmlns:a16="http://schemas.microsoft.com/office/drawing/2014/main" id="{9B86DBEC-A3FB-456A-9EB0-B8BF8E6E1A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60</a:t>
              </a:r>
            </a:p>
          </p:txBody>
        </p:sp>
        <p:sp>
          <p:nvSpPr>
            <p:cNvPr id="4216" name="Text Box 146">
              <a:extLst>
                <a:ext uri="{FF2B5EF4-FFF2-40B4-BE49-F238E27FC236}">
                  <a16:creationId xmlns:a16="http://schemas.microsoft.com/office/drawing/2014/main" id="{451EC414-FC37-448B-8715-2CF40F9433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70</a:t>
              </a:r>
            </a:p>
          </p:txBody>
        </p:sp>
        <p:sp>
          <p:nvSpPr>
            <p:cNvPr id="4217" name="Text Box 147">
              <a:extLst>
                <a:ext uri="{FF2B5EF4-FFF2-40B4-BE49-F238E27FC236}">
                  <a16:creationId xmlns:a16="http://schemas.microsoft.com/office/drawing/2014/main" id="{F332A2E0-BC8C-4542-B00E-78DC5F372F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80</a:t>
              </a:r>
            </a:p>
          </p:txBody>
        </p:sp>
        <p:sp>
          <p:nvSpPr>
            <p:cNvPr id="4218" name="Text Box 148">
              <a:extLst>
                <a:ext uri="{FF2B5EF4-FFF2-40B4-BE49-F238E27FC236}">
                  <a16:creationId xmlns:a16="http://schemas.microsoft.com/office/drawing/2014/main" id="{AE7506E6-1118-4260-B74E-A43F599B87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368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90</a:t>
              </a:r>
            </a:p>
          </p:txBody>
        </p:sp>
        <p:sp>
          <p:nvSpPr>
            <p:cNvPr id="4219" name="Text Box 149">
              <a:extLst>
                <a:ext uri="{FF2B5EF4-FFF2-40B4-BE49-F238E27FC236}">
                  <a16:creationId xmlns:a16="http://schemas.microsoft.com/office/drawing/2014/main" id="{BF19780F-52DD-4FD8-9E28-2536691D51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689"/>
              <a:ext cx="392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300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4220" name="Text Box 150">
              <a:extLst>
                <a:ext uri="{FF2B5EF4-FFF2-40B4-BE49-F238E27FC236}">
                  <a16:creationId xmlns:a16="http://schemas.microsoft.com/office/drawing/2014/main" id="{4FA6F34B-59E1-495D-86B3-14C4E84611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254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</p:grpSp>
      <p:pic>
        <p:nvPicPr>
          <p:cNvPr id="8352" name="Picture 160">
            <a:extLst>
              <a:ext uri="{FF2B5EF4-FFF2-40B4-BE49-F238E27FC236}">
                <a16:creationId xmlns:a16="http://schemas.microsoft.com/office/drawing/2014/main" id="{0825B882-67B5-45B6-BFBA-8932E52F08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1" y="1371600"/>
            <a:ext cx="1603375" cy="615950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56" name="Picture 164">
            <a:extLst>
              <a:ext uri="{FF2B5EF4-FFF2-40B4-BE49-F238E27FC236}">
                <a16:creationId xmlns:a16="http://schemas.microsoft.com/office/drawing/2014/main" id="{80F090D9-4744-43F9-A208-62AA127F37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1" y="4813300"/>
            <a:ext cx="1622425" cy="6223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57" name="Picture 165">
            <a:extLst>
              <a:ext uri="{FF2B5EF4-FFF2-40B4-BE49-F238E27FC236}">
                <a16:creationId xmlns:a16="http://schemas.microsoft.com/office/drawing/2014/main" id="{B9176552-8D91-4C03-AFDD-42E996236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1" y="5867400"/>
            <a:ext cx="1622425" cy="6223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58" name="Text Box 166">
            <a:extLst>
              <a:ext uri="{FF2B5EF4-FFF2-40B4-BE49-F238E27FC236}">
                <a16:creationId xmlns:a16="http://schemas.microsoft.com/office/drawing/2014/main" id="{486E483A-1E89-4A7D-93DE-247728EDA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044701"/>
            <a:ext cx="2819400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300">
                <a:solidFill>
                  <a:srgbClr val="00CC00"/>
                </a:solidFill>
              </a:rPr>
              <a:t> </a:t>
            </a:r>
            <a:r>
              <a:rPr lang="en-US" altLang="en-US" sz="2300">
                <a:solidFill>
                  <a:srgbClr val="0000FF"/>
                </a:solidFill>
              </a:rPr>
              <a:t>  </a:t>
            </a:r>
            <a:r>
              <a:rPr lang="en-US" altLang="en-US" sz="2300" b="1">
                <a:solidFill>
                  <a:srgbClr val="0000FF"/>
                </a:solidFill>
              </a:rPr>
              <a:t>Tõ sè 4 ë cét 1 theo chiÒu mòi tªn sang ph¶i ®Õn sè 12.</a:t>
            </a:r>
          </a:p>
        </p:txBody>
      </p:sp>
      <p:sp>
        <p:nvSpPr>
          <p:cNvPr id="8359" name="Text Box 167">
            <a:extLst>
              <a:ext uri="{FF2B5EF4-FFF2-40B4-BE49-F238E27FC236}">
                <a16:creationId xmlns:a16="http://schemas.microsoft.com/office/drawing/2014/main" id="{42E122EE-E18D-4E0C-86F1-FE2348F94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200400"/>
            <a:ext cx="27432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300">
                <a:solidFill>
                  <a:srgbClr val="00CC00"/>
                </a:solidFill>
              </a:rPr>
              <a:t> </a:t>
            </a:r>
            <a:r>
              <a:rPr lang="en-US" altLang="en-US" sz="2300">
                <a:solidFill>
                  <a:srgbClr val="0000FF"/>
                </a:solidFill>
              </a:rPr>
              <a:t>  </a:t>
            </a:r>
            <a:r>
              <a:rPr lang="en-US" altLang="en-US" sz="2300" b="1">
                <a:solidFill>
                  <a:srgbClr val="0000FF"/>
                </a:solidFill>
              </a:rPr>
              <a:t>Tõ sè 12 theo chiÒu mòi tªn lªn hµng 1 gÆp sè 3.</a:t>
            </a:r>
          </a:p>
        </p:txBody>
      </p:sp>
      <p:sp>
        <p:nvSpPr>
          <p:cNvPr id="8360" name="Text Box 168">
            <a:extLst>
              <a:ext uri="{FF2B5EF4-FFF2-40B4-BE49-F238E27FC236}">
                <a16:creationId xmlns:a16="http://schemas.microsoft.com/office/drawing/2014/main" id="{AC0D6152-B5C3-4F0F-BFD4-E90A53113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1" y="4419601"/>
            <a:ext cx="1757363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300">
                <a:solidFill>
                  <a:srgbClr val="00CC00"/>
                </a:solidFill>
              </a:rPr>
              <a:t> </a:t>
            </a:r>
            <a:r>
              <a:rPr lang="en-US" altLang="en-US" sz="2300">
                <a:solidFill>
                  <a:srgbClr val="0000FF"/>
                </a:solidFill>
              </a:rPr>
              <a:t>  </a:t>
            </a:r>
            <a:r>
              <a:rPr lang="en-US" altLang="en-US" sz="2300" b="1">
                <a:solidFill>
                  <a:srgbClr val="0000FF"/>
                </a:solidFill>
              </a:rPr>
              <a:t>Ta cã:</a:t>
            </a:r>
          </a:p>
        </p:txBody>
      </p:sp>
      <p:sp>
        <p:nvSpPr>
          <p:cNvPr id="8361" name="Text Box 169">
            <a:extLst>
              <a:ext uri="{FF2B5EF4-FFF2-40B4-BE49-F238E27FC236}">
                <a16:creationId xmlns:a16="http://schemas.microsoft.com/office/drawing/2014/main" id="{F9EC114A-0EE0-4BF6-BD2E-3019782CC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0801" y="5386388"/>
            <a:ext cx="1273105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300" b="1">
                <a:solidFill>
                  <a:srgbClr val="0000FF"/>
                </a:solidFill>
              </a:rPr>
              <a:t>T­¬ng tù:</a:t>
            </a:r>
          </a:p>
        </p:txBody>
      </p:sp>
      <p:sp>
        <p:nvSpPr>
          <p:cNvPr id="8362" name="Rectangle 170">
            <a:extLst>
              <a:ext uri="{FF2B5EF4-FFF2-40B4-BE49-F238E27FC236}">
                <a16:creationId xmlns:a16="http://schemas.microsoft.com/office/drawing/2014/main" id="{B8669720-0281-403E-99C4-9EF180D9F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4100" y="318770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FF"/>
                </a:solidFill>
              </a:rPr>
              <a:t>4</a:t>
            </a:r>
          </a:p>
        </p:txBody>
      </p:sp>
      <p:sp>
        <p:nvSpPr>
          <p:cNvPr id="8363" name="Rectangle 171">
            <a:extLst>
              <a:ext uri="{FF2B5EF4-FFF2-40B4-BE49-F238E27FC236}">
                <a16:creationId xmlns:a16="http://schemas.microsoft.com/office/drawing/2014/main" id="{43FC64C7-7A92-4123-9CEC-6F768978F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317500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8364" name="Rectangle 172">
            <a:extLst>
              <a:ext uri="{FF2B5EF4-FFF2-40B4-BE49-F238E27FC236}">
                <a16:creationId xmlns:a16="http://schemas.microsoft.com/office/drawing/2014/main" id="{84070E7A-B102-4756-B159-6F4B91D1A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134620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9933"/>
                </a:solidFill>
              </a:rPr>
              <a:t>3</a:t>
            </a:r>
          </a:p>
        </p:txBody>
      </p:sp>
      <p:sp>
        <p:nvSpPr>
          <p:cNvPr id="8365" name="Line 173">
            <a:extLst>
              <a:ext uri="{FF2B5EF4-FFF2-40B4-BE49-F238E27FC236}">
                <a16:creationId xmlns:a16="http://schemas.microsoft.com/office/drawing/2014/main" id="{8A1EAB6F-E030-44DF-A87A-9BA4B6330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581400"/>
            <a:ext cx="1371600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367" name="Line 175">
            <a:extLst>
              <a:ext uri="{FF2B5EF4-FFF2-40B4-BE49-F238E27FC236}">
                <a16:creationId xmlns:a16="http://schemas.microsoft.com/office/drawing/2014/main" id="{15F5E67B-3AEB-4DB7-B6B4-E4522B7C31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71938" y="1571625"/>
            <a:ext cx="0" cy="175260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368" name="Rectangle 176">
            <a:extLst>
              <a:ext uri="{FF2B5EF4-FFF2-40B4-BE49-F238E27FC236}">
                <a16:creationId xmlns:a16="http://schemas.microsoft.com/office/drawing/2014/main" id="{96AD5F2D-6AD4-4E76-8EEF-8FBBCEC5D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25" y="273685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FF"/>
                </a:solidFill>
              </a:rPr>
              <a:t>3</a:t>
            </a:r>
          </a:p>
        </p:txBody>
      </p:sp>
      <p:sp>
        <p:nvSpPr>
          <p:cNvPr id="8369" name="Rectangle 177">
            <a:extLst>
              <a:ext uri="{FF2B5EF4-FFF2-40B4-BE49-F238E27FC236}">
                <a16:creationId xmlns:a16="http://schemas.microsoft.com/office/drawing/2014/main" id="{03A7AA72-0794-41C2-BFED-CA17CE645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7663" y="272415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8370" name="Line 178">
            <a:extLst>
              <a:ext uri="{FF2B5EF4-FFF2-40B4-BE49-F238E27FC236}">
                <a16:creationId xmlns:a16="http://schemas.microsoft.com/office/drawing/2014/main" id="{606996F0-FFEF-44CE-8792-4BDE91CD88D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6038" y="3101975"/>
            <a:ext cx="1909762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371" name="Rectangle 179">
            <a:extLst>
              <a:ext uri="{FF2B5EF4-FFF2-40B4-BE49-F238E27FC236}">
                <a16:creationId xmlns:a16="http://schemas.microsoft.com/office/drawing/2014/main" id="{2C80AE7C-5207-4625-8AD4-E4CFD2F97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1357313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9933"/>
                </a:solidFill>
              </a:rPr>
              <a:t>4</a:t>
            </a:r>
          </a:p>
        </p:txBody>
      </p:sp>
      <p:sp>
        <p:nvSpPr>
          <p:cNvPr id="8372" name="Line 180">
            <a:extLst>
              <a:ext uri="{FF2B5EF4-FFF2-40B4-BE49-F238E27FC236}">
                <a16:creationId xmlns:a16="http://schemas.microsoft.com/office/drawing/2014/main" id="{C9410652-B893-4AFB-97F1-BF9E6C72AD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43425" y="1582738"/>
            <a:ext cx="0" cy="1236662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8" grpId="0"/>
      <p:bldP spid="8359" grpId="0"/>
      <p:bldP spid="8360" grpId="0"/>
      <p:bldP spid="8361" grpId="0"/>
      <p:bldP spid="8362" grpId="0" animBg="1"/>
      <p:bldP spid="8363" grpId="0" animBg="1"/>
      <p:bldP spid="8364" grpId="0" animBg="1"/>
      <p:bldP spid="8368" grpId="0" animBg="1"/>
      <p:bldP spid="8369" grpId="0" animBg="1"/>
      <p:bldP spid="83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">
            <a:extLst>
              <a:ext uri="{FF2B5EF4-FFF2-40B4-BE49-F238E27FC236}">
                <a16:creationId xmlns:a16="http://schemas.microsoft.com/office/drawing/2014/main" id="{3090AC78-3100-47CC-AC07-8C22BAE2503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0" y="523876"/>
            <a:ext cx="20574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9999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Bµi tËp</a:t>
            </a:r>
          </a:p>
        </p:txBody>
      </p:sp>
      <p:sp>
        <p:nvSpPr>
          <p:cNvPr id="5124" name="WordArt 4">
            <a:extLst>
              <a:ext uri="{FF2B5EF4-FFF2-40B4-BE49-F238E27FC236}">
                <a16:creationId xmlns:a16="http://schemas.microsoft.com/office/drawing/2014/main" id="{5EFA24A9-A83D-438B-B796-4DE6042C901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71763" y="1200150"/>
            <a:ext cx="762000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u="sng" kern="10" dirty="0" err="1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kern="10" dirty="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u="sng" kern="10" dirty="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.VnKoala"/>
              </a:rPr>
              <a:t>: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1D22C690-613A-478B-95FC-7C2EDBFF5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39" y="1143001"/>
            <a:ext cx="6478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i="1">
                <a:solidFill>
                  <a:srgbClr val="009900"/>
                </a:solidFill>
              </a:rPr>
              <a:t>Dïng b¶ng chia ®Ó ®iÒn sè thÝch hîp vµo « trèng: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FB90C787-D03A-4224-925A-A080127233C4}"/>
              </a:ext>
            </a:extLst>
          </p:cNvPr>
          <p:cNvGrpSpPr>
            <a:grpSpLocks/>
          </p:cNvGrpSpPr>
          <p:nvPr/>
        </p:nvGrpSpPr>
        <p:grpSpPr bwMode="auto">
          <a:xfrm>
            <a:off x="2314576" y="1651000"/>
            <a:ext cx="5032375" cy="5054600"/>
            <a:chOff x="1392" y="775"/>
            <a:chExt cx="3170" cy="3184"/>
          </a:xfrm>
        </p:grpSpPr>
        <p:sp>
          <p:nvSpPr>
            <p:cNvPr id="5294" name="Rectangle 7">
              <a:extLst>
                <a:ext uri="{FF2B5EF4-FFF2-40B4-BE49-F238E27FC236}">
                  <a16:creationId xmlns:a16="http://schemas.microsoft.com/office/drawing/2014/main" id="{8E3A0120-2336-4362-AC81-BF2849435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" y="780"/>
              <a:ext cx="3167" cy="31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295" name="Line 8">
              <a:extLst>
                <a:ext uri="{FF2B5EF4-FFF2-40B4-BE49-F238E27FC236}">
                  <a16:creationId xmlns:a16="http://schemas.microsoft.com/office/drawing/2014/main" id="{AFB91977-F5C0-45F1-A090-C7CD49D885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7" y="775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296" name="Line 9">
              <a:extLst>
                <a:ext uri="{FF2B5EF4-FFF2-40B4-BE49-F238E27FC236}">
                  <a16:creationId xmlns:a16="http://schemas.microsoft.com/office/drawing/2014/main" id="{5C76A85E-2CF4-4626-9D74-C4346B2D3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5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297" name="Line 10">
              <a:extLst>
                <a:ext uri="{FF2B5EF4-FFF2-40B4-BE49-F238E27FC236}">
                  <a16:creationId xmlns:a16="http://schemas.microsoft.com/office/drawing/2014/main" id="{0BE3C43B-D024-4E5B-9A3F-76568FB9E5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3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3" name="Line 11">
              <a:extLst>
                <a:ext uri="{FF2B5EF4-FFF2-40B4-BE49-F238E27FC236}">
                  <a16:creationId xmlns:a16="http://schemas.microsoft.com/office/drawing/2014/main" id="{3C6C228C-D602-433F-89DE-8DFCFE2E6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1" y="78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" name="Line 12">
              <a:extLst>
                <a:ext uri="{FF2B5EF4-FFF2-40B4-BE49-F238E27FC236}">
                  <a16:creationId xmlns:a16="http://schemas.microsoft.com/office/drawing/2014/main" id="{A41CA05E-337A-4E3D-8CD1-2A20334EE6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1" y="775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" name="Line 13">
              <a:extLst>
                <a:ext uri="{FF2B5EF4-FFF2-40B4-BE49-F238E27FC236}">
                  <a16:creationId xmlns:a16="http://schemas.microsoft.com/office/drawing/2014/main" id="{2DA930B4-A9E8-44BE-9392-CB1CD238C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9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6" name="Line 14">
              <a:extLst>
                <a:ext uri="{FF2B5EF4-FFF2-40B4-BE49-F238E27FC236}">
                  <a16:creationId xmlns:a16="http://schemas.microsoft.com/office/drawing/2014/main" id="{BCAC4B4D-B826-40E1-8426-28F054C92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7" y="782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" name="Line 15">
              <a:extLst>
                <a:ext uri="{FF2B5EF4-FFF2-40B4-BE49-F238E27FC236}">
                  <a16:creationId xmlns:a16="http://schemas.microsoft.com/office/drawing/2014/main" id="{36A62866-13A6-4ECD-A095-5DC7490B3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5" y="78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8" name="Line 16">
              <a:extLst>
                <a:ext uri="{FF2B5EF4-FFF2-40B4-BE49-F238E27FC236}">
                  <a16:creationId xmlns:a16="http://schemas.microsoft.com/office/drawing/2014/main" id="{EADEEE14-4632-4082-9464-FA9F6EBD26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5" y="777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304" name="Line 17">
              <a:extLst>
                <a:ext uri="{FF2B5EF4-FFF2-40B4-BE49-F238E27FC236}">
                  <a16:creationId xmlns:a16="http://schemas.microsoft.com/office/drawing/2014/main" id="{0CF5EF95-33AC-4AE9-B307-E39E548999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3" y="784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9" name="Line 18">
              <a:extLst>
                <a:ext uri="{FF2B5EF4-FFF2-40B4-BE49-F238E27FC236}">
                  <a16:creationId xmlns:a16="http://schemas.microsoft.com/office/drawing/2014/main" id="{5C72BCAF-0468-4B49-B168-881171B3D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1" y="784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0" name="Line 19">
              <a:extLst>
                <a:ext uri="{FF2B5EF4-FFF2-40B4-BE49-F238E27FC236}">
                  <a16:creationId xmlns:a16="http://schemas.microsoft.com/office/drawing/2014/main" id="{C5B62C0B-664B-4157-8E2C-1BA7760420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9" y="791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1" name="Line 20">
              <a:extLst>
                <a:ext uri="{FF2B5EF4-FFF2-40B4-BE49-F238E27FC236}">
                  <a16:creationId xmlns:a16="http://schemas.microsoft.com/office/drawing/2014/main" id="{BA55613D-E3D9-4D03-AE8F-63652E0E2B0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-51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2" name="Line 21">
              <a:extLst>
                <a:ext uri="{FF2B5EF4-FFF2-40B4-BE49-F238E27FC236}">
                  <a16:creationId xmlns:a16="http://schemas.microsoft.com/office/drawing/2014/main" id="{12E740AA-96C8-46AC-B24E-AB46C654A06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-228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3" name="Line 22">
              <a:extLst>
                <a:ext uri="{FF2B5EF4-FFF2-40B4-BE49-F238E27FC236}">
                  <a16:creationId xmlns:a16="http://schemas.microsoft.com/office/drawing/2014/main" id="{C5183024-5707-450E-92B2-FE03A67B0C1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57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4" name="Line 23">
              <a:extLst>
                <a:ext uri="{FF2B5EF4-FFF2-40B4-BE49-F238E27FC236}">
                  <a16:creationId xmlns:a16="http://schemas.microsoft.com/office/drawing/2014/main" id="{92277F6F-57B7-4236-903D-7F7553391C2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348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5" name="Line 24">
              <a:extLst>
                <a:ext uri="{FF2B5EF4-FFF2-40B4-BE49-F238E27FC236}">
                  <a16:creationId xmlns:a16="http://schemas.microsoft.com/office/drawing/2014/main" id="{D09DE89E-658A-4F75-B4B3-916F95DA072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633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6" name="Line 25">
              <a:extLst>
                <a:ext uri="{FF2B5EF4-FFF2-40B4-BE49-F238E27FC236}">
                  <a16:creationId xmlns:a16="http://schemas.microsoft.com/office/drawing/2014/main" id="{567E672F-9693-4C78-A480-BDD45158BB4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924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7" name="Line 26">
              <a:extLst>
                <a:ext uri="{FF2B5EF4-FFF2-40B4-BE49-F238E27FC236}">
                  <a16:creationId xmlns:a16="http://schemas.microsoft.com/office/drawing/2014/main" id="{B9466695-783E-4ECA-A90B-B55E243ABBC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1209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" name="Line 27">
              <a:extLst>
                <a:ext uri="{FF2B5EF4-FFF2-40B4-BE49-F238E27FC236}">
                  <a16:creationId xmlns:a16="http://schemas.microsoft.com/office/drawing/2014/main" id="{071FFC37-5570-4669-A3A9-CD322337DA3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1500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9" name="Line 28">
              <a:extLst>
                <a:ext uri="{FF2B5EF4-FFF2-40B4-BE49-F238E27FC236}">
                  <a16:creationId xmlns:a16="http://schemas.microsoft.com/office/drawing/2014/main" id="{6EBB7A8E-DF20-4665-8E2E-FA474AD0530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1785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20" name="Line 29">
              <a:extLst>
                <a:ext uri="{FF2B5EF4-FFF2-40B4-BE49-F238E27FC236}">
                  <a16:creationId xmlns:a16="http://schemas.microsoft.com/office/drawing/2014/main" id="{0E49F53D-21AD-49BF-B436-50C9C81D6A4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976" y="2076"/>
              <a:ext cx="0" cy="316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</p:grpSp>
      <p:grpSp>
        <p:nvGrpSpPr>
          <p:cNvPr id="5126" name="Group 30">
            <a:extLst>
              <a:ext uri="{FF2B5EF4-FFF2-40B4-BE49-F238E27FC236}">
                <a16:creationId xmlns:a16="http://schemas.microsoft.com/office/drawing/2014/main" id="{0B351EAD-DAC7-4750-987C-436FDFAD6823}"/>
              </a:ext>
            </a:extLst>
          </p:cNvPr>
          <p:cNvGrpSpPr>
            <a:grpSpLocks/>
          </p:cNvGrpSpPr>
          <p:nvPr/>
        </p:nvGrpSpPr>
        <p:grpSpPr bwMode="auto">
          <a:xfrm>
            <a:off x="2843213" y="1673225"/>
            <a:ext cx="4500562" cy="476250"/>
            <a:chOff x="1734" y="816"/>
            <a:chExt cx="2835" cy="300"/>
          </a:xfrm>
        </p:grpSpPr>
        <p:sp>
          <p:nvSpPr>
            <p:cNvPr id="5284" name="Text Box 31">
              <a:extLst>
                <a:ext uri="{FF2B5EF4-FFF2-40B4-BE49-F238E27FC236}">
                  <a16:creationId xmlns:a16="http://schemas.microsoft.com/office/drawing/2014/main" id="{BF51DC0A-A824-423D-8147-CF694C87C4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4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1</a:t>
              </a:r>
            </a:p>
          </p:txBody>
        </p:sp>
        <p:sp>
          <p:nvSpPr>
            <p:cNvPr id="5285" name="Text Box 32">
              <a:extLst>
                <a:ext uri="{FF2B5EF4-FFF2-40B4-BE49-F238E27FC236}">
                  <a16:creationId xmlns:a16="http://schemas.microsoft.com/office/drawing/2014/main" id="{21EB56F4-0C38-48F1-A1A0-09CF181662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5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2</a:t>
              </a:r>
            </a:p>
          </p:txBody>
        </p:sp>
        <p:sp>
          <p:nvSpPr>
            <p:cNvPr id="21" name="Text Box 33">
              <a:extLst>
                <a:ext uri="{FF2B5EF4-FFF2-40B4-BE49-F238E27FC236}">
                  <a16:creationId xmlns:a16="http://schemas.microsoft.com/office/drawing/2014/main" id="{898E9799-3590-404B-A221-3A87CF689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9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3</a:t>
              </a:r>
            </a:p>
          </p:txBody>
        </p:sp>
        <p:sp>
          <p:nvSpPr>
            <p:cNvPr id="22" name="Text Box 34">
              <a:extLst>
                <a:ext uri="{FF2B5EF4-FFF2-40B4-BE49-F238E27FC236}">
                  <a16:creationId xmlns:a16="http://schemas.microsoft.com/office/drawing/2014/main" id="{8FDB47B3-14D7-45EC-A45F-A8A1FF19CC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0" y="81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4</a:t>
              </a:r>
            </a:p>
          </p:txBody>
        </p:sp>
        <p:sp>
          <p:nvSpPr>
            <p:cNvPr id="23" name="Text Box 35">
              <a:extLst>
                <a:ext uri="{FF2B5EF4-FFF2-40B4-BE49-F238E27FC236}">
                  <a16:creationId xmlns:a16="http://schemas.microsoft.com/office/drawing/2014/main" id="{5D8D43F6-1228-43C5-A3B6-D9B1155781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8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5</a:t>
              </a:r>
            </a:p>
          </p:txBody>
        </p:sp>
        <p:sp>
          <p:nvSpPr>
            <p:cNvPr id="24" name="Text Box 36">
              <a:extLst>
                <a:ext uri="{FF2B5EF4-FFF2-40B4-BE49-F238E27FC236}">
                  <a16:creationId xmlns:a16="http://schemas.microsoft.com/office/drawing/2014/main" id="{5988171D-286F-4AEC-8EAB-934160B4B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9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6</a:t>
              </a:r>
            </a:p>
          </p:txBody>
        </p:sp>
        <p:sp>
          <p:nvSpPr>
            <p:cNvPr id="25" name="Text Box 37">
              <a:extLst>
                <a:ext uri="{FF2B5EF4-FFF2-40B4-BE49-F238E27FC236}">
                  <a16:creationId xmlns:a16="http://schemas.microsoft.com/office/drawing/2014/main" id="{555F792C-9773-41FA-A629-0E6AEEA1B0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3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7</a:t>
              </a:r>
            </a:p>
          </p:txBody>
        </p:sp>
        <p:sp>
          <p:nvSpPr>
            <p:cNvPr id="26" name="Text Box 38">
              <a:extLst>
                <a:ext uri="{FF2B5EF4-FFF2-40B4-BE49-F238E27FC236}">
                  <a16:creationId xmlns:a16="http://schemas.microsoft.com/office/drawing/2014/main" id="{3A3D1695-AFEE-46F7-AE2F-3A8CA68502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4" y="82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8</a:t>
              </a:r>
            </a:p>
          </p:txBody>
        </p:sp>
        <p:sp>
          <p:nvSpPr>
            <p:cNvPr id="5292" name="Text Box 39">
              <a:extLst>
                <a:ext uri="{FF2B5EF4-FFF2-40B4-BE49-F238E27FC236}">
                  <a16:creationId xmlns:a16="http://schemas.microsoft.com/office/drawing/2014/main" id="{65605C4E-0618-4D47-A5CF-A79FDF97DF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4" y="82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9</a:t>
              </a:r>
            </a:p>
          </p:txBody>
        </p:sp>
        <p:sp>
          <p:nvSpPr>
            <p:cNvPr id="5293" name="Text Box 40">
              <a:extLst>
                <a:ext uri="{FF2B5EF4-FFF2-40B4-BE49-F238E27FC236}">
                  <a16:creationId xmlns:a16="http://schemas.microsoft.com/office/drawing/2014/main" id="{D9D4373A-CE8B-40C3-B3E8-895A5D592A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1" y="82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339933"/>
                  </a:solidFill>
                </a:rPr>
                <a:t>10</a:t>
              </a:r>
            </a:p>
          </p:txBody>
        </p:sp>
      </p:grpSp>
      <p:grpSp>
        <p:nvGrpSpPr>
          <p:cNvPr id="5127" name="Group 41">
            <a:extLst>
              <a:ext uri="{FF2B5EF4-FFF2-40B4-BE49-F238E27FC236}">
                <a16:creationId xmlns:a16="http://schemas.microsoft.com/office/drawing/2014/main" id="{954D7B67-85A5-4012-A733-9402C3225D78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130425"/>
            <a:ext cx="488950" cy="4572000"/>
            <a:chOff x="1383" y="1104"/>
            <a:chExt cx="308" cy="2880"/>
          </a:xfrm>
        </p:grpSpPr>
        <p:sp>
          <p:nvSpPr>
            <p:cNvPr id="27" name="Text Box 42">
              <a:extLst>
                <a:ext uri="{FF2B5EF4-FFF2-40B4-BE49-F238E27FC236}">
                  <a16:creationId xmlns:a16="http://schemas.microsoft.com/office/drawing/2014/main" id="{1C7519B5-B4D1-49E5-86DD-367F28AB0A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110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1</a:t>
              </a:r>
            </a:p>
          </p:txBody>
        </p:sp>
        <p:sp>
          <p:nvSpPr>
            <p:cNvPr id="28" name="Text Box 43">
              <a:extLst>
                <a:ext uri="{FF2B5EF4-FFF2-40B4-BE49-F238E27FC236}">
                  <a16:creationId xmlns:a16="http://schemas.microsoft.com/office/drawing/2014/main" id="{CA1F5F31-1B93-4A79-AE6C-FBDFA98EAD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0" y="139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2</a:t>
              </a:r>
            </a:p>
          </p:txBody>
        </p:sp>
        <p:sp>
          <p:nvSpPr>
            <p:cNvPr id="29" name="Text Box 44">
              <a:extLst>
                <a:ext uri="{FF2B5EF4-FFF2-40B4-BE49-F238E27FC236}">
                  <a16:creationId xmlns:a16="http://schemas.microsoft.com/office/drawing/2014/main" id="{7E812742-370C-4EF5-A1AE-891050D0DB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7" y="168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3</a:t>
              </a:r>
            </a:p>
          </p:txBody>
        </p:sp>
        <p:sp>
          <p:nvSpPr>
            <p:cNvPr id="30" name="Text Box 45">
              <a:extLst>
                <a:ext uri="{FF2B5EF4-FFF2-40B4-BE49-F238E27FC236}">
                  <a16:creationId xmlns:a16="http://schemas.microsoft.com/office/drawing/2014/main" id="{A95529A6-796A-4771-9500-DE1D2E59AD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" y="196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4</a:t>
              </a:r>
            </a:p>
          </p:txBody>
        </p:sp>
        <p:sp>
          <p:nvSpPr>
            <p:cNvPr id="31" name="Text Box 46">
              <a:extLst>
                <a:ext uri="{FF2B5EF4-FFF2-40B4-BE49-F238E27FC236}">
                  <a16:creationId xmlns:a16="http://schemas.microsoft.com/office/drawing/2014/main" id="{16694A0C-C06C-48BE-AEF8-D48B833676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225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5</a:t>
              </a:r>
            </a:p>
          </p:txBody>
        </p:sp>
        <p:sp>
          <p:nvSpPr>
            <p:cNvPr id="32" name="Text Box 47">
              <a:extLst>
                <a:ext uri="{FF2B5EF4-FFF2-40B4-BE49-F238E27FC236}">
                  <a16:creationId xmlns:a16="http://schemas.microsoft.com/office/drawing/2014/main" id="{AC55D2CE-8D95-4528-96CD-6B6257A63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0" y="254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6</a:t>
              </a:r>
            </a:p>
          </p:txBody>
        </p:sp>
        <p:sp>
          <p:nvSpPr>
            <p:cNvPr id="5280" name="Text Box 48">
              <a:extLst>
                <a:ext uri="{FF2B5EF4-FFF2-40B4-BE49-F238E27FC236}">
                  <a16:creationId xmlns:a16="http://schemas.microsoft.com/office/drawing/2014/main" id="{2C93FB1B-E31D-4987-928C-A7D4A1516F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6" y="283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7</a:t>
              </a:r>
            </a:p>
          </p:txBody>
        </p:sp>
        <p:sp>
          <p:nvSpPr>
            <p:cNvPr id="5281" name="Text Box 49">
              <a:extLst>
                <a:ext uri="{FF2B5EF4-FFF2-40B4-BE49-F238E27FC236}">
                  <a16:creationId xmlns:a16="http://schemas.microsoft.com/office/drawing/2014/main" id="{67A91BF2-8C44-4214-A5CE-4E24194AED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312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8</a:t>
              </a:r>
            </a:p>
          </p:txBody>
        </p:sp>
        <p:sp>
          <p:nvSpPr>
            <p:cNvPr id="5282" name="Text Box 50">
              <a:extLst>
                <a:ext uri="{FF2B5EF4-FFF2-40B4-BE49-F238E27FC236}">
                  <a16:creationId xmlns:a16="http://schemas.microsoft.com/office/drawing/2014/main" id="{458FD94F-ADAE-4547-8024-9FE03FCBF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5" y="34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9</a:t>
              </a:r>
            </a:p>
          </p:txBody>
        </p:sp>
        <p:sp>
          <p:nvSpPr>
            <p:cNvPr id="5283" name="Text Box 51">
              <a:extLst>
                <a:ext uri="{FF2B5EF4-FFF2-40B4-BE49-F238E27FC236}">
                  <a16:creationId xmlns:a16="http://schemas.microsoft.com/office/drawing/2014/main" id="{7161A588-01A1-4BFE-A6A4-C7EE838D40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3" y="369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CC00FF"/>
                  </a:solidFill>
                </a:rPr>
                <a:t>10</a:t>
              </a:r>
            </a:p>
          </p:txBody>
        </p:sp>
      </p:grpSp>
      <p:sp>
        <p:nvSpPr>
          <p:cNvPr id="5128" name="Text Box 52">
            <a:extLst>
              <a:ext uri="{FF2B5EF4-FFF2-40B4-BE49-F238E27FC236}">
                <a16:creationId xmlns:a16="http://schemas.microsoft.com/office/drawing/2014/main" id="{4F3810D8-2144-4450-AFD9-009DD571B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51" y="1639888"/>
            <a:ext cx="3032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3300"/>
                </a:solidFill>
              </a:rPr>
              <a:t>:</a:t>
            </a:r>
          </a:p>
        </p:txBody>
      </p:sp>
      <p:grpSp>
        <p:nvGrpSpPr>
          <p:cNvPr id="5129" name="Group 53">
            <a:extLst>
              <a:ext uri="{FF2B5EF4-FFF2-40B4-BE49-F238E27FC236}">
                <a16:creationId xmlns:a16="http://schemas.microsoft.com/office/drawing/2014/main" id="{7D0AC726-FED3-4B1E-BD1B-C1827FBC012F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117726"/>
            <a:ext cx="4675188" cy="4562475"/>
            <a:chOff x="1671" y="1096"/>
            <a:chExt cx="2945" cy="2874"/>
          </a:xfrm>
        </p:grpSpPr>
        <p:sp>
          <p:nvSpPr>
            <p:cNvPr id="5174" name="Text Box 54">
              <a:extLst>
                <a:ext uri="{FF2B5EF4-FFF2-40B4-BE49-F238E27FC236}">
                  <a16:creationId xmlns:a16="http://schemas.microsoft.com/office/drawing/2014/main" id="{F437FBC9-CB5E-4968-AEAC-A001A66AC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5175" name="Text Box 55">
              <a:extLst>
                <a:ext uri="{FF2B5EF4-FFF2-40B4-BE49-F238E27FC236}">
                  <a16:creationId xmlns:a16="http://schemas.microsoft.com/office/drawing/2014/main" id="{465F8171-1BCB-40F6-9F6D-0095A2D887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5176" name="Text Box 56">
              <a:extLst>
                <a:ext uri="{FF2B5EF4-FFF2-40B4-BE49-F238E27FC236}">
                  <a16:creationId xmlns:a16="http://schemas.microsoft.com/office/drawing/2014/main" id="{8DDCE18D-80E2-40BE-B340-9CA40A372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2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5177" name="Text Box 57">
              <a:extLst>
                <a:ext uri="{FF2B5EF4-FFF2-40B4-BE49-F238E27FC236}">
                  <a16:creationId xmlns:a16="http://schemas.microsoft.com/office/drawing/2014/main" id="{ABCF9CF8-0609-46DE-8E1A-565A9CFE6E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3" y="109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5178" name="Text Box 58">
              <a:extLst>
                <a:ext uri="{FF2B5EF4-FFF2-40B4-BE49-F238E27FC236}">
                  <a16:creationId xmlns:a16="http://schemas.microsoft.com/office/drawing/2014/main" id="{88A1036F-C56A-4139-B32E-E418331315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1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5179" name="Text Box 59">
              <a:extLst>
                <a:ext uri="{FF2B5EF4-FFF2-40B4-BE49-F238E27FC236}">
                  <a16:creationId xmlns:a16="http://schemas.microsoft.com/office/drawing/2014/main" id="{2AE0753E-5945-46F3-9946-C5DD84A776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2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5180" name="Text Box 60">
              <a:extLst>
                <a:ext uri="{FF2B5EF4-FFF2-40B4-BE49-F238E27FC236}">
                  <a16:creationId xmlns:a16="http://schemas.microsoft.com/office/drawing/2014/main" id="{0AF19BD9-EAA6-48B5-B92C-9925CA21BE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6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5181" name="Text Box 61">
              <a:extLst>
                <a:ext uri="{FF2B5EF4-FFF2-40B4-BE49-F238E27FC236}">
                  <a16:creationId xmlns:a16="http://schemas.microsoft.com/office/drawing/2014/main" id="{3F687EE6-4206-4ED5-ADB6-B9B644B7CD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7" y="110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5182" name="Text Box 62">
              <a:extLst>
                <a:ext uri="{FF2B5EF4-FFF2-40B4-BE49-F238E27FC236}">
                  <a16:creationId xmlns:a16="http://schemas.microsoft.com/office/drawing/2014/main" id="{6F3BADB7-9E01-4F7E-8040-B2E3983FF8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7" y="11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5183" name="Text Box 63">
              <a:extLst>
                <a:ext uri="{FF2B5EF4-FFF2-40B4-BE49-F238E27FC236}">
                  <a16:creationId xmlns:a16="http://schemas.microsoft.com/office/drawing/2014/main" id="{909B30AE-29F3-4F55-B227-86C3CFEC4E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110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5184" name="Text Box 64">
              <a:extLst>
                <a:ext uri="{FF2B5EF4-FFF2-40B4-BE49-F238E27FC236}">
                  <a16:creationId xmlns:a16="http://schemas.microsoft.com/office/drawing/2014/main" id="{184B5C11-96CD-4D51-BA07-993EF81D3B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5185" name="Text Box 65">
              <a:extLst>
                <a:ext uri="{FF2B5EF4-FFF2-40B4-BE49-F238E27FC236}">
                  <a16:creationId xmlns:a16="http://schemas.microsoft.com/office/drawing/2014/main" id="{C7B8685D-179E-4491-B3D2-B6AD5BAF74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5186" name="Text Box 66">
              <a:extLst>
                <a:ext uri="{FF2B5EF4-FFF2-40B4-BE49-F238E27FC236}">
                  <a16:creationId xmlns:a16="http://schemas.microsoft.com/office/drawing/2014/main" id="{C46815E7-B457-4496-A623-22D9CB08E0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2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5187" name="Text Box 67">
              <a:extLst>
                <a:ext uri="{FF2B5EF4-FFF2-40B4-BE49-F238E27FC236}">
                  <a16:creationId xmlns:a16="http://schemas.microsoft.com/office/drawing/2014/main" id="{17845DA8-8D0E-4521-BD38-6F5CCB8159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3" y="138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5188" name="Text Box 68">
              <a:extLst>
                <a:ext uri="{FF2B5EF4-FFF2-40B4-BE49-F238E27FC236}">
                  <a16:creationId xmlns:a16="http://schemas.microsoft.com/office/drawing/2014/main" id="{CD95CDBF-88D6-443F-AD5D-9CF991BDE3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5189" name="Text Box 69">
              <a:extLst>
                <a:ext uri="{FF2B5EF4-FFF2-40B4-BE49-F238E27FC236}">
                  <a16:creationId xmlns:a16="http://schemas.microsoft.com/office/drawing/2014/main" id="{DDA5F2EB-5AE7-4C9E-AF98-781A1D8E6F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9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5190" name="Text Box 70">
              <a:extLst>
                <a:ext uri="{FF2B5EF4-FFF2-40B4-BE49-F238E27FC236}">
                  <a16:creationId xmlns:a16="http://schemas.microsoft.com/office/drawing/2014/main" id="{85789C40-E964-4D60-B8B7-4CCE163228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14</a:t>
              </a:r>
            </a:p>
          </p:txBody>
        </p:sp>
        <p:sp>
          <p:nvSpPr>
            <p:cNvPr id="5191" name="Text Box 71">
              <a:extLst>
                <a:ext uri="{FF2B5EF4-FFF2-40B4-BE49-F238E27FC236}">
                  <a16:creationId xmlns:a16="http://schemas.microsoft.com/office/drawing/2014/main" id="{8B25CF13-6747-4174-BAAF-88B797B9EA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139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16</a:t>
              </a:r>
            </a:p>
          </p:txBody>
        </p:sp>
        <p:sp>
          <p:nvSpPr>
            <p:cNvPr id="5192" name="Text Box 72">
              <a:extLst>
                <a:ext uri="{FF2B5EF4-FFF2-40B4-BE49-F238E27FC236}">
                  <a16:creationId xmlns:a16="http://schemas.microsoft.com/office/drawing/2014/main" id="{A932325C-52AF-4AE8-897A-930AD77F0A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39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5193" name="Text Box 73">
              <a:extLst>
                <a:ext uri="{FF2B5EF4-FFF2-40B4-BE49-F238E27FC236}">
                  <a16:creationId xmlns:a16="http://schemas.microsoft.com/office/drawing/2014/main" id="{E77C1C9C-06B8-4CB1-8C9A-A92757DD6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139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5194" name="Text Box 74">
              <a:extLst>
                <a:ext uri="{FF2B5EF4-FFF2-40B4-BE49-F238E27FC236}">
                  <a16:creationId xmlns:a16="http://schemas.microsoft.com/office/drawing/2014/main" id="{B2908D0D-E32C-4AA2-926E-783FD60713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16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5195" name="Text Box 75">
              <a:extLst>
                <a:ext uri="{FF2B5EF4-FFF2-40B4-BE49-F238E27FC236}">
                  <a16:creationId xmlns:a16="http://schemas.microsoft.com/office/drawing/2014/main" id="{7B40C2EA-B31D-416F-9DF7-1E657D1450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6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5196" name="Text Box 76">
              <a:extLst>
                <a:ext uri="{FF2B5EF4-FFF2-40B4-BE49-F238E27FC236}">
                  <a16:creationId xmlns:a16="http://schemas.microsoft.com/office/drawing/2014/main" id="{E1E03997-AF7F-4414-BFD0-2A8CC1A0FD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2" y="16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5197" name="Text Box 77">
              <a:extLst>
                <a:ext uri="{FF2B5EF4-FFF2-40B4-BE49-F238E27FC236}">
                  <a16:creationId xmlns:a16="http://schemas.microsoft.com/office/drawing/2014/main" id="{77C5A1B0-1F30-4098-B3E1-7433188197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8" y="167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5198" name="Text Box 78">
              <a:extLst>
                <a:ext uri="{FF2B5EF4-FFF2-40B4-BE49-F238E27FC236}">
                  <a16:creationId xmlns:a16="http://schemas.microsoft.com/office/drawing/2014/main" id="{68438626-A28D-4DB2-A8F4-1FEEE5AAED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15</a:t>
              </a:r>
            </a:p>
          </p:txBody>
        </p:sp>
        <p:sp>
          <p:nvSpPr>
            <p:cNvPr id="5199" name="Text Box 79">
              <a:extLst>
                <a:ext uri="{FF2B5EF4-FFF2-40B4-BE49-F238E27FC236}">
                  <a16:creationId xmlns:a16="http://schemas.microsoft.com/office/drawing/2014/main" id="{3A93EA7F-681C-4FAD-BC5A-487E95B0B5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7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5200" name="Text Box 80">
              <a:extLst>
                <a:ext uri="{FF2B5EF4-FFF2-40B4-BE49-F238E27FC236}">
                  <a16:creationId xmlns:a16="http://schemas.microsoft.com/office/drawing/2014/main" id="{60EB2DD1-A917-4820-A2B7-22AC391FF6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1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21</a:t>
              </a:r>
            </a:p>
          </p:txBody>
        </p:sp>
        <p:sp>
          <p:nvSpPr>
            <p:cNvPr id="5201" name="Text Box 81">
              <a:extLst>
                <a:ext uri="{FF2B5EF4-FFF2-40B4-BE49-F238E27FC236}">
                  <a16:creationId xmlns:a16="http://schemas.microsoft.com/office/drawing/2014/main" id="{C87B5A17-5F16-4BAE-982D-CFEEF89464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2" y="168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5202" name="Text Box 82">
              <a:extLst>
                <a:ext uri="{FF2B5EF4-FFF2-40B4-BE49-F238E27FC236}">
                  <a16:creationId xmlns:a16="http://schemas.microsoft.com/office/drawing/2014/main" id="{4E6C7DBF-8625-417E-A259-2D499AA336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2" y="168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27</a:t>
              </a:r>
            </a:p>
          </p:txBody>
        </p:sp>
        <p:sp>
          <p:nvSpPr>
            <p:cNvPr id="5203" name="Text Box 83">
              <a:extLst>
                <a:ext uri="{FF2B5EF4-FFF2-40B4-BE49-F238E27FC236}">
                  <a16:creationId xmlns:a16="http://schemas.microsoft.com/office/drawing/2014/main" id="{631FF98C-062B-4702-A215-75601A1AE1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168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5204" name="Text Box 84">
              <a:extLst>
                <a:ext uri="{FF2B5EF4-FFF2-40B4-BE49-F238E27FC236}">
                  <a16:creationId xmlns:a16="http://schemas.microsoft.com/office/drawing/2014/main" id="{4E1B4CDA-6ACD-4F5F-AD7D-1BB507CA39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196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5205" name="Text Box 85">
              <a:extLst>
                <a:ext uri="{FF2B5EF4-FFF2-40B4-BE49-F238E27FC236}">
                  <a16:creationId xmlns:a16="http://schemas.microsoft.com/office/drawing/2014/main" id="{1B021B20-7284-4B0F-B375-AE40F31B19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1" y="1960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5206" name="Text Box 86">
              <a:extLst>
                <a:ext uri="{FF2B5EF4-FFF2-40B4-BE49-F238E27FC236}">
                  <a16:creationId xmlns:a16="http://schemas.microsoft.com/office/drawing/2014/main" id="{9A597959-AD73-46BD-B7E9-F269985BA7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19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5207" name="Text Box 87">
              <a:extLst>
                <a:ext uri="{FF2B5EF4-FFF2-40B4-BE49-F238E27FC236}">
                  <a16:creationId xmlns:a16="http://schemas.microsoft.com/office/drawing/2014/main" id="{EA60E428-FF03-40A2-B512-CD99C8081C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19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16</a:t>
              </a:r>
            </a:p>
          </p:txBody>
        </p:sp>
        <p:sp>
          <p:nvSpPr>
            <p:cNvPr id="5208" name="Text Box 88">
              <a:extLst>
                <a:ext uri="{FF2B5EF4-FFF2-40B4-BE49-F238E27FC236}">
                  <a16:creationId xmlns:a16="http://schemas.microsoft.com/office/drawing/2014/main" id="{57B019BB-3207-4503-B935-B7E3BFA1FD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5209" name="Text Box 89">
              <a:extLst>
                <a:ext uri="{FF2B5EF4-FFF2-40B4-BE49-F238E27FC236}">
                  <a16:creationId xmlns:a16="http://schemas.microsoft.com/office/drawing/2014/main" id="{0006113B-95E3-49A9-9B5A-EBABB0A4BA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5210" name="Text Box 90">
              <a:extLst>
                <a:ext uri="{FF2B5EF4-FFF2-40B4-BE49-F238E27FC236}">
                  <a16:creationId xmlns:a16="http://schemas.microsoft.com/office/drawing/2014/main" id="{86C939C2-C0C3-4706-922E-B119009209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28</a:t>
              </a:r>
            </a:p>
          </p:txBody>
        </p:sp>
        <p:sp>
          <p:nvSpPr>
            <p:cNvPr id="5211" name="Text Box 91">
              <a:extLst>
                <a:ext uri="{FF2B5EF4-FFF2-40B4-BE49-F238E27FC236}">
                  <a16:creationId xmlns:a16="http://schemas.microsoft.com/office/drawing/2014/main" id="{3F67F5F6-CADB-4104-8D75-74F97620E3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196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32</a:t>
              </a:r>
            </a:p>
          </p:txBody>
        </p:sp>
        <p:sp>
          <p:nvSpPr>
            <p:cNvPr id="5212" name="Text Box 92">
              <a:extLst>
                <a:ext uri="{FF2B5EF4-FFF2-40B4-BE49-F238E27FC236}">
                  <a16:creationId xmlns:a16="http://schemas.microsoft.com/office/drawing/2014/main" id="{8ABF5AF3-497D-45A3-9746-E3C6D5AED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197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36</a:t>
              </a:r>
            </a:p>
          </p:txBody>
        </p:sp>
        <p:sp>
          <p:nvSpPr>
            <p:cNvPr id="5213" name="Text Box 93">
              <a:extLst>
                <a:ext uri="{FF2B5EF4-FFF2-40B4-BE49-F238E27FC236}">
                  <a16:creationId xmlns:a16="http://schemas.microsoft.com/office/drawing/2014/main" id="{6F79E196-B5C4-4579-9E2E-6C45849189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197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5214" name="Text Box 94">
              <a:extLst>
                <a:ext uri="{FF2B5EF4-FFF2-40B4-BE49-F238E27FC236}">
                  <a16:creationId xmlns:a16="http://schemas.microsoft.com/office/drawing/2014/main" id="{A388F7FC-5A50-446E-A6A3-697910BA64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24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5215" name="Text Box 95">
              <a:extLst>
                <a:ext uri="{FF2B5EF4-FFF2-40B4-BE49-F238E27FC236}">
                  <a16:creationId xmlns:a16="http://schemas.microsoft.com/office/drawing/2014/main" id="{9C643DE7-83D7-43CF-B576-1F9FE3F0F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22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5216" name="Text Box 96">
              <a:extLst>
                <a:ext uri="{FF2B5EF4-FFF2-40B4-BE49-F238E27FC236}">
                  <a16:creationId xmlns:a16="http://schemas.microsoft.com/office/drawing/2014/main" id="{9BDB8458-22D8-4617-810C-3F7194FCBA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22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15</a:t>
              </a:r>
            </a:p>
          </p:txBody>
        </p:sp>
        <p:sp>
          <p:nvSpPr>
            <p:cNvPr id="5217" name="Text Box 97">
              <a:extLst>
                <a:ext uri="{FF2B5EF4-FFF2-40B4-BE49-F238E27FC236}">
                  <a16:creationId xmlns:a16="http://schemas.microsoft.com/office/drawing/2014/main" id="{7D7584CE-B143-45F3-97D6-0BDDDF5C15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22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5218" name="Text Box 98">
              <a:extLst>
                <a:ext uri="{FF2B5EF4-FFF2-40B4-BE49-F238E27FC236}">
                  <a16:creationId xmlns:a16="http://schemas.microsoft.com/office/drawing/2014/main" id="{BD0FFC4E-F054-4BF4-8463-B48B02AEF7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25</a:t>
              </a:r>
            </a:p>
          </p:txBody>
        </p:sp>
        <p:sp>
          <p:nvSpPr>
            <p:cNvPr id="5219" name="Text Box 99">
              <a:extLst>
                <a:ext uri="{FF2B5EF4-FFF2-40B4-BE49-F238E27FC236}">
                  <a16:creationId xmlns:a16="http://schemas.microsoft.com/office/drawing/2014/main" id="{2D027605-1E23-481E-BB30-B6CDC1BA55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5220" name="Text Box 100">
              <a:extLst>
                <a:ext uri="{FF2B5EF4-FFF2-40B4-BE49-F238E27FC236}">
                  <a16:creationId xmlns:a16="http://schemas.microsoft.com/office/drawing/2014/main" id="{2D3F182A-C54B-4B82-978B-D57B67D8E4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35</a:t>
              </a:r>
            </a:p>
          </p:txBody>
        </p:sp>
        <p:sp>
          <p:nvSpPr>
            <p:cNvPr id="5221" name="Text Box 101">
              <a:extLst>
                <a:ext uri="{FF2B5EF4-FFF2-40B4-BE49-F238E27FC236}">
                  <a16:creationId xmlns:a16="http://schemas.microsoft.com/office/drawing/2014/main" id="{6129CB5B-3701-439D-93E6-BB979820E6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225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5222" name="Text Box 102">
              <a:extLst>
                <a:ext uri="{FF2B5EF4-FFF2-40B4-BE49-F238E27FC236}">
                  <a16:creationId xmlns:a16="http://schemas.microsoft.com/office/drawing/2014/main" id="{D178EB2E-AB11-4579-82D9-ACB97CE36D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22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5223" name="Text Box 103">
              <a:extLst>
                <a:ext uri="{FF2B5EF4-FFF2-40B4-BE49-F238E27FC236}">
                  <a16:creationId xmlns:a16="http://schemas.microsoft.com/office/drawing/2014/main" id="{AA649C34-9C08-4F95-B333-CE663FCEA1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226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50</a:t>
              </a:r>
            </a:p>
          </p:txBody>
        </p:sp>
        <p:sp>
          <p:nvSpPr>
            <p:cNvPr id="5224" name="Text Box 104">
              <a:extLst>
                <a:ext uri="{FF2B5EF4-FFF2-40B4-BE49-F238E27FC236}">
                  <a16:creationId xmlns:a16="http://schemas.microsoft.com/office/drawing/2014/main" id="{23C0705A-7A10-4335-9015-9537B01BE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253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5225" name="Text Box 105">
              <a:extLst>
                <a:ext uri="{FF2B5EF4-FFF2-40B4-BE49-F238E27FC236}">
                  <a16:creationId xmlns:a16="http://schemas.microsoft.com/office/drawing/2014/main" id="{3EB06705-D17C-4EAB-9C33-DB2DBFA85E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53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5226" name="Text Box 106">
              <a:extLst>
                <a:ext uri="{FF2B5EF4-FFF2-40B4-BE49-F238E27FC236}">
                  <a16:creationId xmlns:a16="http://schemas.microsoft.com/office/drawing/2014/main" id="{DB0C2C4C-3421-4112-9082-D77C05003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53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5227" name="Text Box 107">
              <a:extLst>
                <a:ext uri="{FF2B5EF4-FFF2-40B4-BE49-F238E27FC236}">
                  <a16:creationId xmlns:a16="http://schemas.microsoft.com/office/drawing/2014/main" id="{44202537-9B36-47AD-9403-BA92F42FB3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5228" name="Text Box 108">
              <a:extLst>
                <a:ext uri="{FF2B5EF4-FFF2-40B4-BE49-F238E27FC236}">
                  <a16:creationId xmlns:a16="http://schemas.microsoft.com/office/drawing/2014/main" id="{93AD2240-0F76-47F4-9CB0-7AF387B5FE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9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36</a:t>
              </a:r>
            </a:p>
          </p:txBody>
        </p:sp>
        <p:sp>
          <p:nvSpPr>
            <p:cNvPr id="5229" name="Text Box 109">
              <a:extLst>
                <a:ext uri="{FF2B5EF4-FFF2-40B4-BE49-F238E27FC236}">
                  <a16:creationId xmlns:a16="http://schemas.microsoft.com/office/drawing/2014/main" id="{4EC46133-67EC-4D2C-A706-8BF957DF29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42</a:t>
              </a:r>
            </a:p>
          </p:txBody>
        </p:sp>
        <p:sp>
          <p:nvSpPr>
            <p:cNvPr id="5230" name="Text Box 110">
              <a:extLst>
                <a:ext uri="{FF2B5EF4-FFF2-40B4-BE49-F238E27FC236}">
                  <a16:creationId xmlns:a16="http://schemas.microsoft.com/office/drawing/2014/main" id="{F0C5C0EA-085C-4892-9339-5B2DFA503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254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48</a:t>
              </a:r>
            </a:p>
          </p:txBody>
        </p:sp>
        <p:sp>
          <p:nvSpPr>
            <p:cNvPr id="5231" name="Text Box 111">
              <a:extLst>
                <a:ext uri="{FF2B5EF4-FFF2-40B4-BE49-F238E27FC236}">
                  <a16:creationId xmlns:a16="http://schemas.microsoft.com/office/drawing/2014/main" id="{79F0C95D-88F4-4CC2-A52C-6AFBA2C9E1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55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54</a:t>
              </a:r>
            </a:p>
          </p:txBody>
        </p:sp>
        <p:sp>
          <p:nvSpPr>
            <p:cNvPr id="5232" name="Text Box 112">
              <a:extLst>
                <a:ext uri="{FF2B5EF4-FFF2-40B4-BE49-F238E27FC236}">
                  <a16:creationId xmlns:a16="http://schemas.microsoft.com/office/drawing/2014/main" id="{925BC7A3-500E-4626-A6F9-A9216C9A83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255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60</a:t>
              </a:r>
            </a:p>
          </p:txBody>
        </p:sp>
        <p:sp>
          <p:nvSpPr>
            <p:cNvPr id="5233" name="Text Box 113">
              <a:extLst>
                <a:ext uri="{FF2B5EF4-FFF2-40B4-BE49-F238E27FC236}">
                  <a16:creationId xmlns:a16="http://schemas.microsoft.com/office/drawing/2014/main" id="{84A40670-269E-469F-8065-ABAA9CFAD8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282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5234" name="Text Box 114">
              <a:extLst>
                <a:ext uri="{FF2B5EF4-FFF2-40B4-BE49-F238E27FC236}">
                  <a16:creationId xmlns:a16="http://schemas.microsoft.com/office/drawing/2014/main" id="{D40F748A-98A0-4014-804F-E9311AFDE8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28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14</a:t>
              </a:r>
            </a:p>
          </p:txBody>
        </p:sp>
        <p:sp>
          <p:nvSpPr>
            <p:cNvPr id="5235" name="Text Box 115">
              <a:extLst>
                <a:ext uri="{FF2B5EF4-FFF2-40B4-BE49-F238E27FC236}">
                  <a16:creationId xmlns:a16="http://schemas.microsoft.com/office/drawing/2014/main" id="{6B0EC32C-78F0-4B96-AD33-293C1BCDCC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28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21</a:t>
              </a:r>
            </a:p>
          </p:txBody>
        </p:sp>
        <p:sp>
          <p:nvSpPr>
            <p:cNvPr id="5236" name="Text Box 116">
              <a:extLst>
                <a:ext uri="{FF2B5EF4-FFF2-40B4-BE49-F238E27FC236}">
                  <a16:creationId xmlns:a16="http://schemas.microsoft.com/office/drawing/2014/main" id="{4C0AF677-DBDA-470D-832C-89E52BCE99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28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28</a:t>
              </a:r>
            </a:p>
          </p:txBody>
        </p:sp>
        <p:sp>
          <p:nvSpPr>
            <p:cNvPr id="5237" name="Text Box 117">
              <a:extLst>
                <a:ext uri="{FF2B5EF4-FFF2-40B4-BE49-F238E27FC236}">
                  <a16:creationId xmlns:a16="http://schemas.microsoft.com/office/drawing/2014/main" id="{E288DDC8-24BB-4B8D-9E22-C2A762F7F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35</a:t>
              </a:r>
            </a:p>
          </p:txBody>
        </p:sp>
        <p:sp>
          <p:nvSpPr>
            <p:cNvPr id="5238" name="Text Box 118">
              <a:extLst>
                <a:ext uri="{FF2B5EF4-FFF2-40B4-BE49-F238E27FC236}">
                  <a16:creationId xmlns:a16="http://schemas.microsoft.com/office/drawing/2014/main" id="{F037BA98-6288-41EB-B406-5397A41737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42</a:t>
              </a:r>
            </a:p>
          </p:txBody>
        </p:sp>
        <p:sp>
          <p:nvSpPr>
            <p:cNvPr id="5239" name="Text Box 119">
              <a:extLst>
                <a:ext uri="{FF2B5EF4-FFF2-40B4-BE49-F238E27FC236}">
                  <a16:creationId xmlns:a16="http://schemas.microsoft.com/office/drawing/2014/main" id="{6B47F3C5-89DC-459A-B657-1BA8E3351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49</a:t>
              </a:r>
            </a:p>
          </p:txBody>
        </p:sp>
        <p:sp>
          <p:nvSpPr>
            <p:cNvPr id="5240" name="Text Box 120">
              <a:extLst>
                <a:ext uri="{FF2B5EF4-FFF2-40B4-BE49-F238E27FC236}">
                  <a16:creationId xmlns:a16="http://schemas.microsoft.com/office/drawing/2014/main" id="{90C2F5DB-35C0-4D97-8462-D294C70EE3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283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56</a:t>
              </a:r>
            </a:p>
          </p:txBody>
        </p:sp>
        <p:sp>
          <p:nvSpPr>
            <p:cNvPr id="5241" name="Text Box 121">
              <a:extLst>
                <a:ext uri="{FF2B5EF4-FFF2-40B4-BE49-F238E27FC236}">
                  <a16:creationId xmlns:a16="http://schemas.microsoft.com/office/drawing/2014/main" id="{DC2C22FE-3459-4636-AE41-710EE1E2F5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283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63</a:t>
              </a:r>
            </a:p>
          </p:txBody>
        </p:sp>
        <p:sp>
          <p:nvSpPr>
            <p:cNvPr id="5242" name="Text Box 122">
              <a:extLst>
                <a:ext uri="{FF2B5EF4-FFF2-40B4-BE49-F238E27FC236}">
                  <a16:creationId xmlns:a16="http://schemas.microsoft.com/office/drawing/2014/main" id="{CFD2392E-D305-4F28-AFF4-DD19A0D84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283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70</a:t>
              </a:r>
            </a:p>
          </p:txBody>
        </p:sp>
        <p:sp>
          <p:nvSpPr>
            <p:cNvPr id="5243" name="Text Box 123">
              <a:extLst>
                <a:ext uri="{FF2B5EF4-FFF2-40B4-BE49-F238E27FC236}">
                  <a16:creationId xmlns:a16="http://schemas.microsoft.com/office/drawing/2014/main" id="{3034E278-C1AA-4069-A129-847ED2A0C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3112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5244" name="Text Box 124">
              <a:extLst>
                <a:ext uri="{FF2B5EF4-FFF2-40B4-BE49-F238E27FC236}">
                  <a16:creationId xmlns:a16="http://schemas.microsoft.com/office/drawing/2014/main" id="{B6F2A52E-4736-44A9-962C-40BA16F7CB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311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16</a:t>
              </a:r>
            </a:p>
          </p:txBody>
        </p:sp>
        <p:sp>
          <p:nvSpPr>
            <p:cNvPr id="5245" name="Text Box 125">
              <a:extLst>
                <a:ext uri="{FF2B5EF4-FFF2-40B4-BE49-F238E27FC236}">
                  <a16:creationId xmlns:a16="http://schemas.microsoft.com/office/drawing/2014/main" id="{A6A55133-8580-4CB5-8CE9-642F46603B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311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24</a:t>
              </a:r>
            </a:p>
          </p:txBody>
        </p:sp>
        <p:sp>
          <p:nvSpPr>
            <p:cNvPr id="5246" name="Text Box 126">
              <a:extLst>
                <a:ext uri="{FF2B5EF4-FFF2-40B4-BE49-F238E27FC236}">
                  <a16:creationId xmlns:a16="http://schemas.microsoft.com/office/drawing/2014/main" id="{58D05804-691E-429B-AF5A-E47BF51F52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311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32</a:t>
              </a:r>
            </a:p>
          </p:txBody>
        </p:sp>
        <p:sp>
          <p:nvSpPr>
            <p:cNvPr id="5247" name="Text Box 127">
              <a:extLst>
                <a:ext uri="{FF2B5EF4-FFF2-40B4-BE49-F238E27FC236}">
                  <a16:creationId xmlns:a16="http://schemas.microsoft.com/office/drawing/2014/main" id="{FB0316B7-A837-4EBE-98D3-EA4B279D66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5248" name="Text Box 128">
              <a:extLst>
                <a:ext uri="{FF2B5EF4-FFF2-40B4-BE49-F238E27FC236}">
                  <a16:creationId xmlns:a16="http://schemas.microsoft.com/office/drawing/2014/main" id="{E0D46AA4-C72D-4256-9A70-ED8E130F1A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48</a:t>
              </a:r>
            </a:p>
          </p:txBody>
        </p:sp>
        <p:sp>
          <p:nvSpPr>
            <p:cNvPr id="5249" name="Text Box 129">
              <a:extLst>
                <a:ext uri="{FF2B5EF4-FFF2-40B4-BE49-F238E27FC236}">
                  <a16:creationId xmlns:a16="http://schemas.microsoft.com/office/drawing/2014/main" id="{94DB8BE6-060F-434E-B93D-B563D187B7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56</a:t>
              </a:r>
            </a:p>
          </p:txBody>
        </p:sp>
        <p:sp>
          <p:nvSpPr>
            <p:cNvPr id="5250" name="Text Box 130">
              <a:extLst>
                <a:ext uri="{FF2B5EF4-FFF2-40B4-BE49-F238E27FC236}">
                  <a16:creationId xmlns:a16="http://schemas.microsoft.com/office/drawing/2014/main" id="{8AA3040C-A65D-4187-B58E-3FE2DC66D2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3121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64</a:t>
              </a:r>
            </a:p>
          </p:txBody>
        </p:sp>
        <p:sp>
          <p:nvSpPr>
            <p:cNvPr id="5251" name="Text Box 131">
              <a:extLst>
                <a:ext uri="{FF2B5EF4-FFF2-40B4-BE49-F238E27FC236}">
                  <a16:creationId xmlns:a16="http://schemas.microsoft.com/office/drawing/2014/main" id="{39C674C2-5738-4FEB-8008-1371582CF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31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72</a:t>
              </a:r>
            </a:p>
          </p:txBody>
        </p:sp>
        <p:sp>
          <p:nvSpPr>
            <p:cNvPr id="5252" name="Text Box 132">
              <a:extLst>
                <a:ext uri="{FF2B5EF4-FFF2-40B4-BE49-F238E27FC236}">
                  <a16:creationId xmlns:a16="http://schemas.microsoft.com/office/drawing/2014/main" id="{14CA74AB-73DA-4D3D-B7E7-61ADCAC8DE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" y="312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80</a:t>
              </a:r>
            </a:p>
          </p:txBody>
        </p:sp>
        <p:sp>
          <p:nvSpPr>
            <p:cNvPr id="5253" name="Text Box 133">
              <a:extLst>
                <a:ext uri="{FF2B5EF4-FFF2-40B4-BE49-F238E27FC236}">
                  <a16:creationId xmlns:a16="http://schemas.microsoft.com/office/drawing/2014/main" id="{04F24B0A-7C83-41CE-9A71-D8C793F99B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7" y="338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5254" name="Text Box 134">
              <a:extLst>
                <a:ext uri="{FF2B5EF4-FFF2-40B4-BE49-F238E27FC236}">
                  <a16:creationId xmlns:a16="http://schemas.microsoft.com/office/drawing/2014/main" id="{80AE2793-3A2E-4691-BB30-6492DB017D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338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18</a:t>
              </a:r>
            </a:p>
          </p:txBody>
        </p:sp>
        <p:sp>
          <p:nvSpPr>
            <p:cNvPr id="5255" name="Text Box 135">
              <a:extLst>
                <a:ext uri="{FF2B5EF4-FFF2-40B4-BE49-F238E27FC236}">
                  <a16:creationId xmlns:a16="http://schemas.microsoft.com/office/drawing/2014/main" id="{464E57B3-5D20-45AE-8AC0-9E570478FE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38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27</a:t>
              </a:r>
            </a:p>
          </p:txBody>
        </p:sp>
        <p:sp>
          <p:nvSpPr>
            <p:cNvPr id="5256" name="Text Box 136">
              <a:extLst>
                <a:ext uri="{FF2B5EF4-FFF2-40B4-BE49-F238E27FC236}">
                  <a16:creationId xmlns:a16="http://schemas.microsoft.com/office/drawing/2014/main" id="{A2B074A1-3FE6-486E-91DE-FB2FBBC5CC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3385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36</a:t>
              </a:r>
            </a:p>
          </p:txBody>
        </p:sp>
        <p:sp>
          <p:nvSpPr>
            <p:cNvPr id="5257" name="Text Box 137">
              <a:extLst>
                <a:ext uri="{FF2B5EF4-FFF2-40B4-BE49-F238E27FC236}">
                  <a16:creationId xmlns:a16="http://schemas.microsoft.com/office/drawing/2014/main" id="{A75B307C-8D18-443A-8460-2327AA61C4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9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5258" name="Text Box 138">
              <a:extLst>
                <a:ext uri="{FF2B5EF4-FFF2-40B4-BE49-F238E27FC236}">
                  <a16:creationId xmlns:a16="http://schemas.microsoft.com/office/drawing/2014/main" id="{33CAB976-89C5-47AA-883B-D8AD33A42B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9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54</a:t>
              </a:r>
            </a:p>
          </p:txBody>
        </p:sp>
        <p:sp>
          <p:nvSpPr>
            <p:cNvPr id="5259" name="Text Box 139">
              <a:extLst>
                <a:ext uri="{FF2B5EF4-FFF2-40B4-BE49-F238E27FC236}">
                  <a16:creationId xmlns:a16="http://schemas.microsoft.com/office/drawing/2014/main" id="{8071990F-9A89-438A-9CE3-160CE92E19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63</a:t>
              </a:r>
            </a:p>
          </p:txBody>
        </p:sp>
        <p:sp>
          <p:nvSpPr>
            <p:cNvPr id="5260" name="Text Box 140">
              <a:extLst>
                <a:ext uri="{FF2B5EF4-FFF2-40B4-BE49-F238E27FC236}">
                  <a16:creationId xmlns:a16="http://schemas.microsoft.com/office/drawing/2014/main" id="{29066D38-C37B-4E54-A749-F942A813D0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4" y="339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72</a:t>
              </a:r>
            </a:p>
          </p:txBody>
        </p:sp>
        <p:sp>
          <p:nvSpPr>
            <p:cNvPr id="5261" name="Text Box 141">
              <a:extLst>
                <a:ext uri="{FF2B5EF4-FFF2-40B4-BE49-F238E27FC236}">
                  <a16:creationId xmlns:a16="http://schemas.microsoft.com/office/drawing/2014/main" id="{6406E17E-6B5C-4BE4-89C0-856D4D3A94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39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81</a:t>
              </a:r>
            </a:p>
          </p:txBody>
        </p:sp>
        <p:sp>
          <p:nvSpPr>
            <p:cNvPr id="5262" name="Text Box 142">
              <a:extLst>
                <a:ext uri="{FF2B5EF4-FFF2-40B4-BE49-F238E27FC236}">
                  <a16:creationId xmlns:a16="http://schemas.microsoft.com/office/drawing/2014/main" id="{84DC168E-57DE-4825-B38C-2804DAFF4F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" y="3397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90</a:t>
              </a:r>
            </a:p>
          </p:txBody>
        </p:sp>
        <p:sp>
          <p:nvSpPr>
            <p:cNvPr id="5263" name="Text Box 143">
              <a:extLst>
                <a:ext uri="{FF2B5EF4-FFF2-40B4-BE49-F238E27FC236}">
                  <a16:creationId xmlns:a16="http://schemas.microsoft.com/office/drawing/2014/main" id="{DBC0DCDA-9F8A-4C76-87EA-2F70D8BF3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1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5264" name="Text Box 144">
              <a:extLst>
                <a:ext uri="{FF2B5EF4-FFF2-40B4-BE49-F238E27FC236}">
                  <a16:creationId xmlns:a16="http://schemas.microsoft.com/office/drawing/2014/main" id="{E6CE3C60-7135-4449-B0EF-62DCB81207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1" y="367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20</a:t>
              </a:r>
            </a:p>
          </p:txBody>
        </p:sp>
        <p:sp>
          <p:nvSpPr>
            <p:cNvPr id="5265" name="Text Box 145">
              <a:extLst>
                <a:ext uri="{FF2B5EF4-FFF2-40B4-BE49-F238E27FC236}">
                  <a16:creationId xmlns:a16="http://schemas.microsoft.com/office/drawing/2014/main" id="{C7D953A1-F488-42E3-AD9A-953BD7009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9" y="367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30</a:t>
              </a:r>
            </a:p>
          </p:txBody>
        </p:sp>
        <p:sp>
          <p:nvSpPr>
            <p:cNvPr id="5266" name="Text Box 146">
              <a:extLst>
                <a:ext uri="{FF2B5EF4-FFF2-40B4-BE49-F238E27FC236}">
                  <a16:creationId xmlns:a16="http://schemas.microsoft.com/office/drawing/2014/main" id="{4E1C0364-972D-4466-BEC9-6CA49178DE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7" y="367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40</a:t>
              </a:r>
            </a:p>
          </p:txBody>
        </p:sp>
        <p:sp>
          <p:nvSpPr>
            <p:cNvPr id="5267" name="Text Box 147">
              <a:extLst>
                <a:ext uri="{FF2B5EF4-FFF2-40B4-BE49-F238E27FC236}">
                  <a16:creationId xmlns:a16="http://schemas.microsoft.com/office/drawing/2014/main" id="{3AB3EAB7-3053-4E3D-8304-06DEDFD04F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2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50</a:t>
              </a:r>
            </a:p>
          </p:txBody>
        </p:sp>
        <p:sp>
          <p:nvSpPr>
            <p:cNvPr id="5268" name="Text Box 148">
              <a:extLst>
                <a:ext uri="{FF2B5EF4-FFF2-40B4-BE49-F238E27FC236}">
                  <a16:creationId xmlns:a16="http://schemas.microsoft.com/office/drawing/2014/main" id="{93E57E14-17B2-4168-83CF-5C9DD891F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2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60</a:t>
              </a:r>
            </a:p>
          </p:txBody>
        </p:sp>
        <p:sp>
          <p:nvSpPr>
            <p:cNvPr id="5269" name="Text Box 149">
              <a:extLst>
                <a:ext uri="{FF2B5EF4-FFF2-40B4-BE49-F238E27FC236}">
                  <a16:creationId xmlns:a16="http://schemas.microsoft.com/office/drawing/2014/main" id="{BF5A3E5C-9D70-4FF8-A941-C86DC84AD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6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70</a:t>
              </a:r>
            </a:p>
          </p:txBody>
        </p:sp>
        <p:sp>
          <p:nvSpPr>
            <p:cNvPr id="5270" name="Text Box 150">
              <a:extLst>
                <a:ext uri="{FF2B5EF4-FFF2-40B4-BE49-F238E27FC236}">
                  <a16:creationId xmlns:a16="http://schemas.microsoft.com/office/drawing/2014/main" id="{2AB9A295-D713-4515-A5AE-6A9D9422D4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7" y="3679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80</a:t>
              </a:r>
            </a:p>
          </p:txBody>
        </p:sp>
        <p:sp>
          <p:nvSpPr>
            <p:cNvPr id="5271" name="Text Box 151">
              <a:extLst>
                <a:ext uri="{FF2B5EF4-FFF2-40B4-BE49-F238E27FC236}">
                  <a16:creationId xmlns:a16="http://schemas.microsoft.com/office/drawing/2014/main" id="{95B59E41-FF64-4D44-910B-28A135CECA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7" y="3682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90</a:t>
              </a:r>
            </a:p>
          </p:txBody>
        </p:sp>
        <p:sp>
          <p:nvSpPr>
            <p:cNvPr id="5272" name="Text Box 152">
              <a:extLst>
                <a:ext uri="{FF2B5EF4-FFF2-40B4-BE49-F238E27FC236}">
                  <a16:creationId xmlns:a16="http://schemas.microsoft.com/office/drawing/2014/main" id="{D84178B4-9250-4EDF-9A53-C42F3DBD05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3689"/>
              <a:ext cx="392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300">
                  <a:solidFill>
                    <a:srgbClr val="0000FF"/>
                  </a:solidFill>
                </a:rPr>
                <a:t>100</a:t>
              </a:r>
            </a:p>
          </p:txBody>
        </p:sp>
        <p:sp>
          <p:nvSpPr>
            <p:cNvPr id="5273" name="Text Box 153">
              <a:extLst>
                <a:ext uri="{FF2B5EF4-FFF2-40B4-BE49-F238E27FC236}">
                  <a16:creationId xmlns:a16="http://schemas.microsoft.com/office/drawing/2014/main" id="{43EE3CA1-AF2F-412E-804D-CB7B4E826A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2544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12</a:t>
              </a:r>
            </a:p>
          </p:txBody>
        </p:sp>
      </p:grpSp>
      <p:sp>
        <p:nvSpPr>
          <p:cNvPr id="5274" name="Text Box 154">
            <a:extLst>
              <a:ext uri="{FF2B5EF4-FFF2-40B4-BE49-F238E27FC236}">
                <a16:creationId xmlns:a16="http://schemas.microsoft.com/office/drawing/2014/main" id="{6B4BDE8D-BA45-4E63-ACFA-E4E988977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1909764"/>
            <a:ext cx="457200" cy="376237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800" b="1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5275" name="Text Box 155">
            <a:extLst>
              <a:ext uri="{FF2B5EF4-FFF2-40B4-BE49-F238E27FC236}">
                <a16:creationId xmlns:a16="http://schemas.microsoft.com/office/drawing/2014/main" id="{1DFD5561-7825-4172-ADDB-7D578085A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2933701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6</a:t>
            </a:r>
          </a:p>
        </p:txBody>
      </p:sp>
      <p:sp>
        <p:nvSpPr>
          <p:cNvPr id="5276" name="Text Box 156">
            <a:extLst>
              <a:ext uri="{FF2B5EF4-FFF2-40B4-BE49-F238E27FC236}">
                <a16:creationId xmlns:a16="http://schemas.microsoft.com/office/drawing/2014/main" id="{4AB4EC2E-CBDC-4603-BDD6-1412A6940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2971801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30</a:t>
            </a:r>
          </a:p>
        </p:txBody>
      </p:sp>
      <p:sp>
        <p:nvSpPr>
          <p:cNvPr id="5277" name="Line 157">
            <a:extLst>
              <a:ext uri="{FF2B5EF4-FFF2-40B4-BE49-F238E27FC236}">
                <a16:creationId xmlns:a16="http://schemas.microsoft.com/office/drawing/2014/main" id="{F8D62350-0D4A-4265-B789-231C25EBF6A2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1988" y="3130550"/>
            <a:ext cx="609600" cy="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278" name="Line 158">
            <a:extLst>
              <a:ext uri="{FF2B5EF4-FFF2-40B4-BE49-F238E27FC236}">
                <a16:creationId xmlns:a16="http://schemas.microsoft.com/office/drawing/2014/main" id="{6A7045A9-48DD-4E78-9D11-C7A6B607D54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2362200"/>
            <a:ext cx="0" cy="53340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279" name="Text Box 159">
            <a:extLst>
              <a:ext uri="{FF2B5EF4-FFF2-40B4-BE49-F238E27FC236}">
                <a16:creationId xmlns:a16="http://schemas.microsoft.com/office/drawing/2014/main" id="{C9C4C2B6-CF26-4A0E-B110-C090BF0A1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0638" y="1905000"/>
            <a:ext cx="4572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5</a:t>
            </a:r>
          </a:p>
        </p:txBody>
      </p:sp>
      <p:sp>
        <p:nvSpPr>
          <p:cNvPr id="5286" name="Text Box 166">
            <a:extLst>
              <a:ext uri="{FF2B5EF4-FFF2-40B4-BE49-F238E27FC236}">
                <a16:creationId xmlns:a16="http://schemas.microsoft.com/office/drawing/2014/main" id="{3DBF5519-303A-42C8-873A-A79FE3B44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4450" y="1909764"/>
            <a:ext cx="457200" cy="376237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800" b="1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5287" name="Text Box 167">
            <a:extLst>
              <a:ext uri="{FF2B5EF4-FFF2-40B4-BE49-F238E27FC236}">
                <a16:creationId xmlns:a16="http://schemas.microsoft.com/office/drawing/2014/main" id="{713207AE-ACF7-4C91-BA5D-15BF17E1F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8463" y="2905126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6</a:t>
            </a:r>
          </a:p>
        </p:txBody>
      </p:sp>
      <p:sp>
        <p:nvSpPr>
          <p:cNvPr id="5288" name="Text Box 168">
            <a:extLst>
              <a:ext uri="{FF2B5EF4-FFF2-40B4-BE49-F238E27FC236}">
                <a16:creationId xmlns:a16="http://schemas.microsoft.com/office/drawing/2014/main" id="{107D7522-AF51-48B3-9DE3-F64615764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1" y="2909888"/>
            <a:ext cx="498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42</a:t>
            </a:r>
          </a:p>
        </p:txBody>
      </p:sp>
      <p:sp>
        <p:nvSpPr>
          <p:cNvPr id="5289" name="Line 169">
            <a:extLst>
              <a:ext uri="{FF2B5EF4-FFF2-40B4-BE49-F238E27FC236}">
                <a16:creationId xmlns:a16="http://schemas.microsoft.com/office/drawing/2014/main" id="{EFE35881-1A2B-46EC-A4B1-2D6274D39843}"/>
              </a:ext>
            </a:extLst>
          </p:cNvPr>
          <p:cNvSpPr>
            <a:spLocks noChangeShapeType="1"/>
          </p:cNvSpPr>
          <p:nvPr/>
        </p:nvSpPr>
        <p:spPr bwMode="auto">
          <a:xfrm>
            <a:off x="8299450" y="3101975"/>
            <a:ext cx="609600" cy="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290" name="Line 170">
            <a:extLst>
              <a:ext uri="{FF2B5EF4-FFF2-40B4-BE49-F238E27FC236}">
                <a16:creationId xmlns:a16="http://schemas.microsoft.com/office/drawing/2014/main" id="{A9D8DB57-E358-48AE-AAE8-9A233E7A0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61463" y="2333625"/>
            <a:ext cx="0" cy="53340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291" name="Text Box 171">
            <a:extLst>
              <a:ext uri="{FF2B5EF4-FFF2-40B4-BE49-F238E27FC236}">
                <a16:creationId xmlns:a16="http://schemas.microsoft.com/office/drawing/2014/main" id="{107C3AAA-D3B4-4342-BFB6-1246A0EAD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9688" y="1905000"/>
            <a:ext cx="4572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7</a:t>
            </a:r>
          </a:p>
        </p:txBody>
      </p:sp>
      <p:sp>
        <p:nvSpPr>
          <p:cNvPr id="5298" name="Text Box 178">
            <a:extLst>
              <a:ext uri="{FF2B5EF4-FFF2-40B4-BE49-F238E27FC236}">
                <a16:creationId xmlns:a16="http://schemas.microsoft.com/office/drawing/2014/main" id="{66757E82-E4F0-4F6A-8651-8F2525A12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5563" y="3448050"/>
            <a:ext cx="4572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800" b="1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5299" name="Text Box 179">
            <a:extLst>
              <a:ext uri="{FF2B5EF4-FFF2-40B4-BE49-F238E27FC236}">
                <a16:creationId xmlns:a16="http://schemas.microsoft.com/office/drawing/2014/main" id="{77D86E0E-8E6E-4E5F-8814-8E4530B30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9575" y="4443413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7</a:t>
            </a:r>
          </a:p>
        </p:txBody>
      </p:sp>
      <p:sp>
        <p:nvSpPr>
          <p:cNvPr id="5300" name="Text Box 180">
            <a:extLst>
              <a:ext uri="{FF2B5EF4-FFF2-40B4-BE49-F238E27FC236}">
                <a16:creationId xmlns:a16="http://schemas.microsoft.com/office/drawing/2014/main" id="{944E4FBD-141C-4D8C-83A8-90441AD18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6514" y="4448176"/>
            <a:ext cx="498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28</a:t>
            </a:r>
          </a:p>
        </p:txBody>
      </p:sp>
      <p:sp>
        <p:nvSpPr>
          <p:cNvPr id="5301" name="Line 181">
            <a:extLst>
              <a:ext uri="{FF2B5EF4-FFF2-40B4-BE49-F238E27FC236}">
                <a16:creationId xmlns:a16="http://schemas.microsoft.com/office/drawing/2014/main" id="{F00D6ECC-B61E-4689-BBE0-49B86AF4634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0563" y="4640263"/>
            <a:ext cx="609600" cy="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02" name="Line 182">
            <a:extLst>
              <a:ext uri="{FF2B5EF4-FFF2-40B4-BE49-F238E27FC236}">
                <a16:creationId xmlns:a16="http://schemas.microsoft.com/office/drawing/2014/main" id="{669A6D37-482C-4B37-AE0F-306C363E3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72575" y="3871913"/>
            <a:ext cx="0" cy="53340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03" name="Text Box 183">
            <a:extLst>
              <a:ext uri="{FF2B5EF4-FFF2-40B4-BE49-F238E27FC236}">
                <a16:creationId xmlns:a16="http://schemas.microsoft.com/office/drawing/2014/main" id="{A85584B3-87CF-4781-8266-6EE019EE8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0800" y="3443289"/>
            <a:ext cx="457200" cy="376237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4</a:t>
            </a:r>
          </a:p>
        </p:txBody>
      </p:sp>
      <p:sp>
        <p:nvSpPr>
          <p:cNvPr id="5305" name="Text Box 185">
            <a:extLst>
              <a:ext uri="{FF2B5EF4-FFF2-40B4-BE49-F238E27FC236}">
                <a16:creationId xmlns:a16="http://schemas.microsoft.com/office/drawing/2014/main" id="{C309190D-B572-4B1C-8799-999539480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0800" y="4972050"/>
            <a:ext cx="4572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800" b="1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5306" name="Text Box 186">
            <a:extLst>
              <a:ext uri="{FF2B5EF4-FFF2-40B4-BE49-F238E27FC236}">
                <a16:creationId xmlns:a16="http://schemas.microsoft.com/office/drawing/2014/main" id="{745DA2CC-03B2-48D5-A514-90C2342DF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813" y="5967413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8</a:t>
            </a:r>
          </a:p>
        </p:txBody>
      </p:sp>
      <p:sp>
        <p:nvSpPr>
          <p:cNvPr id="5307" name="Text Box 187">
            <a:extLst>
              <a:ext uri="{FF2B5EF4-FFF2-40B4-BE49-F238E27FC236}">
                <a16:creationId xmlns:a16="http://schemas.microsoft.com/office/drawing/2014/main" id="{32854D77-CEB5-443D-9373-DAA2DC821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751" y="5972176"/>
            <a:ext cx="498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72</a:t>
            </a:r>
          </a:p>
        </p:txBody>
      </p:sp>
      <p:sp>
        <p:nvSpPr>
          <p:cNvPr id="5308" name="Line 188">
            <a:extLst>
              <a:ext uri="{FF2B5EF4-FFF2-40B4-BE49-F238E27FC236}">
                <a16:creationId xmlns:a16="http://schemas.microsoft.com/office/drawing/2014/main" id="{2555E490-52E4-4E2A-A79D-0C3B2715C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6164263"/>
            <a:ext cx="609600" cy="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09" name="Line 189">
            <a:extLst>
              <a:ext uri="{FF2B5EF4-FFF2-40B4-BE49-F238E27FC236}">
                <a16:creationId xmlns:a16="http://schemas.microsoft.com/office/drawing/2014/main" id="{A9094472-5089-431E-BF94-29EEE1F3A700}"/>
              </a:ext>
            </a:extLst>
          </p:cNvPr>
          <p:cNvSpPr>
            <a:spLocks noChangeShapeType="1"/>
          </p:cNvSpPr>
          <p:nvPr/>
        </p:nvSpPr>
        <p:spPr bwMode="auto">
          <a:xfrm>
            <a:off x="9167813" y="5395913"/>
            <a:ext cx="0" cy="533400"/>
          </a:xfrm>
          <a:prstGeom prst="line">
            <a:avLst/>
          </a:prstGeom>
          <a:noFill/>
          <a:ln w="19050">
            <a:solidFill>
              <a:srgbClr val="99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10" name="Text Box 190">
            <a:extLst>
              <a:ext uri="{FF2B5EF4-FFF2-40B4-BE49-F238E27FC236}">
                <a16:creationId xmlns:a16="http://schemas.microsoft.com/office/drawing/2014/main" id="{A17A5DCA-7D74-4683-BB14-25808C4D3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038" y="4967289"/>
            <a:ext cx="457200" cy="376237"/>
          </a:xfrm>
          <a:prstGeom prst="rect">
            <a:avLst/>
          </a:prstGeom>
          <a:solidFill>
            <a:srgbClr val="FFFF00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0000FF"/>
                </a:solidFill>
                <a:latin typeface=".VnAvant" panose="020B7200000000000000" pitchFamily="34" charset="0"/>
              </a:rPr>
              <a:t>9</a:t>
            </a:r>
          </a:p>
        </p:txBody>
      </p:sp>
      <p:sp>
        <p:nvSpPr>
          <p:cNvPr id="5311" name="Rectangle 191">
            <a:extLst>
              <a:ext uri="{FF2B5EF4-FFF2-40B4-BE49-F238E27FC236}">
                <a16:creationId xmlns:a16="http://schemas.microsoft.com/office/drawing/2014/main" id="{78B37775-B480-434F-8472-B38CE4ED5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4100" y="4405313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FF"/>
                </a:solidFill>
              </a:rPr>
              <a:t>6</a:t>
            </a:r>
          </a:p>
        </p:txBody>
      </p:sp>
      <p:sp>
        <p:nvSpPr>
          <p:cNvPr id="5312" name="Rectangle 192">
            <a:extLst>
              <a:ext uri="{FF2B5EF4-FFF2-40B4-BE49-F238E27FC236}">
                <a16:creationId xmlns:a16="http://schemas.microsoft.com/office/drawing/2014/main" id="{C8AC722B-0895-409A-9140-458AC1780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4863" y="440690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30</a:t>
            </a:r>
          </a:p>
        </p:txBody>
      </p:sp>
      <p:sp>
        <p:nvSpPr>
          <p:cNvPr id="5313" name="Line 193">
            <a:extLst>
              <a:ext uri="{FF2B5EF4-FFF2-40B4-BE49-F238E27FC236}">
                <a16:creationId xmlns:a16="http://schemas.microsoft.com/office/drawing/2014/main" id="{E68B857C-797E-4B4A-B3B9-53F29B63A0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799013"/>
            <a:ext cx="2286000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14" name="Rectangle 194">
            <a:extLst>
              <a:ext uri="{FF2B5EF4-FFF2-40B4-BE49-F238E27FC236}">
                <a16:creationId xmlns:a16="http://schemas.microsoft.com/office/drawing/2014/main" id="{E12CA554-28DE-4741-92DD-D68921FC5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4863" y="165100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9933"/>
                </a:solidFill>
              </a:rPr>
              <a:t>5</a:t>
            </a:r>
          </a:p>
        </p:txBody>
      </p:sp>
      <p:sp>
        <p:nvSpPr>
          <p:cNvPr id="5315" name="Line 195">
            <a:extLst>
              <a:ext uri="{FF2B5EF4-FFF2-40B4-BE49-F238E27FC236}">
                <a16:creationId xmlns:a16="http://schemas.microsoft.com/office/drawing/2014/main" id="{18A50817-9807-4359-A0D9-E8F4342ABD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91100" y="1876426"/>
            <a:ext cx="0" cy="2695575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16" name="Rectangle 196">
            <a:extLst>
              <a:ext uri="{FF2B5EF4-FFF2-40B4-BE49-F238E27FC236}">
                <a16:creationId xmlns:a16="http://schemas.microsoft.com/office/drawing/2014/main" id="{C37BBD66-4751-469B-832B-4EC92C898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25" y="441960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FF"/>
                </a:solidFill>
              </a:rPr>
              <a:t>6</a:t>
            </a:r>
          </a:p>
        </p:txBody>
      </p:sp>
      <p:sp>
        <p:nvSpPr>
          <p:cNvPr id="5317" name="Rectangle 197">
            <a:extLst>
              <a:ext uri="{FF2B5EF4-FFF2-40B4-BE49-F238E27FC236}">
                <a16:creationId xmlns:a16="http://schemas.microsoft.com/office/drawing/2014/main" id="{2E1FF977-B5B3-486D-9EEE-EE3DAEFF4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4025" y="4405313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42</a:t>
            </a:r>
          </a:p>
        </p:txBody>
      </p:sp>
      <p:sp>
        <p:nvSpPr>
          <p:cNvPr id="5318" name="Line 198">
            <a:extLst>
              <a:ext uri="{FF2B5EF4-FFF2-40B4-BE49-F238E27FC236}">
                <a16:creationId xmlns:a16="http://schemas.microsoft.com/office/drawing/2014/main" id="{ED4D27E8-B7BF-4AE4-AE15-C14C8B06E1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6038" y="4800600"/>
            <a:ext cx="3205162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19" name="Rectangle 199">
            <a:extLst>
              <a:ext uri="{FF2B5EF4-FFF2-40B4-BE49-F238E27FC236}">
                <a16:creationId xmlns:a16="http://schemas.microsoft.com/office/drawing/2014/main" id="{E81F8B96-B43D-4920-89AD-D1C628276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1662113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9933"/>
                </a:solidFill>
              </a:rPr>
              <a:t>7</a:t>
            </a:r>
          </a:p>
        </p:txBody>
      </p:sp>
      <p:sp>
        <p:nvSpPr>
          <p:cNvPr id="5320" name="Line 200">
            <a:extLst>
              <a:ext uri="{FF2B5EF4-FFF2-40B4-BE49-F238E27FC236}">
                <a16:creationId xmlns:a16="http://schemas.microsoft.com/office/drawing/2014/main" id="{8806B952-E82B-4A0E-8ECE-DAF7144970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00738" y="1887538"/>
            <a:ext cx="0" cy="2684462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21" name="Rectangle 201">
            <a:extLst>
              <a:ext uri="{FF2B5EF4-FFF2-40B4-BE49-F238E27FC236}">
                <a16:creationId xmlns:a16="http://schemas.microsoft.com/office/drawing/2014/main" id="{587D263B-4A7F-47E6-85B2-B5326B8CC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4100" y="4872038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FF"/>
                </a:solidFill>
              </a:rPr>
              <a:t>7</a:t>
            </a:r>
          </a:p>
        </p:txBody>
      </p:sp>
      <p:sp>
        <p:nvSpPr>
          <p:cNvPr id="5323" name="Rectangle 203">
            <a:extLst>
              <a:ext uri="{FF2B5EF4-FFF2-40B4-BE49-F238E27FC236}">
                <a16:creationId xmlns:a16="http://schemas.microsoft.com/office/drawing/2014/main" id="{D0F47635-D91D-4AFA-9605-53C5DEC81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1638300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9933"/>
                </a:solidFill>
              </a:rPr>
              <a:t>4</a:t>
            </a:r>
          </a:p>
        </p:txBody>
      </p:sp>
      <p:sp>
        <p:nvSpPr>
          <p:cNvPr id="5325" name="Rectangle 205">
            <a:extLst>
              <a:ext uri="{FF2B5EF4-FFF2-40B4-BE49-F238E27FC236}">
                <a16:creationId xmlns:a16="http://schemas.microsoft.com/office/drawing/2014/main" id="{4B4F43F3-E6B1-4AE7-B350-CF8AF8F7B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4843463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28</a:t>
            </a:r>
          </a:p>
        </p:txBody>
      </p:sp>
      <p:sp>
        <p:nvSpPr>
          <p:cNvPr id="5322" name="Line 202">
            <a:extLst>
              <a:ext uri="{FF2B5EF4-FFF2-40B4-BE49-F238E27FC236}">
                <a16:creationId xmlns:a16="http://schemas.microsoft.com/office/drawing/2014/main" id="{87DD8207-F276-4F91-8869-B40D93BE2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265738"/>
            <a:ext cx="1905000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24" name="Line 204">
            <a:extLst>
              <a:ext uri="{FF2B5EF4-FFF2-40B4-BE49-F238E27FC236}">
                <a16:creationId xmlns:a16="http://schemas.microsoft.com/office/drawing/2014/main" id="{764F1111-15C0-4A80-9DC3-8AA50639FE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43425" y="1863726"/>
            <a:ext cx="0" cy="3089275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26" name="Rectangle 206">
            <a:extLst>
              <a:ext uri="{FF2B5EF4-FFF2-40B4-BE49-F238E27FC236}">
                <a16:creationId xmlns:a16="http://schemas.microsoft.com/office/drawing/2014/main" id="{91718153-0F9E-4168-8472-002D21F2E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8388" y="5305425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FF"/>
                </a:solidFill>
              </a:rPr>
              <a:t>8</a:t>
            </a:r>
          </a:p>
        </p:txBody>
      </p:sp>
      <p:sp>
        <p:nvSpPr>
          <p:cNvPr id="5327" name="Rectangle 207">
            <a:extLst>
              <a:ext uri="{FF2B5EF4-FFF2-40B4-BE49-F238E27FC236}">
                <a16:creationId xmlns:a16="http://schemas.microsoft.com/office/drawing/2014/main" id="{A4F57F09-B53E-40DB-8455-5ABEFE2AA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5319713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</a:rPr>
              <a:t>72</a:t>
            </a:r>
          </a:p>
        </p:txBody>
      </p:sp>
      <p:sp>
        <p:nvSpPr>
          <p:cNvPr id="5328" name="Line 208">
            <a:extLst>
              <a:ext uri="{FF2B5EF4-FFF2-40B4-BE49-F238E27FC236}">
                <a16:creationId xmlns:a16="http://schemas.microsoft.com/office/drawing/2014/main" id="{6404C535-456C-48FB-814C-65F01B95218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5088" y="5699125"/>
            <a:ext cx="3948112" cy="0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329" name="Rectangle 209">
            <a:extLst>
              <a:ext uri="{FF2B5EF4-FFF2-40B4-BE49-F238E27FC236}">
                <a16:creationId xmlns:a16="http://schemas.microsoft.com/office/drawing/2014/main" id="{C7C3F390-C0EE-40C4-99DF-51305DD61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1662113"/>
            <a:ext cx="4572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9933"/>
                </a:solidFill>
              </a:rPr>
              <a:t>9</a:t>
            </a:r>
          </a:p>
        </p:txBody>
      </p:sp>
      <p:sp>
        <p:nvSpPr>
          <p:cNvPr id="5330" name="Line 210">
            <a:extLst>
              <a:ext uri="{FF2B5EF4-FFF2-40B4-BE49-F238E27FC236}">
                <a16:creationId xmlns:a16="http://schemas.microsoft.com/office/drawing/2014/main" id="{7555EFAB-A80D-4DFB-A435-0A5B189097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4663" y="1887538"/>
            <a:ext cx="0" cy="3675062"/>
          </a:xfrm>
          <a:prstGeom prst="line">
            <a:avLst/>
          </a:prstGeom>
          <a:noFill/>
          <a:ln w="285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5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5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5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5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5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5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5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5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00"/>
                                        <p:tgtEl>
                                          <p:spTgt spid="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274" grpId="0" animBg="1"/>
      <p:bldP spid="5274" grpId="1" animBg="1"/>
      <p:bldP spid="5275" grpId="0"/>
      <p:bldP spid="5275" grpId="1"/>
      <p:bldP spid="5276" grpId="0"/>
      <p:bldP spid="5276" grpId="1"/>
      <p:bldP spid="5279" grpId="0" animBg="1"/>
      <p:bldP spid="5279" grpId="1" animBg="1"/>
      <p:bldP spid="5286" grpId="0" animBg="1"/>
      <p:bldP spid="5287" grpId="0"/>
      <p:bldP spid="5288" grpId="0"/>
      <p:bldP spid="5291" grpId="0" animBg="1"/>
      <p:bldP spid="5298" grpId="0" animBg="1"/>
      <p:bldP spid="5299" grpId="0"/>
      <p:bldP spid="5300" grpId="0"/>
      <p:bldP spid="5303" grpId="0" animBg="1"/>
      <p:bldP spid="5305" grpId="0" animBg="1"/>
      <p:bldP spid="5306" grpId="0"/>
      <p:bldP spid="5307" grpId="0"/>
      <p:bldP spid="5310" grpId="0" animBg="1"/>
      <p:bldP spid="5311" grpId="0" animBg="1"/>
      <p:bldP spid="5312" grpId="0" animBg="1"/>
      <p:bldP spid="5312" grpId="1" animBg="1"/>
      <p:bldP spid="5314" grpId="0" animBg="1"/>
      <p:bldP spid="5316" grpId="0" animBg="1"/>
      <p:bldP spid="5317" grpId="0" animBg="1"/>
      <p:bldP spid="5319" grpId="0" animBg="1"/>
      <p:bldP spid="5321" grpId="0" animBg="1"/>
      <p:bldP spid="5323" grpId="0" animBg="1"/>
      <p:bldP spid="5325" grpId="0" animBg="1"/>
      <p:bldP spid="5326" grpId="0" animBg="1"/>
      <p:bldP spid="5327" grpId="0" animBg="1"/>
      <p:bldP spid="53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>
            <a:extLst>
              <a:ext uri="{FF2B5EF4-FFF2-40B4-BE49-F238E27FC236}">
                <a16:creationId xmlns:a16="http://schemas.microsoft.com/office/drawing/2014/main" id="{5D3C7241-ADFB-4F01-95AE-AFD31AB7CF1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438401"/>
            <a:ext cx="7848600" cy="2238375"/>
            <a:chOff x="480" y="1632"/>
            <a:chExt cx="4944" cy="1410"/>
          </a:xfrm>
        </p:grpSpPr>
        <p:grpSp>
          <p:nvGrpSpPr>
            <p:cNvPr id="6158" name="Group 5">
              <a:extLst>
                <a:ext uri="{FF2B5EF4-FFF2-40B4-BE49-F238E27FC236}">
                  <a16:creationId xmlns:a16="http://schemas.microsoft.com/office/drawing/2014/main" id="{F99DB396-E824-490F-85FA-16ED4AFF3E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1632"/>
              <a:ext cx="4944" cy="1410"/>
              <a:chOff x="528" y="1632"/>
              <a:chExt cx="4944" cy="1410"/>
            </a:xfrm>
          </p:grpSpPr>
          <p:sp>
            <p:nvSpPr>
              <p:cNvPr id="6180" name="Rectangle 6">
                <a:extLst>
                  <a:ext uri="{FF2B5EF4-FFF2-40B4-BE49-F238E27FC236}">
                    <a16:creationId xmlns:a16="http://schemas.microsoft.com/office/drawing/2014/main" id="{08B8E3F7-CFD3-497D-A504-2C170510A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1650"/>
                <a:ext cx="4944" cy="1392"/>
              </a:xfrm>
              <a:prstGeom prst="rect">
                <a:avLst/>
              </a:prstGeom>
              <a:noFill/>
              <a:ln w="19050">
                <a:solidFill>
                  <a:srgbClr val="9933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6181" name="Line 7">
                <a:extLst>
                  <a:ext uri="{FF2B5EF4-FFF2-40B4-BE49-F238E27FC236}">
                    <a16:creationId xmlns:a16="http://schemas.microsoft.com/office/drawing/2014/main" id="{FAC0E780-08F1-4C6F-AF9B-DD279290C0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082"/>
                <a:ext cx="4944" cy="0"/>
              </a:xfrm>
              <a:prstGeom prst="line">
                <a:avLst/>
              </a:prstGeom>
              <a:noFill/>
              <a:ln w="19050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6182" name="Line 8">
                <a:extLst>
                  <a:ext uri="{FF2B5EF4-FFF2-40B4-BE49-F238E27FC236}">
                    <a16:creationId xmlns:a16="http://schemas.microsoft.com/office/drawing/2014/main" id="{0CDABDEF-562D-41C7-AA70-A7B8A944F2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562"/>
                <a:ext cx="4944" cy="0"/>
              </a:xfrm>
              <a:prstGeom prst="line">
                <a:avLst/>
              </a:prstGeom>
              <a:noFill/>
              <a:ln w="19050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3" name="Line 9">
                <a:extLst>
                  <a:ext uri="{FF2B5EF4-FFF2-40B4-BE49-F238E27FC236}">
                    <a16:creationId xmlns:a16="http://schemas.microsoft.com/office/drawing/2014/main" id="{14272B29-8D16-4180-BB2B-1769635E53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1650"/>
                <a:ext cx="0" cy="1392"/>
              </a:xfrm>
              <a:prstGeom prst="line">
                <a:avLst/>
              </a:prstGeom>
              <a:noFill/>
              <a:ln w="9525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4" name="Line 10">
                <a:extLst>
                  <a:ext uri="{FF2B5EF4-FFF2-40B4-BE49-F238E27FC236}">
                    <a16:creationId xmlns:a16="http://schemas.microsoft.com/office/drawing/2014/main" id="{05C16137-F2D7-4B58-88DC-FEC05FA93F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93" y="1641"/>
                <a:ext cx="0" cy="1392"/>
              </a:xfrm>
              <a:prstGeom prst="line">
                <a:avLst/>
              </a:prstGeom>
              <a:noFill/>
              <a:ln w="9525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5" name="Line 11">
                <a:extLst>
                  <a:ext uri="{FF2B5EF4-FFF2-40B4-BE49-F238E27FC236}">
                    <a16:creationId xmlns:a16="http://schemas.microsoft.com/office/drawing/2014/main" id="{E17004F9-8A5A-4BFE-AD82-F97596C06E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4" y="1641"/>
                <a:ext cx="0" cy="1392"/>
              </a:xfrm>
              <a:prstGeom prst="line">
                <a:avLst/>
              </a:prstGeom>
              <a:noFill/>
              <a:ln w="9525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6" name="Line 12">
                <a:extLst>
                  <a:ext uri="{FF2B5EF4-FFF2-40B4-BE49-F238E27FC236}">
                    <a16:creationId xmlns:a16="http://schemas.microsoft.com/office/drawing/2014/main" id="{EB9759A7-8EE5-4996-BF33-3027EAE6EC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96" y="1632"/>
                <a:ext cx="0" cy="1392"/>
              </a:xfrm>
              <a:prstGeom prst="line">
                <a:avLst/>
              </a:prstGeom>
              <a:noFill/>
              <a:ln w="9525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7" name="Line 13">
                <a:extLst>
                  <a:ext uri="{FF2B5EF4-FFF2-40B4-BE49-F238E27FC236}">
                    <a16:creationId xmlns:a16="http://schemas.microsoft.com/office/drawing/2014/main" id="{2C9179B3-D008-4C40-AA91-D74D109BCE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58" y="1650"/>
                <a:ext cx="0" cy="1392"/>
              </a:xfrm>
              <a:prstGeom prst="line">
                <a:avLst/>
              </a:prstGeom>
              <a:noFill/>
              <a:ln w="9525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8" name="Line 14">
                <a:extLst>
                  <a:ext uri="{FF2B5EF4-FFF2-40B4-BE49-F238E27FC236}">
                    <a16:creationId xmlns:a16="http://schemas.microsoft.com/office/drawing/2014/main" id="{070D69A1-6B84-4928-9642-02FCAECC85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9" y="1641"/>
                <a:ext cx="0" cy="1392"/>
              </a:xfrm>
              <a:prstGeom prst="line">
                <a:avLst/>
              </a:prstGeom>
              <a:noFill/>
              <a:ln w="9525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9" name="Line 15">
                <a:extLst>
                  <a:ext uri="{FF2B5EF4-FFF2-40B4-BE49-F238E27FC236}">
                    <a16:creationId xmlns:a16="http://schemas.microsoft.com/office/drawing/2014/main" id="{6ACCABAB-5D9B-4A9D-BD4A-94E2460258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7" y="1641"/>
                <a:ext cx="0" cy="1392"/>
              </a:xfrm>
              <a:prstGeom prst="line">
                <a:avLst/>
              </a:prstGeom>
              <a:noFill/>
              <a:ln w="9525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0" name="Line 16">
                <a:extLst>
                  <a:ext uri="{FF2B5EF4-FFF2-40B4-BE49-F238E27FC236}">
                    <a16:creationId xmlns:a16="http://schemas.microsoft.com/office/drawing/2014/main" id="{34BEACB3-07BF-4DC1-B08A-EDCBF778D4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1" y="1632"/>
                <a:ext cx="0" cy="1392"/>
              </a:xfrm>
              <a:prstGeom prst="line">
                <a:avLst/>
              </a:prstGeom>
              <a:noFill/>
              <a:ln w="9525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1" name="Line 17">
                <a:extLst>
                  <a:ext uri="{FF2B5EF4-FFF2-40B4-BE49-F238E27FC236}">
                    <a16:creationId xmlns:a16="http://schemas.microsoft.com/office/drawing/2014/main" id="{4E0FD2CE-852F-466C-9CC0-C609D83F56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73" y="1641"/>
                <a:ext cx="0" cy="1392"/>
              </a:xfrm>
              <a:prstGeom prst="line">
                <a:avLst/>
              </a:prstGeom>
              <a:noFill/>
              <a:ln w="9525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.VnTime" panose="020B7200000000000000" pitchFamily="34" charset="0"/>
                </a:endParaRPr>
              </a:p>
            </p:txBody>
          </p:sp>
        </p:grpSp>
        <p:sp>
          <p:nvSpPr>
            <p:cNvPr id="6159" name="Text Box 18">
              <a:extLst>
                <a:ext uri="{FF2B5EF4-FFF2-40B4-BE49-F238E27FC236}">
                  <a16:creationId xmlns:a16="http://schemas.microsoft.com/office/drawing/2014/main" id="{9526AA0E-37D3-4FEC-B5A4-E2295E8577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759"/>
              <a:ext cx="857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0000FF"/>
                  </a:solidFill>
                </a:rPr>
                <a:t>Sè bÞ chia</a:t>
              </a:r>
            </a:p>
          </p:txBody>
        </p:sp>
        <p:sp>
          <p:nvSpPr>
            <p:cNvPr id="6160" name="Text Box 19">
              <a:extLst>
                <a:ext uri="{FF2B5EF4-FFF2-40B4-BE49-F238E27FC236}">
                  <a16:creationId xmlns:a16="http://schemas.microsoft.com/office/drawing/2014/main" id="{C2B54EDD-2A03-4A19-9572-1D5816F5EB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158"/>
              <a:ext cx="71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600" b="1">
                  <a:solidFill>
                    <a:srgbClr val="0000FF"/>
                  </a:solidFill>
                </a:rPr>
                <a:t> </a:t>
              </a:r>
              <a:r>
                <a:rPr lang="en-US" altLang="en-US" sz="2200" b="1">
                  <a:solidFill>
                    <a:srgbClr val="0000FF"/>
                  </a:solidFill>
                </a:rPr>
                <a:t>Sè chia</a:t>
              </a:r>
            </a:p>
          </p:txBody>
        </p:sp>
        <p:sp>
          <p:nvSpPr>
            <p:cNvPr id="6161" name="Text Box 20">
              <a:extLst>
                <a:ext uri="{FF2B5EF4-FFF2-40B4-BE49-F238E27FC236}">
                  <a16:creationId xmlns:a16="http://schemas.microsoft.com/office/drawing/2014/main" id="{0032E213-6769-4484-B797-BCF8FA830C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2681"/>
              <a:ext cx="70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200" b="1">
                  <a:solidFill>
                    <a:srgbClr val="0000FF"/>
                  </a:solidFill>
                </a:rPr>
                <a:t>Th</a:t>
              </a:r>
              <a:r>
                <a:rPr lang="en-US" altLang="en-US" sz="1400" b="1">
                  <a:solidFill>
                    <a:srgbClr val="0000FF"/>
                  </a:solidFill>
                </a:rPr>
                <a:t>Ư</a:t>
              </a:r>
              <a:r>
                <a:rPr lang="en-US" altLang="en-US" sz="2200" b="1">
                  <a:solidFill>
                    <a:srgbClr val="0000FF"/>
                  </a:solidFill>
                </a:rPr>
                <a:t>­¬ng</a:t>
              </a:r>
            </a:p>
          </p:txBody>
        </p:sp>
        <p:sp>
          <p:nvSpPr>
            <p:cNvPr id="6162" name="Text Box 21">
              <a:extLst>
                <a:ext uri="{FF2B5EF4-FFF2-40B4-BE49-F238E27FC236}">
                  <a16:creationId xmlns:a16="http://schemas.microsoft.com/office/drawing/2014/main" id="{F3CD8806-FA87-488F-B263-C20F05094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9" y="1710"/>
              <a:ext cx="35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16</a:t>
              </a:r>
            </a:p>
          </p:txBody>
        </p:sp>
        <p:sp>
          <p:nvSpPr>
            <p:cNvPr id="6163" name="Text Box 22">
              <a:extLst>
                <a:ext uri="{FF2B5EF4-FFF2-40B4-BE49-F238E27FC236}">
                  <a16:creationId xmlns:a16="http://schemas.microsoft.com/office/drawing/2014/main" id="{92F0A33D-4F90-4A77-AC88-28B1A9094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2" y="2171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4</a:t>
              </a:r>
            </a:p>
          </p:txBody>
        </p:sp>
        <p:sp>
          <p:nvSpPr>
            <p:cNvPr id="6164" name="Text Box 23">
              <a:extLst>
                <a:ext uri="{FF2B5EF4-FFF2-40B4-BE49-F238E27FC236}">
                  <a16:creationId xmlns:a16="http://schemas.microsoft.com/office/drawing/2014/main" id="{784E91E9-7F3D-407C-8D78-940C664386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3" y="1719"/>
              <a:ext cx="35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45</a:t>
              </a:r>
            </a:p>
          </p:txBody>
        </p:sp>
        <p:sp>
          <p:nvSpPr>
            <p:cNvPr id="6165" name="Text Box 24">
              <a:extLst>
                <a:ext uri="{FF2B5EF4-FFF2-40B4-BE49-F238E27FC236}">
                  <a16:creationId xmlns:a16="http://schemas.microsoft.com/office/drawing/2014/main" id="{E607BC58-BF2B-4849-A1F1-6BA33387A1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3" y="2189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5</a:t>
              </a:r>
            </a:p>
          </p:txBody>
        </p:sp>
        <p:sp>
          <p:nvSpPr>
            <p:cNvPr id="6166" name="Text Box 25">
              <a:extLst>
                <a:ext uri="{FF2B5EF4-FFF2-40B4-BE49-F238E27FC236}">
                  <a16:creationId xmlns:a16="http://schemas.microsoft.com/office/drawing/2014/main" id="{4A20446A-564E-477B-924C-8431EA9173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1710"/>
              <a:ext cx="35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24</a:t>
              </a:r>
            </a:p>
          </p:txBody>
        </p:sp>
        <p:sp>
          <p:nvSpPr>
            <p:cNvPr id="6167" name="Text Box 26">
              <a:extLst>
                <a:ext uri="{FF2B5EF4-FFF2-40B4-BE49-F238E27FC236}">
                  <a16:creationId xmlns:a16="http://schemas.microsoft.com/office/drawing/2014/main" id="{167929CD-4490-42CA-A9E0-87A533EC7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1" y="2639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6</a:t>
              </a:r>
            </a:p>
          </p:txBody>
        </p:sp>
        <p:sp>
          <p:nvSpPr>
            <p:cNvPr id="6168" name="Text Box 27">
              <a:extLst>
                <a:ext uri="{FF2B5EF4-FFF2-40B4-BE49-F238E27FC236}">
                  <a16:creationId xmlns:a16="http://schemas.microsoft.com/office/drawing/2014/main" id="{C698AC95-B6D1-4B7F-BDBA-9686AF3904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2" y="2160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7</a:t>
              </a:r>
            </a:p>
          </p:txBody>
        </p:sp>
        <p:sp>
          <p:nvSpPr>
            <p:cNvPr id="6169" name="Text Box 28">
              <a:extLst>
                <a:ext uri="{FF2B5EF4-FFF2-40B4-BE49-F238E27FC236}">
                  <a16:creationId xmlns:a16="http://schemas.microsoft.com/office/drawing/2014/main" id="{3B858225-E316-410C-A1FC-10074E3359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1" y="2630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3</a:t>
              </a:r>
            </a:p>
          </p:txBody>
        </p:sp>
        <p:sp>
          <p:nvSpPr>
            <p:cNvPr id="6170" name="Text Box 29">
              <a:extLst>
                <a:ext uri="{FF2B5EF4-FFF2-40B4-BE49-F238E27FC236}">
                  <a16:creationId xmlns:a16="http://schemas.microsoft.com/office/drawing/2014/main" id="{2F8F1157-A866-4BFB-8352-45EB996E96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5" y="1728"/>
              <a:ext cx="35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72</a:t>
              </a:r>
            </a:p>
          </p:txBody>
        </p:sp>
        <p:sp>
          <p:nvSpPr>
            <p:cNvPr id="6171" name="Text Box 30">
              <a:extLst>
                <a:ext uri="{FF2B5EF4-FFF2-40B4-BE49-F238E27FC236}">
                  <a16:creationId xmlns:a16="http://schemas.microsoft.com/office/drawing/2014/main" id="{C59C09F2-045E-4168-8A1A-6D3810D0E4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0" y="2160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9</a:t>
              </a:r>
            </a:p>
          </p:txBody>
        </p:sp>
        <p:sp>
          <p:nvSpPr>
            <p:cNvPr id="6172" name="Text Box 31">
              <a:extLst>
                <a:ext uri="{FF2B5EF4-FFF2-40B4-BE49-F238E27FC236}">
                  <a16:creationId xmlns:a16="http://schemas.microsoft.com/office/drawing/2014/main" id="{92B77C0E-1658-40A6-AD16-CE1256FA2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0" y="2142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9</a:t>
              </a:r>
            </a:p>
          </p:txBody>
        </p:sp>
        <p:sp>
          <p:nvSpPr>
            <p:cNvPr id="6173" name="Text Box 32">
              <a:extLst>
                <a:ext uri="{FF2B5EF4-FFF2-40B4-BE49-F238E27FC236}">
                  <a16:creationId xmlns:a16="http://schemas.microsoft.com/office/drawing/2014/main" id="{E3B66D30-E3EA-46BA-94F9-636B0DB402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6" y="2648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8</a:t>
              </a:r>
            </a:p>
          </p:txBody>
        </p:sp>
        <p:sp>
          <p:nvSpPr>
            <p:cNvPr id="6174" name="Text Box 33">
              <a:extLst>
                <a:ext uri="{FF2B5EF4-FFF2-40B4-BE49-F238E27FC236}">
                  <a16:creationId xmlns:a16="http://schemas.microsoft.com/office/drawing/2014/main" id="{9E985642-0D5A-4D82-B4F0-59FCE99ED7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2" y="1683"/>
              <a:ext cx="35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81</a:t>
              </a:r>
            </a:p>
          </p:txBody>
        </p:sp>
        <p:sp>
          <p:nvSpPr>
            <p:cNvPr id="6175" name="Text Box 34">
              <a:extLst>
                <a:ext uri="{FF2B5EF4-FFF2-40B4-BE49-F238E27FC236}">
                  <a16:creationId xmlns:a16="http://schemas.microsoft.com/office/drawing/2014/main" id="{0F7E371C-75EB-4524-8A86-67A648EE35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640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9</a:t>
              </a:r>
            </a:p>
          </p:txBody>
        </p:sp>
        <p:sp>
          <p:nvSpPr>
            <p:cNvPr id="6176" name="Text Box 35">
              <a:extLst>
                <a:ext uri="{FF2B5EF4-FFF2-40B4-BE49-F238E27FC236}">
                  <a16:creationId xmlns:a16="http://schemas.microsoft.com/office/drawing/2014/main" id="{F2A574B5-9E3F-4DF0-9D22-CA4E8A87F0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7" y="1710"/>
              <a:ext cx="35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56</a:t>
              </a:r>
            </a:p>
          </p:txBody>
        </p:sp>
        <p:sp>
          <p:nvSpPr>
            <p:cNvPr id="6177" name="Text Box 36">
              <a:extLst>
                <a:ext uri="{FF2B5EF4-FFF2-40B4-BE49-F238E27FC236}">
                  <a16:creationId xmlns:a16="http://schemas.microsoft.com/office/drawing/2014/main" id="{39A56CEB-93D8-4951-A11C-BABCEDBF34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8" y="2171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7</a:t>
              </a:r>
            </a:p>
          </p:txBody>
        </p:sp>
        <p:sp>
          <p:nvSpPr>
            <p:cNvPr id="6178" name="Text Box 37">
              <a:extLst>
                <a:ext uri="{FF2B5EF4-FFF2-40B4-BE49-F238E27FC236}">
                  <a16:creationId xmlns:a16="http://schemas.microsoft.com/office/drawing/2014/main" id="{7B1D59E1-37C2-490B-88E6-EADF5FD37C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0" y="1716"/>
              <a:ext cx="35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54</a:t>
              </a:r>
            </a:p>
          </p:txBody>
        </p:sp>
        <p:sp>
          <p:nvSpPr>
            <p:cNvPr id="6179" name="Text Box 38">
              <a:extLst>
                <a:ext uri="{FF2B5EF4-FFF2-40B4-BE49-F238E27FC236}">
                  <a16:creationId xmlns:a16="http://schemas.microsoft.com/office/drawing/2014/main" id="{91F0812C-7E71-4C59-8F40-DCC5D85EC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2" y="2639"/>
              <a:ext cx="2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000" b="1">
                  <a:solidFill>
                    <a:srgbClr val="009900"/>
                  </a:solidFill>
                </a:rPr>
                <a:t>9</a:t>
              </a:r>
            </a:p>
          </p:txBody>
        </p:sp>
      </p:grpSp>
      <p:sp>
        <p:nvSpPr>
          <p:cNvPr id="6183" name="Text Box 39">
            <a:extLst>
              <a:ext uri="{FF2B5EF4-FFF2-40B4-BE49-F238E27FC236}">
                <a16:creationId xmlns:a16="http://schemas.microsoft.com/office/drawing/2014/main" id="{4059AB9B-AE32-4BC2-A2ED-B4083F4C9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4038601"/>
            <a:ext cx="3746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184" name="Text Box 40">
            <a:extLst>
              <a:ext uri="{FF2B5EF4-FFF2-40B4-BE49-F238E27FC236}">
                <a16:creationId xmlns:a16="http://schemas.microsoft.com/office/drawing/2014/main" id="{E39A020A-FEF0-4EB1-9B5A-F8D61CAD1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975" y="4114801"/>
            <a:ext cx="3746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6185" name="Text Box 41">
            <a:extLst>
              <a:ext uri="{FF2B5EF4-FFF2-40B4-BE49-F238E27FC236}">
                <a16:creationId xmlns:a16="http://schemas.microsoft.com/office/drawing/2014/main" id="{A0AE65DB-6591-409A-A0B3-F0BA273DF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8288" y="3276601"/>
            <a:ext cx="3746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186" name="Text Box 42">
            <a:extLst>
              <a:ext uri="{FF2B5EF4-FFF2-40B4-BE49-F238E27FC236}">
                <a16:creationId xmlns:a16="http://schemas.microsoft.com/office/drawing/2014/main" id="{109FA297-1482-4F6F-A881-272FA7540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2175" y="2590801"/>
            <a:ext cx="565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6187" name="Text Box 43">
            <a:extLst>
              <a:ext uri="{FF2B5EF4-FFF2-40B4-BE49-F238E27FC236}">
                <a16:creationId xmlns:a16="http://schemas.microsoft.com/office/drawing/2014/main" id="{4ACF36D0-51B2-4B76-B179-785B5A821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5" y="4038601"/>
            <a:ext cx="3746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6188" name="Text Box 44">
            <a:extLst>
              <a:ext uri="{FF2B5EF4-FFF2-40B4-BE49-F238E27FC236}">
                <a16:creationId xmlns:a16="http://schemas.microsoft.com/office/drawing/2014/main" id="{B0013506-9D0E-4605-B311-2CDA9ADF4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590801"/>
            <a:ext cx="565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</a:rPr>
              <a:t>72</a:t>
            </a:r>
          </a:p>
        </p:txBody>
      </p:sp>
      <p:sp>
        <p:nvSpPr>
          <p:cNvPr id="6189" name="Text Box 45">
            <a:extLst>
              <a:ext uri="{FF2B5EF4-FFF2-40B4-BE49-F238E27FC236}">
                <a16:creationId xmlns:a16="http://schemas.microsoft.com/office/drawing/2014/main" id="{2F4777B6-883C-4697-80E3-9ED3C0B05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8175" y="3276601"/>
            <a:ext cx="3746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6190" name="Text Box 46">
            <a:extLst>
              <a:ext uri="{FF2B5EF4-FFF2-40B4-BE49-F238E27FC236}">
                <a16:creationId xmlns:a16="http://schemas.microsoft.com/office/drawing/2014/main" id="{7F988347-F900-423D-8171-9F60C531F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8900" y="4038601"/>
            <a:ext cx="3746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6191" name="Text Box 47">
            <a:extLst>
              <a:ext uri="{FF2B5EF4-FFF2-40B4-BE49-F238E27FC236}">
                <a16:creationId xmlns:a16="http://schemas.microsoft.com/office/drawing/2014/main" id="{46862753-F20B-4B40-A09E-7919C8642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1200" y="3276601"/>
            <a:ext cx="3746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6192" name="WordArt 48">
            <a:extLst>
              <a:ext uri="{FF2B5EF4-FFF2-40B4-BE49-F238E27FC236}">
                <a16:creationId xmlns:a16="http://schemas.microsoft.com/office/drawing/2014/main" id="{1FAB4CD0-2463-488B-9346-4F3BFDEB7DE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1447800"/>
            <a:ext cx="762000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u="sng" kern="10" dirty="0" err="1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kern="10" dirty="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.VnKoala"/>
              </a:rPr>
              <a:t> </a:t>
            </a:r>
            <a:r>
              <a:rPr lang="en-US" sz="2800" b="1" u="sng" kern="10" dirty="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kern="10" dirty="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.VnKoala"/>
              </a:rPr>
              <a:t>:</a:t>
            </a:r>
          </a:p>
        </p:txBody>
      </p:sp>
      <p:pic>
        <p:nvPicPr>
          <p:cNvPr id="6194" name="Picture 50">
            <a:extLst>
              <a:ext uri="{FF2B5EF4-FFF2-40B4-BE49-F238E27FC236}">
                <a16:creationId xmlns:a16="http://schemas.microsoft.com/office/drawing/2014/main" id="{98D8986F-1E45-402B-90DB-51E55E23A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289050"/>
            <a:ext cx="10112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3" grpId="0"/>
      <p:bldP spid="6184" grpId="0"/>
      <p:bldP spid="6185" grpId="0"/>
      <p:bldP spid="6186" grpId="0"/>
      <p:bldP spid="6187" grpId="0"/>
      <p:bldP spid="6188" grpId="0"/>
      <p:bldP spid="6189" grpId="0"/>
      <p:bldP spid="6190" grpId="0"/>
      <p:bldP spid="61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7" name="AutoShape 19">
            <a:extLst>
              <a:ext uri="{FF2B5EF4-FFF2-40B4-BE49-F238E27FC236}">
                <a16:creationId xmlns:a16="http://schemas.microsoft.com/office/drawing/2014/main" id="{8B860BDC-4874-4998-80EA-F1104DD23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971800"/>
            <a:ext cx="3429000" cy="3657600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WordArt 4">
            <a:extLst>
              <a:ext uri="{FF2B5EF4-FFF2-40B4-BE49-F238E27FC236}">
                <a16:creationId xmlns:a16="http://schemas.microsoft.com/office/drawing/2014/main" id="{638EDD1A-E742-47AD-A4B7-08AFDC1D78F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762000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u="sng" kern="10" dirty="0" err="1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kern="10" dirty="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kern="10" dirty="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.VnKoala"/>
              </a:rPr>
              <a:t>: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CF9A6111-9F0E-4A3D-8104-149106A29733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1600200"/>
            <a:ext cx="7543800" cy="1354138"/>
            <a:chOff x="624" y="1200"/>
            <a:chExt cx="4752" cy="853"/>
          </a:xfrm>
        </p:grpSpPr>
        <p:sp>
          <p:nvSpPr>
            <p:cNvPr id="3" name="Text Box 5">
              <a:extLst>
                <a:ext uri="{FF2B5EF4-FFF2-40B4-BE49-F238E27FC236}">
                  <a16:creationId xmlns:a16="http://schemas.microsoft.com/office/drawing/2014/main" id="{A36371BA-C7FA-411A-83DE-2BD4F3755A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200"/>
              <a:ext cx="4752" cy="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just" eaLnBrk="1" fontAlgn="base" hangingPunct="1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FF"/>
                  </a:solidFill>
                </a:rPr>
                <a:t>	</a:t>
              </a:r>
              <a:r>
                <a:rPr lang="en-US" altLang="en-US" b="1">
                  <a:solidFill>
                    <a:srgbClr val="0000FF"/>
                  </a:solidFill>
                </a:rPr>
                <a:t>Minh cã mét quyÓn truyÖn dµy 132 trang. Minh ®· ®äc ®­</a:t>
              </a:r>
              <a:r>
                <a:rPr lang="en-US" altLang="en-US" sz="1600" b="1">
                  <a:solidFill>
                    <a:srgbClr val="0000FF"/>
                  </a:solidFill>
                </a:rPr>
                <a:t>Ư</a:t>
              </a:r>
              <a:r>
                <a:rPr lang="en-US" altLang="en-US" b="1">
                  <a:solidFill>
                    <a:srgbClr val="0000FF"/>
                  </a:solidFill>
                </a:rPr>
                <a:t>îc    quyÓn truyÖn ®ã. Hái Minh cßn ph¶i ®äc bao nhiªu trang n÷a th× ®äc xong quyÓn truyÖn?</a:t>
              </a:r>
            </a:p>
          </p:txBody>
        </p:sp>
        <p:sp>
          <p:nvSpPr>
            <p:cNvPr id="4" name="Text Box 6">
              <a:extLst>
                <a:ext uri="{FF2B5EF4-FFF2-40B4-BE49-F238E27FC236}">
                  <a16:creationId xmlns:a16="http://schemas.microsoft.com/office/drawing/2014/main" id="{DB48D04A-0E28-4185-A206-86D404BC3E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" y="1449"/>
              <a:ext cx="237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>
                  <a:solidFill>
                    <a:srgbClr val="0000FF"/>
                  </a:solidFill>
                </a:rPr>
                <a:t> 1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>
                  <a:solidFill>
                    <a:srgbClr val="0000FF"/>
                  </a:solidFill>
                </a:rPr>
                <a:t> 4</a:t>
              </a:r>
            </a:p>
          </p:txBody>
        </p:sp>
        <p:sp>
          <p:nvSpPr>
            <p:cNvPr id="5" name="Line 7">
              <a:extLst>
                <a:ext uri="{FF2B5EF4-FFF2-40B4-BE49-F238E27FC236}">
                  <a16:creationId xmlns:a16="http://schemas.microsoft.com/office/drawing/2014/main" id="{09289518-6685-4966-A2D5-946518E2D8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1680"/>
              <a:ext cx="192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</p:grpSp>
      <p:pic>
        <p:nvPicPr>
          <p:cNvPr id="7177" name="Picture 9" descr="A">
            <a:extLst>
              <a:ext uri="{FF2B5EF4-FFF2-40B4-BE49-F238E27FC236}">
                <a16:creationId xmlns:a16="http://schemas.microsoft.com/office/drawing/2014/main" id="{F27F798E-3A34-4FA8-A46D-238727841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94139"/>
            <a:ext cx="838200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0" descr="B">
            <a:extLst>
              <a:ext uri="{FF2B5EF4-FFF2-40B4-BE49-F238E27FC236}">
                <a16:creationId xmlns:a16="http://schemas.microsoft.com/office/drawing/2014/main" id="{AB920A92-1D80-4396-A6CF-50186D1C8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775200"/>
            <a:ext cx="838200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1" descr="C">
            <a:extLst>
              <a:ext uri="{FF2B5EF4-FFF2-40B4-BE49-F238E27FC236}">
                <a16:creationId xmlns:a16="http://schemas.microsoft.com/office/drawing/2014/main" id="{1D5E23D7-8BD1-4219-9984-2A91ECA27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788" y="5689600"/>
            <a:ext cx="838200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0" name="Text Box 12">
            <a:extLst>
              <a:ext uri="{FF2B5EF4-FFF2-40B4-BE49-F238E27FC236}">
                <a16:creationId xmlns:a16="http://schemas.microsoft.com/office/drawing/2014/main" id="{C0CB55C3-7E39-4412-B812-C0CDDC315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016375"/>
            <a:ext cx="1403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7030A0"/>
                </a:solidFill>
              </a:rPr>
              <a:t>33 </a:t>
            </a:r>
            <a:r>
              <a:rPr lang="en-US" altLang="en-US" b="1">
                <a:solidFill>
                  <a:srgbClr val="7030A0"/>
                </a:solidFill>
                <a:latin typeface="Times New Roman" panose="02020603050405020304" pitchFamily="18" charset="0"/>
              </a:rPr>
              <a:t>trang</a:t>
            </a:r>
          </a:p>
        </p:txBody>
      </p:sp>
      <p:sp>
        <p:nvSpPr>
          <p:cNvPr id="7181" name="Text Box 13">
            <a:extLst>
              <a:ext uri="{FF2B5EF4-FFF2-40B4-BE49-F238E27FC236}">
                <a16:creationId xmlns:a16="http://schemas.microsoft.com/office/drawing/2014/main" id="{BE4032BB-97A7-4438-BAF8-EFABFD41A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438" y="4879975"/>
            <a:ext cx="1403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7030A0"/>
                </a:solidFill>
                <a:latin typeface="Times New Roman" panose="02020603050405020304" pitchFamily="18" charset="0"/>
              </a:rPr>
              <a:t>89 </a:t>
            </a:r>
            <a:r>
              <a:rPr lang="en-US" altLang="en-US" b="1">
                <a:solidFill>
                  <a:srgbClr val="7030A0"/>
                </a:solidFill>
                <a:latin typeface="Times New Roman" panose="02020603050405020304" pitchFamily="18" charset="0"/>
              </a:rPr>
              <a:t>trang</a:t>
            </a:r>
          </a:p>
        </p:txBody>
      </p:sp>
      <p:sp>
        <p:nvSpPr>
          <p:cNvPr id="7182" name="Text Box 14">
            <a:extLst>
              <a:ext uri="{FF2B5EF4-FFF2-40B4-BE49-F238E27FC236}">
                <a16:creationId xmlns:a16="http://schemas.microsoft.com/office/drawing/2014/main" id="{1ED00D18-4892-4FC1-8557-38DAC1E8B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325" y="5791200"/>
            <a:ext cx="1403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7030A0"/>
                </a:solidFill>
                <a:latin typeface="Times New Roman" panose="02020603050405020304" pitchFamily="18" charset="0"/>
              </a:rPr>
              <a:t>99 </a:t>
            </a:r>
            <a:r>
              <a:rPr lang="en-US" altLang="en-US" b="1">
                <a:solidFill>
                  <a:srgbClr val="7030A0"/>
                </a:solidFill>
                <a:latin typeface="Times New Roman" panose="02020603050405020304" pitchFamily="18" charset="0"/>
              </a:rPr>
              <a:t>trang</a:t>
            </a:r>
          </a:p>
        </p:txBody>
      </p:sp>
      <p:pic>
        <p:nvPicPr>
          <p:cNvPr id="7183" name="Picture 15" descr="3">
            <a:extLst>
              <a:ext uri="{FF2B5EF4-FFF2-40B4-BE49-F238E27FC236}">
                <a16:creationId xmlns:a16="http://schemas.microsoft.com/office/drawing/2014/main" id="{F29EFEA8-B624-4D6D-B13C-D4349C1D3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3908425"/>
            <a:ext cx="7683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6" descr="4">
            <a:extLst>
              <a:ext uri="{FF2B5EF4-FFF2-40B4-BE49-F238E27FC236}">
                <a16:creationId xmlns:a16="http://schemas.microsoft.com/office/drawing/2014/main" id="{7E420D49-5D94-4D53-9B20-1FF56CD825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688014"/>
            <a:ext cx="83978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3">
            <a:extLst>
              <a:ext uri="{FF2B5EF4-FFF2-40B4-BE49-F238E27FC236}">
                <a16:creationId xmlns:a16="http://schemas.microsoft.com/office/drawing/2014/main" id="{261F638A-34E3-45D6-81E1-E34392D91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773613"/>
            <a:ext cx="7683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6" name="Text Box 18">
            <a:extLst>
              <a:ext uri="{FF2B5EF4-FFF2-40B4-BE49-F238E27FC236}">
                <a16:creationId xmlns:a16="http://schemas.microsoft.com/office/drawing/2014/main" id="{99BC3BA8-6960-404A-9073-67A85C7DD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400426"/>
            <a:ext cx="274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00"/>
                </a:solidFill>
                <a:latin typeface="Times New Roman" panose="02020603050405020304" pitchFamily="18" charset="0"/>
              </a:rPr>
              <a:t>Chọn đáp án đúng:</a:t>
            </a:r>
          </a:p>
        </p:txBody>
      </p:sp>
      <p:sp>
        <p:nvSpPr>
          <p:cNvPr id="7188" name="Text Box 20">
            <a:extLst>
              <a:ext uri="{FF2B5EF4-FFF2-40B4-BE49-F238E27FC236}">
                <a16:creationId xmlns:a16="http://schemas.microsoft.com/office/drawing/2014/main" id="{E5607910-FD09-4EA3-A070-C81ADADEE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016250"/>
            <a:ext cx="2819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FF6600"/>
                </a:solidFill>
                <a:latin typeface=".VnAristote" panose="020B7200000000000000" pitchFamily="34" charset="0"/>
              </a:rPr>
              <a:t>Bµi gi¶i</a:t>
            </a:r>
          </a:p>
        </p:txBody>
      </p:sp>
      <p:sp>
        <p:nvSpPr>
          <p:cNvPr id="7189" name="Text Box 21">
            <a:extLst>
              <a:ext uri="{FF2B5EF4-FFF2-40B4-BE49-F238E27FC236}">
                <a16:creationId xmlns:a16="http://schemas.microsoft.com/office/drawing/2014/main" id="{EDEA1A5C-9C25-436B-BEDD-70AC90724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625850"/>
            <a:ext cx="4191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339933"/>
                </a:solidFill>
                <a:latin typeface=".VnUniverse" panose="020B7200000000000000" pitchFamily="34" charset="0"/>
              </a:rPr>
              <a:t>Sè trang s¸ch Minh ®· ®äc lµ:</a:t>
            </a:r>
          </a:p>
        </p:txBody>
      </p:sp>
      <p:sp>
        <p:nvSpPr>
          <p:cNvPr id="7190" name="Text Box 22">
            <a:extLst>
              <a:ext uri="{FF2B5EF4-FFF2-40B4-BE49-F238E27FC236}">
                <a16:creationId xmlns:a16="http://schemas.microsoft.com/office/drawing/2014/main" id="{CD9A539D-0101-4ABE-9B3F-327CEFD0F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159250"/>
            <a:ext cx="4267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 i="1">
                <a:solidFill>
                  <a:srgbClr val="FF0000"/>
                </a:solidFill>
              </a:rPr>
              <a:t>132 : 4 = 33</a:t>
            </a:r>
            <a:r>
              <a:rPr lang="en-US" altLang="en-US" sz="2600" b="1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altLang="en-US" sz="2600" b="1" i="1">
                <a:solidFill>
                  <a:srgbClr val="333399"/>
                </a:solidFill>
              </a:rPr>
              <a:t>(trang)</a:t>
            </a:r>
            <a:endParaRPr lang="en-US" altLang="en-US" sz="2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7191" name="Text Box 23">
            <a:extLst>
              <a:ext uri="{FF2B5EF4-FFF2-40B4-BE49-F238E27FC236}">
                <a16:creationId xmlns:a16="http://schemas.microsoft.com/office/drawing/2014/main" id="{376F5771-D501-4C0A-8850-BD29E1481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616450"/>
            <a:ext cx="41148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339933"/>
                </a:solidFill>
                <a:latin typeface=".VnUniverse" panose="020B7200000000000000" pitchFamily="34" charset="0"/>
              </a:rPr>
              <a:t>Sè trang s¸ch cßn ph¶i ®äc lµ:</a:t>
            </a:r>
          </a:p>
        </p:txBody>
      </p:sp>
      <p:sp>
        <p:nvSpPr>
          <p:cNvPr id="7192" name="Text Box 24">
            <a:extLst>
              <a:ext uri="{FF2B5EF4-FFF2-40B4-BE49-F238E27FC236}">
                <a16:creationId xmlns:a16="http://schemas.microsoft.com/office/drawing/2014/main" id="{DCDBC02A-95F2-49D2-887B-1BC5E55F4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164138"/>
            <a:ext cx="4267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 i="1">
                <a:solidFill>
                  <a:srgbClr val="FF0000"/>
                </a:solidFill>
              </a:rPr>
              <a:t>132 - 33 = 99</a:t>
            </a:r>
            <a:r>
              <a:rPr lang="en-US" altLang="en-US" sz="2600" b="1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altLang="en-US" sz="2600" b="1" i="1">
                <a:solidFill>
                  <a:srgbClr val="333399"/>
                </a:solidFill>
              </a:rPr>
              <a:t>(trang)</a:t>
            </a:r>
            <a:endParaRPr lang="en-US" altLang="en-US" sz="2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7193" name="Text Box 25">
            <a:extLst>
              <a:ext uri="{FF2B5EF4-FFF2-40B4-BE49-F238E27FC236}">
                <a16:creationId xmlns:a16="http://schemas.microsoft.com/office/drawing/2014/main" id="{F6406548-05A2-42BC-B80F-AF72D4825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867400"/>
            <a:ext cx="2514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 i="1">
                <a:solidFill>
                  <a:srgbClr val="008000"/>
                </a:solidFill>
              </a:rPr>
              <a:t>§¸p sè: </a:t>
            </a:r>
            <a:r>
              <a:rPr lang="en-US" altLang="en-US" sz="2600" b="1" i="1">
                <a:solidFill>
                  <a:srgbClr val="FF0000"/>
                </a:solidFill>
              </a:rPr>
              <a:t>99</a:t>
            </a:r>
            <a:r>
              <a:rPr lang="en-US" altLang="en-US" sz="2600" b="1" i="1">
                <a:solidFill>
                  <a:srgbClr val="008000"/>
                </a:solidFill>
              </a:rPr>
              <a:t> </a:t>
            </a:r>
            <a:r>
              <a:rPr lang="en-US" altLang="en-US" sz="2600" b="1" i="1">
                <a:solidFill>
                  <a:srgbClr val="333399"/>
                </a:solidFill>
              </a:rPr>
              <a:t>trang</a:t>
            </a:r>
            <a:endParaRPr lang="en-US" altLang="en-US" sz="2600" b="1" i="1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75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75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7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 nodeType="clickPar">
                      <p:stCondLst>
                        <p:cond delay="0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9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7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 nodeType="clickPar">
                      <p:stCondLst>
                        <p:cond delay="0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8"/>
                  </p:tgtEl>
                </p:cond>
              </p:nextCondLst>
            </p:seq>
          </p:childTnLst>
        </p:cTn>
      </p:par>
    </p:tnLst>
    <p:bldLst>
      <p:bldP spid="7187" grpId="0" animBg="1"/>
      <p:bldP spid="7180" grpId="0"/>
      <p:bldP spid="7181" grpId="0"/>
      <p:bldP spid="7182" grpId="0"/>
      <p:bldP spid="7186" grpId="0"/>
      <p:bldP spid="7188" grpId="0" autoUpdateAnimBg="0"/>
      <p:bldP spid="7189" grpId="0" autoUpdateAnimBg="0"/>
      <p:bldP spid="7190" grpId="0" autoUpdateAnimBg="0"/>
      <p:bldP spid="7191" grpId="0" autoUpdateAnimBg="0"/>
      <p:bldP spid="7192" grpId="0" autoUpdateAnimBg="0"/>
      <p:bldP spid="719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2" name="Rectangle 36">
            <a:extLst>
              <a:ext uri="{FF2B5EF4-FFF2-40B4-BE49-F238E27FC236}">
                <a16:creationId xmlns:a16="http://schemas.microsoft.com/office/drawing/2014/main" id="{ED777FF9-5F2B-49B0-A96B-815BEC8C5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343400"/>
            <a:ext cx="42672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20" name="WordArt 4">
            <a:extLst>
              <a:ext uri="{FF2B5EF4-FFF2-40B4-BE49-F238E27FC236}">
                <a16:creationId xmlns:a16="http://schemas.microsoft.com/office/drawing/2014/main" id="{0109A161-B8B4-4EC1-A5CB-F6BE9A2B840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1290638"/>
            <a:ext cx="762000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u="sng" kern="10" dirty="0" err="1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kern="10" dirty="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800" u="sng" kern="10" dirty="0">
                <a:ln w="9525">
                  <a:solidFill>
                    <a:srgbClr val="00CC0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.VnKoala"/>
                <a:cs typeface="Times New Roman" pitchFamily="18" charset="0"/>
              </a:rPr>
              <a:t>:</a:t>
            </a:r>
            <a:endParaRPr lang="en-US" sz="2800" kern="10" dirty="0">
              <a:ln w="9525">
                <a:solidFill>
                  <a:srgbClr val="00CC00"/>
                </a:solidFill>
                <a:round/>
                <a:headEnd/>
                <a:tailEnd/>
              </a:ln>
              <a:solidFill>
                <a:srgbClr val="00CC00"/>
              </a:solidFill>
              <a:latin typeface=".VnKoala"/>
            </a:endParaRPr>
          </a:p>
        </p:txBody>
      </p:sp>
      <p:sp>
        <p:nvSpPr>
          <p:cNvPr id="9241" name="Text Box 25">
            <a:extLst>
              <a:ext uri="{FF2B5EF4-FFF2-40B4-BE49-F238E27FC236}">
                <a16:creationId xmlns:a16="http://schemas.microsoft.com/office/drawing/2014/main" id="{08E19EA6-4362-43A3-8C25-6CAE31D3E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295400"/>
            <a:ext cx="5867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8 hình tam giác, mỗi hình như hình sau:</a:t>
            </a:r>
            <a:endParaRPr lang="en-US" altLang="en-US" sz="2800" b="1" i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42" name="Text Box 26">
            <a:extLst>
              <a:ext uri="{FF2B5EF4-FFF2-40B4-BE49-F238E27FC236}">
                <a16:creationId xmlns:a16="http://schemas.microsoft.com/office/drawing/2014/main" id="{10A0331D-C8FD-4190-844C-069DC5D99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3505201"/>
            <a:ext cx="480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xếp thành hình chữ nhật:</a:t>
            </a:r>
            <a:endParaRPr lang="en-US" altLang="en-US" sz="2800" b="1" i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43" name="AutoShape 27">
            <a:extLst>
              <a:ext uri="{FF2B5EF4-FFF2-40B4-BE49-F238E27FC236}">
                <a16:creationId xmlns:a16="http://schemas.microsoft.com/office/drawing/2014/main" id="{725E6F55-16FE-4178-A0FD-5B458ECD4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057400"/>
            <a:ext cx="1066800" cy="1066800"/>
          </a:xfrm>
          <a:prstGeom prst="rtTriangle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44" name="AutoShape 28">
            <a:extLst>
              <a:ext uri="{FF2B5EF4-FFF2-40B4-BE49-F238E27FC236}">
                <a16:creationId xmlns:a16="http://schemas.microsoft.com/office/drawing/2014/main" id="{88488600-33C7-4908-9462-8CAD1233071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038600" y="4343400"/>
            <a:ext cx="1066800" cy="1066800"/>
          </a:xfrm>
          <a:prstGeom prst="rtTriangle">
            <a:avLst/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45" name="AutoShape 29">
            <a:extLst>
              <a:ext uri="{FF2B5EF4-FFF2-40B4-BE49-F238E27FC236}">
                <a16:creationId xmlns:a16="http://schemas.microsoft.com/office/drawing/2014/main" id="{E29234E8-F789-4571-A52A-C7ACE898F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343400"/>
            <a:ext cx="1066800" cy="1066800"/>
          </a:xfrm>
          <a:prstGeom prst="rtTriangle">
            <a:avLst/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46" name="AutoShape 30">
            <a:extLst>
              <a:ext uri="{FF2B5EF4-FFF2-40B4-BE49-F238E27FC236}">
                <a16:creationId xmlns:a16="http://schemas.microsoft.com/office/drawing/2014/main" id="{A7D5045A-446D-41F1-9837-8B613B75A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343400"/>
            <a:ext cx="1066800" cy="1066800"/>
          </a:xfrm>
          <a:prstGeom prst="rtTriangle">
            <a:avLst/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47" name="AutoShape 31">
            <a:extLst>
              <a:ext uri="{FF2B5EF4-FFF2-40B4-BE49-F238E27FC236}">
                <a16:creationId xmlns:a16="http://schemas.microsoft.com/office/drawing/2014/main" id="{5DC99E34-ED47-455E-B4E6-2F9B073E7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343400"/>
            <a:ext cx="1066800" cy="1066800"/>
          </a:xfrm>
          <a:prstGeom prst="rtTriangle">
            <a:avLst/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48" name="AutoShape 32">
            <a:extLst>
              <a:ext uri="{FF2B5EF4-FFF2-40B4-BE49-F238E27FC236}">
                <a16:creationId xmlns:a16="http://schemas.microsoft.com/office/drawing/2014/main" id="{DA10F1D9-39E3-4D88-B708-9AFDE27844A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239000" y="4343400"/>
            <a:ext cx="1066800" cy="1066800"/>
          </a:xfrm>
          <a:prstGeom prst="rtTriangle">
            <a:avLst/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49" name="AutoShape 33">
            <a:extLst>
              <a:ext uri="{FF2B5EF4-FFF2-40B4-BE49-F238E27FC236}">
                <a16:creationId xmlns:a16="http://schemas.microsoft.com/office/drawing/2014/main" id="{C6AA9339-9219-47B0-836B-117B6AE5103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172200" y="4343400"/>
            <a:ext cx="1066800" cy="1066800"/>
          </a:xfrm>
          <a:prstGeom prst="rtTriangle">
            <a:avLst/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50" name="AutoShape 34">
            <a:extLst>
              <a:ext uri="{FF2B5EF4-FFF2-40B4-BE49-F238E27FC236}">
                <a16:creationId xmlns:a16="http://schemas.microsoft.com/office/drawing/2014/main" id="{D0ACA2D3-0FCE-4882-8B64-30C579AE615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105400" y="4343400"/>
            <a:ext cx="1066800" cy="1066800"/>
          </a:xfrm>
          <a:prstGeom prst="rtTriangle">
            <a:avLst/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51" name="AutoShape 35">
            <a:extLst>
              <a:ext uri="{FF2B5EF4-FFF2-40B4-BE49-F238E27FC236}">
                <a16:creationId xmlns:a16="http://schemas.microsoft.com/office/drawing/2014/main" id="{573129F4-F5DB-4455-A4FA-BAD6A6D7D98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038600" y="4343400"/>
            <a:ext cx="1066800" cy="1066800"/>
          </a:xfrm>
          <a:prstGeom prst="rtTriangle">
            <a:avLst/>
          </a:prstGeom>
          <a:solidFill>
            <a:srgbClr val="FF00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2" grpId="0" animBg="1"/>
      <p:bldP spid="9241" grpId="0"/>
      <p:bldP spid="9242" grpId="0" autoUpdateAnimBg="0"/>
      <p:bldP spid="9243" grpId="0" animBg="1"/>
      <p:bldP spid="9244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721</Words>
  <Application>Microsoft Office PowerPoint</Application>
  <PresentationFormat>Widescreen</PresentationFormat>
  <Paragraphs>486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.VnAristote</vt:lpstr>
      <vt:lpstr>.VnAvant</vt:lpstr>
      <vt:lpstr>.VnKoala</vt:lpstr>
      <vt:lpstr>.VnTime</vt:lpstr>
      <vt:lpstr>.VnUniverse</vt:lpstr>
      <vt:lpstr>Arial</vt:lpstr>
      <vt:lpstr>Calibri</vt:lpstr>
      <vt:lpstr>Times New Roman</vt:lpstr>
      <vt:lpstr>Wingdings</vt:lpstr>
      <vt:lpstr>Default Design</vt:lpstr>
      <vt:lpstr>Microsoft Office Excel 97-2003 Worksheet</vt:lpstr>
      <vt:lpstr>Microsoft Excel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2020-12-12T11:07:13Z</dcterms:created>
  <dcterms:modified xsi:type="dcterms:W3CDTF">2020-12-12T11:07:32Z</dcterms:modified>
</cp:coreProperties>
</file>