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7" r:id="rId3"/>
    <p:sldId id="285" r:id="rId4"/>
    <p:sldId id="274" r:id="rId5"/>
    <p:sldId id="275" r:id="rId6"/>
    <p:sldId id="280" r:id="rId7"/>
    <p:sldId id="286" r:id="rId8"/>
    <p:sldId id="287" r:id="rId9"/>
    <p:sldId id="278" r:id="rId10"/>
    <p:sldId id="283" r:id="rId11"/>
    <p:sldId id="289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9ABA-E5ED-488C-832A-1300435E5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503C1-9C2D-4E3D-BCC1-7F7B8A062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208DA-5210-4EE3-9864-E8A420DB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A6CA-C35F-43DA-85EB-04F2000AA6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D3C66-3C49-4ABF-B4E1-76384303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094D9-118F-42EA-8C24-183985FD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EB6F-B9C2-4557-ADDA-9D2055AF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4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A632B-87AD-44E1-A08F-EE24A2B9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9751A0-090F-4561-BC26-9DF49E112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09ED5-50AE-476E-B291-B1D00E21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A6CA-C35F-43DA-85EB-04F2000AA6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4F925-1C0B-4AFD-9378-01C4E046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9AE4E-24FA-42CB-B532-CA8B414B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EB6F-B9C2-4557-ADDA-9D2055AF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2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7532D-1578-4D6B-B5FE-38D49F08F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5C117-1EC4-4EEB-A3C1-C7E8C8B7B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F4C77-B5CB-450C-99FE-1AB67D1F2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A6CA-C35F-43DA-85EB-04F2000AA6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D8246-3408-42DA-A919-E9535799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194B3-1EAA-4C20-8762-DCF3BBA9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EB6F-B9C2-4557-ADDA-9D2055AF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2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1A48-5CF7-4EB1-9F6B-BF9C9376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AA5E5-97F9-4991-9D7E-C1C280B6A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4A437-3A30-4ADD-84AB-F9218544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A6CA-C35F-43DA-85EB-04F2000AA6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7BA32-EEF3-4DDC-BA58-BB3E0E35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022B4-6F54-48CE-A814-74B5C9F4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EB6F-B9C2-4557-ADDA-9D2055AF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7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82D0-84F8-4DA0-B441-7370FD91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ECE9A-FF18-420D-81E3-9099D3340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5147B-5E72-4AFB-9D4D-0E76ABE4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A6CA-C35F-43DA-85EB-04F2000AA6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03C77-9D18-4C2C-9182-20A39904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53A1-40C1-43BF-AF5E-06B44315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EB6F-B9C2-4557-ADDA-9D2055AF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09CC-242D-4703-8B2C-7A457EF1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042B1-F858-49F8-A062-4F62B1C10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709F8-7C76-4960-93D7-A40F805AA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7EEF7-7C5F-403F-8232-03772BF0B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A6CA-C35F-43DA-85EB-04F2000AA6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04B31-463A-40CD-AF9B-2A5379DD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B73FA-D861-41DA-832C-B4BC2B3E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EB6F-B9C2-4557-ADDA-9D2055AF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6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1B92-8EE0-489B-B921-0883D674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CA6FF-7DE1-4AE1-87C2-7CED95895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AD8B9-C229-425B-8491-27813790E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11FA6-12AD-481F-B174-3E7BBC90A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9E49B-4244-41EE-B8F5-FD80461BF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B823C-BE3C-48EF-88BF-699ED89E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A6CA-C35F-43DA-85EB-04F2000AA6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844435-CB10-439B-BAF6-B1671C0E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90A7EE-E5B4-4585-91AD-17F99954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EB6F-B9C2-4557-ADDA-9D2055AF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5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5300-92CF-49BB-A033-2B76293E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0EE38-A994-4FF6-AC1A-68657FC6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A6CA-C35F-43DA-85EB-04F2000AA6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24B50-34E2-4CEE-9FF1-02A33C7D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4FB46-D5FA-421F-A1A0-FD5FA214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EB6F-B9C2-4557-ADDA-9D2055AF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85D57-EABE-460B-9D73-4E46B58A7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A6CA-C35F-43DA-85EB-04F2000AA6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C5D752-7F9D-4A7D-ACA5-1FC87C4F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4FEB0-6D55-40FB-A891-6E7C58BA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EB6F-B9C2-4557-ADDA-9D2055AF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1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39A4-D87F-44E4-9A0E-B9E95CFC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80E2B-D10D-4112-8286-95F25FBE3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4893F-7A0F-4376-97E5-1C1CA3A04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A0E87-F230-47E9-8D6A-B80D530A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A6CA-C35F-43DA-85EB-04F2000AA6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0AE12-7242-43A7-9BBB-5F5C9D0D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9F435-C3EA-444A-9D52-DE944EB5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EB6F-B9C2-4557-ADDA-9D2055AF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3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E1D7-9D44-4FCF-BA21-D54552ED5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C93BB2-68A6-4F6A-AF90-D7374AAFF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93BDF-6BCF-431F-B7AA-79677FEDA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CC59E-781B-451D-8977-D65559F1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A6CA-C35F-43DA-85EB-04F2000AA6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510C4-26BA-4EB8-865F-D6FECEBE2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DF80B-248E-4DA0-BAC1-2DB6BBFD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EB6F-B9C2-4557-ADDA-9D2055AF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5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EE380-2CD7-4CCE-9E88-C233DC91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D7294-2E8E-4FCF-B218-75EEC398D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7507F-91EC-459F-B19A-FED982394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EA6CA-C35F-43DA-85EB-04F2000AA66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F43A2-552F-4C83-B305-87FFBDB37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E9961-365B-4D0C-BCD9-68B456B93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EB6F-B9C2-4557-ADDA-9D2055AF8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3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animfactory.com/animations/nature/flowers/butterflies_flowers_md_clr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38BDCD0-DEAF-4F0F-AA84-803723F1D9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75AC567-2054-421B-9FA7-9781C70B60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4" descr="Picture1">
            <a:extLst>
              <a:ext uri="{FF2B5EF4-FFF2-40B4-BE49-F238E27FC236}">
                <a16:creationId xmlns:a16="http://schemas.microsoft.com/office/drawing/2014/main" id="{E6278AB6-EAB3-41C7-A450-27453015E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30163"/>
            <a:ext cx="9358313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>
            <a:extLst>
              <a:ext uri="{FF2B5EF4-FFF2-40B4-BE49-F238E27FC236}">
                <a16:creationId xmlns:a16="http://schemas.microsoft.com/office/drawing/2014/main" id="{13EA6D13-C8A0-4791-9E76-A16A25BDB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5" y="2786064"/>
            <a:ext cx="4071938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000099"/>
                </a:solidFill>
              </a:rPr>
              <a:t>Toán – Lớp 3</a:t>
            </a:r>
          </a:p>
        </p:txBody>
      </p:sp>
      <p:pic>
        <p:nvPicPr>
          <p:cNvPr id="2054" name="Picture 10" descr="DOVE">
            <a:extLst>
              <a:ext uri="{FF2B5EF4-FFF2-40B4-BE49-F238E27FC236}">
                <a16:creationId xmlns:a16="http://schemas.microsoft.com/office/drawing/2014/main" id="{30EA1FD9-A7B4-43E2-B094-D9796286D3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286251"/>
            <a:ext cx="21431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DOVE">
            <a:extLst>
              <a:ext uri="{FF2B5EF4-FFF2-40B4-BE49-F238E27FC236}">
                <a16:creationId xmlns:a16="http://schemas.microsoft.com/office/drawing/2014/main" id="{AB9CCA16-98DA-4EBB-80C7-F307153984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4357689"/>
            <a:ext cx="18573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>
            <a:extLst>
              <a:ext uri="{FF2B5EF4-FFF2-40B4-BE49-F238E27FC236}">
                <a16:creationId xmlns:a16="http://schemas.microsoft.com/office/drawing/2014/main" id="{B8361EF4-CA53-49DD-9162-ACFB1BF8F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16164"/>
            <a:ext cx="6705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Điền số thích hợp vào dấu ?</a:t>
            </a:r>
            <a:endParaRPr lang="vi-VN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87ED14A1-5942-4E67-AEA2-7D075A6DA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2766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0" name="Text Box 36">
            <a:extLst>
              <a:ext uri="{FF2B5EF4-FFF2-40B4-BE49-F238E27FC236}">
                <a16:creationId xmlns:a16="http://schemas.microsoft.com/office/drawing/2014/main" id="{45E6B842-2AB2-4178-AB87-2D5A0F21E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77983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912" name="Text Box 48">
            <a:extLst>
              <a:ext uri="{FF2B5EF4-FFF2-40B4-BE49-F238E27FC236}">
                <a16:creationId xmlns:a16="http://schemas.microsoft.com/office/drawing/2014/main" id="{FBCBFD40-13E4-486C-8F27-699965CCF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23703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916" name="Text Box 52">
            <a:extLst>
              <a:ext uri="{FF2B5EF4-FFF2-40B4-BE49-F238E27FC236}">
                <a16:creationId xmlns:a16="http://schemas.microsoft.com/office/drawing/2014/main" id="{637EFC57-DB93-4058-B657-6624C307B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84663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id="{E05E24BB-654F-486B-8373-8F503A150F81}"/>
              </a:ext>
            </a:extLst>
          </p:cNvPr>
          <p:cNvGrpSpPr>
            <a:grpSpLocks/>
          </p:cNvGrpSpPr>
          <p:nvPr/>
        </p:nvGrpSpPr>
        <p:grpSpPr bwMode="auto">
          <a:xfrm>
            <a:off x="3533775" y="3246438"/>
            <a:ext cx="1727200" cy="2652712"/>
            <a:chOff x="1920" y="1872"/>
            <a:chExt cx="1088" cy="1671"/>
          </a:xfrm>
        </p:grpSpPr>
        <p:grpSp>
          <p:nvGrpSpPr>
            <p:cNvPr id="11305" name="Group 42">
              <a:extLst>
                <a:ext uri="{FF2B5EF4-FFF2-40B4-BE49-F238E27FC236}">
                  <a16:creationId xmlns:a16="http://schemas.microsoft.com/office/drawing/2014/main" id="{6F8C1ED8-6680-4D22-83E6-A5102F8B8F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1872"/>
              <a:ext cx="1088" cy="1584"/>
              <a:chOff x="1968" y="1872"/>
              <a:chExt cx="1088" cy="1584"/>
            </a:xfrm>
          </p:grpSpPr>
          <p:sp>
            <p:nvSpPr>
              <p:cNvPr id="11312" name="Line 29">
                <a:extLst>
                  <a:ext uri="{FF2B5EF4-FFF2-40B4-BE49-F238E27FC236}">
                    <a16:creationId xmlns:a16="http://schemas.microsoft.com/office/drawing/2014/main" id="{1628E624-1B33-4943-B3FE-8F0FFA0E4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8" y="1872"/>
                <a:ext cx="0" cy="15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Line 30">
                <a:extLst>
                  <a:ext uri="{FF2B5EF4-FFF2-40B4-BE49-F238E27FC236}">
                    <a16:creationId xmlns:a16="http://schemas.microsoft.com/office/drawing/2014/main" id="{D4116EC4-4318-4950-9DCF-86342DD9B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4" y="2208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Line 40">
                <a:extLst>
                  <a:ext uri="{FF2B5EF4-FFF2-40B4-BE49-F238E27FC236}">
                    <a16:creationId xmlns:a16="http://schemas.microsoft.com/office/drawing/2014/main" id="{FB06A0E9-22D5-4348-A65F-524181EEC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496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5" name="Line 41">
                <a:extLst>
                  <a:ext uri="{FF2B5EF4-FFF2-40B4-BE49-F238E27FC236}">
                    <a16:creationId xmlns:a16="http://schemas.microsoft.com/office/drawing/2014/main" id="{E90F9ADA-7DC9-4907-AAFE-819DAA923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3216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06" name="Group 57">
              <a:extLst>
                <a:ext uri="{FF2B5EF4-FFF2-40B4-BE49-F238E27FC236}">
                  <a16:creationId xmlns:a16="http://schemas.microsoft.com/office/drawing/2014/main" id="{4BA4BE6F-E440-4268-9F2A-01F2F0F9CA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0" y="1872"/>
              <a:ext cx="880" cy="1671"/>
              <a:chOff x="1952" y="1872"/>
              <a:chExt cx="880" cy="1671"/>
            </a:xfrm>
          </p:grpSpPr>
          <p:sp>
            <p:nvSpPr>
              <p:cNvPr id="11307" name="Text Box 28">
                <a:extLst>
                  <a:ext uri="{FF2B5EF4-FFF2-40B4-BE49-F238E27FC236}">
                    <a16:creationId xmlns:a16="http://schemas.microsoft.com/office/drawing/2014/main" id="{653B7939-D594-4660-A1CC-DD56ACBB77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2" y="1872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48</a:t>
                </a:r>
                <a:endParaRPr lang="vi-VN" altLang="en-US" sz="28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08" name="Text Box 35">
                <a:extLst>
                  <a:ext uri="{FF2B5EF4-FFF2-40B4-BE49-F238E27FC236}">
                    <a16:creationId xmlns:a16="http://schemas.microsoft.com/office/drawing/2014/main" id="{D53D564D-CF65-4A3F-83EB-2D6D6FFF0E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4" y="1872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2</a:t>
                </a:r>
                <a:endParaRPr lang="vi-VN" altLang="en-US" sz="28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09" name="Text Box 49">
                <a:extLst>
                  <a:ext uri="{FF2B5EF4-FFF2-40B4-BE49-F238E27FC236}">
                    <a16:creationId xmlns:a16="http://schemas.microsoft.com/office/drawing/2014/main" id="{37B50AAB-586B-4CE2-9714-0EA93F1F50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2496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8</a:t>
                </a:r>
                <a:endParaRPr lang="vi-VN" altLang="en-US" sz="28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10" name="Text Box 50">
                <a:extLst>
                  <a:ext uri="{FF2B5EF4-FFF2-40B4-BE49-F238E27FC236}">
                    <a16:creationId xmlns:a16="http://schemas.microsoft.com/office/drawing/2014/main" id="{58DA0FFB-3726-41DE-BC44-D74B1C0968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2208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2</a:t>
                </a:r>
                <a:endParaRPr lang="vi-VN" altLang="en-US" sz="28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11" name="Text Box 51">
                <a:extLst>
                  <a:ext uri="{FF2B5EF4-FFF2-40B4-BE49-F238E27FC236}">
                    <a16:creationId xmlns:a16="http://schemas.microsoft.com/office/drawing/2014/main" id="{1499EA09-2F0D-4EED-8CF1-B5E3C4CEB6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3216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0</a:t>
                </a:r>
                <a:endParaRPr lang="vi-VN" altLang="en-US" sz="28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6902" name="Text Box 38">
            <a:extLst>
              <a:ext uri="{FF2B5EF4-FFF2-40B4-BE49-F238E27FC236}">
                <a16:creationId xmlns:a16="http://schemas.microsoft.com/office/drawing/2014/main" id="{339C3E5D-BE50-4EDB-9643-77B0E2017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77983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56">
            <a:extLst>
              <a:ext uri="{FF2B5EF4-FFF2-40B4-BE49-F238E27FC236}">
                <a16:creationId xmlns:a16="http://schemas.microsoft.com/office/drawing/2014/main" id="{41E3E1B2-9A69-46E1-98C4-32CA792D4CFC}"/>
              </a:ext>
            </a:extLst>
          </p:cNvPr>
          <p:cNvGrpSpPr>
            <a:grpSpLocks/>
          </p:cNvGrpSpPr>
          <p:nvPr/>
        </p:nvGrpSpPr>
        <p:grpSpPr bwMode="auto">
          <a:xfrm>
            <a:off x="3614738" y="3779838"/>
            <a:ext cx="457200" cy="939800"/>
            <a:chOff x="1776" y="2208"/>
            <a:chExt cx="288" cy="672"/>
          </a:xfrm>
        </p:grpSpPr>
        <p:sp>
          <p:nvSpPr>
            <p:cNvPr id="11303" name="Line 54">
              <a:extLst>
                <a:ext uri="{FF2B5EF4-FFF2-40B4-BE49-F238E27FC236}">
                  <a16:creationId xmlns:a16="http://schemas.microsoft.com/office/drawing/2014/main" id="{5DE1992B-A8DD-4DD5-AE69-2384541FB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208"/>
              <a:ext cx="1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55">
              <a:extLst>
                <a:ext uri="{FF2B5EF4-FFF2-40B4-BE49-F238E27FC236}">
                  <a16:creationId xmlns:a16="http://schemas.microsoft.com/office/drawing/2014/main" id="{BF34FA43-2973-40D0-9463-6E6E8A225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880"/>
              <a:ext cx="1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26" name="Text Box 62">
            <a:extLst>
              <a:ext uri="{FF2B5EF4-FFF2-40B4-BE49-F238E27FC236}">
                <a16:creationId xmlns:a16="http://schemas.microsoft.com/office/drawing/2014/main" id="{4A3ABF3F-B1EB-4DF1-85D6-D9776B76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23703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927" name="Text Box 63">
            <a:extLst>
              <a:ext uri="{FF2B5EF4-FFF2-40B4-BE49-F238E27FC236}">
                <a16:creationId xmlns:a16="http://schemas.microsoft.com/office/drawing/2014/main" id="{9296D16B-5C7F-425B-883F-6E44ED4BC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84663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928" name="Text Box 64">
            <a:extLst>
              <a:ext uri="{FF2B5EF4-FFF2-40B4-BE49-F238E27FC236}">
                <a16:creationId xmlns:a16="http://schemas.microsoft.com/office/drawing/2014/main" id="{807968F4-4816-49DD-A51E-1DC1EFF9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77983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931" name="Text Box 67">
            <a:extLst>
              <a:ext uri="{FF2B5EF4-FFF2-40B4-BE49-F238E27FC236}">
                <a16:creationId xmlns:a16="http://schemas.microsoft.com/office/drawing/2014/main" id="{1886B9A1-DEC7-4C7D-A798-563A11B90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377983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70">
            <a:extLst>
              <a:ext uri="{FF2B5EF4-FFF2-40B4-BE49-F238E27FC236}">
                <a16:creationId xmlns:a16="http://schemas.microsoft.com/office/drawing/2014/main" id="{FBAAAE09-D582-4C6D-AF6B-EBA2A8740E4E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3306763"/>
            <a:ext cx="1803400" cy="2514600"/>
            <a:chOff x="4032" y="1920"/>
            <a:chExt cx="1136" cy="1584"/>
          </a:xfrm>
        </p:grpSpPr>
        <p:grpSp>
          <p:nvGrpSpPr>
            <p:cNvPr id="11296" name="Group 43">
              <a:extLst>
                <a:ext uri="{FF2B5EF4-FFF2-40B4-BE49-F238E27FC236}">
                  <a16:creationId xmlns:a16="http://schemas.microsoft.com/office/drawing/2014/main" id="{95A8CA00-7D2D-42C3-A1A3-5AB3BC7C68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20"/>
              <a:ext cx="1088" cy="1584"/>
              <a:chOff x="1968" y="1872"/>
              <a:chExt cx="1088" cy="1584"/>
            </a:xfrm>
          </p:grpSpPr>
          <p:sp>
            <p:nvSpPr>
              <p:cNvPr id="11299" name="Line 44">
                <a:extLst>
                  <a:ext uri="{FF2B5EF4-FFF2-40B4-BE49-F238E27FC236}">
                    <a16:creationId xmlns:a16="http://schemas.microsoft.com/office/drawing/2014/main" id="{BEF2C9F4-07E5-45B0-BF36-7243F3D76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8" y="1872"/>
                <a:ext cx="0" cy="15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Line 45">
                <a:extLst>
                  <a:ext uri="{FF2B5EF4-FFF2-40B4-BE49-F238E27FC236}">
                    <a16:creationId xmlns:a16="http://schemas.microsoft.com/office/drawing/2014/main" id="{A205ED5C-C324-402D-A62B-0D916AC145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4" y="2208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Line 46">
                <a:extLst>
                  <a:ext uri="{FF2B5EF4-FFF2-40B4-BE49-F238E27FC236}">
                    <a16:creationId xmlns:a16="http://schemas.microsoft.com/office/drawing/2014/main" id="{F4BDB572-409B-4C31-90C2-A3DA9C257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496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Line 47">
                <a:extLst>
                  <a:ext uri="{FF2B5EF4-FFF2-40B4-BE49-F238E27FC236}">
                    <a16:creationId xmlns:a16="http://schemas.microsoft.com/office/drawing/2014/main" id="{499B4058-5873-4AE7-BC79-D95C4A769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3216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97" name="Text Box 68">
              <a:extLst>
                <a:ext uri="{FF2B5EF4-FFF2-40B4-BE49-F238E27FC236}">
                  <a16:creationId xmlns:a16="http://schemas.microsoft.com/office/drawing/2014/main" id="{15ACE10B-F8B5-460B-A622-6CA813CBC3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920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84</a:t>
              </a:r>
              <a:endParaRPr lang="vi-VN" altLang="en-US" sz="28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98" name="Text Box 69">
              <a:extLst>
                <a:ext uri="{FF2B5EF4-FFF2-40B4-BE49-F238E27FC236}">
                  <a16:creationId xmlns:a16="http://schemas.microsoft.com/office/drawing/2014/main" id="{F01FCB58-CCCF-4C05-88E5-7DD88FC48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920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4</a:t>
              </a:r>
              <a:endParaRPr lang="vi-VN" altLang="en-US" sz="28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6935" name="Text Box 71">
            <a:extLst>
              <a:ext uri="{FF2B5EF4-FFF2-40B4-BE49-F238E27FC236}">
                <a16:creationId xmlns:a16="http://schemas.microsoft.com/office/drawing/2014/main" id="{3A24620F-E45E-4BD1-8402-CD2787B7E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9163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endParaRPr lang="vi-V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6936" name="Text Box 72">
            <a:extLst>
              <a:ext uri="{FF2B5EF4-FFF2-40B4-BE49-F238E27FC236}">
                <a16:creationId xmlns:a16="http://schemas.microsoft.com/office/drawing/2014/main" id="{7139CDF5-4255-4354-94B6-57226C107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8401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endParaRPr lang="vi-V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6937" name="Text Box 73">
            <a:extLst>
              <a:ext uri="{FF2B5EF4-FFF2-40B4-BE49-F238E27FC236}">
                <a16:creationId xmlns:a16="http://schemas.microsoft.com/office/drawing/2014/main" id="{EBBCC430-ED82-41A2-B4F0-0A60B94E9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3227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endParaRPr lang="vi-V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6938" name="Text Box 74">
            <a:extLst>
              <a:ext uri="{FF2B5EF4-FFF2-40B4-BE49-F238E27FC236}">
                <a16:creationId xmlns:a16="http://schemas.microsoft.com/office/drawing/2014/main" id="{06A5ED8D-1640-4D5C-918C-DB48A03D6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3354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endParaRPr lang="vi-V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6939" name="Text Box 75">
            <a:extLst>
              <a:ext uri="{FF2B5EF4-FFF2-40B4-BE49-F238E27FC236}">
                <a16:creationId xmlns:a16="http://schemas.microsoft.com/office/drawing/2014/main" id="{78E34763-2441-4AFF-913D-4CC97CB19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200" y="48561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endParaRPr lang="vi-V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6940" name="Text Box 76">
            <a:extLst>
              <a:ext uri="{FF2B5EF4-FFF2-40B4-BE49-F238E27FC236}">
                <a16:creationId xmlns:a16="http://schemas.microsoft.com/office/drawing/2014/main" id="{24FA17BF-673D-4BF0-8884-3B147CDA7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4657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endParaRPr lang="vi-V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6941" name="Line 77">
            <a:extLst>
              <a:ext uri="{FF2B5EF4-FFF2-40B4-BE49-F238E27FC236}">
                <a16:creationId xmlns:a16="http://schemas.microsoft.com/office/drawing/2014/main" id="{1FA5ED1B-0A7A-483B-831B-6557ED64A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2863" y="3865563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2" name="Line 78">
            <a:extLst>
              <a:ext uri="{FF2B5EF4-FFF2-40B4-BE49-F238E27FC236}">
                <a16:creationId xmlns:a16="http://schemas.microsoft.com/office/drawing/2014/main" id="{75128059-B5C4-40AB-8570-F21642D07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932363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43" name="Text Box 79">
            <a:extLst>
              <a:ext uri="{FF2B5EF4-FFF2-40B4-BE49-F238E27FC236}">
                <a16:creationId xmlns:a16="http://schemas.microsoft.com/office/drawing/2014/main" id="{D502492F-A8B3-48DB-97A4-7B2204BE7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9163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  <a:endParaRPr lang="vi-V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6944" name="Text Box 80">
            <a:extLst>
              <a:ext uri="{FF2B5EF4-FFF2-40B4-BE49-F238E27FC236}">
                <a16:creationId xmlns:a16="http://schemas.microsoft.com/office/drawing/2014/main" id="{8EA735EB-4B1C-4276-9285-559EA5312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9163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945" name="Text Box 81">
            <a:extLst>
              <a:ext uri="{FF2B5EF4-FFF2-40B4-BE49-F238E27FC236}">
                <a16:creationId xmlns:a16="http://schemas.microsoft.com/office/drawing/2014/main" id="{8D3AB8CE-B777-4A8E-8AAE-ED1517B2B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84333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946" name="Text Box 82">
            <a:extLst>
              <a:ext uri="{FF2B5EF4-FFF2-40B4-BE49-F238E27FC236}">
                <a16:creationId xmlns:a16="http://schemas.microsoft.com/office/drawing/2014/main" id="{69F20E74-D333-4571-BD3E-DE3078AB4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3227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947" name="Text Box 83">
            <a:extLst>
              <a:ext uri="{FF2B5EF4-FFF2-40B4-BE49-F238E27FC236}">
                <a16:creationId xmlns:a16="http://schemas.microsoft.com/office/drawing/2014/main" id="{1C0D53E5-B63E-4A1B-A231-8EA8E0173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3116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948" name="Text Box 84">
            <a:extLst>
              <a:ext uri="{FF2B5EF4-FFF2-40B4-BE49-F238E27FC236}">
                <a16:creationId xmlns:a16="http://schemas.microsoft.com/office/drawing/2014/main" id="{D88A8FE5-0089-4C10-91D9-F14CA5AF6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9163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949" name="Text Box 85">
            <a:extLst>
              <a:ext uri="{FF2B5EF4-FFF2-40B4-BE49-F238E27FC236}">
                <a16:creationId xmlns:a16="http://schemas.microsoft.com/office/drawing/2014/main" id="{98646548-FEAC-4324-A9D3-C16A2CF4E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800" y="48561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6950" name="Text Box 86">
            <a:extLst>
              <a:ext uri="{FF2B5EF4-FFF2-40B4-BE49-F238E27FC236}">
                <a16:creationId xmlns:a16="http://schemas.microsoft.com/office/drawing/2014/main" id="{50FADBAD-8DEC-4699-B0B8-3C5202EFF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4784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1295" name="Picture 18">
            <a:extLst>
              <a:ext uri="{FF2B5EF4-FFF2-40B4-BE49-F238E27FC236}">
                <a16:creationId xmlns:a16="http://schemas.microsoft.com/office/drawing/2014/main" id="{1E6FB719-44B4-48EF-842F-1E9CA4F2E5F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6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6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6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6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6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6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6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6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6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36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36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6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36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6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36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6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0" grpId="0"/>
      <p:bldP spid="36900" grpId="1"/>
      <p:bldP spid="36912" grpId="0"/>
      <p:bldP spid="36912" grpId="1"/>
      <p:bldP spid="36916" grpId="0" build="allAtOnce"/>
      <p:bldP spid="36902" grpId="0"/>
      <p:bldP spid="36902" grpId="1"/>
      <p:bldP spid="36926" grpId="0"/>
      <p:bldP spid="36927" grpId="0"/>
      <p:bldP spid="36928" grpId="0"/>
      <p:bldP spid="36931" grpId="0"/>
      <p:bldP spid="36935" grpId="0" build="allAtOnce"/>
      <p:bldP spid="36936" grpId="0"/>
      <p:bldP spid="36936" grpId="1"/>
      <p:bldP spid="36937" grpId="0"/>
      <p:bldP spid="36937" grpId="1"/>
      <p:bldP spid="36938" grpId="0" build="allAtOnce"/>
      <p:bldP spid="36939" grpId="0"/>
      <p:bldP spid="36939" grpId="1"/>
      <p:bldP spid="36940" grpId="0"/>
      <p:bldP spid="36940" grpId="1"/>
      <p:bldP spid="3694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ôncn ga">
            <a:extLst>
              <a:ext uri="{FF2B5EF4-FFF2-40B4-BE49-F238E27FC236}">
                <a16:creationId xmlns:a16="http://schemas.microsoft.com/office/drawing/2014/main" id="{477B1FBC-D650-434A-948F-A24D586B2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93838"/>
            <a:ext cx="6873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A0401D55-9895-4EAA-9AC6-8C4A8F9AB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0668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24 : 2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F7C793D-A5EE-4D34-976E-6216D397BFFB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-152400"/>
            <a:ext cx="2286000" cy="7124700"/>
            <a:chOff x="4224" y="-96"/>
            <a:chExt cx="1440" cy="4488"/>
          </a:xfrm>
        </p:grpSpPr>
        <p:sp>
          <p:nvSpPr>
            <p:cNvPr id="12305" name="Text Box 5">
              <a:extLst>
                <a:ext uri="{FF2B5EF4-FFF2-40B4-BE49-F238E27FC236}">
                  <a16:creationId xmlns:a16="http://schemas.microsoft.com/office/drawing/2014/main" id="{DB26D7F4-8F25-472A-8452-8DD2D343A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672"/>
              <a:ext cx="4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= 11</a:t>
              </a:r>
            </a:p>
          </p:txBody>
        </p:sp>
        <p:sp>
          <p:nvSpPr>
            <p:cNvPr id="12306" name="Text Box 6">
              <a:extLst>
                <a:ext uri="{FF2B5EF4-FFF2-40B4-BE49-F238E27FC236}">
                  <a16:creationId xmlns:a16="http://schemas.microsoft.com/office/drawing/2014/main" id="{80F3CC84-BAAC-458C-A88E-9CA69CB89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2104"/>
              <a:ext cx="4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= 12</a:t>
              </a:r>
            </a:p>
          </p:txBody>
        </p:sp>
        <p:sp>
          <p:nvSpPr>
            <p:cNvPr id="12307" name="Text Box 7">
              <a:extLst>
                <a:ext uri="{FF2B5EF4-FFF2-40B4-BE49-F238E27FC236}">
                  <a16:creationId xmlns:a16="http://schemas.microsoft.com/office/drawing/2014/main" id="{50424A97-3D6A-4E46-ABF7-F2C19BC80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3528"/>
              <a:ext cx="4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= 13</a:t>
              </a:r>
            </a:p>
          </p:txBody>
        </p:sp>
        <p:grpSp>
          <p:nvGrpSpPr>
            <p:cNvPr id="12308" name="Group 8">
              <a:extLst>
                <a:ext uri="{FF2B5EF4-FFF2-40B4-BE49-F238E27FC236}">
                  <a16:creationId xmlns:a16="http://schemas.microsoft.com/office/drawing/2014/main" id="{5DB65702-02B2-40A0-9644-8E10079AB8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-96"/>
              <a:ext cx="1440" cy="4488"/>
              <a:chOff x="4224" y="-96"/>
              <a:chExt cx="1440" cy="4488"/>
            </a:xfrm>
          </p:grpSpPr>
          <p:pic>
            <p:nvPicPr>
              <p:cNvPr id="12309" name="Picture 9" descr="Chuong ga">
                <a:extLst>
                  <a:ext uri="{FF2B5EF4-FFF2-40B4-BE49-F238E27FC236}">
                    <a16:creationId xmlns:a16="http://schemas.microsoft.com/office/drawing/2014/main" id="{4862B112-9201-4205-80AA-554370892D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72" t="30634" r="35909" b="29143"/>
              <a:stretch>
                <a:fillRect/>
              </a:stretch>
            </p:blipFill>
            <p:spPr bwMode="auto">
              <a:xfrm>
                <a:off x="4224" y="-96"/>
                <a:ext cx="1440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0" name="Picture 10" descr="Chuong ga">
                <a:extLst>
                  <a:ext uri="{FF2B5EF4-FFF2-40B4-BE49-F238E27FC236}">
                    <a16:creationId xmlns:a16="http://schemas.microsoft.com/office/drawing/2014/main" id="{B8B44DA8-B166-4E7A-8E3B-E17256BCF6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72" t="30634" r="35909" b="29143"/>
              <a:stretch>
                <a:fillRect/>
              </a:stretch>
            </p:blipFill>
            <p:spPr bwMode="auto">
              <a:xfrm>
                <a:off x="4224" y="1344"/>
                <a:ext cx="1440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1" name="Picture 11" descr="Chuong ga">
                <a:extLst>
                  <a:ext uri="{FF2B5EF4-FFF2-40B4-BE49-F238E27FC236}">
                    <a16:creationId xmlns:a16="http://schemas.microsoft.com/office/drawing/2014/main" id="{CCABFE41-AED6-4E26-B90A-53A6DE509D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72" t="30634" r="35909" b="29143"/>
              <a:stretch>
                <a:fillRect/>
              </a:stretch>
            </p:blipFill>
            <p:spPr bwMode="auto">
              <a:xfrm>
                <a:off x="4224" y="2760"/>
                <a:ext cx="1440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3020" name="Picture 12" descr="ôncn ga">
            <a:extLst>
              <a:ext uri="{FF2B5EF4-FFF2-40B4-BE49-F238E27FC236}">
                <a16:creationId xmlns:a16="http://schemas.microsoft.com/office/drawing/2014/main" id="{87CC64F1-07C4-4215-B1D3-1B4E04C1D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89363"/>
            <a:ext cx="6873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Text Box 13">
            <a:extLst>
              <a:ext uri="{FF2B5EF4-FFF2-40B4-BE49-F238E27FC236}">
                <a16:creationId xmlns:a16="http://schemas.microsoft.com/office/drawing/2014/main" id="{4F83891A-7D72-4AA7-8456-92C6F3444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362325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55 : 5</a:t>
            </a:r>
          </a:p>
        </p:txBody>
      </p:sp>
      <p:pic>
        <p:nvPicPr>
          <p:cNvPr id="43022" name="Picture 14" descr="ôncn ga">
            <a:extLst>
              <a:ext uri="{FF2B5EF4-FFF2-40B4-BE49-F238E27FC236}">
                <a16:creationId xmlns:a16="http://schemas.microsoft.com/office/drawing/2014/main" id="{7E497DE5-E108-40AA-B1EF-386CFC5F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837238"/>
            <a:ext cx="6873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3" name="Text Box 15">
            <a:extLst>
              <a:ext uri="{FF2B5EF4-FFF2-40B4-BE49-F238E27FC236}">
                <a16:creationId xmlns:a16="http://schemas.microsoft.com/office/drawing/2014/main" id="{3EE4DE85-1039-4507-A2E3-569D59166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102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39 : 3</a:t>
            </a:r>
          </a:p>
        </p:txBody>
      </p:sp>
      <p:sp>
        <p:nvSpPr>
          <p:cNvPr id="43025" name="WordArt 17">
            <a:extLst>
              <a:ext uri="{FF2B5EF4-FFF2-40B4-BE49-F238E27FC236}">
                <a16:creationId xmlns:a16="http://schemas.microsoft.com/office/drawing/2014/main" id="{1C17BE98-6488-4768-9589-927A9D6D3A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4488" y="90489"/>
            <a:ext cx="1828800" cy="809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Trò chơi:</a:t>
            </a:r>
            <a:endParaRPr lang="en-US" sz="3200" b="1" kern="1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3026" name="WordArt 18">
            <a:extLst>
              <a:ext uri="{FF2B5EF4-FFF2-40B4-BE49-F238E27FC236}">
                <a16:creationId xmlns:a16="http://schemas.microsoft.com/office/drawing/2014/main" id="{D84AD0A9-6985-4B64-BD5E-827B947D6F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00476" y="95250"/>
            <a:ext cx="4391025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Gà tìm đường về chuồng</a:t>
            </a:r>
            <a:endParaRPr lang="en-US" sz="3200" b="1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28" name="Text Box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3B97394-C281-4606-9722-DCC72AC3C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10000"/>
            <a:ext cx="685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  <a:endParaRPr lang="vi-VN" altLang="en-US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3029" name="Text Box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3633A0-A9C0-4D6B-AD05-885394B03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600200"/>
            <a:ext cx="685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A</a:t>
            </a:r>
            <a:endParaRPr lang="vi-VN" altLang="en-US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3030" name="Text Box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F58DC22-071F-4278-BACD-457A7F0D0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43575"/>
            <a:ext cx="685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  <a:endParaRPr lang="vi-VN" altLang="en-US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3031" name="Text Box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D23B3CF-0EB8-40BF-9B90-142B49859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113" y="5029200"/>
            <a:ext cx="685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G</a:t>
            </a:r>
            <a:endParaRPr lang="vi-VN" altLang="en-US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3032" name="Text Box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17F1483-7D4F-4190-A9E0-984078EEF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2743200"/>
            <a:ext cx="685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F</a:t>
            </a:r>
            <a:endParaRPr lang="vi-VN" altLang="en-US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3033" name="Text Box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58D25DC-FA91-4482-B341-904BB5069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113" y="457200"/>
            <a:ext cx="6858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E</a:t>
            </a:r>
            <a:endParaRPr lang="vi-VN" altLang="en-US" sz="32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20231E-7 L 0.70382 0.3329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1" y="1664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50867E-6 L 0.7375 0.3352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75" y="1676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0867E-6 L 0.5875 0.1687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8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21965E-6 L 0.69548 -0.3343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4" y="-1671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31214E-7 L 0.74583 -0.3320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1660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1965E-6 L 0.5875 -0.486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24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6763E-6 L 0.70382 0.0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1" y="166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33526E-6 L 0.7375 0.02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75" y="122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71676E-6 L 0.59583 -0.1017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1" grpId="1"/>
      <p:bldP spid="43021" grpId="0"/>
      <p:bldP spid="43021" grpId="1"/>
      <p:bldP spid="43023" grpId="0"/>
      <p:bldP spid="43023" grpId="1"/>
      <p:bldP spid="43028" grpId="0" animBg="1"/>
      <p:bldP spid="43028" grpId="1" animBg="1"/>
      <p:bldP spid="43029" grpId="0" animBg="1"/>
      <p:bldP spid="43029" grpId="1" animBg="1"/>
      <p:bldP spid="43030" grpId="0" animBg="1"/>
      <p:bldP spid="43030" grpId="1" animBg="1"/>
      <p:bldP spid="43031" grpId="0" animBg="1"/>
      <p:bldP spid="43032" grpId="0" animBg="1"/>
      <p:bldP spid="430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>
            <a:extLst>
              <a:ext uri="{FF2B5EF4-FFF2-40B4-BE49-F238E27FC236}">
                <a16:creationId xmlns:a16="http://schemas.microsoft.com/office/drawing/2014/main" id="{F0B88057-3F98-474D-B09F-BAE5824381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8763000" cy="533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986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các em </a:t>
            </a:r>
          </a:p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chăm ngoan </a:t>
            </a:r>
          </a:p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 giỏi!</a:t>
            </a:r>
          </a:p>
        </p:txBody>
      </p:sp>
    </p:spTree>
  </p:cSld>
  <p:clrMapOvr>
    <a:masterClrMapping/>
  </p:clrMapOvr>
  <p:transition spd="med">
    <p:push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>
            <a:extLst>
              <a:ext uri="{FF2B5EF4-FFF2-40B4-BE49-F238E27FC236}">
                <a16:creationId xmlns:a16="http://schemas.microsoft.com/office/drawing/2014/main" id="{3FC2094D-2C62-4F01-A4C6-E31A1E993B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32987">
            <a:off x="1752600" y="1219200"/>
            <a:ext cx="41148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862286F3-DF74-4F65-BF8C-E1C397D3F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1242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6 kg</a:t>
            </a:r>
          </a:p>
        </p:txBody>
      </p:sp>
      <p:sp>
        <p:nvSpPr>
          <p:cNvPr id="21508" name="Text Box 14">
            <a:extLst>
              <a:ext uri="{FF2B5EF4-FFF2-40B4-BE49-F238E27FC236}">
                <a16:creationId xmlns:a16="http://schemas.microsoft.com/office/drawing/2014/main" id="{8364B714-885A-4BBB-B46D-76867E3DD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124200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của 18 kg là</a:t>
            </a:r>
            <a:r>
              <a:rPr lang="en-US" alt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…</a:t>
            </a: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10" name="Text Box 16">
            <a:extLst>
              <a:ext uri="{FF2B5EF4-FFF2-40B4-BE49-F238E27FC236}">
                <a16:creationId xmlns:a16="http://schemas.microsoft.com/office/drawing/2014/main" id="{19532CBD-812A-4655-906E-F2B32C669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3622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Điền vào chỗ chấm: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DB1A9C60-F93A-46B9-9634-FA30D8A39E73}"/>
              </a:ext>
            </a:extLst>
          </p:cNvPr>
          <p:cNvGrpSpPr>
            <a:grpSpLocks/>
          </p:cNvGrpSpPr>
          <p:nvPr/>
        </p:nvGrpSpPr>
        <p:grpSpPr bwMode="auto">
          <a:xfrm>
            <a:off x="3017838" y="2971800"/>
            <a:ext cx="457200" cy="1066800"/>
            <a:chOff x="941" y="1872"/>
            <a:chExt cx="288" cy="672"/>
          </a:xfrm>
        </p:grpSpPr>
        <p:sp>
          <p:nvSpPr>
            <p:cNvPr id="3092" name="Text Box 15">
              <a:extLst>
                <a:ext uri="{FF2B5EF4-FFF2-40B4-BE49-F238E27FC236}">
                  <a16:creationId xmlns:a16="http://schemas.microsoft.com/office/drawing/2014/main" id="{8A03821F-1A22-47B1-B0EE-7AB47ED7B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93" name="Text Box 15">
              <a:extLst>
                <a:ext uri="{FF2B5EF4-FFF2-40B4-BE49-F238E27FC236}">
                  <a16:creationId xmlns:a16="http://schemas.microsoft.com/office/drawing/2014/main" id="{460EA927-E32F-4120-9668-330D0233C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179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BD81657-A0FC-4B13-AC43-497B898246CB}"/>
                </a:ext>
              </a:extLst>
            </p:cNvPr>
            <p:cNvCxnSpPr/>
            <p:nvPr/>
          </p:nvCxnSpPr>
          <p:spPr>
            <a:xfrm>
              <a:off x="941" y="2208"/>
              <a:ext cx="28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10359C94-42A5-4F97-A969-FDDC5BD3260E}"/>
              </a:ext>
            </a:extLst>
          </p:cNvPr>
          <p:cNvGrpSpPr>
            <a:grpSpLocks/>
          </p:cNvGrpSpPr>
          <p:nvPr/>
        </p:nvGrpSpPr>
        <p:grpSpPr bwMode="auto">
          <a:xfrm>
            <a:off x="3003550" y="4038600"/>
            <a:ext cx="501650" cy="1036638"/>
            <a:chOff x="932" y="2544"/>
            <a:chExt cx="316" cy="653"/>
          </a:xfrm>
        </p:grpSpPr>
        <p:sp>
          <p:nvSpPr>
            <p:cNvPr id="3089" name="Text Box 15">
              <a:extLst>
                <a:ext uri="{FF2B5EF4-FFF2-40B4-BE49-F238E27FC236}">
                  <a16:creationId xmlns:a16="http://schemas.microsoft.com/office/drawing/2014/main" id="{E219A2B2-7C16-4A9B-BAF9-0BA7D89D7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544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90" name="Text Box 15">
              <a:extLst>
                <a:ext uri="{FF2B5EF4-FFF2-40B4-BE49-F238E27FC236}">
                  <a16:creationId xmlns:a16="http://schemas.microsoft.com/office/drawing/2014/main" id="{69979449-F5E7-475C-9519-83CF35F9A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2832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8AE0918-B5FF-4C8D-BE18-63A1DF359C1F}"/>
                </a:ext>
              </a:extLst>
            </p:cNvPr>
            <p:cNvCxnSpPr/>
            <p:nvPr/>
          </p:nvCxnSpPr>
          <p:spPr>
            <a:xfrm>
              <a:off x="932" y="2880"/>
              <a:ext cx="28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3">
            <a:extLst>
              <a:ext uri="{FF2B5EF4-FFF2-40B4-BE49-F238E27FC236}">
                <a16:creationId xmlns:a16="http://schemas.microsoft.com/office/drawing/2014/main" id="{F182188B-D8BC-48BE-B649-D60771F31B6F}"/>
              </a:ext>
            </a:extLst>
          </p:cNvPr>
          <p:cNvGrpSpPr>
            <a:grpSpLocks/>
          </p:cNvGrpSpPr>
          <p:nvPr/>
        </p:nvGrpSpPr>
        <p:grpSpPr bwMode="auto">
          <a:xfrm>
            <a:off x="2924176" y="5105400"/>
            <a:ext cx="504825" cy="1143000"/>
            <a:chOff x="882" y="3216"/>
            <a:chExt cx="318" cy="720"/>
          </a:xfrm>
        </p:grpSpPr>
        <p:sp>
          <p:nvSpPr>
            <p:cNvPr id="3086" name="Text Box 15">
              <a:extLst>
                <a:ext uri="{FF2B5EF4-FFF2-40B4-BE49-F238E27FC236}">
                  <a16:creationId xmlns:a16="http://schemas.microsoft.com/office/drawing/2014/main" id="{AD0B5F2C-4623-4284-82A9-2B4133AA2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216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87" name="Text Box 15">
              <a:extLst>
                <a:ext uri="{FF2B5EF4-FFF2-40B4-BE49-F238E27FC236}">
                  <a16:creationId xmlns:a16="http://schemas.microsoft.com/office/drawing/2014/main" id="{D3A6A52E-9A6C-4E86-88C3-F0BED2527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" y="3571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58FDA2-CF4E-4033-9948-BF9D7F0552BD}"/>
                </a:ext>
              </a:extLst>
            </p:cNvPr>
            <p:cNvCxnSpPr/>
            <p:nvPr/>
          </p:nvCxnSpPr>
          <p:spPr>
            <a:xfrm>
              <a:off x="912" y="3600"/>
              <a:ext cx="28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9" name="Text Box 14">
            <a:extLst>
              <a:ext uri="{FF2B5EF4-FFF2-40B4-BE49-F238E27FC236}">
                <a16:creationId xmlns:a16="http://schemas.microsoft.com/office/drawing/2014/main" id="{C5533047-36FE-4D4D-A2B3-06A703CDF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2672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của 35 m là</a:t>
            </a:r>
            <a:r>
              <a:rPr lang="en-US" alt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…</a:t>
            </a:r>
            <a:endParaRPr lang="en-US" altLang="en-US" sz="32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520" name="Text Box 14">
            <a:extLst>
              <a:ext uri="{FF2B5EF4-FFF2-40B4-BE49-F238E27FC236}">
                <a16:creationId xmlns:a16="http://schemas.microsoft.com/office/drawing/2014/main" id="{735DAEA1-CC56-404E-9042-85ED3DB46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334000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của 36 phút là</a:t>
            </a:r>
            <a:r>
              <a:rPr lang="en-US" alt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…</a:t>
            </a: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3CCF7EF8-DDF5-4F2B-81AE-C1FB77A1D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2672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7 m</a:t>
            </a: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8A69C328-D4C5-4606-8334-977EBA687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3340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9 phút</a:t>
            </a:r>
          </a:p>
        </p:txBody>
      </p:sp>
      <p:sp>
        <p:nvSpPr>
          <p:cNvPr id="3085" name="Rectangle 20">
            <a:extLst>
              <a:ext uri="{FF2B5EF4-FFF2-40B4-BE49-F238E27FC236}">
                <a16:creationId xmlns:a16="http://schemas.microsoft.com/office/drawing/2014/main" id="{46BD6511-8180-4305-82DB-571562E5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0" y="495300"/>
            <a:ext cx="120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FF0000"/>
                </a:solidFill>
              </a:rPr>
              <a:t>Toán</a:t>
            </a:r>
          </a:p>
        </p:txBody>
      </p:sp>
    </p:spTree>
  </p:cSld>
  <p:clrMapOvr>
    <a:masterClrMapping/>
  </p:clrMapOvr>
  <p:transition spd="med">
    <p:push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/>
      <p:bldP spid="21508" grpId="0"/>
      <p:bldP spid="21510" grpId="0"/>
      <p:bldP spid="21519" grpId="0"/>
      <p:bldP spid="21520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17">
            <a:extLst>
              <a:ext uri="{FF2B5EF4-FFF2-40B4-BE49-F238E27FC236}">
                <a16:creationId xmlns:a16="http://schemas.microsoft.com/office/drawing/2014/main" id="{76E00AC1-6542-4CF8-8791-E6A5D62E84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9" descr="17">
            <a:extLst>
              <a:ext uri="{FF2B5EF4-FFF2-40B4-BE49-F238E27FC236}">
                <a16:creationId xmlns:a16="http://schemas.microsoft.com/office/drawing/2014/main" id="{02D9F05C-D689-401A-B765-506C977BE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-152400"/>
            <a:ext cx="16764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>
            <a:extLst>
              <a:ext uri="{FF2B5EF4-FFF2-40B4-BE49-F238E27FC236}">
                <a16:creationId xmlns:a16="http://schemas.microsoft.com/office/drawing/2014/main" id="{E470C2CC-04DF-4C24-9D50-148377814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76201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b="1" u="sng">
                <a:solidFill>
                  <a:srgbClr val="FF0000"/>
                </a:solidFill>
                <a:cs typeface="Times New Roman" panose="02020603050405020304" pitchFamily="18" charset="0"/>
              </a:rPr>
              <a:t>Toán</a:t>
            </a:r>
            <a:endParaRPr lang="en-US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101" name="Picture 18">
            <a:extLst>
              <a:ext uri="{FF2B5EF4-FFF2-40B4-BE49-F238E27FC236}">
                <a16:creationId xmlns:a16="http://schemas.microsoft.com/office/drawing/2014/main" id="{DE18EE10-18B6-4EA7-AB54-67762B6C048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07100"/>
            <a:ext cx="9144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4" name="Text Box 4">
            <a:extLst>
              <a:ext uri="{FF2B5EF4-FFF2-40B4-BE49-F238E27FC236}">
                <a16:creationId xmlns:a16="http://schemas.microsoft.com/office/drawing/2014/main" id="{70CE5F30-9501-4CDD-A3E5-5E4ED116B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19200"/>
            <a:ext cx="495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CHIA SỐ CÓ HAI CHỮ SỐ </a:t>
            </a:r>
          </a:p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CHO SỐ CÓ MỘT CHỮ SỐ</a:t>
            </a:r>
            <a:endParaRPr lang="en-US" altLang="en-US" sz="32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38942" name="Text Box 4">
            <a:extLst>
              <a:ext uri="{FF2B5EF4-FFF2-40B4-BE49-F238E27FC236}">
                <a16:creationId xmlns:a16="http://schemas.microsoft.com/office/drawing/2014/main" id="{1916EA02-1973-4408-A6C7-74A22F5CC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14601"/>
            <a:ext cx="8153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</a:rPr>
              <a:t>Bài toán mở đầu:</a:t>
            </a:r>
            <a:r>
              <a:rPr lang="en-US" altLang="en-US" sz="4400" b="1">
                <a:solidFill>
                  <a:srgbClr val="FF0000"/>
                </a:solidFill>
              </a:rPr>
              <a:t> Một gia đình nuôi 96 con gà, nhốt đều vào 3 chuồng. Hỏi mỗi chuồng có bao nhiêu con gà?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4" grpId="0"/>
      <p:bldP spid="389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>
            <a:extLst>
              <a:ext uri="{FF2B5EF4-FFF2-40B4-BE49-F238E27FC236}">
                <a16:creationId xmlns:a16="http://schemas.microsoft.com/office/drawing/2014/main" id="{953A3C20-F9FF-402B-AA75-F55B49ED9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57400"/>
            <a:ext cx="1981200" cy="579438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96 : 3 = ?</a:t>
            </a:r>
          </a:p>
        </p:txBody>
      </p:sp>
      <p:pic>
        <p:nvPicPr>
          <p:cNvPr id="5123" name="Picture 19" descr="17">
            <a:extLst>
              <a:ext uri="{FF2B5EF4-FFF2-40B4-BE49-F238E27FC236}">
                <a16:creationId xmlns:a16="http://schemas.microsoft.com/office/drawing/2014/main" id="{82181268-0214-4226-BA4F-A160545CEF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9" descr="17">
            <a:extLst>
              <a:ext uri="{FF2B5EF4-FFF2-40B4-BE49-F238E27FC236}">
                <a16:creationId xmlns:a16="http://schemas.microsoft.com/office/drawing/2014/main" id="{F97C9E27-C35F-4417-9885-7C4CECBB2B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-152400"/>
            <a:ext cx="16764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AFF8C019-DD8B-472F-A3CB-71608C38C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86400"/>
            <a:ext cx="1828800" cy="64135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96 : 3 =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8F5A046-C56F-4D28-8EF1-CA4DA5606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260726"/>
            <a:ext cx="54102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* 9 chia 3 được 3, viết 3.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2A1F5674-A6D7-4CC0-A66F-EC8D5E535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748088"/>
            <a:ext cx="5410200" cy="51911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   3 nhân 3 bằng 9; 9 trừ 9 bằng 0.</a:t>
            </a: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id="{D7D5515F-4AAE-4354-A134-E164846F8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38688"/>
            <a:ext cx="5410200" cy="51911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    2 nhân 3 bằng 6; 6 trừ 6 bằng 0.</a:t>
            </a: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1F428A9D-EC2A-47BD-A6AD-759D78286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37038"/>
            <a:ext cx="5029200" cy="51911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* Hạ 6;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D68B966-54D4-4FB1-8E19-DC722F6C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48910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E1B9E7-D2CF-43EC-9411-E6DA7C52CBE8}"/>
              </a:ext>
            </a:extLst>
          </p:cNvPr>
          <p:cNvCxnSpPr/>
          <p:nvPr/>
        </p:nvCxnSpPr>
        <p:spPr>
          <a:xfrm>
            <a:off x="2012950" y="49530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FCEE2B2-EC8F-4EB7-AB38-A3687A00E841}"/>
              </a:ext>
            </a:extLst>
          </p:cNvPr>
          <p:cNvCxnSpPr/>
          <p:nvPr/>
        </p:nvCxnSpPr>
        <p:spPr>
          <a:xfrm>
            <a:off x="1905000" y="4191000"/>
            <a:ext cx="45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8" name="TextBox 43">
            <a:extLst>
              <a:ext uri="{FF2B5EF4-FFF2-40B4-BE49-F238E27FC236}">
                <a16:creationId xmlns:a16="http://schemas.microsoft.com/office/drawing/2014/main" id="{38EB17F0-602F-4F5E-A8C8-3B65CDA62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2908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119" name="TextBox 49">
            <a:extLst>
              <a:ext uri="{FF2B5EF4-FFF2-40B4-BE49-F238E27FC236}">
                <a16:creationId xmlns:a16="http://schemas.microsoft.com/office/drawing/2014/main" id="{BDC83AFF-5D43-4320-AA01-3EBA09B83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3528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96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5A3E8-FB57-441A-81E3-33D6D542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447675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6D3FF8-679E-40E4-9D86-907ED4A4E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8" y="4143376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F505C1-ECE3-4478-A1A5-19F3A0DDD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41481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1872A8-8995-4593-9243-06CAD5F6B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7338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AE9089-2CFE-428D-81E2-D6E9513A1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36576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5140" name="Picture 18">
            <a:extLst>
              <a:ext uri="{FF2B5EF4-FFF2-40B4-BE49-F238E27FC236}">
                <a16:creationId xmlns:a16="http://schemas.microsoft.com/office/drawing/2014/main" id="{68F51D7B-E956-4525-8AC2-398E47F0CFA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07100"/>
            <a:ext cx="9144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5" name="Text Box 29">
            <a:extLst>
              <a:ext uri="{FF2B5EF4-FFF2-40B4-BE49-F238E27FC236}">
                <a16:creationId xmlns:a16="http://schemas.microsoft.com/office/drawing/2014/main" id="{266E8A68-228B-4052-8905-4B22BA991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630488"/>
            <a:ext cx="426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Đặt tính rồi tính như sau:</a:t>
            </a:r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409C6F0B-2192-48F0-990F-3A44B5E2DC66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276600"/>
            <a:ext cx="685800" cy="1143000"/>
            <a:chOff x="624" y="2112"/>
            <a:chExt cx="432" cy="72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0543CB8-FB62-4884-B181-D92D7D91DBD8}"/>
                </a:ext>
              </a:extLst>
            </p:cNvPr>
            <p:cNvCxnSpPr/>
            <p:nvPr/>
          </p:nvCxnSpPr>
          <p:spPr>
            <a:xfrm>
              <a:off x="624" y="2400"/>
              <a:ext cx="43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0A0D6FE-FBAA-4445-B218-153EA2CD5507}"/>
                </a:ext>
              </a:extLst>
            </p:cNvPr>
            <p:cNvCxnSpPr/>
            <p:nvPr/>
          </p:nvCxnSpPr>
          <p:spPr>
            <a:xfrm rot="5400000">
              <a:off x="264" y="2472"/>
              <a:ext cx="72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D176050-B99E-4602-B1BA-2030A9504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36576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9B6D018-C0B3-4890-8FD0-FECEE6067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237038"/>
            <a:ext cx="4191000" cy="519112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6 chia 3 được 2, viết 2.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5CB5942F-7263-4CC5-847B-DB69B5363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486400"/>
            <a:ext cx="914400" cy="64135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13" grpId="0" animBg="1"/>
      <p:bldP spid="14" grpId="0" animBg="1"/>
      <p:bldP spid="16" grpId="0" animBg="1"/>
      <p:bldP spid="35" grpId="0" animBg="1"/>
      <p:bldP spid="36" grpId="0" animBg="1"/>
      <p:bldP spid="51" grpId="0"/>
      <p:bldP spid="4118" grpId="0"/>
      <p:bldP spid="4119" grpId="0"/>
      <p:bldP spid="34" grpId="0"/>
      <p:bldP spid="38" grpId="0"/>
      <p:bldP spid="39" grpId="0"/>
      <p:bldP spid="40" grpId="0"/>
      <p:bldP spid="4125" grpId="0"/>
      <p:bldP spid="37" grpId="0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>
            <a:extLst>
              <a:ext uri="{FF2B5EF4-FFF2-40B4-BE49-F238E27FC236}">
                <a16:creationId xmlns:a16="http://schemas.microsoft.com/office/drawing/2014/main" id="{EF64E5C2-AFB8-497C-92FA-FA8FE6547CC2}"/>
              </a:ext>
            </a:extLst>
          </p:cNvPr>
          <p:cNvSpPr/>
          <p:nvPr/>
        </p:nvSpPr>
        <p:spPr>
          <a:xfrm>
            <a:off x="1828800" y="1981200"/>
            <a:ext cx="2057400" cy="10668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147" name="Text Box 15">
            <a:extLst>
              <a:ext uri="{FF2B5EF4-FFF2-40B4-BE49-F238E27FC236}">
                <a16:creationId xmlns:a16="http://schemas.microsoft.com/office/drawing/2014/main" id="{8B24EAC3-E62E-43EF-B301-456C5827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09801"/>
            <a:ext cx="10668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Tính:</a:t>
            </a:r>
          </a:p>
        </p:txBody>
      </p:sp>
      <p:grpSp>
        <p:nvGrpSpPr>
          <p:cNvPr id="6148" name="Group 4">
            <a:extLst>
              <a:ext uri="{FF2B5EF4-FFF2-40B4-BE49-F238E27FC236}">
                <a16:creationId xmlns:a16="http://schemas.microsoft.com/office/drawing/2014/main" id="{248FCAA9-5D49-4351-AAD0-2B06571E3C10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238500"/>
            <a:ext cx="1295400" cy="1524000"/>
            <a:chOff x="533400" y="2743200"/>
            <a:chExt cx="1295400" cy="1524000"/>
          </a:xfrm>
        </p:grpSpPr>
        <p:sp>
          <p:nvSpPr>
            <p:cNvPr id="6203" name="TextBox 5">
              <a:extLst>
                <a:ext uri="{FF2B5EF4-FFF2-40B4-BE49-F238E27FC236}">
                  <a16:creationId xmlns:a16="http://schemas.microsoft.com/office/drawing/2014/main" id="{F46FF0DB-6C48-4976-8B8B-BC7446F04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0000CC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204" name="TextBox 6">
              <a:extLst>
                <a:ext uri="{FF2B5EF4-FFF2-40B4-BE49-F238E27FC236}">
                  <a16:creationId xmlns:a16="http://schemas.microsoft.com/office/drawing/2014/main" id="{36CA9BB6-D5BD-4499-8517-CA95F9D51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6858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0000CC"/>
                  </a:solidFill>
                  <a:latin typeface="Arial" panose="020B0604020202020204" pitchFamily="34" charset="0"/>
                </a:rPr>
                <a:t>48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19CF137-23E2-4D9F-B75D-150C256FF5A2}"/>
                </a:ext>
              </a:extLst>
            </p:cNvPr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87DAC1A-6845-49F6-8524-833B552D4475}"/>
                </a:ext>
              </a:extLst>
            </p:cNvPr>
            <p:cNvCxnSpPr/>
            <p:nvPr/>
          </p:nvCxnSpPr>
          <p:spPr>
            <a:xfrm rot="5400000">
              <a:off x="381000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9" name="Group 9">
            <a:extLst>
              <a:ext uri="{FF2B5EF4-FFF2-40B4-BE49-F238E27FC236}">
                <a16:creationId xmlns:a16="http://schemas.microsoft.com/office/drawing/2014/main" id="{A9779928-5782-4E5C-AD33-841D57125B49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124200"/>
            <a:ext cx="1295400" cy="1524000"/>
            <a:chOff x="533400" y="2743200"/>
            <a:chExt cx="1295400" cy="1524000"/>
          </a:xfrm>
        </p:grpSpPr>
        <p:sp>
          <p:nvSpPr>
            <p:cNvPr id="6199" name="TextBox 10">
              <a:extLst>
                <a:ext uri="{FF2B5EF4-FFF2-40B4-BE49-F238E27FC236}">
                  <a16:creationId xmlns:a16="http://schemas.microsoft.com/office/drawing/2014/main" id="{9EF284FB-A4C4-49A5-B354-3650EAB16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0000CC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200" name="TextBox 11">
              <a:extLst>
                <a:ext uri="{FF2B5EF4-FFF2-40B4-BE49-F238E27FC236}">
                  <a16:creationId xmlns:a16="http://schemas.microsoft.com/office/drawing/2014/main" id="{83494F72-DE44-4C3D-8345-06CF31B3E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6858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0000CC"/>
                  </a:solidFill>
                  <a:latin typeface="Arial" panose="020B0604020202020204" pitchFamily="34" charset="0"/>
                </a:rPr>
                <a:t>84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A32618-9944-4A16-9421-1198208DF323}"/>
                </a:ext>
              </a:extLst>
            </p:cNvPr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EA62A1-D6AF-4ECE-B812-F87F38292CF5}"/>
                </a:ext>
              </a:extLst>
            </p:cNvPr>
            <p:cNvCxnSpPr/>
            <p:nvPr/>
          </p:nvCxnSpPr>
          <p:spPr>
            <a:xfrm rot="5400000">
              <a:off x="381000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0" name="TextBox 15">
            <a:extLst>
              <a:ext uri="{FF2B5EF4-FFF2-40B4-BE49-F238E27FC236}">
                <a16:creationId xmlns:a16="http://schemas.microsoft.com/office/drawing/2014/main" id="{BD0EA6EF-C2FD-4638-8D7B-5995FFB7F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32766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6151" name="TextBox 16">
            <a:extLst>
              <a:ext uri="{FF2B5EF4-FFF2-40B4-BE49-F238E27FC236}">
                <a16:creationId xmlns:a16="http://schemas.microsoft.com/office/drawing/2014/main" id="{08D6F834-EAE1-47BB-8EF5-9C618515F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2766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66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0854EE-6C16-441B-AC83-86AB5A6BDDD6}"/>
              </a:ext>
            </a:extLst>
          </p:cNvPr>
          <p:cNvCxnSpPr/>
          <p:nvPr/>
        </p:nvCxnSpPr>
        <p:spPr>
          <a:xfrm>
            <a:off x="7010400" y="3733800"/>
            <a:ext cx="685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2D3A59-BEAD-4301-B499-B8D413C0ECB7}"/>
              </a:ext>
            </a:extLst>
          </p:cNvPr>
          <p:cNvCxnSpPr/>
          <p:nvPr/>
        </p:nvCxnSpPr>
        <p:spPr>
          <a:xfrm rot="5400000">
            <a:off x="6248400" y="3886200"/>
            <a:ext cx="1524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4" name="Group 19">
            <a:extLst>
              <a:ext uri="{FF2B5EF4-FFF2-40B4-BE49-F238E27FC236}">
                <a16:creationId xmlns:a16="http://schemas.microsoft.com/office/drawing/2014/main" id="{E42A7B8D-EF53-4555-A90C-0DAD2498261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3048000"/>
            <a:ext cx="1295400" cy="1524000"/>
            <a:chOff x="533400" y="2743200"/>
            <a:chExt cx="1295400" cy="1524000"/>
          </a:xfrm>
        </p:grpSpPr>
        <p:sp>
          <p:nvSpPr>
            <p:cNvPr id="6195" name="TextBox 20">
              <a:extLst>
                <a:ext uri="{FF2B5EF4-FFF2-40B4-BE49-F238E27FC236}">
                  <a16:creationId xmlns:a16="http://schemas.microsoft.com/office/drawing/2014/main" id="{AE85E67A-B5F6-41AC-86FB-44557A649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2819400"/>
              <a:ext cx="381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0000CC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196" name="TextBox 21">
              <a:extLst>
                <a:ext uri="{FF2B5EF4-FFF2-40B4-BE49-F238E27FC236}">
                  <a16:creationId xmlns:a16="http://schemas.microsoft.com/office/drawing/2014/main" id="{4006D9FD-8C01-43A5-95B6-934AFD9BC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6858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0000CC"/>
                  </a:solidFill>
                  <a:latin typeface="Arial" panose="020B0604020202020204" pitchFamily="34" charset="0"/>
                </a:rPr>
                <a:t>36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4DA79-C915-4F2E-BFB4-2BE32AF27782}"/>
                </a:ext>
              </a:extLst>
            </p:cNvPr>
            <p:cNvCxnSpPr/>
            <p:nvPr/>
          </p:nvCxnSpPr>
          <p:spPr>
            <a:xfrm>
              <a:off x="1143000" y="3352800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540768-308E-441F-805A-C5D183768F69}"/>
                </a:ext>
              </a:extLst>
            </p:cNvPr>
            <p:cNvCxnSpPr/>
            <p:nvPr/>
          </p:nvCxnSpPr>
          <p:spPr>
            <a:xfrm rot="5400000">
              <a:off x="381000" y="3505200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723D2E7-10D3-4BF2-A88A-150F29953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4132263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FA0556-1634-408F-880B-96A7CD7C6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1148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D7D2A7-23BA-42A3-A163-03DB426D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4454526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24BB3B-C82F-436C-A406-5492B1B58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483235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91D0E4-F3F5-4430-BF1D-B1E2189C1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862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872C72-8DB0-4FA0-8415-3FA5FCB53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7338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149F4A-E07B-4BD3-B567-47A323F9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8862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4794788-354B-41F8-943F-A37780A27FD8}"/>
              </a:ext>
            </a:extLst>
          </p:cNvPr>
          <p:cNvCxnSpPr/>
          <p:nvPr/>
        </p:nvCxnSpPr>
        <p:spPr>
          <a:xfrm>
            <a:off x="2209800" y="4191000"/>
            <a:ext cx="457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563446-43B3-4C0B-8A4E-03034DE74582}"/>
              </a:ext>
            </a:extLst>
          </p:cNvPr>
          <p:cNvCxnSpPr/>
          <p:nvPr/>
        </p:nvCxnSpPr>
        <p:spPr>
          <a:xfrm>
            <a:off x="8763000" y="48006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46D4F3-3B36-4373-A327-E8A7A56E2071}"/>
              </a:ext>
            </a:extLst>
          </p:cNvPr>
          <p:cNvCxnSpPr/>
          <p:nvPr/>
        </p:nvCxnSpPr>
        <p:spPr>
          <a:xfrm>
            <a:off x="2286000" y="49149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52B1D2D-D2C8-4C46-BC91-27D0AA4B4F40}"/>
              </a:ext>
            </a:extLst>
          </p:cNvPr>
          <p:cNvCxnSpPr/>
          <p:nvPr/>
        </p:nvCxnSpPr>
        <p:spPr>
          <a:xfrm>
            <a:off x="4114800" y="41910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DA7C376-76B1-44B1-8D6B-CE3D67A12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8100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AE7944-E0BC-4421-A361-8ED0A7BBE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41910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B6CB9E-4237-41A0-811C-DE56D17CC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6576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112921-2EBB-4D96-A2CD-AE2385CF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1910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B9B5BB-F800-46D9-8749-986EBAC38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38100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39943D-22B3-4995-BCC3-942F9E54C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5720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4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2A2565B-D192-4A91-813C-26D909EAF41A}"/>
              </a:ext>
            </a:extLst>
          </p:cNvPr>
          <p:cNvCxnSpPr/>
          <p:nvPr/>
        </p:nvCxnSpPr>
        <p:spPr>
          <a:xfrm>
            <a:off x="8623300" y="40386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FD2CD9-877D-4B5F-A4E4-3E0C8036E9CE}"/>
              </a:ext>
            </a:extLst>
          </p:cNvPr>
          <p:cNvCxnSpPr/>
          <p:nvPr/>
        </p:nvCxnSpPr>
        <p:spPr>
          <a:xfrm>
            <a:off x="6477000" y="48006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0D157E0-A3B7-4545-A0A7-7DEBC006E995}"/>
              </a:ext>
            </a:extLst>
          </p:cNvPr>
          <p:cNvCxnSpPr/>
          <p:nvPr/>
        </p:nvCxnSpPr>
        <p:spPr>
          <a:xfrm>
            <a:off x="6375400" y="41148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018424B-9537-43C9-8EFD-F2E8506E781A}"/>
              </a:ext>
            </a:extLst>
          </p:cNvPr>
          <p:cNvCxnSpPr/>
          <p:nvPr/>
        </p:nvCxnSpPr>
        <p:spPr>
          <a:xfrm>
            <a:off x="4267200" y="5029200"/>
            <a:ext cx="5334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495E447-91C5-416A-A443-9C068D586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37338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A83E805-2B0F-48D7-B4D0-BADE4AF4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7386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1EA47F-51A5-48A7-83D2-FBB13B78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3434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9B55B3-4BE8-4B1E-AFFF-75A80A7A6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838" y="38100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231F5C-BCD3-4E74-A464-8BF7504F3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0386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C17B6F-F64E-48A4-BF03-693A39D2E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0528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737935-52AD-4852-A894-C874FB5DF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6576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230158-8368-43EA-891A-63B3F61F0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8100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9363ED6-FF51-40D0-8DBB-7D50ADD5B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97205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ED1EC3-2F0B-4989-9FB8-B1A484C6D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7244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2134A1-9FF0-44DD-B733-AEA5FF6A9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1113" y="429895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82AD83D-A8DB-44A5-8D3A-03295ECC9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37338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ABA3C32-0A51-4F22-B93F-C948AEE3C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238" y="399415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BCE156-D108-4B10-B462-C0B4673BE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99415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7E176D9-139E-43B1-96E1-B0C925714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5814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191" name="Freeform 748">
            <a:extLst>
              <a:ext uri="{FF2B5EF4-FFF2-40B4-BE49-F238E27FC236}">
                <a16:creationId xmlns:a16="http://schemas.microsoft.com/office/drawing/2014/main" id="{E4692E95-45E3-4B6E-B077-FC9958B5ED64}"/>
              </a:ext>
            </a:extLst>
          </p:cNvPr>
          <p:cNvSpPr>
            <a:spLocks/>
          </p:cNvSpPr>
          <p:nvPr/>
        </p:nvSpPr>
        <p:spPr bwMode="auto">
          <a:xfrm rot="743250" flipH="1">
            <a:off x="1714500" y="5962650"/>
            <a:ext cx="3238500" cy="939800"/>
          </a:xfrm>
          <a:custGeom>
            <a:avLst/>
            <a:gdLst>
              <a:gd name="T0" fmla="*/ 2147483647 w 1280"/>
              <a:gd name="T1" fmla="*/ 2147483647 h 1179"/>
              <a:gd name="T2" fmla="*/ 2147483647 w 1280"/>
              <a:gd name="T3" fmla="*/ 2147483647 h 1179"/>
              <a:gd name="T4" fmla="*/ 2147483647 w 1280"/>
              <a:gd name="T5" fmla="*/ 2147483647 h 1179"/>
              <a:gd name="T6" fmla="*/ 2147483647 w 1280"/>
              <a:gd name="T7" fmla="*/ 2147483647 h 1179"/>
              <a:gd name="T8" fmla="*/ 2147483647 w 1280"/>
              <a:gd name="T9" fmla="*/ 2147483647 h 1179"/>
              <a:gd name="T10" fmla="*/ 2147483647 w 1280"/>
              <a:gd name="T11" fmla="*/ 2147483647 h 1179"/>
              <a:gd name="T12" fmla="*/ 2147483647 w 1280"/>
              <a:gd name="T13" fmla="*/ 2147483647 h 1179"/>
              <a:gd name="T14" fmla="*/ 2147483647 w 1280"/>
              <a:gd name="T15" fmla="*/ 2147483647 h 1179"/>
              <a:gd name="T16" fmla="*/ 2147483647 w 1280"/>
              <a:gd name="T17" fmla="*/ 2147483647 h 1179"/>
              <a:gd name="T18" fmla="*/ 2147483647 w 1280"/>
              <a:gd name="T19" fmla="*/ 2147483647 h 1179"/>
              <a:gd name="T20" fmla="*/ 2147483647 w 1280"/>
              <a:gd name="T21" fmla="*/ 2147483647 h 1179"/>
              <a:gd name="T22" fmla="*/ 2147483647 w 1280"/>
              <a:gd name="T23" fmla="*/ 2147483647 h 1179"/>
              <a:gd name="T24" fmla="*/ 2147483647 w 1280"/>
              <a:gd name="T25" fmla="*/ 2147483647 h 1179"/>
              <a:gd name="T26" fmla="*/ 2147483647 w 1280"/>
              <a:gd name="T27" fmla="*/ 2147483647 h 1179"/>
              <a:gd name="T28" fmla="*/ 2147483647 w 1280"/>
              <a:gd name="T29" fmla="*/ 2147483647 h 1179"/>
              <a:gd name="T30" fmla="*/ 2147483647 w 1280"/>
              <a:gd name="T31" fmla="*/ 2147483647 h 1179"/>
              <a:gd name="T32" fmla="*/ 2147483647 w 1280"/>
              <a:gd name="T33" fmla="*/ 2147483647 h 1179"/>
              <a:gd name="T34" fmla="*/ 2147483647 w 1280"/>
              <a:gd name="T35" fmla="*/ 2147483647 h 1179"/>
              <a:gd name="T36" fmla="*/ 2147483647 w 1280"/>
              <a:gd name="T37" fmla="*/ 2147483647 h 1179"/>
              <a:gd name="T38" fmla="*/ 2147483647 w 1280"/>
              <a:gd name="T39" fmla="*/ 2147483647 h 1179"/>
              <a:gd name="T40" fmla="*/ 2147483647 w 1280"/>
              <a:gd name="T41" fmla="*/ 2147483647 h 1179"/>
              <a:gd name="T42" fmla="*/ 2147483647 w 1280"/>
              <a:gd name="T43" fmla="*/ 2147483647 h 1179"/>
              <a:gd name="T44" fmla="*/ 2147483647 w 1280"/>
              <a:gd name="T45" fmla="*/ 2147483647 h 1179"/>
              <a:gd name="T46" fmla="*/ 2147483647 w 1280"/>
              <a:gd name="T47" fmla="*/ 2147483647 h 1179"/>
              <a:gd name="T48" fmla="*/ 2147483647 w 1280"/>
              <a:gd name="T49" fmla="*/ 2147483647 h 1179"/>
              <a:gd name="T50" fmla="*/ 2147483647 w 1280"/>
              <a:gd name="T51" fmla="*/ 2147483647 h 1179"/>
              <a:gd name="T52" fmla="*/ 2147483647 w 1280"/>
              <a:gd name="T53" fmla="*/ 2147483647 h 1179"/>
              <a:gd name="T54" fmla="*/ 2147483647 w 1280"/>
              <a:gd name="T55" fmla="*/ 2147483647 h 1179"/>
              <a:gd name="T56" fmla="*/ 2147483647 w 1280"/>
              <a:gd name="T57" fmla="*/ 2147483647 h 1179"/>
              <a:gd name="T58" fmla="*/ 2147483647 w 1280"/>
              <a:gd name="T59" fmla="*/ 2147483647 h 1179"/>
              <a:gd name="T60" fmla="*/ 2147483647 w 1280"/>
              <a:gd name="T61" fmla="*/ 2147483647 h 1179"/>
              <a:gd name="T62" fmla="*/ 2147483647 w 1280"/>
              <a:gd name="T63" fmla="*/ 2147483647 h 1179"/>
              <a:gd name="T64" fmla="*/ 2147483647 w 1280"/>
              <a:gd name="T65" fmla="*/ 2147483647 h 1179"/>
              <a:gd name="T66" fmla="*/ 2147483647 w 1280"/>
              <a:gd name="T67" fmla="*/ 2147483647 h 1179"/>
              <a:gd name="T68" fmla="*/ 2147483647 w 1280"/>
              <a:gd name="T69" fmla="*/ 2147483647 h 1179"/>
              <a:gd name="T70" fmla="*/ 2147483647 w 1280"/>
              <a:gd name="T71" fmla="*/ 2147483647 h 1179"/>
              <a:gd name="T72" fmla="*/ 2147483647 w 1280"/>
              <a:gd name="T73" fmla="*/ 2147483647 h 1179"/>
              <a:gd name="T74" fmla="*/ 2147483647 w 1280"/>
              <a:gd name="T75" fmla="*/ 2147483647 h 1179"/>
              <a:gd name="T76" fmla="*/ 2147483647 w 1280"/>
              <a:gd name="T77" fmla="*/ 2147483647 h 1179"/>
              <a:gd name="T78" fmla="*/ 2147483647 w 1280"/>
              <a:gd name="T79" fmla="*/ 2147483647 h 1179"/>
              <a:gd name="T80" fmla="*/ 2147483647 w 1280"/>
              <a:gd name="T81" fmla="*/ 2147483647 h 1179"/>
              <a:gd name="T82" fmla="*/ 2147483647 w 1280"/>
              <a:gd name="T83" fmla="*/ 2147483647 h 1179"/>
              <a:gd name="T84" fmla="*/ 2147483647 w 1280"/>
              <a:gd name="T85" fmla="*/ 2147483647 h 1179"/>
              <a:gd name="T86" fmla="*/ 2147483647 w 1280"/>
              <a:gd name="T87" fmla="*/ 2147483647 h 1179"/>
              <a:gd name="T88" fmla="*/ 0 w 1280"/>
              <a:gd name="T89" fmla="*/ 2147483647 h 11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80"/>
              <a:gd name="T136" fmla="*/ 0 h 1179"/>
              <a:gd name="T137" fmla="*/ 1280 w 1280"/>
              <a:gd name="T138" fmla="*/ 1179 h 117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80" h="1179">
                <a:moveTo>
                  <a:pt x="0" y="405"/>
                </a:moveTo>
                <a:lnTo>
                  <a:pt x="13" y="404"/>
                </a:lnTo>
                <a:lnTo>
                  <a:pt x="29" y="404"/>
                </a:lnTo>
                <a:lnTo>
                  <a:pt x="46" y="405"/>
                </a:lnTo>
                <a:lnTo>
                  <a:pt x="66" y="406"/>
                </a:lnTo>
                <a:lnTo>
                  <a:pt x="87" y="408"/>
                </a:lnTo>
                <a:lnTo>
                  <a:pt x="110" y="411"/>
                </a:lnTo>
                <a:lnTo>
                  <a:pt x="136" y="413"/>
                </a:lnTo>
                <a:lnTo>
                  <a:pt x="161" y="416"/>
                </a:lnTo>
                <a:lnTo>
                  <a:pt x="189" y="420"/>
                </a:lnTo>
                <a:lnTo>
                  <a:pt x="217" y="425"/>
                </a:lnTo>
                <a:lnTo>
                  <a:pt x="246" y="429"/>
                </a:lnTo>
                <a:lnTo>
                  <a:pt x="276" y="434"/>
                </a:lnTo>
                <a:lnTo>
                  <a:pt x="306" y="438"/>
                </a:lnTo>
                <a:lnTo>
                  <a:pt x="337" y="444"/>
                </a:lnTo>
                <a:lnTo>
                  <a:pt x="368" y="450"/>
                </a:lnTo>
                <a:lnTo>
                  <a:pt x="399" y="456"/>
                </a:lnTo>
                <a:lnTo>
                  <a:pt x="430" y="461"/>
                </a:lnTo>
                <a:lnTo>
                  <a:pt x="460" y="468"/>
                </a:lnTo>
                <a:lnTo>
                  <a:pt x="490" y="474"/>
                </a:lnTo>
                <a:lnTo>
                  <a:pt x="520" y="481"/>
                </a:lnTo>
                <a:lnTo>
                  <a:pt x="549" y="488"/>
                </a:lnTo>
                <a:lnTo>
                  <a:pt x="576" y="494"/>
                </a:lnTo>
                <a:lnTo>
                  <a:pt x="603" y="500"/>
                </a:lnTo>
                <a:lnTo>
                  <a:pt x="628" y="507"/>
                </a:lnTo>
                <a:lnTo>
                  <a:pt x="652" y="513"/>
                </a:lnTo>
                <a:lnTo>
                  <a:pt x="674" y="520"/>
                </a:lnTo>
                <a:lnTo>
                  <a:pt x="695" y="526"/>
                </a:lnTo>
                <a:lnTo>
                  <a:pt x="713" y="533"/>
                </a:lnTo>
                <a:lnTo>
                  <a:pt x="730" y="538"/>
                </a:lnTo>
                <a:lnTo>
                  <a:pt x="744" y="544"/>
                </a:lnTo>
                <a:lnTo>
                  <a:pt x="756" y="549"/>
                </a:lnTo>
                <a:lnTo>
                  <a:pt x="765" y="554"/>
                </a:lnTo>
                <a:lnTo>
                  <a:pt x="782" y="565"/>
                </a:lnTo>
                <a:lnTo>
                  <a:pt x="800" y="575"/>
                </a:lnTo>
                <a:lnTo>
                  <a:pt x="819" y="586"/>
                </a:lnTo>
                <a:lnTo>
                  <a:pt x="839" y="597"/>
                </a:lnTo>
                <a:lnTo>
                  <a:pt x="858" y="609"/>
                </a:lnTo>
                <a:lnTo>
                  <a:pt x="879" y="620"/>
                </a:lnTo>
                <a:lnTo>
                  <a:pt x="899" y="633"/>
                </a:lnTo>
                <a:lnTo>
                  <a:pt x="918" y="645"/>
                </a:lnTo>
                <a:lnTo>
                  <a:pt x="937" y="658"/>
                </a:lnTo>
                <a:lnTo>
                  <a:pt x="954" y="669"/>
                </a:lnTo>
                <a:lnTo>
                  <a:pt x="970" y="682"/>
                </a:lnTo>
                <a:lnTo>
                  <a:pt x="985" y="695"/>
                </a:lnTo>
                <a:lnTo>
                  <a:pt x="998" y="707"/>
                </a:lnTo>
                <a:lnTo>
                  <a:pt x="1008" y="720"/>
                </a:lnTo>
                <a:lnTo>
                  <a:pt x="1016" y="733"/>
                </a:lnTo>
                <a:lnTo>
                  <a:pt x="1022" y="744"/>
                </a:lnTo>
                <a:lnTo>
                  <a:pt x="998" y="665"/>
                </a:lnTo>
                <a:lnTo>
                  <a:pt x="979" y="600"/>
                </a:lnTo>
                <a:lnTo>
                  <a:pt x="968" y="546"/>
                </a:lnTo>
                <a:lnTo>
                  <a:pt x="962" y="499"/>
                </a:lnTo>
                <a:lnTo>
                  <a:pt x="960" y="457"/>
                </a:lnTo>
                <a:lnTo>
                  <a:pt x="962" y="414"/>
                </a:lnTo>
                <a:lnTo>
                  <a:pt x="967" y="369"/>
                </a:lnTo>
                <a:lnTo>
                  <a:pt x="973" y="318"/>
                </a:lnTo>
                <a:lnTo>
                  <a:pt x="981" y="216"/>
                </a:lnTo>
                <a:lnTo>
                  <a:pt x="979" y="135"/>
                </a:lnTo>
                <a:lnTo>
                  <a:pt x="971" y="65"/>
                </a:lnTo>
                <a:lnTo>
                  <a:pt x="968" y="0"/>
                </a:lnTo>
                <a:lnTo>
                  <a:pt x="1075" y="46"/>
                </a:lnTo>
                <a:lnTo>
                  <a:pt x="1077" y="46"/>
                </a:lnTo>
                <a:lnTo>
                  <a:pt x="1083" y="45"/>
                </a:lnTo>
                <a:lnTo>
                  <a:pt x="1092" y="44"/>
                </a:lnTo>
                <a:lnTo>
                  <a:pt x="1103" y="43"/>
                </a:lnTo>
                <a:lnTo>
                  <a:pt x="1117" y="43"/>
                </a:lnTo>
                <a:lnTo>
                  <a:pt x="1133" y="43"/>
                </a:lnTo>
                <a:lnTo>
                  <a:pt x="1149" y="45"/>
                </a:lnTo>
                <a:lnTo>
                  <a:pt x="1167" y="50"/>
                </a:lnTo>
                <a:lnTo>
                  <a:pt x="1184" y="55"/>
                </a:lnTo>
                <a:lnTo>
                  <a:pt x="1201" y="65"/>
                </a:lnTo>
                <a:lnTo>
                  <a:pt x="1216" y="76"/>
                </a:lnTo>
                <a:lnTo>
                  <a:pt x="1230" y="91"/>
                </a:lnTo>
                <a:lnTo>
                  <a:pt x="1240" y="109"/>
                </a:lnTo>
                <a:lnTo>
                  <a:pt x="1250" y="132"/>
                </a:lnTo>
                <a:lnTo>
                  <a:pt x="1254" y="160"/>
                </a:lnTo>
                <a:lnTo>
                  <a:pt x="1255" y="192"/>
                </a:lnTo>
                <a:lnTo>
                  <a:pt x="1250" y="267"/>
                </a:lnTo>
                <a:lnTo>
                  <a:pt x="1240" y="345"/>
                </a:lnTo>
                <a:lnTo>
                  <a:pt x="1228" y="427"/>
                </a:lnTo>
                <a:lnTo>
                  <a:pt x="1217" y="510"/>
                </a:lnTo>
                <a:lnTo>
                  <a:pt x="1212" y="594"/>
                </a:lnTo>
                <a:lnTo>
                  <a:pt x="1214" y="676"/>
                </a:lnTo>
                <a:lnTo>
                  <a:pt x="1228" y="760"/>
                </a:lnTo>
                <a:lnTo>
                  <a:pt x="1255" y="841"/>
                </a:lnTo>
                <a:lnTo>
                  <a:pt x="1270" y="878"/>
                </a:lnTo>
                <a:lnTo>
                  <a:pt x="1277" y="910"/>
                </a:lnTo>
                <a:lnTo>
                  <a:pt x="1280" y="939"/>
                </a:lnTo>
                <a:lnTo>
                  <a:pt x="1276" y="963"/>
                </a:lnTo>
                <a:lnTo>
                  <a:pt x="1269" y="983"/>
                </a:lnTo>
                <a:lnTo>
                  <a:pt x="1259" y="1002"/>
                </a:lnTo>
                <a:lnTo>
                  <a:pt x="1245" y="1018"/>
                </a:lnTo>
                <a:lnTo>
                  <a:pt x="1230" y="1034"/>
                </a:lnTo>
                <a:lnTo>
                  <a:pt x="1215" y="1048"/>
                </a:lnTo>
                <a:lnTo>
                  <a:pt x="1199" y="1063"/>
                </a:lnTo>
                <a:lnTo>
                  <a:pt x="1184" y="1077"/>
                </a:lnTo>
                <a:lnTo>
                  <a:pt x="1170" y="1093"/>
                </a:lnTo>
                <a:lnTo>
                  <a:pt x="1160" y="1110"/>
                </a:lnTo>
                <a:lnTo>
                  <a:pt x="1152" y="1131"/>
                </a:lnTo>
                <a:lnTo>
                  <a:pt x="1148" y="1153"/>
                </a:lnTo>
                <a:lnTo>
                  <a:pt x="1149" y="1179"/>
                </a:lnTo>
                <a:lnTo>
                  <a:pt x="1124" y="1117"/>
                </a:lnTo>
                <a:lnTo>
                  <a:pt x="1099" y="1062"/>
                </a:lnTo>
                <a:lnTo>
                  <a:pt x="1074" y="1011"/>
                </a:lnTo>
                <a:lnTo>
                  <a:pt x="1048" y="967"/>
                </a:lnTo>
                <a:lnTo>
                  <a:pt x="1023" y="928"/>
                </a:lnTo>
                <a:lnTo>
                  <a:pt x="998" y="894"/>
                </a:lnTo>
                <a:lnTo>
                  <a:pt x="975" y="864"/>
                </a:lnTo>
                <a:lnTo>
                  <a:pt x="952" y="837"/>
                </a:lnTo>
                <a:lnTo>
                  <a:pt x="929" y="816"/>
                </a:lnTo>
                <a:lnTo>
                  <a:pt x="908" y="796"/>
                </a:lnTo>
                <a:lnTo>
                  <a:pt x="888" y="780"/>
                </a:lnTo>
                <a:lnTo>
                  <a:pt x="871" y="767"/>
                </a:lnTo>
                <a:lnTo>
                  <a:pt x="855" y="756"/>
                </a:lnTo>
                <a:lnTo>
                  <a:pt x="841" y="748"/>
                </a:lnTo>
                <a:lnTo>
                  <a:pt x="828" y="740"/>
                </a:lnTo>
                <a:lnTo>
                  <a:pt x="819" y="734"/>
                </a:lnTo>
                <a:lnTo>
                  <a:pt x="788" y="713"/>
                </a:lnTo>
                <a:lnTo>
                  <a:pt x="754" y="692"/>
                </a:lnTo>
                <a:lnTo>
                  <a:pt x="717" y="671"/>
                </a:lnTo>
                <a:lnTo>
                  <a:pt x="679" y="649"/>
                </a:lnTo>
                <a:lnTo>
                  <a:pt x="639" y="626"/>
                </a:lnTo>
                <a:lnTo>
                  <a:pt x="597" y="605"/>
                </a:lnTo>
                <a:lnTo>
                  <a:pt x="556" y="584"/>
                </a:lnTo>
                <a:lnTo>
                  <a:pt x="514" y="565"/>
                </a:lnTo>
                <a:lnTo>
                  <a:pt x="472" y="546"/>
                </a:lnTo>
                <a:lnTo>
                  <a:pt x="431" y="530"/>
                </a:lnTo>
                <a:lnTo>
                  <a:pt x="391" y="517"/>
                </a:lnTo>
                <a:lnTo>
                  <a:pt x="353" y="505"/>
                </a:lnTo>
                <a:lnTo>
                  <a:pt x="316" y="496"/>
                </a:lnTo>
                <a:lnTo>
                  <a:pt x="282" y="490"/>
                </a:lnTo>
                <a:lnTo>
                  <a:pt x="251" y="488"/>
                </a:lnTo>
                <a:lnTo>
                  <a:pt x="223" y="490"/>
                </a:lnTo>
                <a:lnTo>
                  <a:pt x="0" y="405"/>
                </a:lnTo>
                <a:close/>
              </a:path>
            </a:pathLst>
          </a:custGeom>
          <a:gradFill rotWithShape="1">
            <a:gsLst>
              <a:gs pos="0">
                <a:srgbClr val="034F2D"/>
              </a:gs>
              <a:gs pos="50000">
                <a:srgbClr val="07AB61"/>
              </a:gs>
              <a:gs pos="100000">
                <a:srgbClr val="034F2D"/>
              </a:gs>
            </a:gsLst>
            <a:lin ang="5400000" scaled="1"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2" name="Freeform 748">
            <a:extLst>
              <a:ext uri="{FF2B5EF4-FFF2-40B4-BE49-F238E27FC236}">
                <a16:creationId xmlns:a16="http://schemas.microsoft.com/office/drawing/2014/main" id="{58E71572-31C5-4C4C-B06F-C563FCA8A6A0}"/>
              </a:ext>
            </a:extLst>
          </p:cNvPr>
          <p:cNvSpPr>
            <a:spLocks/>
          </p:cNvSpPr>
          <p:nvPr/>
        </p:nvSpPr>
        <p:spPr bwMode="auto">
          <a:xfrm rot="21141596">
            <a:off x="6985001" y="5989638"/>
            <a:ext cx="3482975" cy="939800"/>
          </a:xfrm>
          <a:custGeom>
            <a:avLst/>
            <a:gdLst>
              <a:gd name="T0" fmla="*/ 2147483647 w 1280"/>
              <a:gd name="T1" fmla="*/ 2147483647 h 1179"/>
              <a:gd name="T2" fmla="*/ 2147483647 w 1280"/>
              <a:gd name="T3" fmla="*/ 2147483647 h 1179"/>
              <a:gd name="T4" fmla="*/ 2147483647 w 1280"/>
              <a:gd name="T5" fmla="*/ 2147483647 h 1179"/>
              <a:gd name="T6" fmla="*/ 2147483647 w 1280"/>
              <a:gd name="T7" fmla="*/ 2147483647 h 1179"/>
              <a:gd name="T8" fmla="*/ 2147483647 w 1280"/>
              <a:gd name="T9" fmla="*/ 2147483647 h 1179"/>
              <a:gd name="T10" fmla="*/ 2147483647 w 1280"/>
              <a:gd name="T11" fmla="*/ 2147483647 h 1179"/>
              <a:gd name="T12" fmla="*/ 2147483647 w 1280"/>
              <a:gd name="T13" fmla="*/ 2147483647 h 1179"/>
              <a:gd name="T14" fmla="*/ 2147483647 w 1280"/>
              <a:gd name="T15" fmla="*/ 2147483647 h 1179"/>
              <a:gd name="T16" fmla="*/ 2147483647 w 1280"/>
              <a:gd name="T17" fmla="*/ 2147483647 h 1179"/>
              <a:gd name="T18" fmla="*/ 2147483647 w 1280"/>
              <a:gd name="T19" fmla="*/ 2147483647 h 1179"/>
              <a:gd name="T20" fmla="*/ 2147483647 w 1280"/>
              <a:gd name="T21" fmla="*/ 2147483647 h 1179"/>
              <a:gd name="T22" fmla="*/ 2147483647 w 1280"/>
              <a:gd name="T23" fmla="*/ 2147483647 h 1179"/>
              <a:gd name="T24" fmla="*/ 2147483647 w 1280"/>
              <a:gd name="T25" fmla="*/ 2147483647 h 1179"/>
              <a:gd name="T26" fmla="*/ 2147483647 w 1280"/>
              <a:gd name="T27" fmla="*/ 2147483647 h 1179"/>
              <a:gd name="T28" fmla="*/ 2147483647 w 1280"/>
              <a:gd name="T29" fmla="*/ 2147483647 h 1179"/>
              <a:gd name="T30" fmla="*/ 2147483647 w 1280"/>
              <a:gd name="T31" fmla="*/ 2147483647 h 1179"/>
              <a:gd name="T32" fmla="*/ 2147483647 w 1280"/>
              <a:gd name="T33" fmla="*/ 2147483647 h 1179"/>
              <a:gd name="T34" fmla="*/ 2147483647 w 1280"/>
              <a:gd name="T35" fmla="*/ 2147483647 h 1179"/>
              <a:gd name="T36" fmla="*/ 2147483647 w 1280"/>
              <a:gd name="T37" fmla="*/ 2147483647 h 1179"/>
              <a:gd name="T38" fmla="*/ 2147483647 w 1280"/>
              <a:gd name="T39" fmla="*/ 2147483647 h 1179"/>
              <a:gd name="T40" fmla="*/ 2147483647 w 1280"/>
              <a:gd name="T41" fmla="*/ 2147483647 h 1179"/>
              <a:gd name="T42" fmla="*/ 2147483647 w 1280"/>
              <a:gd name="T43" fmla="*/ 2147483647 h 1179"/>
              <a:gd name="T44" fmla="*/ 2147483647 w 1280"/>
              <a:gd name="T45" fmla="*/ 2147483647 h 1179"/>
              <a:gd name="T46" fmla="*/ 2147483647 w 1280"/>
              <a:gd name="T47" fmla="*/ 2147483647 h 1179"/>
              <a:gd name="T48" fmla="*/ 2147483647 w 1280"/>
              <a:gd name="T49" fmla="*/ 2147483647 h 1179"/>
              <a:gd name="T50" fmla="*/ 2147483647 w 1280"/>
              <a:gd name="T51" fmla="*/ 2147483647 h 1179"/>
              <a:gd name="T52" fmla="*/ 2147483647 w 1280"/>
              <a:gd name="T53" fmla="*/ 2147483647 h 1179"/>
              <a:gd name="T54" fmla="*/ 2147483647 w 1280"/>
              <a:gd name="T55" fmla="*/ 2147483647 h 1179"/>
              <a:gd name="T56" fmla="*/ 2147483647 w 1280"/>
              <a:gd name="T57" fmla="*/ 2147483647 h 1179"/>
              <a:gd name="T58" fmla="*/ 2147483647 w 1280"/>
              <a:gd name="T59" fmla="*/ 2147483647 h 1179"/>
              <a:gd name="T60" fmla="*/ 2147483647 w 1280"/>
              <a:gd name="T61" fmla="*/ 2147483647 h 1179"/>
              <a:gd name="T62" fmla="*/ 2147483647 w 1280"/>
              <a:gd name="T63" fmla="*/ 2147483647 h 1179"/>
              <a:gd name="T64" fmla="*/ 2147483647 w 1280"/>
              <a:gd name="T65" fmla="*/ 2147483647 h 1179"/>
              <a:gd name="T66" fmla="*/ 2147483647 w 1280"/>
              <a:gd name="T67" fmla="*/ 2147483647 h 1179"/>
              <a:gd name="T68" fmla="*/ 2147483647 w 1280"/>
              <a:gd name="T69" fmla="*/ 2147483647 h 1179"/>
              <a:gd name="T70" fmla="*/ 2147483647 w 1280"/>
              <a:gd name="T71" fmla="*/ 2147483647 h 1179"/>
              <a:gd name="T72" fmla="*/ 2147483647 w 1280"/>
              <a:gd name="T73" fmla="*/ 2147483647 h 1179"/>
              <a:gd name="T74" fmla="*/ 2147483647 w 1280"/>
              <a:gd name="T75" fmla="*/ 2147483647 h 1179"/>
              <a:gd name="T76" fmla="*/ 2147483647 w 1280"/>
              <a:gd name="T77" fmla="*/ 2147483647 h 1179"/>
              <a:gd name="T78" fmla="*/ 2147483647 w 1280"/>
              <a:gd name="T79" fmla="*/ 2147483647 h 1179"/>
              <a:gd name="T80" fmla="*/ 2147483647 w 1280"/>
              <a:gd name="T81" fmla="*/ 2147483647 h 1179"/>
              <a:gd name="T82" fmla="*/ 2147483647 w 1280"/>
              <a:gd name="T83" fmla="*/ 2147483647 h 1179"/>
              <a:gd name="T84" fmla="*/ 2147483647 w 1280"/>
              <a:gd name="T85" fmla="*/ 2147483647 h 1179"/>
              <a:gd name="T86" fmla="*/ 2147483647 w 1280"/>
              <a:gd name="T87" fmla="*/ 2147483647 h 1179"/>
              <a:gd name="T88" fmla="*/ 0 w 1280"/>
              <a:gd name="T89" fmla="*/ 2147483647 h 11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80"/>
              <a:gd name="T136" fmla="*/ 0 h 1179"/>
              <a:gd name="T137" fmla="*/ 1280 w 1280"/>
              <a:gd name="T138" fmla="*/ 1179 h 117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80" h="1179">
                <a:moveTo>
                  <a:pt x="0" y="405"/>
                </a:moveTo>
                <a:lnTo>
                  <a:pt x="13" y="404"/>
                </a:lnTo>
                <a:lnTo>
                  <a:pt x="29" y="404"/>
                </a:lnTo>
                <a:lnTo>
                  <a:pt x="46" y="405"/>
                </a:lnTo>
                <a:lnTo>
                  <a:pt x="66" y="406"/>
                </a:lnTo>
                <a:lnTo>
                  <a:pt x="87" y="408"/>
                </a:lnTo>
                <a:lnTo>
                  <a:pt x="110" y="411"/>
                </a:lnTo>
                <a:lnTo>
                  <a:pt x="136" y="413"/>
                </a:lnTo>
                <a:lnTo>
                  <a:pt x="161" y="416"/>
                </a:lnTo>
                <a:lnTo>
                  <a:pt x="189" y="420"/>
                </a:lnTo>
                <a:lnTo>
                  <a:pt x="217" y="425"/>
                </a:lnTo>
                <a:lnTo>
                  <a:pt x="246" y="429"/>
                </a:lnTo>
                <a:lnTo>
                  <a:pt x="276" y="434"/>
                </a:lnTo>
                <a:lnTo>
                  <a:pt x="306" y="438"/>
                </a:lnTo>
                <a:lnTo>
                  <a:pt x="337" y="444"/>
                </a:lnTo>
                <a:lnTo>
                  <a:pt x="368" y="450"/>
                </a:lnTo>
                <a:lnTo>
                  <a:pt x="399" y="456"/>
                </a:lnTo>
                <a:lnTo>
                  <a:pt x="430" y="461"/>
                </a:lnTo>
                <a:lnTo>
                  <a:pt x="460" y="468"/>
                </a:lnTo>
                <a:lnTo>
                  <a:pt x="490" y="474"/>
                </a:lnTo>
                <a:lnTo>
                  <a:pt x="520" y="481"/>
                </a:lnTo>
                <a:lnTo>
                  <a:pt x="549" y="488"/>
                </a:lnTo>
                <a:lnTo>
                  <a:pt x="576" y="494"/>
                </a:lnTo>
                <a:lnTo>
                  <a:pt x="603" y="500"/>
                </a:lnTo>
                <a:lnTo>
                  <a:pt x="628" y="507"/>
                </a:lnTo>
                <a:lnTo>
                  <a:pt x="652" y="513"/>
                </a:lnTo>
                <a:lnTo>
                  <a:pt x="674" y="520"/>
                </a:lnTo>
                <a:lnTo>
                  <a:pt x="695" y="526"/>
                </a:lnTo>
                <a:lnTo>
                  <a:pt x="713" y="533"/>
                </a:lnTo>
                <a:lnTo>
                  <a:pt x="730" y="538"/>
                </a:lnTo>
                <a:lnTo>
                  <a:pt x="744" y="544"/>
                </a:lnTo>
                <a:lnTo>
                  <a:pt x="756" y="549"/>
                </a:lnTo>
                <a:lnTo>
                  <a:pt x="765" y="554"/>
                </a:lnTo>
                <a:lnTo>
                  <a:pt x="782" y="565"/>
                </a:lnTo>
                <a:lnTo>
                  <a:pt x="800" y="575"/>
                </a:lnTo>
                <a:lnTo>
                  <a:pt x="819" y="586"/>
                </a:lnTo>
                <a:lnTo>
                  <a:pt x="839" y="597"/>
                </a:lnTo>
                <a:lnTo>
                  <a:pt x="858" y="609"/>
                </a:lnTo>
                <a:lnTo>
                  <a:pt x="879" y="620"/>
                </a:lnTo>
                <a:lnTo>
                  <a:pt x="899" y="633"/>
                </a:lnTo>
                <a:lnTo>
                  <a:pt x="918" y="645"/>
                </a:lnTo>
                <a:lnTo>
                  <a:pt x="937" y="658"/>
                </a:lnTo>
                <a:lnTo>
                  <a:pt x="954" y="669"/>
                </a:lnTo>
                <a:lnTo>
                  <a:pt x="970" y="682"/>
                </a:lnTo>
                <a:lnTo>
                  <a:pt x="985" y="695"/>
                </a:lnTo>
                <a:lnTo>
                  <a:pt x="998" y="707"/>
                </a:lnTo>
                <a:lnTo>
                  <a:pt x="1008" y="720"/>
                </a:lnTo>
                <a:lnTo>
                  <a:pt x="1016" y="733"/>
                </a:lnTo>
                <a:lnTo>
                  <a:pt x="1022" y="744"/>
                </a:lnTo>
                <a:lnTo>
                  <a:pt x="998" y="665"/>
                </a:lnTo>
                <a:lnTo>
                  <a:pt x="979" y="600"/>
                </a:lnTo>
                <a:lnTo>
                  <a:pt x="968" y="546"/>
                </a:lnTo>
                <a:lnTo>
                  <a:pt x="962" y="499"/>
                </a:lnTo>
                <a:lnTo>
                  <a:pt x="960" y="457"/>
                </a:lnTo>
                <a:lnTo>
                  <a:pt x="962" y="414"/>
                </a:lnTo>
                <a:lnTo>
                  <a:pt x="967" y="369"/>
                </a:lnTo>
                <a:lnTo>
                  <a:pt x="973" y="318"/>
                </a:lnTo>
                <a:lnTo>
                  <a:pt x="981" y="216"/>
                </a:lnTo>
                <a:lnTo>
                  <a:pt x="979" y="135"/>
                </a:lnTo>
                <a:lnTo>
                  <a:pt x="971" y="65"/>
                </a:lnTo>
                <a:lnTo>
                  <a:pt x="968" y="0"/>
                </a:lnTo>
                <a:lnTo>
                  <a:pt x="1075" y="46"/>
                </a:lnTo>
                <a:lnTo>
                  <a:pt x="1077" y="46"/>
                </a:lnTo>
                <a:lnTo>
                  <a:pt x="1083" y="45"/>
                </a:lnTo>
                <a:lnTo>
                  <a:pt x="1092" y="44"/>
                </a:lnTo>
                <a:lnTo>
                  <a:pt x="1103" y="43"/>
                </a:lnTo>
                <a:lnTo>
                  <a:pt x="1117" y="43"/>
                </a:lnTo>
                <a:lnTo>
                  <a:pt x="1133" y="43"/>
                </a:lnTo>
                <a:lnTo>
                  <a:pt x="1149" y="45"/>
                </a:lnTo>
                <a:lnTo>
                  <a:pt x="1167" y="50"/>
                </a:lnTo>
                <a:lnTo>
                  <a:pt x="1184" y="55"/>
                </a:lnTo>
                <a:lnTo>
                  <a:pt x="1201" y="65"/>
                </a:lnTo>
                <a:lnTo>
                  <a:pt x="1216" y="76"/>
                </a:lnTo>
                <a:lnTo>
                  <a:pt x="1230" y="91"/>
                </a:lnTo>
                <a:lnTo>
                  <a:pt x="1240" y="109"/>
                </a:lnTo>
                <a:lnTo>
                  <a:pt x="1250" y="132"/>
                </a:lnTo>
                <a:lnTo>
                  <a:pt x="1254" y="160"/>
                </a:lnTo>
                <a:lnTo>
                  <a:pt x="1255" y="192"/>
                </a:lnTo>
                <a:lnTo>
                  <a:pt x="1250" y="267"/>
                </a:lnTo>
                <a:lnTo>
                  <a:pt x="1240" y="345"/>
                </a:lnTo>
                <a:lnTo>
                  <a:pt x="1228" y="427"/>
                </a:lnTo>
                <a:lnTo>
                  <a:pt x="1217" y="510"/>
                </a:lnTo>
                <a:lnTo>
                  <a:pt x="1212" y="594"/>
                </a:lnTo>
                <a:lnTo>
                  <a:pt x="1214" y="676"/>
                </a:lnTo>
                <a:lnTo>
                  <a:pt x="1228" y="760"/>
                </a:lnTo>
                <a:lnTo>
                  <a:pt x="1255" y="841"/>
                </a:lnTo>
                <a:lnTo>
                  <a:pt x="1270" y="878"/>
                </a:lnTo>
                <a:lnTo>
                  <a:pt x="1277" y="910"/>
                </a:lnTo>
                <a:lnTo>
                  <a:pt x="1280" y="939"/>
                </a:lnTo>
                <a:lnTo>
                  <a:pt x="1276" y="963"/>
                </a:lnTo>
                <a:lnTo>
                  <a:pt x="1269" y="983"/>
                </a:lnTo>
                <a:lnTo>
                  <a:pt x="1259" y="1002"/>
                </a:lnTo>
                <a:lnTo>
                  <a:pt x="1245" y="1018"/>
                </a:lnTo>
                <a:lnTo>
                  <a:pt x="1230" y="1034"/>
                </a:lnTo>
                <a:lnTo>
                  <a:pt x="1215" y="1048"/>
                </a:lnTo>
                <a:lnTo>
                  <a:pt x="1199" y="1063"/>
                </a:lnTo>
                <a:lnTo>
                  <a:pt x="1184" y="1077"/>
                </a:lnTo>
                <a:lnTo>
                  <a:pt x="1170" y="1093"/>
                </a:lnTo>
                <a:lnTo>
                  <a:pt x="1160" y="1110"/>
                </a:lnTo>
                <a:lnTo>
                  <a:pt x="1152" y="1131"/>
                </a:lnTo>
                <a:lnTo>
                  <a:pt x="1148" y="1153"/>
                </a:lnTo>
                <a:lnTo>
                  <a:pt x="1149" y="1179"/>
                </a:lnTo>
                <a:lnTo>
                  <a:pt x="1124" y="1117"/>
                </a:lnTo>
                <a:lnTo>
                  <a:pt x="1099" y="1062"/>
                </a:lnTo>
                <a:lnTo>
                  <a:pt x="1074" y="1011"/>
                </a:lnTo>
                <a:lnTo>
                  <a:pt x="1048" y="967"/>
                </a:lnTo>
                <a:lnTo>
                  <a:pt x="1023" y="928"/>
                </a:lnTo>
                <a:lnTo>
                  <a:pt x="998" y="894"/>
                </a:lnTo>
                <a:lnTo>
                  <a:pt x="975" y="864"/>
                </a:lnTo>
                <a:lnTo>
                  <a:pt x="952" y="837"/>
                </a:lnTo>
                <a:lnTo>
                  <a:pt x="929" y="816"/>
                </a:lnTo>
                <a:lnTo>
                  <a:pt x="908" y="796"/>
                </a:lnTo>
                <a:lnTo>
                  <a:pt x="888" y="780"/>
                </a:lnTo>
                <a:lnTo>
                  <a:pt x="871" y="767"/>
                </a:lnTo>
                <a:lnTo>
                  <a:pt x="855" y="756"/>
                </a:lnTo>
                <a:lnTo>
                  <a:pt x="841" y="748"/>
                </a:lnTo>
                <a:lnTo>
                  <a:pt x="828" y="740"/>
                </a:lnTo>
                <a:lnTo>
                  <a:pt x="819" y="734"/>
                </a:lnTo>
                <a:lnTo>
                  <a:pt x="788" y="713"/>
                </a:lnTo>
                <a:lnTo>
                  <a:pt x="754" y="692"/>
                </a:lnTo>
                <a:lnTo>
                  <a:pt x="717" y="671"/>
                </a:lnTo>
                <a:lnTo>
                  <a:pt x="679" y="649"/>
                </a:lnTo>
                <a:lnTo>
                  <a:pt x="639" y="626"/>
                </a:lnTo>
                <a:lnTo>
                  <a:pt x="597" y="605"/>
                </a:lnTo>
                <a:lnTo>
                  <a:pt x="556" y="584"/>
                </a:lnTo>
                <a:lnTo>
                  <a:pt x="514" y="565"/>
                </a:lnTo>
                <a:lnTo>
                  <a:pt x="472" y="546"/>
                </a:lnTo>
                <a:lnTo>
                  <a:pt x="431" y="530"/>
                </a:lnTo>
                <a:lnTo>
                  <a:pt x="391" y="517"/>
                </a:lnTo>
                <a:lnTo>
                  <a:pt x="353" y="505"/>
                </a:lnTo>
                <a:lnTo>
                  <a:pt x="316" y="496"/>
                </a:lnTo>
                <a:lnTo>
                  <a:pt x="282" y="490"/>
                </a:lnTo>
                <a:lnTo>
                  <a:pt x="251" y="488"/>
                </a:lnTo>
                <a:lnTo>
                  <a:pt x="223" y="490"/>
                </a:lnTo>
                <a:lnTo>
                  <a:pt x="0" y="405"/>
                </a:lnTo>
                <a:close/>
              </a:path>
            </a:pathLst>
          </a:custGeom>
          <a:gradFill rotWithShape="1">
            <a:gsLst>
              <a:gs pos="0">
                <a:srgbClr val="034F2D"/>
              </a:gs>
              <a:gs pos="50000">
                <a:srgbClr val="07AB61"/>
              </a:gs>
              <a:gs pos="100000">
                <a:srgbClr val="034F2D"/>
              </a:gs>
            </a:gsLst>
            <a:lin ang="5400000" scaled="1"/>
          </a:gra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93" name="Picture 11" descr="butterflies_flowers_md_clr.gif">
            <a:hlinkClick r:id="rId2"/>
            <a:extLst>
              <a:ext uri="{FF2B5EF4-FFF2-40B4-BE49-F238E27FC236}">
                <a16:creationId xmlns:a16="http://schemas.microsoft.com/office/drawing/2014/main" id="{934FB8CA-5A0F-426E-902C-E72DE2F693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62600"/>
            <a:ext cx="2057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4" name="Picture 18">
            <a:extLst>
              <a:ext uri="{FF2B5EF4-FFF2-40B4-BE49-F238E27FC236}">
                <a16:creationId xmlns:a16="http://schemas.microsoft.com/office/drawing/2014/main" id="{B89A18F5-04A4-4CB3-AB0A-49B47600338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7" grpId="0"/>
      <p:bldP spid="39" grpId="0"/>
      <p:bldP spid="40" grpId="0"/>
      <p:bldP spid="41" grpId="0"/>
      <p:bldP spid="42" grpId="0"/>
      <p:bldP spid="43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4">
            <a:extLst>
              <a:ext uri="{FF2B5EF4-FFF2-40B4-BE49-F238E27FC236}">
                <a16:creationId xmlns:a16="http://schemas.microsoft.com/office/drawing/2014/main" id="{D4B1C7D2-381B-449E-ACEA-62139A4BC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733801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của 69 kg là</a:t>
            </a:r>
            <a:r>
              <a:rPr lang="en-US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…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 .kg</a:t>
            </a:r>
          </a:p>
        </p:txBody>
      </p:sp>
      <p:sp>
        <p:nvSpPr>
          <p:cNvPr id="7171" name="Text Box 15">
            <a:extLst>
              <a:ext uri="{FF2B5EF4-FFF2-40B4-BE49-F238E27FC236}">
                <a16:creationId xmlns:a16="http://schemas.microsoft.com/office/drawing/2014/main" id="{2551A031-28D2-4DC5-954C-5AE9AF971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752726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a) Tìm</a:t>
            </a: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08BF06B0-725A-443A-A852-0651EB2C387B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429001"/>
            <a:ext cx="457200" cy="1128713"/>
            <a:chOff x="914400" y="3810000"/>
            <a:chExt cx="457200" cy="112806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29CF74-76A7-4CA9-9B81-2E02DA75F49F}"/>
                </a:ext>
              </a:extLst>
            </p:cNvPr>
            <p:cNvCxnSpPr/>
            <p:nvPr/>
          </p:nvCxnSpPr>
          <p:spPr>
            <a:xfrm>
              <a:off x="914400" y="4419247"/>
              <a:ext cx="457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1" name="Text Box 15">
              <a:extLst>
                <a:ext uri="{FF2B5EF4-FFF2-40B4-BE49-F238E27FC236}">
                  <a16:creationId xmlns:a16="http://schemas.microsoft.com/office/drawing/2014/main" id="{A76F7D64-92D3-4679-9CC1-B303C580E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4419248"/>
              <a:ext cx="381000" cy="51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192" name="Text Box 15">
              <a:extLst>
                <a:ext uri="{FF2B5EF4-FFF2-40B4-BE49-F238E27FC236}">
                  <a16:creationId xmlns:a16="http://schemas.microsoft.com/office/drawing/2014/main" id="{936780CF-723B-4589-BB52-A87BF3CE1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3810000"/>
              <a:ext cx="304800" cy="51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173" name="Text Box 14">
            <a:extLst>
              <a:ext uri="{FF2B5EF4-FFF2-40B4-BE49-F238E27FC236}">
                <a16:creationId xmlns:a16="http://schemas.microsoft.com/office/drawing/2014/main" id="{EAD77603-1009-4D31-B2FE-CC0E86430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757488"/>
            <a:ext cx="434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của : 69 kg ;  36 m ;  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93 lít.</a:t>
            </a:r>
            <a:endParaRPr lang="en-US" altLang="en-US" sz="24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7174" name="Group 29">
            <a:extLst>
              <a:ext uri="{FF2B5EF4-FFF2-40B4-BE49-F238E27FC236}">
                <a16:creationId xmlns:a16="http://schemas.microsoft.com/office/drawing/2014/main" id="{4FE852E3-5123-4A9D-BF7E-13E711932001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2452688"/>
            <a:ext cx="457200" cy="1204912"/>
            <a:chOff x="914400" y="3810000"/>
            <a:chExt cx="457200" cy="1203866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8844465-4A99-4A94-B181-4A53EB320DFE}"/>
                </a:ext>
              </a:extLst>
            </p:cNvPr>
            <p:cNvCxnSpPr/>
            <p:nvPr/>
          </p:nvCxnSpPr>
          <p:spPr>
            <a:xfrm>
              <a:off x="914400" y="4419071"/>
              <a:ext cx="4572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8" name="Text Box 15">
              <a:extLst>
                <a:ext uri="{FF2B5EF4-FFF2-40B4-BE49-F238E27FC236}">
                  <a16:creationId xmlns:a16="http://schemas.microsoft.com/office/drawing/2014/main" id="{0AE8E1EA-999E-43B6-9851-63CF8616A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4495204"/>
              <a:ext cx="381000" cy="51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FF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189" name="Text Box 15">
              <a:extLst>
                <a:ext uri="{FF2B5EF4-FFF2-40B4-BE49-F238E27FC236}">
                  <a16:creationId xmlns:a16="http://schemas.microsoft.com/office/drawing/2014/main" id="{FB80B5D4-5E87-498D-9560-9CE7991BE8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3810000"/>
              <a:ext cx="304800" cy="518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FF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7F8291E2-A107-42D0-9901-1B94622AF8A9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419601"/>
            <a:ext cx="457200" cy="1128713"/>
            <a:chOff x="914400" y="3810000"/>
            <a:chExt cx="457200" cy="112806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EDA8CC7-3680-49BA-80E9-672D252BEE20}"/>
                </a:ext>
              </a:extLst>
            </p:cNvPr>
            <p:cNvCxnSpPr/>
            <p:nvPr/>
          </p:nvCxnSpPr>
          <p:spPr>
            <a:xfrm>
              <a:off x="914400" y="4419247"/>
              <a:ext cx="457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5" name="Text Box 15">
              <a:extLst>
                <a:ext uri="{FF2B5EF4-FFF2-40B4-BE49-F238E27FC236}">
                  <a16:creationId xmlns:a16="http://schemas.microsoft.com/office/drawing/2014/main" id="{234AA924-C3E3-4F32-827A-DD01D8D0E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4419248"/>
              <a:ext cx="381000" cy="51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186" name="Text Box 15">
              <a:extLst>
                <a:ext uri="{FF2B5EF4-FFF2-40B4-BE49-F238E27FC236}">
                  <a16:creationId xmlns:a16="http://schemas.microsoft.com/office/drawing/2014/main" id="{5407BDBA-09A7-494F-B7AD-5BEF89BF4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3810000"/>
              <a:ext cx="304800" cy="51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:a16="http://schemas.microsoft.com/office/drawing/2014/main" id="{B64F6226-A7E1-407E-AD5B-C34654057D65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348288"/>
            <a:ext cx="457200" cy="1128712"/>
            <a:chOff x="914400" y="3810000"/>
            <a:chExt cx="457200" cy="112806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2C5EA82-F3D4-4C31-8F69-339409E1012E}"/>
                </a:ext>
              </a:extLst>
            </p:cNvPr>
            <p:cNvCxnSpPr/>
            <p:nvPr/>
          </p:nvCxnSpPr>
          <p:spPr>
            <a:xfrm>
              <a:off x="914400" y="4419248"/>
              <a:ext cx="457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2" name="Text Box 15">
              <a:extLst>
                <a:ext uri="{FF2B5EF4-FFF2-40B4-BE49-F238E27FC236}">
                  <a16:creationId xmlns:a16="http://schemas.microsoft.com/office/drawing/2014/main" id="{008F397D-FB7D-4B93-8A9F-358CD785C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4419248"/>
              <a:ext cx="381000" cy="51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183" name="Text Box 15">
              <a:extLst>
                <a:ext uri="{FF2B5EF4-FFF2-40B4-BE49-F238E27FC236}">
                  <a16:creationId xmlns:a16="http://schemas.microsoft.com/office/drawing/2014/main" id="{A280C3F1-8991-48BC-8EFE-3B5DE5F27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3810000"/>
              <a:ext cx="304800" cy="51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7" name="Text Box 14">
            <a:extLst>
              <a:ext uri="{FF2B5EF4-FFF2-40B4-BE49-F238E27FC236}">
                <a16:creationId xmlns:a16="http://schemas.microsoft.com/office/drawing/2014/main" id="{A6849BFA-F649-4E8B-95B5-23498190A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648201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của 36 m là</a:t>
            </a:r>
            <a:r>
              <a:rPr lang="en-US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…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 . m</a:t>
            </a:r>
          </a:p>
        </p:txBody>
      </p:sp>
      <p:sp>
        <p:nvSpPr>
          <p:cNvPr id="68" name="Text Box 14">
            <a:extLst>
              <a:ext uri="{FF2B5EF4-FFF2-40B4-BE49-F238E27FC236}">
                <a16:creationId xmlns:a16="http://schemas.microsoft.com/office/drawing/2014/main" id="{D401C811-358A-48E8-95BA-02D2159E4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57688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của 93 lít là</a:t>
            </a:r>
            <a:r>
              <a:rPr lang="en-US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…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 . lít</a:t>
            </a:r>
          </a:p>
        </p:txBody>
      </p:sp>
      <p:sp>
        <p:nvSpPr>
          <p:cNvPr id="2" name="7-Point Star 2">
            <a:extLst>
              <a:ext uri="{FF2B5EF4-FFF2-40B4-BE49-F238E27FC236}">
                <a16:creationId xmlns:a16="http://schemas.microsoft.com/office/drawing/2014/main" id="{22550108-9701-40D2-B48B-F53993C10CBB}"/>
              </a:ext>
            </a:extLst>
          </p:cNvPr>
          <p:cNvSpPr/>
          <p:nvPr/>
        </p:nvSpPr>
        <p:spPr>
          <a:xfrm>
            <a:off x="1828800" y="2590800"/>
            <a:ext cx="1981200" cy="914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180" name="Picture 18">
            <a:extLst>
              <a:ext uri="{FF2B5EF4-FFF2-40B4-BE49-F238E27FC236}">
                <a16:creationId xmlns:a16="http://schemas.microsoft.com/office/drawing/2014/main" id="{3CF1D6C4-1035-447D-B2BF-0381FB8BAF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4">
            <a:extLst>
              <a:ext uri="{FF2B5EF4-FFF2-40B4-BE49-F238E27FC236}">
                <a16:creationId xmlns:a16="http://schemas.microsoft.com/office/drawing/2014/main" id="{F56708CB-8417-4B4D-A422-F1D932190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81401"/>
            <a:ext cx="502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của 69 kg là</a:t>
            </a:r>
            <a:r>
              <a:rPr lang="en-US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…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 ……..        kg</a:t>
            </a:r>
          </a:p>
        </p:txBody>
      </p:sp>
      <p:sp>
        <p:nvSpPr>
          <p:cNvPr id="4103" name="Text Box 15">
            <a:extLst>
              <a:ext uri="{FF2B5EF4-FFF2-40B4-BE49-F238E27FC236}">
                <a16:creationId xmlns:a16="http://schemas.microsoft.com/office/drawing/2014/main" id="{9F421D09-E63C-4C1B-B5F6-85529E122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5052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69: 3 = 23</a:t>
            </a:r>
          </a:p>
        </p:txBody>
      </p:sp>
      <p:sp>
        <p:nvSpPr>
          <p:cNvPr id="8196" name="Text Box 15">
            <a:extLst>
              <a:ext uri="{FF2B5EF4-FFF2-40B4-BE49-F238E27FC236}">
                <a16:creationId xmlns:a16="http://schemas.microsoft.com/office/drawing/2014/main" id="{4E7D4B1A-71D2-4BD9-A1FE-EA98195D7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676526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a) Tìm</a:t>
            </a:r>
          </a:p>
        </p:txBody>
      </p:sp>
      <p:grpSp>
        <p:nvGrpSpPr>
          <p:cNvPr id="3" name="Group 29">
            <a:extLst>
              <a:ext uri="{FF2B5EF4-FFF2-40B4-BE49-F238E27FC236}">
                <a16:creationId xmlns:a16="http://schemas.microsoft.com/office/drawing/2014/main" id="{CE45EEFA-3BD9-47BF-96FF-08F174E166FE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276601"/>
            <a:ext cx="457200" cy="1128713"/>
            <a:chOff x="914400" y="3810000"/>
            <a:chExt cx="457200" cy="112806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FF95048-D7B1-46F4-BABC-F03C36154F10}"/>
                </a:ext>
              </a:extLst>
            </p:cNvPr>
            <p:cNvCxnSpPr/>
            <p:nvPr/>
          </p:nvCxnSpPr>
          <p:spPr>
            <a:xfrm>
              <a:off x="914400" y="4419247"/>
              <a:ext cx="457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8" name="Text Box 15">
              <a:extLst>
                <a:ext uri="{FF2B5EF4-FFF2-40B4-BE49-F238E27FC236}">
                  <a16:creationId xmlns:a16="http://schemas.microsoft.com/office/drawing/2014/main" id="{7B0FD459-7E86-4BEB-B8B0-C339805EF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4419248"/>
              <a:ext cx="381000" cy="51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219" name="Text Box 15">
              <a:extLst>
                <a:ext uri="{FF2B5EF4-FFF2-40B4-BE49-F238E27FC236}">
                  <a16:creationId xmlns:a16="http://schemas.microsoft.com/office/drawing/2014/main" id="{F6D6A8C4-424A-49CA-808B-87AA8D49D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3810000"/>
              <a:ext cx="304800" cy="51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198" name="Text Box 14">
            <a:extLst>
              <a:ext uri="{FF2B5EF4-FFF2-40B4-BE49-F238E27FC236}">
                <a16:creationId xmlns:a16="http://schemas.microsoft.com/office/drawing/2014/main" id="{CC1BB69A-2640-47D9-B2AB-5C67002BC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667001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của : 69 kg ;  36 m ;  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93 lít.</a:t>
            </a:r>
            <a:endParaRPr lang="en-US" altLang="en-US" sz="24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8199" name="Group 29">
            <a:extLst>
              <a:ext uri="{FF2B5EF4-FFF2-40B4-BE49-F238E27FC236}">
                <a16:creationId xmlns:a16="http://schemas.microsoft.com/office/drawing/2014/main" id="{05A99650-42C1-4CEB-A918-416C4BF893C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362201"/>
            <a:ext cx="457200" cy="1204913"/>
            <a:chOff x="914400" y="3810000"/>
            <a:chExt cx="457200" cy="1203866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5E45A52-D45C-4E1F-96A4-F54CC2DA770C}"/>
                </a:ext>
              </a:extLst>
            </p:cNvPr>
            <p:cNvCxnSpPr/>
            <p:nvPr/>
          </p:nvCxnSpPr>
          <p:spPr>
            <a:xfrm>
              <a:off x="914400" y="4419070"/>
              <a:ext cx="4572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5" name="Text Box 15">
              <a:extLst>
                <a:ext uri="{FF2B5EF4-FFF2-40B4-BE49-F238E27FC236}">
                  <a16:creationId xmlns:a16="http://schemas.microsoft.com/office/drawing/2014/main" id="{11F85A7C-D0BE-4D3B-8691-974343023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4495204"/>
              <a:ext cx="381000" cy="51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FF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216" name="Text Box 15">
              <a:extLst>
                <a:ext uri="{FF2B5EF4-FFF2-40B4-BE49-F238E27FC236}">
                  <a16:creationId xmlns:a16="http://schemas.microsoft.com/office/drawing/2014/main" id="{F3BABC4F-AB39-4D97-83D0-738D291E0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3810000"/>
              <a:ext cx="304800" cy="518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FF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EECAA641-533A-4F92-BC64-67AAC18A578D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4267201"/>
            <a:ext cx="457200" cy="1128713"/>
            <a:chOff x="914400" y="3810000"/>
            <a:chExt cx="457200" cy="112806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71B5B13-2B3E-485B-AF6E-E7DAA2A74643}"/>
                </a:ext>
              </a:extLst>
            </p:cNvPr>
            <p:cNvCxnSpPr/>
            <p:nvPr/>
          </p:nvCxnSpPr>
          <p:spPr>
            <a:xfrm>
              <a:off x="914400" y="4419247"/>
              <a:ext cx="457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2" name="Text Box 15">
              <a:extLst>
                <a:ext uri="{FF2B5EF4-FFF2-40B4-BE49-F238E27FC236}">
                  <a16:creationId xmlns:a16="http://schemas.microsoft.com/office/drawing/2014/main" id="{AE1FFE6B-DDB0-42FD-A3C1-7B83758E8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4419248"/>
              <a:ext cx="381000" cy="51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213" name="Text Box 15">
              <a:extLst>
                <a:ext uri="{FF2B5EF4-FFF2-40B4-BE49-F238E27FC236}">
                  <a16:creationId xmlns:a16="http://schemas.microsoft.com/office/drawing/2014/main" id="{0D720EF4-433B-4167-8F7C-3A346668D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3810000"/>
              <a:ext cx="304800" cy="51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:a16="http://schemas.microsoft.com/office/drawing/2014/main" id="{2F09E7D5-B00D-45E8-88C4-ABDC7BC202E5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5195888"/>
            <a:ext cx="457200" cy="1128712"/>
            <a:chOff x="914400" y="3810000"/>
            <a:chExt cx="457200" cy="112806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49C8858-0D23-45B4-880A-641754EB18DA}"/>
                </a:ext>
              </a:extLst>
            </p:cNvPr>
            <p:cNvCxnSpPr/>
            <p:nvPr/>
          </p:nvCxnSpPr>
          <p:spPr>
            <a:xfrm>
              <a:off x="914400" y="4419248"/>
              <a:ext cx="457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9" name="Text Box 15">
              <a:extLst>
                <a:ext uri="{FF2B5EF4-FFF2-40B4-BE49-F238E27FC236}">
                  <a16:creationId xmlns:a16="http://schemas.microsoft.com/office/drawing/2014/main" id="{102650E8-BF1C-4B99-82DD-451C267E7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4419248"/>
              <a:ext cx="381000" cy="51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210" name="Text Box 15">
              <a:extLst>
                <a:ext uri="{FF2B5EF4-FFF2-40B4-BE49-F238E27FC236}">
                  <a16:creationId xmlns:a16="http://schemas.microsoft.com/office/drawing/2014/main" id="{E6BF585F-64BF-4C05-A7C3-2D89F8CD4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3810000"/>
              <a:ext cx="304800" cy="51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7" name="Text Box 14">
            <a:extLst>
              <a:ext uri="{FF2B5EF4-FFF2-40B4-BE49-F238E27FC236}">
                <a16:creationId xmlns:a16="http://schemas.microsoft.com/office/drawing/2014/main" id="{C72002C1-3302-45E4-916A-564EAF2BE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495801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của 36 m là….</a:t>
            </a:r>
            <a:r>
              <a:rPr lang="en-US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…….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….. m</a:t>
            </a:r>
          </a:p>
        </p:txBody>
      </p:sp>
      <p:sp>
        <p:nvSpPr>
          <p:cNvPr id="68" name="Text Box 14">
            <a:extLst>
              <a:ext uri="{FF2B5EF4-FFF2-40B4-BE49-F238E27FC236}">
                <a16:creationId xmlns:a16="http://schemas.microsoft.com/office/drawing/2014/main" id="{40B103E9-BE8C-4A2C-9BF7-0F5CADB27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424488"/>
            <a:ext cx="487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của 93 lít là…………</a:t>
            </a:r>
            <a:r>
              <a:rPr lang="en-US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…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 . lít</a:t>
            </a:r>
          </a:p>
        </p:txBody>
      </p:sp>
      <p:sp>
        <p:nvSpPr>
          <p:cNvPr id="73" name="Text Box 15">
            <a:extLst>
              <a:ext uri="{FF2B5EF4-FFF2-40B4-BE49-F238E27FC236}">
                <a16:creationId xmlns:a16="http://schemas.microsoft.com/office/drawing/2014/main" id="{DD6AAEEC-B6A5-4501-8E32-1310D36063C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856414" y="5407026"/>
            <a:ext cx="2365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93: 3 = 31</a:t>
            </a:r>
          </a:p>
        </p:txBody>
      </p:sp>
      <p:sp>
        <p:nvSpPr>
          <p:cNvPr id="74" name="Text Box 15">
            <a:extLst>
              <a:ext uri="{FF2B5EF4-FFF2-40B4-BE49-F238E27FC236}">
                <a16:creationId xmlns:a16="http://schemas.microsoft.com/office/drawing/2014/main" id="{D47AB473-D025-4DF2-9636-6DC2EE754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495801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36: 3 = 12 </a:t>
            </a:r>
          </a:p>
        </p:txBody>
      </p:sp>
      <p:sp>
        <p:nvSpPr>
          <p:cNvPr id="2" name="7-Point Star 2">
            <a:extLst>
              <a:ext uri="{FF2B5EF4-FFF2-40B4-BE49-F238E27FC236}">
                <a16:creationId xmlns:a16="http://schemas.microsoft.com/office/drawing/2014/main" id="{D4C460AE-1CB8-4FC6-A156-BF05C4202E7A}"/>
              </a:ext>
            </a:extLst>
          </p:cNvPr>
          <p:cNvSpPr/>
          <p:nvPr/>
        </p:nvSpPr>
        <p:spPr>
          <a:xfrm>
            <a:off x="1600200" y="2438400"/>
            <a:ext cx="1981200" cy="914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207" name="Picture 18">
            <a:extLst>
              <a:ext uri="{FF2B5EF4-FFF2-40B4-BE49-F238E27FC236}">
                <a16:creationId xmlns:a16="http://schemas.microsoft.com/office/drawing/2014/main" id="{1C6312D5-5F16-45DB-A461-1D59969077D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3" grpId="0"/>
      <p:bldP spid="67" grpId="0"/>
      <p:bldP spid="68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7-Point Star 32">
            <a:extLst>
              <a:ext uri="{FF2B5EF4-FFF2-40B4-BE49-F238E27FC236}">
                <a16:creationId xmlns:a16="http://schemas.microsoft.com/office/drawing/2014/main" id="{49A924E1-FA89-4F20-BE49-DF176E1D2497}"/>
              </a:ext>
            </a:extLst>
          </p:cNvPr>
          <p:cNvSpPr/>
          <p:nvPr/>
        </p:nvSpPr>
        <p:spPr>
          <a:xfrm>
            <a:off x="1600200" y="2133600"/>
            <a:ext cx="2133600" cy="914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</a:t>
            </a:r>
          </a:p>
        </p:txBody>
      </p:sp>
      <p:sp>
        <p:nvSpPr>
          <p:cNvPr id="9219" name="TextBox 33">
            <a:extLst>
              <a:ext uri="{FF2B5EF4-FFF2-40B4-BE49-F238E27FC236}">
                <a16:creationId xmlns:a16="http://schemas.microsoft.com/office/drawing/2014/main" id="{15198C2A-630E-487F-824B-D9550004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197100"/>
            <a:ext cx="6477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Mẹ hái được 36 quả cam, mẹ biếu bà     số cam đó. Hỏi mẹ biếu bà bao nhiêu quả cam ?</a:t>
            </a:r>
          </a:p>
        </p:txBody>
      </p:sp>
      <p:grpSp>
        <p:nvGrpSpPr>
          <p:cNvPr id="9220" name="Group 25">
            <a:extLst>
              <a:ext uri="{FF2B5EF4-FFF2-40B4-BE49-F238E27FC236}">
                <a16:creationId xmlns:a16="http://schemas.microsoft.com/office/drawing/2014/main" id="{D3BAAFD3-8628-40D6-8010-E413BDB34B5C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2070100"/>
            <a:ext cx="381000" cy="749300"/>
            <a:chOff x="975852" y="3835119"/>
            <a:chExt cx="381000" cy="74978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3A9DA5C-1D61-4097-A6CC-08B347102C7F}"/>
                </a:ext>
              </a:extLst>
            </p:cNvPr>
            <p:cNvCxnSpPr/>
            <p:nvPr/>
          </p:nvCxnSpPr>
          <p:spPr>
            <a:xfrm>
              <a:off x="1002840" y="4216364"/>
              <a:ext cx="3048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0" name="Text Box 15">
              <a:extLst>
                <a:ext uri="{FF2B5EF4-FFF2-40B4-BE49-F238E27FC236}">
                  <a16:creationId xmlns:a16="http://schemas.microsoft.com/office/drawing/2014/main" id="{483D48C6-A109-4FD4-B116-272AD43E8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852" y="4127407"/>
              <a:ext cx="381000" cy="45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241" name="Text Box 15">
              <a:extLst>
                <a:ext uri="{FF2B5EF4-FFF2-40B4-BE49-F238E27FC236}">
                  <a16:creationId xmlns:a16="http://schemas.microsoft.com/office/drawing/2014/main" id="{8CF8B130-B2A3-4B83-BA29-0AFBF8670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140" y="3835119"/>
              <a:ext cx="304800" cy="45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0" name="Text Box 15">
            <a:extLst>
              <a:ext uri="{FF2B5EF4-FFF2-40B4-BE49-F238E27FC236}">
                <a16:creationId xmlns:a16="http://schemas.microsoft.com/office/drawing/2014/main" id="{EFC760A5-80AB-47ED-9DEE-417FBB0B1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0043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00FF"/>
                </a:solidFill>
                <a:cs typeface="Times New Roman" panose="02020603050405020304" pitchFamily="18" charset="0"/>
              </a:rPr>
              <a:t>Tóm tắt</a:t>
            </a: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01B8F6F6-4AEB-43EA-A33A-5A28FD1B1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314826"/>
            <a:ext cx="4724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Mẹ biếu bà số quả cam là: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     36 : 3 = 12 (quả)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         Đáp số: 12 quả cam.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017242D2-4F71-4AF9-8DC8-F56D9900C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95763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36 quả</a:t>
            </a: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43BEC296-4F95-4E59-B028-03081994E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594100"/>
            <a:ext cx="1836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0000FF"/>
                </a:solidFill>
                <a:cs typeface="Times New Roman" panose="02020603050405020304" pitchFamily="18" charset="0"/>
              </a:rPr>
              <a:t>Lời giải</a:t>
            </a: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65AC38B-C4EC-45F1-9AF2-2DD264DC34C7}"/>
              </a:ext>
            </a:extLst>
          </p:cNvPr>
          <p:cNvCxnSpPr/>
          <p:nvPr/>
        </p:nvCxnSpPr>
        <p:spPr>
          <a:xfrm>
            <a:off x="2057400" y="4876800"/>
            <a:ext cx="3581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66BBA3C-39B2-40EB-9631-EDDE5301A8F7}"/>
              </a:ext>
            </a:extLst>
          </p:cNvPr>
          <p:cNvCxnSpPr/>
          <p:nvPr/>
        </p:nvCxnSpPr>
        <p:spPr>
          <a:xfrm rot="5400000" flipH="1" flipV="1">
            <a:off x="1952625" y="4884738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96DD9A-777E-4E82-80BC-71A6A0CCB058}"/>
              </a:ext>
            </a:extLst>
          </p:cNvPr>
          <p:cNvCxnSpPr/>
          <p:nvPr/>
        </p:nvCxnSpPr>
        <p:spPr>
          <a:xfrm rot="5400000">
            <a:off x="4381500" y="5067300"/>
            <a:ext cx="2971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7E944D2-44F4-4FC4-9009-6A9227F2CE5E}"/>
              </a:ext>
            </a:extLst>
          </p:cNvPr>
          <p:cNvCxnSpPr/>
          <p:nvPr/>
        </p:nvCxnSpPr>
        <p:spPr>
          <a:xfrm rot="5400000" flipH="1" flipV="1">
            <a:off x="3109913" y="4868863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B256B3C-9E9D-4150-A16E-DFD69C1BAAAF}"/>
              </a:ext>
            </a:extLst>
          </p:cNvPr>
          <p:cNvCxnSpPr/>
          <p:nvPr/>
        </p:nvCxnSpPr>
        <p:spPr>
          <a:xfrm rot="5400000" flipH="1" flipV="1">
            <a:off x="4359275" y="4868863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51AE2E6-6F3F-4C49-91C6-C289B976AE56}"/>
              </a:ext>
            </a:extLst>
          </p:cNvPr>
          <p:cNvCxnSpPr/>
          <p:nvPr/>
        </p:nvCxnSpPr>
        <p:spPr>
          <a:xfrm rot="5400000" flipH="1" flipV="1">
            <a:off x="5521325" y="4868863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5D26B3E-273E-4EB6-A098-62B38E3E1580}"/>
              </a:ext>
            </a:extLst>
          </p:cNvPr>
          <p:cNvCxnSpPr/>
          <p:nvPr/>
        </p:nvCxnSpPr>
        <p:spPr>
          <a:xfrm rot="10800000">
            <a:off x="2071688" y="4876800"/>
            <a:ext cx="1143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3" name="AutoShape 28">
            <a:extLst>
              <a:ext uri="{FF2B5EF4-FFF2-40B4-BE49-F238E27FC236}">
                <a16:creationId xmlns:a16="http://schemas.microsoft.com/office/drawing/2014/main" id="{96457188-F2A6-45F2-9CE0-6FCF2C23825D}"/>
              </a:ext>
            </a:extLst>
          </p:cNvPr>
          <p:cNvSpPr>
            <a:spLocks/>
          </p:cNvSpPr>
          <p:nvPr/>
        </p:nvSpPr>
        <p:spPr bwMode="auto">
          <a:xfrm rot="16200000">
            <a:off x="3729038" y="2824163"/>
            <a:ext cx="228600" cy="3505200"/>
          </a:xfrm>
          <a:prstGeom prst="rightBrace">
            <a:avLst>
              <a:gd name="adj1" fmla="val 40676"/>
              <a:gd name="adj2" fmla="val 50000"/>
            </a:avLst>
          </a:prstGeom>
          <a:ln w="127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4" name="AutoShape 28">
            <a:extLst>
              <a:ext uri="{FF2B5EF4-FFF2-40B4-BE49-F238E27FC236}">
                <a16:creationId xmlns:a16="http://schemas.microsoft.com/office/drawing/2014/main" id="{76B666AF-41DB-4785-B400-DDF74AAF5ECA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593976" y="4532313"/>
            <a:ext cx="76200" cy="1069975"/>
          </a:xfrm>
          <a:prstGeom prst="rightBrace">
            <a:avLst>
              <a:gd name="adj1" fmla="val 38940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75" name="Text Box 29">
            <a:extLst>
              <a:ext uri="{FF2B5EF4-FFF2-40B4-BE49-F238E27FC236}">
                <a16:creationId xmlns:a16="http://schemas.microsoft.com/office/drawing/2014/main" id="{874F7D49-0717-4BC4-94A3-BCF8DD6D5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5105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? quả </a:t>
            </a:r>
          </a:p>
        </p:txBody>
      </p:sp>
      <p:sp>
        <p:nvSpPr>
          <p:cNvPr id="40988" name="Line 28">
            <a:extLst>
              <a:ext uri="{FF2B5EF4-FFF2-40B4-BE49-F238E27FC236}">
                <a16:creationId xmlns:a16="http://schemas.microsoft.com/office/drawing/2014/main" id="{E03942AC-AE23-45EC-BBAE-BE8A76AC0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667000"/>
            <a:ext cx="24526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9" name="Line 29">
            <a:extLst>
              <a:ext uri="{FF2B5EF4-FFF2-40B4-BE49-F238E27FC236}">
                <a16:creationId xmlns:a16="http://schemas.microsoft.com/office/drawing/2014/main" id="{5CD392D8-CEB3-4B52-A34E-C3C8FE158B4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3439" y="2709863"/>
            <a:ext cx="12795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0" name="Line 30">
            <a:extLst>
              <a:ext uri="{FF2B5EF4-FFF2-40B4-BE49-F238E27FC236}">
                <a16:creationId xmlns:a16="http://schemas.microsoft.com/office/drawing/2014/main" id="{03E7B148-407F-44B4-8995-1FE5428E94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3576" y="3076576"/>
            <a:ext cx="3933825" cy="285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8" name="Picture 18">
            <a:extLst>
              <a:ext uri="{FF2B5EF4-FFF2-40B4-BE49-F238E27FC236}">
                <a16:creationId xmlns:a16="http://schemas.microsoft.com/office/drawing/2014/main" id="{273C2895-AB48-45C4-A76C-74A10D4591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73" grpId="0" animBg="1"/>
      <p:bldP spid="74" grpId="0" animBg="1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ext Box 33">
            <a:extLst>
              <a:ext uri="{FF2B5EF4-FFF2-40B4-BE49-F238E27FC236}">
                <a16:creationId xmlns:a16="http://schemas.microsoft.com/office/drawing/2014/main" id="{A8BBEC2A-BB2F-4EF7-98A8-875E9D48C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438400"/>
            <a:ext cx="7391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Chọn ý đúng: 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Phép tính  63 : 3 đặt như thế nào là đúng:</a:t>
            </a:r>
            <a:endParaRPr lang="vi-V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583" name="Line 55">
            <a:extLst>
              <a:ext uri="{FF2B5EF4-FFF2-40B4-BE49-F238E27FC236}">
                <a16:creationId xmlns:a16="http://schemas.microsoft.com/office/drawing/2014/main" id="{69BFC99C-20C0-4310-8083-FADA004D6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4290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4" name="Text Box 5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7A96249-0802-4023-9475-3EB21B436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27725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vi-VN" altLang="en-US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85" name="Text Box 57">
            <a:extLst>
              <a:ext uri="{FF2B5EF4-FFF2-40B4-BE49-F238E27FC236}">
                <a16:creationId xmlns:a16="http://schemas.microsoft.com/office/drawing/2014/main" id="{FED61683-0B1C-43FF-8765-F6CB6D36A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59436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grpSp>
        <p:nvGrpSpPr>
          <p:cNvPr id="2" name="Group 66">
            <a:extLst>
              <a:ext uri="{FF2B5EF4-FFF2-40B4-BE49-F238E27FC236}">
                <a16:creationId xmlns:a16="http://schemas.microsoft.com/office/drawing/2014/main" id="{CB742DE2-F9E6-409F-89AF-6800ABB45D5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836988"/>
            <a:ext cx="1066800" cy="1801812"/>
            <a:chOff x="1872" y="2112"/>
            <a:chExt cx="672" cy="1135"/>
          </a:xfrm>
        </p:grpSpPr>
        <p:sp>
          <p:nvSpPr>
            <p:cNvPr id="10261" name="Text Box 62">
              <a:extLst>
                <a:ext uri="{FF2B5EF4-FFF2-40B4-BE49-F238E27FC236}">
                  <a16:creationId xmlns:a16="http://schemas.microsoft.com/office/drawing/2014/main" id="{59DFB42B-8308-4174-AA8A-C22B6AF44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112"/>
              <a:ext cx="528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Arial" panose="020B0604020202020204" pitchFamily="34" charset="0"/>
                </a:rPr>
                <a:t>63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Arial" panose="020B0604020202020204" pitchFamily="34" charset="0"/>
                </a:rPr>
                <a:t>  3</a:t>
              </a:r>
              <a:endParaRPr lang="vi-VN" altLang="en-US" sz="2800">
                <a:solidFill>
                  <a:srgbClr val="0000FF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vi-VN" altLang="en-US" sz="2800">
                  <a:solidFill>
                    <a:srgbClr val="0000FF"/>
                  </a:solidFill>
                  <a:latin typeface="Arial" panose="020B0604020202020204" pitchFamily="34" charset="0"/>
                </a:rPr>
                <a:t>21</a:t>
              </a:r>
            </a:p>
          </p:txBody>
        </p:sp>
        <p:sp>
          <p:nvSpPr>
            <p:cNvPr id="10262" name="Text Box 64">
              <a:extLst>
                <a:ext uri="{FF2B5EF4-FFF2-40B4-BE49-F238E27FC236}">
                  <a16:creationId xmlns:a16="http://schemas.microsoft.com/office/drawing/2014/main" id="{FD80FE28-5BC8-48FA-A715-22EC74AF9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2304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:</a:t>
              </a:r>
              <a:endParaRPr lang="vi-VN" altLang="en-US" sz="28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3" name="Line 65">
              <a:extLst>
                <a:ext uri="{FF2B5EF4-FFF2-40B4-BE49-F238E27FC236}">
                  <a16:creationId xmlns:a16="http://schemas.microsoft.com/office/drawing/2014/main" id="{C50E0DC0-CA28-46B2-BD76-33D32391B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832"/>
              <a:ext cx="67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5">
            <a:extLst>
              <a:ext uri="{FF2B5EF4-FFF2-40B4-BE49-F238E27FC236}">
                <a16:creationId xmlns:a16="http://schemas.microsoft.com/office/drawing/2014/main" id="{C1DDF4A9-69D6-431C-B4DF-69049ED8FA01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3276601"/>
            <a:ext cx="1600200" cy="3084513"/>
            <a:chOff x="3600" y="1920"/>
            <a:chExt cx="1008" cy="1943"/>
          </a:xfrm>
        </p:grpSpPr>
        <p:grpSp>
          <p:nvGrpSpPr>
            <p:cNvPr id="10249" name="Group 81">
              <a:extLst>
                <a:ext uri="{FF2B5EF4-FFF2-40B4-BE49-F238E27FC236}">
                  <a16:creationId xmlns:a16="http://schemas.microsoft.com/office/drawing/2014/main" id="{CAB8140D-70DD-4464-9AEA-3228C57148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1920"/>
              <a:ext cx="912" cy="1943"/>
              <a:chOff x="3696" y="1872"/>
              <a:chExt cx="912" cy="1943"/>
            </a:xfrm>
          </p:grpSpPr>
          <p:grpSp>
            <p:nvGrpSpPr>
              <p:cNvPr id="10253" name="Group 77">
                <a:extLst>
                  <a:ext uri="{FF2B5EF4-FFF2-40B4-BE49-F238E27FC236}">
                    <a16:creationId xmlns:a16="http://schemas.microsoft.com/office/drawing/2014/main" id="{E02BAC51-733D-4C9C-8800-9EAF504CF1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872"/>
                <a:ext cx="864" cy="1943"/>
                <a:chOff x="3744" y="2016"/>
                <a:chExt cx="864" cy="1943"/>
              </a:xfrm>
            </p:grpSpPr>
            <p:sp>
              <p:nvSpPr>
                <p:cNvPr id="10257" name="Text Box 67">
                  <a:extLst>
                    <a:ext uri="{FF2B5EF4-FFF2-40B4-BE49-F238E27FC236}">
                      <a16:creationId xmlns:a16="http://schemas.microsoft.com/office/drawing/2014/main" id="{5C26F309-67DB-4BAD-A6E0-A9DE6C8F9B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4" y="2016"/>
                  <a:ext cx="864" cy="1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63   3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6      21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03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  3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  0</a:t>
                  </a:r>
                  <a:endParaRPr lang="vi-VN" altLang="en-US" sz="2800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0258" name="Group 76">
                  <a:extLst>
                    <a:ext uri="{FF2B5EF4-FFF2-40B4-BE49-F238E27FC236}">
                      <a16:creationId xmlns:a16="http://schemas.microsoft.com/office/drawing/2014/main" id="{0499F43D-D766-4013-AB6A-E8737076CC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28" y="2064"/>
                  <a:ext cx="392" cy="1824"/>
                  <a:chOff x="4128" y="2112"/>
                  <a:chExt cx="392" cy="1824"/>
                </a:xfrm>
              </p:grpSpPr>
              <p:sp>
                <p:nvSpPr>
                  <p:cNvPr id="10259" name="Line 73">
                    <a:extLst>
                      <a:ext uri="{FF2B5EF4-FFF2-40B4-BE49-F238E27FC236}">
                        <a16:creationId xmlns:a16="http://schemas.microsoft.com/office/drawing/2014/main" id="{740A861E-43CC-4E0F-9C04-FAEC64D061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112"/>
                    <a:ext cx="0" cy="182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0" name="Line 75">
                    <a:extLst>
                      <a:ext uri="{FF2B5EF4-FFF2-40B4-BE49-F238E27FC236}">
                        <a16:creationId xmlns:a16="http://schemas.microsoft.com/office/drawing/2014/main" id="{527F5907-7AEB-44A1-9879-365488C704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36" y="2400"/>
                    <a:ext cx="38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254" name="Group 80">
                <a:extLst>
                  <a:ext uri="{FF2B5EF4-FFF2-40B4-BE49-F238E27FC236}">
                    <a16:creationId xmlns:a16="http://schemas.microsoft.com/office/drawing/2014/main" id="{D51CEA93-8D7D-4178-B6ED-450B511BF9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2592"/>
                <a:ext cx="384" cy="816"/>
                <a:chOff x="3696" y="2592"/>
                <a:chExt cx="384" cy="816"/>
              </a:xfrm>
            </p:grpSpPr>
            <p:sp>
              <p:nvSpPr>
                <p:cNvPr id="10255" name="Line 78">
                  <a:extLst>
                    <a:ext uri="{FF2B5EF4-FFF2-40B4-BE49-F238E27FC236}">
                      <a16:creationId xmlns:a16="http://schemas.microsoft.com/office/drawing/2014/main" id="{40DCE19A-ADE6-4420-942A-623C224810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6" y="2592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6" name="Line 79">
                  <a:extLst>
                    <a:ext uri="{FF2B5EF4-FFF2-40B4-BE49-F238E27FC236}">
                      <a16:creationId xmlns:a16="http://schemas.microsoft.com/office/drawing/2014/main" id="{8CF0439E-2840-4DAD-97C5-1543788C62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4" y="3408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50" name="Group 84">
              <a:extLst>
                <a:ext uri="{FF2B5EF4-FFF2-40B4-BE49-F238E27FC236}">
                  <a16:creationId xmlns:a16="http://schemas.microsoft.com/office/drawing/2014/main" id="{B24D44CA-F2C2-4944-B8F0-35A555DE0B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256"/>
              <a:ext cx="192" cy="816"/>
              <a:chOff x="3600" y="2256"/>
              <a:chExt cx="192" cy="816"/>
            </a:xfrm>
          </p:grpSpPr>
          <p:sp>
            <p:nvSpPr>
              <p:cNvPr id="10251" name="Line 82">
                <a:extLst>
                  <a:ext uri="{FF2B5EF4-FFF2-40B4-BE49-F238E27FC236}">
                    <a16:creationId xmlns:a16="http://schemas.microsoft.com/office/drawing/2014/main" id="{C1D461E8-5C44-4DE3-A752-42A9DB012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25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Line 83">
                <a:extLst>
                  <a:ext uri="{FF2B5EF4-FFF2-40B4-BE49-F238E27FC236}">
                    <a16:creationId xmlns:a16="http://schemas.microsoft.com/office/drawing/2014/main" id="{8323BED8-659F-4E5C-8F9B-73081F9EB5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307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0248" name="Picture 18">
            <a:extLst>
              <a:ext uri="{FF2B5EF4-FFF2-40B4-BE49-F238E27FC236}">
                <a16:creationId xmlns:a16="http://schemas.microsoft.com/office/drawing/2014/main" id="{61EC5E67-AB7F-46AC-BB87-F21855082E7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4" grpId="0"/>
      <p:bldP spid="2258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Widescreen</PresentationFormat>
  <Paragraphs>177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2020-12-07T12:34:13Z</dcterms:created>
  <dcterms:modified xsi:type="dcterms:W3CDTF">2020-12-07T12:34:52Z</dcterms:modified>
</cp:coreProperties>
</file>