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1BA93-349A-40F2-8247-4E70A61D8628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C5131-918D-4362-B0EB-329BD339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5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8ACE167-9F4E-4FBC-8246-6EF476699D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DA6733-CFB4-4F15-8DF7-67152E15866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A874DE3-0974-4505-9D0E-E8AB0DE728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D591FA5-8DF8-4971-A2E4-84ACAE22C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ơi giữ chỗ cho Hình ảnh của Bản chiếu 1">
            <a:extLst>
              <a:ext uri="{FF2B5EF4-FFF2-40B4-BE49-F238E27FC236}">
                <a16:creationId xmlns:a16="http://schemas.microsoft.com/office/drawing/2014/main" id="{2B6D5E45-16CE-4FCB-AE61-E163E427BE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ơi giữ chỗ cho Ghi chú 2">
            <a:extLst>
              <a:ext uri="{FF2B5EF4-FFF2-40B4-BE49-F238E27FC236}">
                <a16:creationId xmlns:a16="http://schemas.microsoft.com/office/drawing/2014/main" id="{C11D95C2-C161-466F-89E2-EE5977587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Nơi giữ chỗ cho Số hiệu Bản chiếu 3">
            <a:extLst>
              <a:ext uri="{FF2B5EF4-FFF2-40B4-BE49-F238E27FC236}">
                <a16:creationId xmlns:a16="http://schemas.microsoft.com/office/drawing/2014/main" id="{8BC8C4DB-876F-40D4-AEF6-51809C7B2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77F999-0B64-4268-BB54-94268B204A89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B94EA-50BF-41C0-8658-310C444DD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BCAB9-F319-4D55-A567-762381DD2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FB15-1EBE-45DB-BDED-69150E13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1A767-FF7F-4C45-AE5B-DE8BE3F9C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602D6-A281-4580-9A86-EEFDF2074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25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A0185-70FD-45AF-8585-B0DDD217C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4AFC2-E637-4F21-B830-C0029AABC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3CE49-898A-4AF5-9022-6072758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21409-4217-4B6A-8DF2-23B332B7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31B53-93F8-4B6A-98CC-0936918EC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45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E503E6-E5E6-4770-B364-55A23B716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B72E09-3147-4975-83F5-1B015B0E7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D9EC1-EB16-49EC-8119-2FB2C23D6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F6F10-36AF-4B65-B293-D10979F3C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0AC4B-5464-43F9-91BB-57856D785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6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BEF42-C2D8-447E-939E-721CD5F95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2ED5F-3660-4D48-8CA7-F98F62652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E7F0E-9BCF-4D41-923B-4647E1F4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F33F5-534B-4F3C-9BF1-E02C22BB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6C028-AE58-4289-AECD-BB74135A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1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3832-11D6-4363-80E0-AA48BB61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F7DF7-EB97-47B8-9C42-CB0F54B0F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B2181-FE7B-404B-B0E8-BF4BAD58A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DCEE9-9AFD-4DB1-8937-0580BE379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A7C9E-4D17-4DE6-985B-EA987AE4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6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C7A52-1940-4920-9282-6D8121658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3E6D4-4B75-435E-B069-398DAE197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A3E8CF-D978-4AC8-8541-A8464919B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EF680-B290-49B6-B806-1BDAF1A3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A0107-7809-47ED-9D2E-AF72B71FC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A5E37-6E62-47E6-AA0F-5B1A2AEFF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2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26C38-99F8-4648-84B5-AB85FD1A2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299B1-B73E-4B7E-8841-0CF9BEE33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4869EB-755E-48AB-A7D3-2C02CDF53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5B029C-8C31-467E-9615-BD7AE6F98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92318C-EBEE-42E0-B3DA-0EB4579DD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7E23A-D665-49F3-92FD-6A6BDC2C1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0F62F8-46B7-4432-ADDC-DC7BB7BA6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75769-62ED-4AB7-93B1-C26E866E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34FA5-52A7-4F77-831A-C3D349B1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6AA5C-3AAE-43F4-AF3B-AAD55A760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C637C-889D-417D-A044-E58188FB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7A3DF-22AF-48CF-B9DD-8688DF2B5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9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1D08D7-76FF-45CA-8201-BB0D50C6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7FDA0-4A48-4312-A015-29F60291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74790-338F-40DC-A97D-DC6589FCE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3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C292-A2F0-46EE-8B9C-2F09263A8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5B417-C5EA-479A-B8C8-8D73EE45B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2807A-FEEA-441F-8E89-A747C3260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694F5-1BF7-431F-9E34-00964F5A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203AF2-BF29-4535-967B-BD747719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CB514-37BC-426E-A85C-1769794D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8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CD8BE-2A11-4E4F-A87D-998CE765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C581CF-C6D7-490A-80A9-4DBEA5C4C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F60B77-B385-4967-A360-100C71D4A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48D83-C556-48D8-AFDE-E7041891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399C1-E1A9-4D27-9EFC-9FABB33DA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130B6-05FA-44FB-8320-B764E81D0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1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BC632-BE68-4099-84A1-E77346123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F09BB-74B8-45AB-A24D-6686F9869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24AE4-CC85-4668-B38F-05EF18138F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72DE5-614F-4244-ADD9-514926A8C11F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C2E3A-556C-4A9E-AE41-7910CC116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E4573-28F5-469B-AF54-C6446B37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86FC0-9194-4B6A-81BC-3481F28BE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0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7.jpeg"/><Relationship Id="rId7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êu đề 1">
            <a:extLst>
              <a:ext uri="{FF2B5EF4-FFF2-40B4-BE49-F238E27FC236}">
                <a16:creationId xmlns:a16="http://schemas.microsoft.com/office/drawing/2014/main" id="{4F744FFA-5042-472F-A0B6-821B16684F5E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075" name="Tiêu đề phụ 2">
            <a:extLst>
              <a:ext uri="{FF2B5EF4-FFF2-40B4-BE49-F238E27FC236}">
                <a16:creationId xmlns:a16="http://schemas.microsoft.com/office/drawing/2014/main" id="{B5D8BAF3-EFFD-43D4-BA80-F382B63958B0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3076" name="Picture 2" descr="C:\Users\admin\Desktop\chữ đệp để dăng\23551141_332679330475182_3322902175267490486_o.jpg">
            <a:extLst>
              <a:ext uri="{FF2B5EF4-FFF2-40B4-BE49-F238E27FC236}">
                <a16:creationId xmlns:a16="http://schemas.microsoft.com/office/drawing/2014/main" id="{4954DFFD-2B21-49BB-AF18-6272BB849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857500"/>
            <a:ext cx="9144000" cy="971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DRAGFLY">
            <a:extLst>
              <a:ext uri="{FF2B5EF4-FFF2-40B4-BE49-F238E27FC236}">
                <a16:creationId xmlns:a16="http://schemas.microsoft.com/office/drawing/2014/main" id="{21E0A14B-F749-4317-8066-A601944A2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6">
            <a:extLst>
              <a:ext uri="{FF2B5EF4-FFF2-40B4-BE49-F238E27FC236}">
                <a16:creationId xmlns:a16="http://schemas.microsoft.com/office/drawing/2014/main" id="{83EF7FC1-62A5-4387-B1BA-39699EB72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0" y="990600"/>
            <a:ext cx="7620000" cy="45720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>
                <a:solidFill>
                  <a:srgbClr val="FF9900"/>
                </a:solidFill>
                <a:latin typeface="Arial" panose="020B0604020202020204" pitchFamily="34" charset="0"/>
              </a:rPr>
              <a:t>Củng Cố , Dặn Dò :</a:t>
            </a:r>
          </a:p>
          <a:p>
            <a:pPr eaLnBrk="1" hangingPunct="1">
              <a:buFontTx/>
              <a:buNone/>
            </a:pPr>
            <a:r>
              <a:rPr lang="en-US" altLang="en-US" sz="4000">
                <a:solidFill>
                  <a:srgbClr val="FF9900"/>
                </a:solidFill>
                <a:latin typeface="Arial" panose="020B0604020202020204" pitchFamily="34" charset="0"/>
              </a:rPr>
              <a:t>Về nhà làm bài 3 vào vở</a:t>
            </a:r>
          </a:p>
          <a:p>
            <a:pPr eaLnBrk="1" hangingPunct="1">
              <a:buFontTx/>
              <a:buNone/>
            </a:pPr>
            <a:r>
              <a:rPr lang="en-US" altLang="en-US" sz="4000">
                <a:solidFill>
                  <a:srgbClr val="FF9900"/>
                </a:solidFill>
                <a:latin typeface="Arial" panose="020B0604020202020204" pitchFamily="34" charset="0"/>
              </a:rPr>
              <a:t>Chuẩn bị bài :</a:t>
            </a:r>
          </a:p>
          <a:p>
            <a:pPr eaLnBrk="1" hangingPunct="1">
              <a:buFontTx/>
              <a:buNone/>
            </a:pPr>
            <a:r>
              <a:rPr lang="en-US" altLang="en-US" sz="4000">
                <a:solidFill>
                  <a:srgbClr val="0000CC"/>
                </a:solidFill>
                <a:latin typeface="Arial" panose="020B0604020202020204" pitchFamily="34" charset="0"/>
              </a:rPr>
              <a:t> SO SÁNH SỐ BÉ BẰNG MỘT</a:t>
            </a:r>
          </a:p>
          <a:p>
            <a:pPr eaLnBrk="1" hangingPunct="1">
              <a:buFontTx/>
              <a:buNone/>
            </a:pPr>
            <a:r>
              <a:rPr lang="en-US" altLang="en-US" sz="4000">
                <a:solidFill>
                  <a:srgbClr val="0000CC"/>
                </a:solidFill>
                <a:latin typeface="Arial" panose="020B0604020202020204" pitchFamily="34" charset="0"/>
              </a:rPr>
              <a:t>PHẦN MẤY SỐ LỚN . </a:t>
            </a:r>
          </a:p>
          <a:p>
            <a:pPr eaLnBrk="1" hangingPunct="1">
              <a:buFontTx/>
              <a:buNone/>
            </a:pPr>
            <a:endParaRPr lang="en-US" altLang="en-US" sz="4000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ver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A014">
            <a:extLst>
              <a:ext uri="{FF2B5EF4-FFF2-40B4-BE49-F238E27FC236}">
                <a16:creationId xmlns:a16="http://schemas.microsoft.com/office/drawing/2014/main" id="{1698EC20-6056-4A9D-844A-31325FF9B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10" descr="H">
            <a:extLst>
              <a:ext uri="{FF2B5EF4-FFF2-40B4-BE49-F238E27FC236}">
                <a16:creationId xmlns:a16="http://schemas.microsoft.com/office/drawing/2014/main" id="{A409FE9E-BA0C-4AE7-A367-BCB7D3464F58}"/>
              </a:ext>
            </a:extLst>
          </p:cNvPr>
          <p:cNvPicPr>
            <a:picLocks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75276" y="277814"/>
            <a:ext cx="1439863" cy="1139825"/>
          </a:xfrm>
          <a:noFill/>
        </p:spPr>
      </p:pic>
      <p:pic>
        <p:nvPicPr>
          <p:cNvPr id="13316" name="Picture 11" descr="TH 2">
            <a:extLst>
              <a:ext uri="{FF2B5EF4-FFF2-40B4-BE49-F238E27FC236}">
                <a16:creationId xmlns:a16="http://schemas.microsoft.com/office/drawing/2014/main" id="{F2313C1E-3BDA-43A5-AB74-3B3235AA3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24000"/>
            <a:ext cx="6324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2" descr="TH 2">
            <a:extLst>
              <a:ext uri="{FF2B5EF4-FFF2-40B4-BE49-F238E27FC236}">
                <a16:creationId xmlns:a16="http://schemas.microsoft.com/office/drawing/2014/main" id="{073C406F-616B-4911-A685-4C82B4E18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76400"/>
            <a:ext cx="6324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3" descr="DRAGFLY">
            <a:extLst>
              <a:ext uri="{FF2B5EF4-FFF2-40B4-BE49-F238E27FC236}">
                <a16:creationId xmlns:a16="http://schemas.microsoft.com/office/drawing/2014/main" id="{E5C4DF02-ABD1-4018-BAB8-D0A7B0C4B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Rectangle 14">
            <a:extLst>
              <a:ext uri="{FF2B5EF4-FFF2-40B4-BE49-F238E27FC236}">
                <a16:creationId xmlns:a16="http://schemas.microsoft.com/office/drawing/2014/main" id="{881968BD-B2A9-4C1A-8742-B456F3FAA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778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13320" name="Picture 21" descr="blumen-pflanzen094">
            <a:extLst>
              <a:ext uri="{FF2B5EF4-FFF2-40B4-BE49-F238E27FC236}">
                <a16:creationId xmlns:a16="http://schemas.microsoft.com/office/drawing/2014/main" id="{AFEC174A-6740-4160-A86E-7B529F128CCA}"/>
              </a:ext>
            </a:extLst>
          </p:cNvPr>
          <p:cNvPicPr>
            <a:picLocks noChangeAspect="1" noChangeArrowheads="1" noCrop="1"/>
          </p:cNvPicPr>
          <p:nvPr>
            <p:ph type="body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2039" y="2913063"/>
            <a:ext cx="2447925" cy="1905000"/>
          </a:xfrm>
          <a:noFill/>
        </p:spPr>
      </p:pic>
      <p:pic>
        <p:nvPicPr>
          <p:cNvPr id="13321" name="Picture 22" descr="blumen-pflanzen094">
            <a:extLst>
              <a:ext uri="{FF2B5EF4-FFF2-40B4-BE49-F238E27FC236}">
                <a16:creationId xmlns:a16="http://schemas.microsoft.com/office/drawing/2014/main" id="{FEE7C25C-E669-4CC3-85D4-73A4788E5C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8762">
            <a:off x="6324600" y="1676400"/>
            <a:ext cx="1828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23" descr="blumen-pflanzen094">
            <a:extLst>
              <a:ext uri="{FF2B5EF4-FFF2-40B4-BE49-F238E27FC236}">
                <a16:creationId xmlns:a16="http://schemas.microsoft.com/office/drawing/2014/main" id="{9DD7588B-7806-49FF-AB35-AEC8ABE83E7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47800"/>
            <a:ext cx="1905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24" descr="catflowers4jk[1]">
            <a:extLst>
              <a:ext uri="{FF2B5EF4-FFF2-40B4-BE49-F238E27FC236}">
                <a16:creationId xmlns:a16="http://schemas.microsoft.com/office/drawing/2014/main" id="{BB196116-3D4C-4359-B3FA-36D298FD2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00200"/>
            <a:ext cx="3657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4" name="WordArt 25">
            <a:extLst>
              <a:ext uri="{FF2B5EF4-FFF2-40B4-BE49-F238E27FC236}">
                <a16:creationId xmlns:a16="http://schemas.microsoft.com/office/drawing/2014/main" id="{3E74B487-BCD3-42E5-83BE-897E8265F9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990600"/>
            <a:ext cx="7772400" cy="7086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88220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LincolnH" panose="020B7200000000000000" pitchFamily="34" charset="0"/>
              </a:rPr>
              <a:t>tiÕt häc ®Õn ®©y kÕt thóc</a:t>
            </a:r>
          </a:p>
        </p:txBody>
      </p:sp>
      <p:sp>
        <p:nvSpPr>
          <p:cNvPr id="13325" name="Text Box 26">
            <a:extLst>
              <a:ext uri="{FF2B5EF4-FFF2-40B4-BE49-F238E27FC236}">
                <a16:creationId xmlns:a16="http://schemas.microsoft.com/office/drawing/2014/main" id="{D376C984-EEFA-412F-90E9-7056B9C75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842000"/>
            <a:ext cx="9067800" cy="10160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6000" b="1">
                <a:solidFill>
                  <a:srgbClr val="9933FF"/>
                </a:solidFill>
                <a:latin typeface=".VnCommercial Script" panose="020B7200000000000000" pitchFamily="34" charset="0"/>
              </a:rPr>
              <a:t>KÝnh chóc quý thÇy, quý c« m¹nh khoÎ . </a:t>
            </a:r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3326" name="Text Box 28">
            <a:extLst>
              <a:ext uri="{FF2B5EF4-FFF2-40B4-BE49-F238E27FC236}">
                <a16:creationId xmlns:a16="http://schemas.microsoft.com/office/drawing/2014/main" id="{8C842B5B-412F-4C44-A94D-6D07AD336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842000"/>
            <a:ext cx="9067800" cy="10160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6000" b="1">
                <a:solidFill>
                  <a:srgbClr val="9933FF"/>
                </a:solidFill>
                <a:latin typeface=".VnCommercial Script" panose="020B7200000000000000" pitchFamily="34" charset="0"/>
              </a:rPr>
              <a:t>KÝnh chóc quý thÇy, quý c« m¹nh khoÎ . </a:t>
            </a:r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3327" name="Rectangle 29">
            <a:extLst>
              <a:ext uri="{FF2B5EF4-FFF2-40B4-BE49-F238E27FC236}">
                <a16:creationId xmlns:a16="http://schemas.microsoft.com/office/drawing/2014/main" id="{031F5A71-815B-4107-A9F3-5CC012BEC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600201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altLang="en-US" sz="3200">
              <a:latin typeface="Arial Black" panose="020B0A04020102020204" pitchFamily="34" charset="0"/>
            </a:endParaRPr>
          </a:p>
        </p:txBody>
      </p:sp>
      <p:sp>
        <p:nvSpPr>
          <p:cNvPr id="13328" name="Rectangle 30">
            <a:extLst>
              <a:ext uri="{FF2B5EF4-FFF2-40B4-BE49-F238E27FC236}">
                <a16:creationId xmlns:a16="http://schemas.microsoft.com/office/drawing/2014/main" id="{F3A57D56-73CA-4DBA-8079-735D09EA5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302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3329" name="Rectangle 31">
            <a:extLst>
              <a:ext uri="{FF2B5EF4-FFF2-40B4-BE49-F238E27FC236}">
                <a16:creationId xmlns:a16="http://schemas.microsoft.com/office/drawing/2014/main" id="{C2238E85-5AB4-4471-9FDF-F79822930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77814"/>
            <a:ext cx="8229600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3330" name="Rectangle 32">
            <a:extLst>
              <a:ext uri="{FF2B5EF4-FFF2-40B4-BE49-F238E27FC236}">
                <a16:creationId xmlns:a16="http://schemas.microsoft.com/office/drawing/2014/main" id="{DA515D80-37E1-449A-9019-B237CF52D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826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13331" name="Picture 33" descr="H">
            <a:extLst>
              <a:ext uri="{FF2B5EF4-FFF2-40B4-BE49-F238E27FC236}">
                <a16:creationId xmlns:a16="http://schemas.microsoft.com/office/drawing/2014/main" id="{F1E0B53E-815A-47D0-8D13-21ED63F4D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81200"/>
            <a:ext cx="5334000" cy="444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2" name="Picture 34" descr="TH 2">
            <a:extLst>
              <a:ext uri="{FF2B5EF4-FFF2-40B4-BE49-F238E27FC236}">
                <a16:creationId xmlns:a16="http://schemas.microsoft.com/office/drawing/2014/main" id="{CC334F1F-7539-4A8C-9EA5-D819338E5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28800"/>
            <a:ext cx="6324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3" name="Picture 35" descr="TH 2">
            <a:extLst>
              <a:ext uri="{FF2B5EF4-FFF2-40B4-BE49-F238E27FC236}">
                <a16:creationId xmlns:a16="http://schemas.microsoft.com/office/drawing/2014/main" id="{0095607E-1EC9-4E06-A4E0-A12047D40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81200"/>
            <a:ext cx="6324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4" name="Picture 36" descr="DRAGFLY">
            <a:extLst>
              <a:ext uri="{FF2B5EF4-FFF2-40B4-BE49-F238E27FC236}">
                <a16:creationId xmlns:a16="http://schemas.microsoft.com/office/drawing/2014/main" id="{88D1160D-625F-414E-8226-AC4203AE2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5" name="Rectangle 37">
            <a:extLst>
              <a:ext uri="{FF2B5EF4-FFF2-40B4-BE49-F238E27FC236}">
                <a16:creationId xmlns:a16="http://schemas.microsoft.com/office/drawing/2014/main" id="{A14B8CF1-07E2-4952-B329-806CEFCEC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7350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3336" name="Rectangle 38">
            <a:extLst>
              <a:ext uri="{FF2B5EF4-FFF2-40B4-BE49-F238E27FC236}">
                <a16:creationId xmlns:a16="http://schemas.microsoft.com/office/drawing/2014/main" id="{A1690015-8407-4844-8A5B-2E6E1E48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752601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altLang="en-US" sz="3200">
              <a:latin typeface="Arial Black" panose="020B0A04020102020204" pitchFamily="34" charset="0"/>
            </a:endParaRPr>
          </a:p>
        </p:txBody>
      </p:sp>
      <p:sp>
        <p:nvSpPr>
          <p:cNvPr id="13337" name="Rectangle 39">
            <a:extLst>
              <a:ext uri="{FF2B5EF4-FFF2-40B4-BE49-F238E27FC236}">
                <a16:creationId xmlns:a16="http://schemas.microsoft.com/office/drawing/2014/main" id="{D4BB96C8-4D35-4A62-9FEE-107D05CF2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3338" name="Rectangle 40">
            <a:extLst>
              <a:ext uri="{FF2B5EF4-FFF2-40B4-BE49-F238E27FC236}">
                <a16:creationId xmlns:a16="http://schemas.microsoft.com/office/drawing/2014/main" id="{CB0AAE44-5240-439C-B403-024D1FAEC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altLang="en-US" sz="3200">
              <a:latin typeface="Arial Black" panose="020B0A04020102020204" pitchFamily="34" charset="0"/>
            </a:endParaRPr>
          </a:p>
        </p:txBody>
      </p:sp>
      <p:sp>
        <p:nvSpPr>
          <p:cNvPr id="13339" name="Rectangle 41">
            <a:extLst>
              <a:ext uri="{FF2B5EF4-FFF2-40B4-BE49-F238E27FC236}">
                <a16:creationId xmlns:a16="http://schemas.microsoft.com/office/drawing/2014/main" id="{601C4D81-C5EE-461E-B1CD-B6AAF1F60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8874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3340" name="Rectangle 42">
            <a:extLst>
              <a:ext uri="{FF2B5EF4-FFF2-40B4-BE49-F238E27FC236}">
                <a16:creationId xmlns:a16="http://schemas.microsoft.com/office/drawing/2014/main" id="{785DD9F6-03D3-4A84-AD2A-F9761FE08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540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3341" name="Rectangle 43">
            <a:extLst>
              <a:ext uri="{FF2B5EF4-FFF2-40B4-BE49-F238E27FC236}">
                <a16:creationId xmlns:a16="http://schemas.microsoft.com/office/drawing/2014/main" id="{3E192D71-ED42-44DB-B9A7-19574CBE2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altLang="en-US" sz="3200">
              <a:latin typeface="Arial Black" panose="020B0A04020102020204" pitchFamily="34" charset="0"/>
            </a:endParaRPr>
          </a:p>
        </p:txBody>
      </p:sp>
      <p:pic>
        <p:nvPicPr>
          <p:cNvPr id="13342" name="Picture 44" descr="blumen-pflanzen094">
            <a:extLst>
              <a:ext uri="{FF2B5EF4-FFF2-40B4-BE49-F238E27FC236}">
                <a16:creationId xmlns:a16="http://schemas.microsoft.com/office/drawing/2014/main" id="{D7CF2B4E-70BB-4EBC-9C8D-09A9167DA7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1" y="2286000"/>
            <a:ext cx="13874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43" name="Picture 45" descr="blumen-pflanzen094">
            <a:extLst>
              <a:ext uri="{FF2B5EF4-FFF2-40B4-BE49-F238E27FC236}">
                <a16:creationId xmlns:a16="http://schemas.microsoft.com/office/drawing/2014/main" id="{732D4892-4347-424A-B8E8-D654E62C69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8762">
            <a:off x="6477000" y="1828800"/>
            <a:ext cx="1828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44" name="Picture 46" descr="blumen-pflanzen094">
            <a:extLst>
              <a:ext uri="{FF2B5EF4-FFF2-40B4-BE49-F238E27FC236}">
                <a16:creationId xmlns:a16="http://schemas.microsoft.com/office/drawing/2014/main" id="{956CCE5D-B799-4CDB-BCFC-F5F196FEF4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00200"/>
            <a:ext cx="1905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45" name="Picture 47" descr="catflowers4jk[1]">
            <a:extLst>
              <a:ext uri="{FF2B5EF4-FFF2-40B4-BE49-F238E27FC236}">
                <a16:creationId xmlns:a16="http://schemas.microsoft.com/office/drawing/2014/main" id="{C944837A-82F8-4602-A1D1-59A7A217A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752600"/>
            <a:ext cx="3657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6" name="WordArt 48">
            <a:extLst>
              <a:ext uri="{FF2B5EF4-FFF2-40B4-BE49-F238E27FC236}">
                <a16:creationId xmlns:a16="http://schemas.microsoft.com/office/drawing/2014/main" id="{72D3C2F8-D5CC-43F8-8D95-74524094B92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1143000"/>
            <a:ext cx="7772400" cy="7086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88220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LincolnH" panose="020B7200000000000000" pitchFamily="34" charset="0"/>
              </a:rPr>
              <a:t>tiÕt häc ®Õn ®©y kÕt thóc</a:t>
            </a:r>
          </a:p>
        </p:txBody>
      </p:sp>
      <p:sp>
        <p:nvSpPr>
          <p:cNvPr id="13347" name="Text Box 49">
            <a:extLst>
              <a:ext uri="{FF2B5EF4-FFF2-40B4-BE49-F238E27FC236}">
                <a16:creationId xmlns:a16="http://schemas.microsoft.com/office/drawing/2014/main" id="{A14F0646-E721-4851-AB19-BD215EB31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842000"/>
            <a:ext cx="9067800" cy="10160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6000" b="1">
                <a:solidFill>
                  <a:srgbClr val="9933FF"/>
                </a:solidFill>
                <a:latin typeface=".VnCommercial Script" panose="020B7200000000000000" pitchFamily="34" charset="0"/>
              </a:rPr>
              <a:t>KÝnh chóc quý thÇy, quý c« m¹nh khoÎ . </a:t>
            </a:r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3348" name="Text Box 51">
            <a:extLst>
              <a:ext uri="{FF2B5EF4-FFF2-40B4-BE49-F238E27FC236}">
                <a16:creationId xmlns:a16="http://schemas.microsoft.com/office/drawing/2014/main" id="{00A0B140-1C29-4183-BFA0-464F5E7C8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842000"/>
            <a:ext cx="9067800" cy="10160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6000" b="1">
                <a:solidFill>
                  <a:srgbClr val="9933FF"/>
                </a:solidFill>
                <a:latin typeface=".VnCommercial Script" panose="020B7200000000000000" pitchFamily="34" charset="0"/>
              </a:rPr>
              <a:t>KÝnh chóc quý thÇy, quý c« m¹nh khoÎ . </a:t>
            </a:r>
            <a:endParaRPr lang="en-US" altLang="en-US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pull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tải xuống (3)">
            <a:extLst>
              <a:ext uri="{FF2B5EF4-FFF2-40B4-BE49-F238E27FC236}">
                <a16:creationId xmlns:a16="http://schemas.microsoft.com/office/drawing/2014/main" id="{40B3D82E-6941-4869-8654-AE93901D2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6">
            <a:extLst>
              <a:ext uri="{FF2B5EF4-FFF2-40B4-BE49-F238E27FC236}">
                <a16:creationId xmlns:a16="http://schemas.microsoft.com/office/drawing/2014/main" id="{1C63F5CB-1454-46B4-AF36-75044C940E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133600"/>
            <a:ext cx="8839200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Nhiệt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liệt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chào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mừng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quý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thầy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cô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về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dự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giờ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, thăm </a:t>
            </a:r>
            <a:r>
              <a:rPr lang="vi-VN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lớp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0" name="Rectangle 9">
            <a:extLst>
              <a:ext uri="{FF2B5EF4-FFF2-40B4-BE49-F238E27FC236}">
                <a16:creationId xmlns:a16="http://schemas.microsoft.com/office/drawing/2014/main" id="{1CF928C9-FED4-45DA-82BF-C7873CCCA3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495800" y="3657600"/>
            <a:ext cx="5867400" cy="2438400"/>
          </a:xfrm>
          <a:noFill/>
        </p:spPr>
        <p:txBody>
          <a:bodyPr/>
          <a:lstStyle/>
          <a:p>
            <a:pPr algn="ctr" eaLnBrk="1" hangingPunct="1"/>
            <a:r>
              <a:rPr lang="en-US" altLang="en-US" b="1" i="1">
                <a:solidFill>
                  <a:srgbClr val="FF0000"/>
                </a:solidFill>
                <a:latin typeface="Arial" panose="020B0604020202020204" pitchFamily="34" charset="0"/>
              </a:rPr>
              <a:t>Toán LUYỆN TẬP ( tr. 60 )</a:t>
            </a:r>
          </a:p>
        </p:txBody>
      </p:sp>
    </p:spTree>
  </p:cSld>
  <p:clrMapOvr>
    <a:masterClrMapping/>
  </p:clrMapOvr>
  <p:transition>
    <p:checke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id="{3592C486-D966-4C0B-9D6A-F46690E16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0" y="0"/>
            <a:ext cx="3962400" cy="762000"/>
          </a:xfrm>
          <a:noFill/>
        </p:spPr>
        <p:txBody>
          <a:bodyPr/>
          <a:lstStyle/>
          <a:p>
            <a:pPr eaLnBrk="1" hangingPunct="1"/>
            <a:r>
              <a:rPr lang="en-US" altLang="en-US" sz="3200" b="1" i="1" u="sng">
                <a:solidFill>
                  <a:srgbClr val="FF9900"/>
                </a:solidFill>
                <a:latin typeface="Arial" panose="020B0604020202020204" pitchFamily="34" charset="0"/>
              </a:rPr>
              <a:t>KIỂM TRA BÀI CŨ</a:t>
            </a:r>
            <a:r>
              <a:rPr lang="en-US" altLang="en-US" sz="3200" b="1" i="1">
                <a:latin typeface="Arial" panose="020B0604020202020204" pitchFamily="34" charset="0"/>
              </a:rPr>
              <a:t> </a:t>
            </a:r>
            <a:r>
              <a:rPr lang="en-US" altLang="en-US" sz="3200" b="1" i="1">
                <a:solidFill>
                  <a:srgbClr val="FF990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66182C9-DE3F-46CE-88D8-6032BFFAE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295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85079230-5824-4A0E-9C6E-3C1F5D375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0"/>
            <a:ext cx="8534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996600"/>
                </a:solidFill>
              </a:rPr>
              <a:t>Một tấm vải dài 32m được cắt thành các mảnh, một mảnh dài 8m . Hỏi cắt được</a:t>
            </a:r>
            <a:br>
              <a:rPr lang="en-US" altLang="en-US" sz="3600">
                <a:solidFill>
                  <a:srgbClr val="996600"/>
                </a:solidFill>
              </a:rPr>
            </a:br>
            <a:r>
              <a:rPr lang="en-US" altLang="en-US" sz="3600">
                <a:solidFill>
                  <a:srgbClr val="996600"/>
                </a:solidFill>
              </a:rPr>
              <a:t>thành mấy mảnh vải ?</a:t>
            </a:r>
          </a:p>
        </p:txBody>
      </p:sp>
      <p:sp>
        <p:nvSpPr>
          <p:cNvPr id="5125" name="Rectangle 8">
            <a:extLst>
              <a:ext uri="{FF2B5EF4-FFF2-40B4-BE49-F238E27FC236}">
                <a16:creationId xmlns:a16="http://schemas.microsoft.com/office/drawing/2014/main" id="{537CDFF9-D418-4AC3-9519-5292AFA8E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200400"/>
            <a:ext cx="8229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chemeClr val="tx2"/>
                </a:solidFill>
                <a:latin typeface="Arial Black" panose="020B0A04020102020204" pitchFamily="34" charset="0"/>
              </a:rPr>
              <a:t>			</a:t>
            </a:r>
            <a:r>
              <a:rPr lang="en-US" altLang="en-US" sz="4400" u="sng">
                <a:solidFill>
                  <a:schemeClr val="tx2"/>
                </a:solidFill>
                <a:latin typeface="Arial Black" panose="020B0A04020102020204" pitchFamily="34" charset="0"/>
              </a:rPr>
              <a:t>Bài làm</a:t>
            </a:r>
            <a:br>
              <a:rPr lang="en-US" altLang="en-US" sz="4400" u="sng">
                <a:solidFill>
                  <a:schemeClr val="tx2"/>
                </a:solidFill>
                <a:latin typeface="Arial Black" panose="020B0A04020102020204" pitchFamily="34" charset="0"/>
              </a:rPr>
            </a:br>
            <a:r>
              <a:rPr lang="en-US" altLang="en-US" sz="4400" i="1">
                <a:solidFill>
                  <a:schemeClr val="tx2"/>
                </a:solidFill>
                <a:latin typeface="Arial Black" panose="020B0A04020102020204" pitchFamily="34" charset="0"/>
              </a:rPr>
              <a:t>    </a:t>
            </a:r>
            <a:r>
              <a:rPr lang="en-US" altLang="en-US" sz="4400" i="1">
                <a:solidFill>
                  <a:schemeClr val="tx2"/>
                </a:solidFill>
              </a:rPr>
              <a:t>Số mảnh vải cắt được là 		32 : 8 = 4 ( mảnh vải </a:t>
            </a:r>
            <a:r>
              <a:rPr lang="en-US" altLang="en-US" sz="4400" b="1">
                <a:solidFill>
                  <a:schemeClr val="tx2"/>
                </a:solidFill>
              </a:rPr>
              <a:t>	)		     </a:t>
            </a:r>
            <a:r>
              <a:rPr lang="en-US" altLang="en-US" sz="4400" i="1" u="sng">
                <a:solidFill>
                  <a:schemeClr val="tx2"/>
                </a:solidFill>
              </a:rPr>
              <a:t>Đáp số : </a:t>
            </a:r>
            <a:r>
              <a:rPr lang="en-US" altLang="en-US" sz="4400" i="1">
                <a:solidFill>
                  <a:schemeClr val="tx2"/>
                </a:solidFill>
              </a:rPr>
              <a:t>4 mảnh vải</a:t>
            </a:r>
          </a:p>
        </p:txBody>
      </p:sp>
    </p:spTree>
  </p:cSld>
  <p:clrMapOvr>
    <a:masterClrMapping/>
  </p:clrMapOvr>
  <p:transition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6">
            <a:extLst>
              <a:ext uri="{FF2B5EF4-FFF2-40B4-BE49-F238E27FC236}">
                <a16:creationId xmlns:a16="http://schemas.microsoft.com/office/drawing/2014/main" id="{846943B4-1487-445C-899B-942C12B9846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029201" y="1143000"/>
            <a:ext cx="13811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Toán </a:t>
            </a:r>
          </a:p>
        </p:txBody>
      </p:sp>
      <p:sp>
        <p:nvSpPr>
          <p:cNvPr id="6147" name="Rectangle 7">
            <a:extLst>
              <a:ext uri="{FF2B5EF4-FFF2-40B4-BE49-F238E27FC236}">
                <a16:creationId xmlns:a16="http://schemas.microsoft.com/office/drawing/2014/main" id="{EF69DF41-0E82-4644-95A0-08103D570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057400"/>
            <a:ext cx="7467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chemeClr val="tx2"/>
                </a:solidFill>
                <a:latin typeface="Arial Black" panose="020B0A04020102020204" pitchFamily="34" charset="0"/>
              </a:rPr>
              <a:t>		 </a:t>
            </a:r>
            <a:r>
              <a:rPr lang="en-US" altLang="en-US" sz="4400">
                <a:solidFill>
                  <a:srgbClr val="0000CC"/>
                </a:solidFill>
                <a:latin typeface="Arial Black" panose="020B0A04020102020204" pitchFamily="34" charset="0"/>
              </a:rPr>
              <a:t>Luyện tập ( tr. 60)</a:t>
            </a:r>
          </a:p>
        </p:txBody>
      </p:sp>
      <p:sp>
        <p:nvSpPr>
          <p:cNvPr id="6148" name="Rectangle 9">
            <a:extLst>
              <a:ext uri="{FF2B5EF4-FFF2-40B4-BE49-F238E27FC236}">
                <a16:creationId xmlns:a16="http://schemas.microsoft.com/office/drawing/2014/main" id="{940F0451-BA58-4A31-B981-E1938EB7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74638"/>
            <a:ext cx="84582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>
            <a:extLst>
              <a:ext uri="{FF2B5EF4-FFF2-40B4-BE49-F238E27FC236}">
                <a16:creationId xmlns:a16="http://schemas.microsoft.com/office/drawing/2014/main" id="{46A9DA45-7C69-463B-8034-DB7D7F38F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u="sng"/>
              <a:t>Bài 1</a:t>
            </a:r>
            <a:r>
              <a:rPr lang="en-US" altLang="en-US"/>
              <a:t> : </a:t>
            </a:r>
            <a:r>
              <a:rPr lang="en-US" altLang="en-US">
                <a:solidFill>
                  <a:srgbClr val="FF0000"/>
                </a:solidFill>
              </a:rPr>
              <a:t>tính nhẩm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1C7C8B08-2876-47FD-B4FC-14A0E0C0F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92100"/>
            <a:ext cx="8229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A829B2EB-FBEC-4123-AB25-DC6CD636F7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9753600" cy="4953000"/>
          </a:xfrm>
          <a:noFill/>
        </p:spPr>
        <p:txBody>
          <a:bodyPr/>
          <a:lstStyle/>
          <a:p>
            <a:pPr marL="609600" indent="-609600">
              <a:buFontTx/>
              <a:buAutoNum type="alphaLcParenR"/>
            </a:pPr>
            <a:r>
              <a:rPr lang="en-US" altLang="en-US">
                <a:latin typeface="Arial" panose="020B0604020202020204" pitchFamily="34" charset="0"/>
              </a:rPr>
              <a:t>8 x 6 = 48 ; 8 x 7 = 56 ; 8 x 8 = 64 ; 8 x 9=72</a:t>
            </a:r>
          </a:p>
          <a:p>
            <a:pPr marL="609600" indent="-609600">
              <a:buNone/>
            </a:pPr>
            <a:r>
              <a:rPr lang="en-US" altLang="en-US">
                <a:latin typeface="Arial" panose="020B0604020202020204" pitchFamily="34" charset="0"/>
              </a:rPr>
              <a:t>    48 : 8 = 6  ; 56 : 8 = 7  ; 64 : 8 = 8  ; 72 : 8 = 9</a:t>
            </a:r>
          </a:p>
          <a:p>
            <a:pPr marL="609600" indent="-609600"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marL="609600" indent="-609600">
              <a:buFontTx/>
              <a:buAutoNum type="alphaLcParenR" startAt="2"/>
            </a:pPr>
            <a:r>
              <a:rPr lang="en-US" altLang="en-US">
                <a:latin typeface="Arial" panose="020B0604020202020204" pitchFamily="34" charset="0"/>
              </a:rPr>
              <a:t>16 : 8 = 2 ; 24 : 8 = 3 ; 32 : 8 = 4 ; 40 : 8 = 5</a:t>
            </a:r>
          </a:p>
          <a:p>
            <a:pPr marL="609600" indent="-609600">
              <a:buNone/>
            </a:pPr>
            <a:r>
              <a:rPr lang="en-US" altLang="en-US">
                <a:latin typeface="Arial" panose="020B0604020202020204" pitchFamily="34" charset="0"/>
              </a:rPr>
              <a:t>      16 : 2 = 8 ; 24 : 3 = 8 ; 32 : 4 = 8 ; 40 : 5 = 8</a:t>
            </a:r>
          </a:p>
          <a:p>
            <a:pPr marL="609600" indent="-609600"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3" name="Rectangle 8">
            <a:extLst>
              <a:ext uri="{FF2B5EF4-FFF2-40B4-BE49-F238E27FC236}">
                <a16:creationId xmlns:a16="http://schemas.microsoft.com/office/drawing/2014/main" id="{EC293772-0BCE-41ED-A5A6-4C6BD53A7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AAD4ED7E-F5F1-4ECE-915A-A0D4FBF56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1625"/>
            <a:ext cx="4965700" cy="1462088"/>
          </a:xfrm>
          <a:noFill/>
        </p:spPr>
        <p:txBody>
          <a:bodyPr/>
          <a:lstStyle/>
          <a:p>
            <a:pPr eaLnBrk="1" hangingPunct="1"/>
            <a:r>
              <a:rPr lang="en-US" altLang="en-US" u="sng"/>
              <a:t>Bài 2</a:t>
            </a:r>
            <a:r>
              <a:rPr lang="en-US" altLang="en-US"/>
              <a:t> : </a:t>
            </a: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tính nhẩm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E0DBC366-14C2-4334-8BFC-D5C1CA4C6F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9144000" cy="2438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</a:t>
            </a:r>
            <a:r>
              <a:rPr lang="en-US" altLang="en-US">
                <a:latin typeface="Arial" panose="020B0604020202020204" pitchFamily="34" charset="0"/>
              </a:rPr>
              <a:t>32 : 8 = 4     24 : 8 = 3     40 : 5 = 8     16 : 8 = 2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 42 : 7 = 6     36 : 6 = 6     48 : 8 = 6     48 : 6 = 8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B8A5744-D842-497D-A5D4-64FEBF5733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762001"/>
            <a:ext cx="8915400" cy="1477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u="sng"/>
              <a:t>Bài 3</a:t>
            </a:r>
            <a:r>
              <a:rPr lang="en-US" altLang="en-US" sz="4000"/>
              <a:t> : </a:t>
            </a:r>
            <a:r>
              <a:rPr lang="en-US" altLang="en-US" sz="4000">
                <a:solidFill>
                  <a:srgbClr val="FF0000"/>
                </a:solidFill>
                <a:latin typeface="Arial" panose="020B0604020202020204" pitchFamily="34" charset="0"/>
              </a:rPr>
              <a:t>Một người nuôi 42 con thỏ . Sau khi bán đi 10 con, người đó nhốt đều số còn lại vào 8 chuồng. Hỏi mỗi chuồng nhốt mấy con thỏ ?</a:t>
            </a:r>
            <a:r>
              <a:rPr lang="en-US" altLang="en-US" sz="4000"/>
              <a:t> 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2D14E367-B39F-43AE-99BD-E1F3F41F92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3157538"/>
            <a:ext cx="7772400" cy="29384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TÓM TẮT</a:t>
            </a:r>
            <a:r>
              <a:rPr lang="en-US" altLang="en-US"/>
              <a:t> :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latin typeface="Arial" panose="020B0604020202020204" pitchFamily="34" charset="0"/>
              </a:rPr>
              <a:t>	Có : 42 con thỏ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		Bán đi : 10 con 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		Nhốt số thỏ còn lại vào : 8 chuồng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		Hỏi 1 chuồng : ... ? con thỏ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3E52CE9E-8799-434C-A35C-7F2084506E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371601"/>
            <a:ext cx="8229600" cy="689292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				    </a:t>
            </a:r>
            <a:r>
              <a:rPr lang="en-US" altLang="en-US" u="sng">
                <a:solidFill>
                  <a:schemeClr val="accent2"/>
                </a:solidFill>
                <a:latin typeface="Arial" panose="020B0604020202020204" pitchFamily="34" charset="0"/>
              </a:rPr>
              <a:t>GIẢI</a:t>
            </a: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	     </a:t>
            </a: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Số thỏ còn lại sau khi bán là :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			42 – 10 = 32 ( con )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		 Số thỏ có trong mỗi chuồng là :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			32 : 8 = 4 ( con ) 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				</a:t>
            </a:r>
            <a:r>
              <a:rPr lang="en-US" altLang="en-US" u="sng">
                <a:solidFill>
                  <a:schemeClr val="accent2"/>
                </a:solidFill>
                <a:latin typeface="Arial" panose="020B0604020202020204" pitchFamily="34" charset="0"/>
              </a:rPr>
              <a:t>Đáp số</a:t>
            </a: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 : 4 con thỏ</a:t>
            </a:r>
            <a:endParaRPr lang="en-US" altLang="en-US" u="sng">
              <a:latin typeface="Arial" panose="020B0604020202020204" pitchFamily="34" charset="0"/>
            </a:endParaRPr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68093D57-0856-44BF-8071-9DD9529EE2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1626"/>
            <a:ext cx="7772400" cy="1012825"/>
          </a:xfrm>
          <a:noFill/>
        </p:spPr>
        <p:txBody>
          <a:bodyPr anchorCtr="1"/>
          <a:lstStyle/>
          <a:p>
            <a:pPr eaLnBrk="1" hangingPunct="1"/>
            <a:r>
              <a:rPr lang="en-US" altLang="en-US" u="sng"/>
              <a:t>Bài 3 :</a:t>
            </a:r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6A2B481E-FD27-4C5D-9F40-4F55A0325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609601"/>
            <a:ext cx="9144000" cy="552132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u="sng">
                <a:solidFill>
                  <a:schemeClr val="tx2"/>
                </a:solidFill>
              </a:rPr>
              <a:t>Bài 4</a:t>
            </a:r>
            <a:r>
              <a:rPr lang="en-US" altLang="en-US"/>
              <a:t> </a:t>
            </a:r>
            <a:r>
              <a:rPr lang="en-US" altLang="en-US">
                <a:latin typeface="Arial" panose="020B0604020202020204" pitchFamily="34" charset="0"/>
              </a:rPr>
              <a:t>: Tìm 1 / 8 số ô vuông của mỗi hình</a:t>
            </a:r>
            <a:r>
              <a:rPr lang="en-US" altLang="en-US"/>
              <a:t> :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pic>
        <p:nvPicPr>
          <p:cNvPr id="11267" name="Picture 7" descr="H">
            <a:extLst>
              <a:ext uri="{FF2B5EF4-FFF2-40B4-BE49-F238E27FC236}">
                <a16:creationId xmlns:a16="http://schemas.microsoft.com/office/drawing/2014/main" id="{D36F8FB8-A6FC-4C7B-AC71-2827BE5B2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95400"/>
            <a:ext cx="3810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8" descr="TH 2">
            <a:extLst>
              <a:ext uri="{FF2B5EF4-FFF2-40B4-BE49-F238E27FC236}">
                <a16:creationId xmlns:a16="http://schemas.microsoft.com/office/drawing/2014/main" id="{F6E44A2C-1A7F-49EB-8431-898E7B741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371600"/>
            <a:ext cx="403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Widescreen</PresentationFormat>
  <Paragraphs>43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.VnCommercial Script</vt:lpstr>
      <vt:lpstr>.VnLincolnH</vt:lpstr>
      <vt:lpstr>Arial</vt:lpstr>
      <vt:lpstr>Arial Black</vt:lpstr>
      <vt:lpstr>Calibri</vt:lpstr>
      <vt:lpstr>Calibri Light</vt:lpstr>
      <vt:lpstr>Office Theme</vt:lpstr>
      <vt:lpstr>PowerPoint Presentation</vt:lpstr>
      <vt:lpstr>Toán LUYỆN TẬP ( tr. 60 )</vt:lpstr>
      <vt:lpstr>KIỂM TRA BÀI CŨ :</vt:lpstr>
      <vt:lpstr>PowerPoint Presentation</vt:lpstr>
      <vt:lpstr>Bài 1 : tính nhẩm</vt:lpstr>
      <vt:lpstr>Bài 2 : tính nhẩm</vt:lpstr>
      <vt:lpstr>Bài 3 : Một người nuôi 42 con thỏ . Sau khi bán đi 10 con, người đó nhốt đều số còn lại vào 8 chuồng. Hỏi mỗi chuồng nhốt mấy con thỏ ? </vt:lpstr>
      <vt:lpstr>Bài 3 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2020-11-26T01:32:10Z</dcterms:created>
  <dcterms:modified xsi:type="dcterms:W3CDTF">2020-11-26T01:32:30Z</dcterms:modified>
</cp:coreProperties>
</file>