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81" r:id="rId3"/>
    <p:sldId id="292" r:id="rId4"/>
    <p:sldId id="299" r:id="rId5"/>
    <p:sldId id="289" r:id="rId6"/>
    <p:sldId id="293" r:id="rId7"/>
    <p:sldId id="29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그림31">
            <a:extLst>
              <a:ext uri="{FF2B5EF4-FFF2-40B4-BE49-F238E27FC236}">
                <a16:creationId xmlns:a16="http://schemas.microsoft.com/office/drawing/2014/main" id="{8274A829-C5C7-4208-84EA-D53F79805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reeform 3">
            <a:extLst>
              <a:ext uri="{FF2B5EF4-FFF2-40B4-BE49-F238E27FC236}">
                <a16:creationId xmlns:a16="http://schemas.microsoft.com/office/drawing/2014/main" id="{AADF8E76-1B5E-4B60-8848-4992121FAF53}"/>
              </a:ext>
            </a:extLst>
          </p:cNvPr>
          <p:cNvSpPr>
            <a:spLocks/>
          </p:cNvSpPr>
          <p:nvPr/>
        </p:nvSpPr>
        <p:spPr bwMode="ltGray">
          <a:xfrm>
            <a:off x="-4233" y="-6350"/>
            <a:ext cx="12202584" cy="1920875"/>
          </a:xfrm>
          <a:custGeom>
            <a:avLst/>
            <a:gdLst>
              <a:gd name="T0" fmla="*/ 0 w 5765"/>
              <a:gd name="T1" fmla="*/ 0 h 1210"/>
              <a:gd name="T2" fmla="*/ 5 w 5765"/>
              <a:gd name="T3" fmla="*/ 1210 h 1210"/>
              <a:gd name="T4" fmla="*/ 3089 w 5765"/>
              <a:gd name="T5" fmla="*/ 377 h 1210"/>
              <a:gd name="T6" fmla="*/ 5762 w 5765"/>
              <a:gd name="T7" fmla="*/ 794 h 1210"/>
              <a:gd name="T8" fmla="*/ 5765 w 5765"/>
              <a:gd name="T9" fmla="*/ 4 h 1210"/>
              <a:gd name="T10" fmla="*/ 0 w 5765"/>
              <a:gd name="T11" fmla="*/ 0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65" h="1210">
                <a:moveTo>
                  <a:pt x="0" y="0"/>
                </a:moveTo>
                <a:lnTo>
                  <a:pt x="5" y="1210"/>
                </a:lnTo>
                <a:cubicBezTo>
                  <a:pt x="5" y="1203"/>
                  <a:pt x="1252" y="444"/>
                  <a:pt x="3089" y="377"/>
                </a:cubicBezTo>
                <a:cubicBezTo>
                  <a:pt x="4926" y="310"/>
                  <a:pt x="5748" y="733"/>
                  <a:pt x="5762" y="794"/>
                </a:cubicBezTo>
                <a:lnTo>
                  <a:pt x="5765" y="4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A55B9652-C0BF-40EA-B815-B95A9EC77AD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04800" y="304801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FFFFFF"/>
                </a:solidFill>
              </a:rPr>
              <a:t>Company</a:t>
            </a:r>
          </a:p>
          <a:p>
            <a:pPr algn="ctr" eaLnBrk="1" hangingPunct="1"/>
            <a:r>
              <a:rPr lang="en-US" altLang="en-US" sz="2000" b="1">
                <a:solidFill>
                  <a:srgbClr val="FFFFFF"/>
                </a:solidFill>
              </a:rPr>
              <a:t>Logo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406400" y="4191001"/>
            <a:ext cx="6604000" cy="942975"/>
          </a:xfrm>
          <a:effectLst>
            <a:outerShdw dist="28398" dir="1593903" algn="ctr" rotWithShape="0">
              <a:srgbClr val="FFFFF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06400" y="5334000"/>
            <a:ext cx="77216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CE58806-F4E9-447D-ADE9-C97BE62D22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400801"/>
            <a:ext cx="2641600" cy="24447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8165817-DEC6-453F-9A1A-E755014030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550401" y="6515101"/>
            <a:ext cx="2453217" cy="244475"/>
          </a:xfrm>
        </p:spPr>
        <p:txBody>
          <a:bodyPr/>
          <a:lstStyle>
            <a:lvl1pPr>
              <a:defRPr b="0" i="1" smtClean="0"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29BA52-542C-4AB6-B462-E5DED27CD2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304800" y="6400801"/>
            <a:ext cx="5080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8D78FD2F-832A-4DEB-B5DF-78244A7655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19BF0A8-5E8B-43AC-A095-E2C6CD56CB5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3D80A59-D602-40C7-AECA-31623C01481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70E14D-EC2B-466F-BB4A-D780111CA1E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0FB903C-9CD0-40FC-8614-FA1C762BD32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5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93200" y="228600"/>
            <a:ext cx="27940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228600"/>
            <a:ext cx="81788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39EA7A1-0E6C-47A7-BF24-D9CD8324031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158A40A-5966-4089-8D4F-52B1D25D96F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738F50-39E0-4A82-9FE1-91768283E87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E023A75-0D4A-4D30-93BC-3566D2C32EF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486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11200" y="228600"/>
            <a:ext cx="111760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C4E38A4-693F-4508-A34E-25CA4DF0F95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5F5D4EF-1F6E-4B3C-83A9-086D9BD8E97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B4766A-9096-4FC4-8762-09BFE8FDE0D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A4A17C2-37AE-4E26-BCC4-F1B9AC110C9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86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B4CCE8E-595B-488E-8104-908FB6D917F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FF6EA82-B5D4-4C45-81D9-CB2E94182D8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F424D2-450B-4678-B2ED-E7FDCC09F8F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36377F4-7ECE-4B4B-86FD-8F6B8AB373E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670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A110E75-F81C-4409-A358-AACFED9F702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E8F3975-FF5F-4AE6-ADF9-A4D11BAD2B2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4EEAEE-B94B-4CD8-848C-50013758886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7FF42E8-1CFA-473A-A4C8-29B90F5DE1D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2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447800"/>
            <a:ext cx="5359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447800"/>
            <a:ext cx="5359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AA9EE2-F452-4D46-9757-99E3C9D1AC1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22446E-A71C-4843-BAF3-F5CAD875397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973689-B629-4635-8D53-F5B462B7A98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1A2CD850-A1F3-456C-B38A-D802FB11A27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6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4984172-4302-4309-8FF2-564013EEC21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EAC026C-F4DA-443E-AEE3-2984EA3A820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2C5CE5-0BE0-4459-A349-99511A69FE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EF6000-5D46-4983-A322-CA8E125ED46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81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0F36F2F-6C77-495D-8068-FF32759007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DA812AA-BDAA-4C7E-904B-CA18B4CEC0E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46160-3F95-4769-8451-AD4611FECF8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5951C9F3-2CFD-4956-86C2-383532016A1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04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CAA21360-EB51-4A0C-AC5C-579984AA6D1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0D99EED8-EB31-4BCF-A125-B9DAC64FCA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9A06C5-D749-45E1-BD4F-E808FBCFBE6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89DCC79-A6A9-4895-9C01-786F059C529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1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E89647-EBE6-4306-ABD7-A68A6B04FC8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EEF144-2421-470C-8D29-0F0A966630B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F20D8-C112-4455-B655-9BCAE91BD1E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C42077DE-9DB4-4175-80EF-42CA5FFC6DF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93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4F8092-340C-4249-BED5-5013DBEE2AF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DBE90B-0E56-4AB2-906C-F4861E72F0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1A5A9D-6C28-482C-8B14-47A43DBFF7A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69F1EB60-DB11-49C0-BC74-0A2C2E0F7F6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0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그림32">
            <a:extLst>
              <a:ext uri="{FF2B5EF4-FFF2-40B4-BE49-F238E27FC236}">
                <a16:creationId xmlns:a16="http://schemas.microsoft.com/office/drawing/2014/main" id="{3A6E051C-4802-43B7-8E85-15D47474AC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3">
            <a:extLst>
              <a:ext uri="{FF2B5EF4-FFF2-40B4-BE49-F238E27FC236}">
                <a16:creationId xmlns:a16="http://schemas.microsoft.com/office/drawing/2014/main" id="{23703CB0-BA4D-4886-8E06-DD1847D4D4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6508750"/>
            <a:ext cx="1148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A4958BB-5530-4674-A936-14C698B670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gray">
          <a:xfrm>
            <a:off x="711200" y="1447800"/>
            <a:ext cx="10922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0E7D1AD-1C74-47CB-BDE9-2D96E6F595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8839200" y="6548439"/>
            <a:ext cx="2844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599547E-E66C-4BD7-B539-3FE8BF95320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5588000" y="6548439"/>
            <a:ext cx="111760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fld id="{FB6A05DD-024E-49F4-8F0F-273D4F765D1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D3388660-3295-416F-A782-10D3B657B6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2438400" y="228601"/>
            <a:ext cx="9448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AD961DD9-66CF-4B20-A1F4-2E1E1DEE879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08000" y="6548439"/>
            <a:ext cx="254000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5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>
            <a:extLst>
              <a:ext uri="{FF2B5EF4-FFF2-40B4-BE49-F238E27FC236}">
                <a16:creationId xmlns:a16="http://schemas.microsoft.com/office/drawing/2014/main" id="{F567151D-47A3-450A-A540-DFA19A2706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pic>
        <p:nvPicPr>
          <p:cNvPr id="3075" name="Picture 4" descr="roseb014">
            <a:extLst>
              <a:ext uri="{FF2B5EF4-FFF2-40B4-BE49-F238E27FC236}">
                <a16:creationId xmlns:a16="http://schemas.microsoft.com/office/drawing/2014/main" id="{B719225A-F522-41B7-B610-0D6CD5A9B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4" name="WordArt 6" descr="Large checker board">
            <a:extLst>
              <a:ext uri="{FF2B5EF4-FFF2-40B4-BE49-F238E27FC236}">
                <a16:creationId xmlns:a16="http://schemas.microsoft.com/office/drawing/2014/main" id="{F8476D54-E902-43AC-84CF-4C779F0311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3505200"/>
            <a:ext cx="5486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5400" b="1" i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pattFill prst="lgCheck">
                  <a:fgClr>
                    <a:srgbClr val="9933FF"/>
                  </a:fgClr>
                  <a:bgClr>
                    <a:srgbClr val="0000FF"/>
                  </a:bgClr>
                </a:patt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077" name="WordArt 8">
            <a:extLst>
              <a:ext uri="{FF2B5EF4-FFF2-40B4-BE49-F238E27FC236}">
                <a16:creationId xmlns:a16="http://schemas.microsoft.com/office/drawing/2014/main" id="{D2990F48-2537-48A4-BC08-8865692958B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867401" y="1066800"/>
            <a:ext cx="4391025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i="1" kern="10" dirty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2">
            <a:extLst>
              <a:ext uri="{FF2B5EF4-FFF2-40B4-BE49-F238E27FC236}">
                <a16:creationId xmlns:a16="http://schemas.microsoft.com/office/drawing/2014/main" id="{D4B3B80B-844E-4199-ADA9-2D0DF6ADFD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ABF1123F-9C6F-40B2-ABB3-4A2DB3EBF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0" name="Text Box 28">
            <a:extLst>
              <a:ext uri="{FF2B5EF4-FFF2-40B4-BE49-F238E27FC236}">
                <a16:creationId xmlns:a16="http://schemas.microsoft.com/office/drawing/2014/main" id="{E28AF503-A1EC-452A-84E2-E017AC2F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6482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1" name="Text Box 30">
            <a:extLst>
              <a:ext uri="{FF2B5EF4-FFF2-40B4-BE49-F238E27FC236}">
                <a16:creationId xmlns:a16="http://schemas.microsoft.com/office/drawing/2014/main" id="{440CDEBC-07B0-4C24-9A0E-1A6AE1215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33401"/>
            <a:ext cx="518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2" name="Text Box 105">
            <a:extLst>
              <a:ext uri="{FF2B5EF4-FFF2-40B4-BE49-F238E27FC236}">
                <a16:creationId xmlns:a16="http://schemas.microsoft.com/office/drawing/2014/main" id="{C96F3A3A-5F99-40E8-B12C-94678786C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44138" name="WordArt 106">
            <a:extLst>
              <a:ext uri="{FF2B5EF4-FFF2-40B4-BE49-F238E27FC236}">
                <a16:creationId xmlns:a16="http://schemas.microsoft.com/office/drawing/2014/main" id="{623535B7-FD7F-4985-BF2C-7404B65297D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1" y="1828800"/>
            <a:ext cx="40862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44139" name="Text Box 107">
            <a:extLst>
              <a:ext uri="{FF2B5EF4-FFF2-40B4-BE49-F238E27FC236}">
                <a16:creationId xmlns:a16="http://schemas.microsoft.com/office/drawing/2014/main" id="{6B05A468-2C83-407D-BD88-885A0EFD6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735263"/>
            <a:ext cx="3429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tính rồi tính</a:t>
            </a:r>
          </a:p>
        </p:txBody>
      </p:sp>
      <p:sp>
        <p:nvSpPr>
          <p:cNvPr id="44140" name="Text Box 108">
            <a:extLst>
              <a:ext uri="{FF2B5EF4-FFF2-40B4-BE49-F238E27FC236}">
                <a16:creationId xmlns:a16="http://schemas.microsoft.com/office/drawing/2014/main" id="{62BCBCF6-4E9C-4379-819B-EF08E25F2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05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435 + 241                             789 - 345</a:t>
            </a:r>
          </a:p>
        </p:txBody>
      </p:sp>
      <p:sp>
        <p:nvSpPr>
          <p:cNvPr id="44142" name="Text Box 110">
            <a:extLst>
              <a:ext uri="{FF2B5EF4-FFF2-40B4-BE49-F238E27FC236}">
                <a16:creationId xmlns:a16="http://schemas.microsoft.com/office/drawing/2014/main" id="{0B865219-397E-4859-BD50-9CC3A5565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3434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435</a:t>
            </a:r>
          </a:p>
        </p:txBody>
      </p:sp>
      <p:sp>
        <p:nvSpPr>
          <p:cNvPr id="44143" name="Text Box 111">
            <a:extLst>
              <a:ext uri="{FF2B5EF4-FFF2-40B4-BE49-F238E27FC236}">
                <a16:creationId xmlns:a16="http://schemas.microsoft.com/office/drawing/2014/main" id="{E089718C-A39B-485A-9244-8C5BBC130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953000"/>
            <a:ext cx="1447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241</a:t>
            </a:r>
          </a:p>
        </p:txBody>
      </p:sp>
      <p:sp>
        <p:nvSpPr>
          <p:cNvPr id="44144" name="Text Box 112">
            <a:extLst>
              <a:ext uri="{FF2B5EF4-FFF2-40B4-BE49-F238E27FC236}">
                <a16:creationId xmlns:a16="http://schemas.microsoft.com/office/drawing/2014/main" id="{A6F971F3-C8B6-43AC-BC2F-BB41DD340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562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676</a:t>
            </a:r>
          </a:p>
        </p:txBody>
      </p:sp>
      <p:sp>
        <p:nvSpPr>
          <p:cNvPr id="44145" name="Text Box 113">
            <a:extLst>
              <a:ext uri="{FF2B5EF4-FFF2-40B4-BE49-F238E27FC236}">
                <a16:creationId xmlns:a16="http://schemas.microsoft.com/office/drawing/2014/main" id="{B2CBBF2C-C9D8-4F29-AA39-B9428FDAD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267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789</a:t>
            </a:r>
          </a:p>
        </p:txBody>
      </p:sp>
      <p:sp>
        <p:nvSpPr>
          <p:cNvPr id="44146" name="Text Box 114">
            <a:extLst>
              <a:ext uri="{FF2B5EF4-FFF2-40B4-BE49-F238E27FC236}">
                <a16:creationId xmlns:a16="http://schemas.microsoft.com/office/drawing/2014/main" id="{F9BC375C-AB3D-4798-BD6B-E8C66C7A2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8768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345</a:t>
            </a:r>
          </a:p>
        </p:txBody>
      </p:sp>
      <p:sp>
        <p:nvSpPr>
          <p:cNvPr id="44147" name="Text Box 115">
            <a:extLst>
              <a:ext uri="{FF2B5EF4-FFF2-40B4-BE49-F238E27FC236}">
                <a16:creationId xmlns:a16="http://schemas.microsoft.com/office/drawing/2014/main" id="{2A0632B7-ACAE-4B52-A173-876714F7E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5626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444</a:t>
            </a:r>
          </a:p>
        </p:txBody>
      </p:sp>
      <p:sp>
        <p:nvSpPr>
          <p:cNvPr id="44148" name="Text Box 116">
            <a:extLst>
              <a:ext uri="{FF2B5EF4-FFF2-40B4-BE49-F238E27FC236}">
                <a16:creationId xmlns:a16="http://schemas.microsoft.com/office/drawing/2014/main" id="{EE3EC4B7-9B75-443C-AA19-2A2A3404B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792663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44149" name="Text Box 117">
            <a:extLst>
              <a:ext uri="{FF2B5EF4-FFF2-40B4-BE49-F238E27FC236}">
                <a16:creationId xmlns:a16="http://schemas.microsoft.com/office/drawing/2014/main" id="{A59EE698-BBB3-4217-86E0-217A282B0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656138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44150" name="Line 118">
            <a:extLst>
              <a:ext uri="{FF2B5EF4-FFF2-40B4-BE49-F238E27FC236}">
                <a16:creationId xmlns:a16="http://schemas.microsoft.com/office/drawing/2014/main" id="{23617027-1FA8-463A-8143-1ADA007DB5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6388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44151" name="Line 119">
            <a:extLst>
              <a:ext uri="{FF2B5EF4-FFF2-40B4-BE49-F238E27FC236}">
                <a16:creationId xmlns:a16="http://schemas.microsoft.com/office/drawing/2014/main" id="{2C7886F6-4350-4CC7-ADFF-D86D890FD5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54864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4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9" grpId="0"/>
      <p:bldP spid="44140" grpId="0"/>
      <p:bldP spid="44142" grpId="0"/>
      <p:bldP spid="44143" grpId="0"/>
      <p:bldP spid="44144" grpId="0"/>
      <p:bldP spid="44145" grpId="0"/>
      <p:bldP spid="44146" grpId="0"/>
      <p:bldP spid="44147" grpId="0"/>
      <p:bldP spid="44148" grpId="0"/>
      <p:bldP spid="441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1">
            <a:extLst>
              <a:ext uri="{FF2B5EF4-FFF2-40B4-BE49-F238E27FC236}">
                <a16:creationId xmlns:a16="http://schemas.microsoft.com/office/drawing/2014/main" id="{006E6088-B35A-4A1E-8BE6-3C50B3255B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67608" name="Text Box 24">
            <a:extLst>
              <a:ext uri="{FF2B5EF4-FFF2-40B4-BE49-F238E27FC236}">
                <a16:creationId xmlns:a16="http://schemas.microsoft.com/office/drawing/2014/main" id="{0D3B133D-631C-4F98-A576-D5D40708C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81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</a:rPr>
              <a:t> a) 324 + 405             761 + 128                c) 25 + 721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</a:rPr>
              <a:t> b) 645 -302               666 - 333                      485 -72</a:t>
            </a:r>
          </a:p>
        </p:txBody>
      </p:sp>
      <p:sp>
        <p:nvSpPr>
          <p:cNvPr id="67632" name="Text Box 48">
            <a:extLst>
              <a:ext uri="{FF2B5EF4-FFF2-40B4-BE49-F238E27FC236}">
                <a16:creationId xmlns:a16="http://schemas.microsoft.com/office/drawing/2014/main" id="{90E50986-5A6D-4FAE-800D-F0329986D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0480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324</a:t>
            </a:r>
          </a:p>
        </p:txBody>
      </p:sp>
      <p:sp>
        <p:nvSpPr>
          <p:cNvPr id="67633" name="Text Box 49">
            <a:extLst>
              <a:ext uri="{FF2B5EF4-FFF2-40B4-BE49-F238E27FC236}">
                <a16:creationId xmlns:a16="http://schemas.microsoft.com/office/drawing/2014/main" id="{A26A673B-A854-4B69-825C-2C5FBD8B9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573464"/>
            <a:ext cx="106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405</a:t>
            </a:r>
          </a:p>
        </p:txBody>
      </p:sp>
      <p:sp>
        <p:nvSpPr>
          <p:cNvPr id="67634" name="Text Box 50">
            <a:extLst>
              <a:ext uri="{FF2B5EF4-FFF2-40B4-BE49-F238E27FC236}">
                <a16:creationId xmlns:a16="http://schemas.microsoft.com/office/drawing/2014/main" id="{905D1538-BD24-460E-A0E0-A2A56B650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114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729</a:t>
            </a:r>
          </a:p>
        </p:txBody>
      </p:sp>
      <p:sp>
        <p:nvSpPr>
          <p:cNvPr id="67635" name="Text Box 51">
            <a:extLst>
              <a:ext uri="{FF2B5EF4-FFF2-40B4-BE49-F238E27FC236}">
                <a16:creationId xmlns:a16="http://schemas.microsoft.com/office/drawing/2014/main" id="{5C307253-A36E-4F27-B34D-51957327E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4290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67636" name="Line 52">
            <a:extLst>
              <a:ext uri="{FF2B5EF4-FFF2-40B4-BE49-F238E27FC236}">
                <a16:creationId xmlns:a16="http://schemas.microsoft.com/office/drawing/2014/main" id="{5A44AB6B-AB62-49A1-AE3E-1D9B236F7B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1148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67637" name="Text Box 53">
            <a:extLst>
              <a:ext uri="{FF2B5EF4-FFF2-40B4-BE49-F238E27FC236}">
                <a16:creationId xmlns:a16="http://schemas.microsoft.com/office/drawing/2014/main" id="{8A1551AB-E9AE-497D-A3C6-5F367AFCF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55939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761</a:t>
            </a:r>
          </a:p>
        </p:txBody>
      </p:sp>
      <p:sp>
        <p:nvSpPr>
          <p:cNvPr id="67638" name="Text Box 54">
            <a:extLst>
              <a:ext uri="{FF2B5EF4-FFF2-40B4-BE49-F238E27FC236}">
                <a16:creationId xmlns:a16="http://schemas.microsoft.com/office/drawing/2014/main" id="{05236C6F-CBB7-43ED-BC39-C8B67D597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5814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128</a:t>
            </a:r>
          </a:p>
        </p:txBody>
      </p:sp>
      <p:sp>
        <p:nvSpPr>
          <p:cNvPr id="67639" name="Text Box 55">
            <a:extLst>
              <a:ext uri="{FF2B5EF4-FFF2-40B4-BE49-F238E27FC236}">
                <a16:creationId xmlns:a16="http://schemas.microsoft.com/office/drawing/2014/main" id="{71DC2BF6-2B80-4B4E-B324-3BD8E422C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114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889</a:t>
            </a:r>
          </a:p>
        </p:txBody>
      </p:sp>
      <p:sp>
        <p:nvSpPr>
          <p:cNvPr id="67640" name="Text Box 56">
            <a:extLst>
              <a:ext uri="{FF2B5EF4-FFF2-40B4-BE49-F238E27FC236}">
                <a16:creationId xmlns:a16="http://schemas.microsoft.com/office/drawing/2014/main" id="{8B26B0D8-BD81-46E3-AF5D-CAFF43ABB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436939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67641" name="Line 57">
            <a:extLst>
              <a:ext uri="{FF2B5EF4-FFF2-40B4-BE49-F238E27FC236}">
                <a16:creationId xmlns:a16="http://schemas.microsoft.com/office/drawing/2014/main" id="{F88A0D1C-512B-45E3-B3A4-B8DB23DB38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1148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67642" name="Text Box 58">
            <a:extLst>
              <a:ext uri="{FF2B5EF4-FFF2-40B4-BE49-F238E27FC236}">
                <a16:creationId xmlns:a16="http://schemas.microsoft.com/office/drawing/2014/main" id="{5ABB5F59-5401-4B5B-8F3C-62F60F2D9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30480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</a:t>
            </a:r>
          </a:p>
        </p:txBody>
      </p:sp>
      <p:sp>
        <p:nvSpPr>
          <p:cNvPr id="67643" name="Text Box 59">
            <a:extLst>
              <a:ext uri="{FF2B5EF4-FFF2-40B4-BE49-F238E27FC236}">
                <a16:creationId xmlns:a16="http://schemas.microsoft.com/office/drawing/2014/main" id="{AE7E43D4-B82A-423E-9E2F-CBBC690D0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73464"/>
            <a:ext cx="106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721</a:t>
            </a:r>
          </a:p>
        </p:txBody>
      </p:sp>
      <p:sp>
        <p:nvSpPr>
          <p:cNvPr id="67644" name="Text Box 60">
            <a:extLst>
              <a:ext uri="{FF2B5EF4-FFF2-40B4-BE49-F238E27FC236}">
                <a16:creationId xmlns:a16="http://schemas.microsoft.com/office/drawing/2014/main" id="{89C1A688-0232-47EC-B746-38ED23F59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4114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746</a:t>
            </a:r>
          </a:p>
        </p:txBody>
      </p:sp>
      <p:sp>
        <p:nvSpPr>
          <p:cNvPr id="67645" name="Text Box 61">
            <a:extLst>
              <a:ext uri="{FF2B5EF4-FFF2-40B4-BE49-F238E27FC236}">
                <a16:creationId xmlns:a16="http://schemas.microsoft.com/office/drawing/2014/main" id="{286DAABE-4604-4728-9AC0-DD223A053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4290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67646" name="Line 62">
            <a:extLst>
              <a:ext uri="{FF2B5EF4-FFF2-40B4-BE49-F238E27FC236}">
                <a16:creationId xmlns:a16="http://schemas.microsoft.com/office/drawing/2014/main" id="{4EEAB0BB-7A84-423A-8CB3-02A25431E47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41148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67647" name="Text Box 63">
            <a:extLst>
              <a:ext uri="{FF2B5EF4-FFF2-40B4-BE49-F238E27FC236}">
                <a16:creationId xmlns:a16="http://schemas.microsoft.com/office/drawing/2014/main" id="{AB32E2F0-9D9B-4A89-8046-B23794D62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4884739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485</a:t>
            </a:r>
          </a:p>
        </p:txBody>
      </p:sp>
      <p:sp>
        <p:nvSpPr>
          <p:cNvPr id="67648" name="Text Box 64">
            <a:extLst>
              <a:ext uri="{FF2B5EF4-FFF2-40B4-BE49-F238E27FC236}">
                <a16:creationId xmlns:a16="http://schemas.microsoft.com/office/drawing/2014/main" id="{86B23FF3-00F7-4137-88B9-C672EBA98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54102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</a:p>
        </p:txBody>
      </p:sp>
      <p:sp>
        <p:nvSpPr>
          <p:cNvPr id="67649" name="Text Box 65">
            <a:extLst>
              <a:ext uri="{FF2B5EF4-FFF2-40B4-BE49-F238E27FC236}">
                <a16:creationId xmlns:a16="http://schemas.microsoft.com/office/drawing/2014/main" id="{53459EE7-E056-455A-BD8A-A8A7B7EC5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5951539"/>
            <a:ext cx="1143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413</a:t>
            </a:r>
          </a:p>
        </p:txBody>
      </p:sp>
      <p:sp>
        <p:nvSpPr>
          <p:cNvPr id="67650" name="Text Box 66">
            <a:extLst>
              <a:ext uri="{FF2B5EF4-FFF2-40B4-BE49-F238E27FC236}">
                <a16:creationId xmlns:a16="http://schemas.microsoft.com/office/drawing/2014/main" id="{2CDDD59A-A6FC-4179-B763-1E23A3878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5265739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</a:p>
        </p:txBody>
      </p:sp>
      <p:sp>
        <p:nvSpPr>
          <p:cNvPr id="67651" name="Line 67">
            <a:extLst>
              <a:ext uri="{FF2B5EF4-FFF2-40B4-BE49-F238E27FC236}">
                <a16:creationId xmlns:a16="http://schemas.microsoft.com/office/drawing/2014/main" id="{549D2165-F2BA-4CEC-943B-2B85CCDA2E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595153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67652" name="Text Box 68">
            <a:extLst>
              <a:ext uri="{FF2B5EF4-FFF2-40B4-BE49-F238E27FC236}">
                <a16:creationId xmlns:a16="http://schemas.microsoft.com/office/drawing/2014/main" id="{ADB56646-AE0C-443F-AFA0-62F37CC9F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884739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645</a:t>
            </a:r>
          </a:p>
        </p:txBody>
      </p:sp>
      <p:sp>
        <p:nvSpPr>
          <p:cNvPr id="67653" name="Text Box 69">
            <a:extLst>
              <a:ext uri="{FF2B5EF4-FFF2-40B4-BE49-F238E27FC236}">
                <a16:creationId xmlns:a16="http://schemas.microsoft.com/office/drawing/2014/main" id="{27ADBAC9-BA3D-4954-A9BD-1E7CABB56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4102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302</a:t>
            </a:r>
          </a:p>
        </p:txBody>
      </p:sp>
      <p:sp>
        <p:nvSpPr>
          <p:cNvPr id="67654" name="Text Box 70">
            <a:extLst>
              <a:ext uri="{FF2B5EF4-FFF2-40B4-BE49-F238E27FC236}">
                <a16:creationId xmlns:a16="http://schemas.microsoft.com/office/drawing/2014/main" id="{19C2F15B-598B-4719-940B-82B23CA4E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951539"/>
            <a:ext cx="1295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343</a:t>
            </a:r>
          </a:p>
        </p:txBody>
      </p:sp>
      <p:sp>
        <p:nvSpPr>
          <p:cNvPr id="67655" name="Text Box 71">
            <a:extLst>
              <a:ext uri="{FF2B5EF4-FFF2-40B4-BE49-F238E27FC236}">
                <a16:creationId xmlns:a16="http://schemas.microsoft.com/office/drawing/2014/main" id="{BD114B9F-DE68-47C3-B022-B4458121D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265739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67656" name="Line 72">
            <a:extLst>
              <a:ext uri="{FF2B5EF4-FFF2-40B4-BE49-F238E27FC236}">
                <a16:creationId xmlns:a16="http://schemas.microsoft.com/office/drawing/2014/main" id="{08BBDBF9-64E0-4531-ADFE-FF18FAEF6DB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595153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67657" name="Text Box 73">
            <a:extLst>
              <a:ext uri="{FF2B5EF4-FFF2-40B4-BE49-F238E27FC236}">
                <a16:creationId xmlns:a16="http://schemas.microsoft.com/office/drawing/2014/main" id="{A3C2295D-E1FE-47BB-82F9-F0CC853A6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884739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666</a:t>
            </a:r>
          </a:p>
        </p:txBody>
      </p:sp>
      <p:sp>
        <p:nvSpPr>
          <p:cNvPr id="67658" name="Text Box 74">
            <a:extLst>
              <a:ext uri="{FF2B5EF4-FFF2-40B4-BE49-F238E27FC236}">
                <a16:creationId xmlns:a16="http://schemas.microsoft.com/office/drawing/2014/main" id="{C23D05A9-5184-417E-BE14-6F68BC0E6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4102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333</a:t>
            </a:r>
          </a:p>
        </p:txBody>
      </p:sp>
      <p:sp>
        <p:nvSpPr>
          <p:cNvPr id="67659" name="Text Box 75">
            <a:extLst>
              <a:ext uri="{FF2B5EF4-FFF2-40B4-BE49-F238E27FC236}">
                <a16:creationId xmlns:a16="http://schemas.microsoft.com/office/drawing/2014/main" id="{E6011B61-88E7-47A3-B248-47AE6F826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951539"/>
            <a:ext cx="1143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333</a:t>
            </a:r>
          </a:p>
        </p:txBody>
      </p:sp>
      <p:sp>
        <p:nvSpPr>
          <p:cNvPr id="67660" name="Text Box 76">
            <a:extLst>
              <a:ext uri="{FF2B5EF4-FFF2-40B4-BE49-F238E27FC236}">
                <a16:creationId xmlns:a16="http://schemas.microsoft.com/office/drawing/2014/main" id="{33F3B80C-FF99-4E7E-9801-06B930D91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265739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67661" name="Line 77">
            <a:extLst>
              <a:ext uri="{FF2B5EF4-FFF2-40B4-BE49-F238E27FC236}">
                <a16:creationId xmlns:a16="http://schemas.microsoft.com/office/drawing/2014/main" id="{5AE15CF2-2F4E-418C-8A43-B346A6B539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95153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5154" name="Text Box 79">
            <a:extLst>
              <a:ext uri="{FF2B5EF4-FFF2-40B4-BE49-F238E27FC236}">
                <a16:creationId xmlns:a16="http://schemas.microsoft.com/office/drawing/2014/main" id="{AFB3D658-5EC8-40EB-83D7-97ED7FCF8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67664" name="Text Box 80">
            <a:extLst>
              <a:ext uri="{FF2B5EF4-FFF2-40B4-BE49-F238E27FC236}">
                <a16:creationId xmlns:a16="http://schemas.microsoft.com/office/drawing/2014/main" id="{934AD006-F217-44FB-905F-116F38309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3: Luyện tập</a:t>
            </a:r>
          </a:p>
        </p:txBody>
      </p:sp>
      <p:sp>
        <p:nvSpPr>
          <p:cNvPr id="67665" name="Text Box 81">
            <a:extLst>
              <a:ext uri="{FF2B5EF4-FFF2-40B4-BE49-F238E27FC236}">
                <a16:creationId xmlns:a16="http://schemas.microsoft.com/office/drawing/2014/main" id="{2383B9F9-0ADC-460C-B300-A64BEB64F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47801"/>
            <a:ext cx="4191000" cy="588963"/>
          </a:xfrm>
          <a:prstGeom prst="rect">
            <a:avLst/>
          </a:prstGeom>
          <a:solidFill>
            <a:srgbClr val="D60093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Đặt tính rồi tính: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6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6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6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76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76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76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7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7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7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7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7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7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7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7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7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7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7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7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7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7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7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7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7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7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67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7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7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7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67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7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67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6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6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7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7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67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67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67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67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8" grpId="0"/>
      <p:bldP spid="67632" grpId="0"/>
      <p:bldP spid="67633" grpId="0"/>
      <p:bldP spid="67634" grpId="0"/>
      <p:bldP spid="67635" grpId="0"/>
      <p:bldP spid="67637" grpId="0"/>
      <p:bldP spid="67638" grpId="0"/>
      <p:bldP spid="67639" grpId="0"/>
      <p:bldP spid="67640" grpId="0"/>
      <p:bldP spid="67642" grpId="0"/>
      <p:bldP spid="67643" grpId="0"/>
      <p:bldP spid="67644" grpId="0"/>
      <p:bldP spid="67645" grpId="0"/>
      <p:bldP spid="67647" grpId="0"/>
      <p:bldP spid="67648" grpId="0"/>
      <p:bldP spid="67649" grpId="0"/>
      <p:bldP spid="67650" grpId="0"/>
      <p:bldP spid="67652" grpId="0"/>
      <p:bldP spid="67653" grpId="0"/>
      <p:bldP spid="67654" grpId="0"/>
      <p:bldP spid="67655" grpId="0"/>
      <p:bldP spid="67657" grpId="0"/>
      <p:bldP spid="67658" grpId="0"/>
      <p:bldP spid="67659" grpId="0"/>
      <p:bldP spid="67660" grpId="0"/>
      <p:bldP spid="67664" grpId="0"/>
      <p:bldP spid="676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2">
            <a:extLst>
              <a:ext uri="{FF2B5EF4-FFF2-40B4-BE49-F238E27FC236}">
                <a16:creationId xmlns:a16="http://schemas.microsoft.com/office/drawing/2014/main" id="{8F868618-44E3-488C-8326-374E6053F8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209C0A00-212D-4111-891D-2DEFE908C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6148" name="Text Box 3">
            <a:extLst>
              <a:ext uri="{FF2B5EF4-FFF2-40B4-BE49-F238E27FC236}">
                <a16:creationId xmlns:a16="http://schemas.microsoft.com/office/drawing/2014/main" id="{AA42B2D1-ABEA-4AF2-B5FF-376DCC232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6482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A4BB9976-3912-42F6-A2AA-0B921576B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33401"/>
            <a:ext cx="518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75792" name="Text Box 16">
            <a:extLst>
              <a:ext uri="{FF2B5EF4-FFF2-40B4-BE49-F238E27FC236}">
                <a16:creationId xmlns:a16="http://schemas.microsoft.com/office/drawing/2014/main" id="{90138F26-828D-4D39-A9F0-C8F5F746D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14600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00"/>
                </a:solidFill>
                <a:latin typeface="Times New Roman" panose="02020603050405020304" pitchFamily="18" charset="0"/>
              </a:rPr>
              <a:t>  x - 125 = 344                   x + 125 =  266</a:t>
            </a:r>
          </a:p>
        </p:txBody>
      </p:sp>
      <p:sp>
        <p:nvSpPr>
          <p:cNvPr id="75814" name="Text Box 38">
            <a:extLst>
              <a:ext uri="{FF2B5EF4-FFF2-40B4-BE49-F238E27FC236}">
                <a16:creationId xmlns:a16="http://schemas.microsoft.com/office/drawing/2014/main" id="{B7C1F5CE-9452-44DA-9650-860EC66DD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208338"/>
            <a:ext cx="403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        = 344 + 125</a:t>
            </a:r>
          </a:p>
        </p:txBody>
      </p:sp>
      <p:sp>
        <p:nvSpPr>
          <p:cNvPr id="75815" name="Text Box 39">
            <a:extLst>
              <a:ext uri="{FF2B5EF4-FFF2-40B4-BE49-F238E27FC236}">
                <a16:creationId xmlns:a16="http://schemas.microsoft.com/office/drawing/2014/main" id="{B3294C4D-278B-47A6-8620-70D5AD06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10000"/>
            <a:ext cx="342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x         = 469</a:t>
            </a:r>
          </a:p>
        </p:txBody>
      </p:sp>
      <p:sp>
        <p:nvSpPr>
          <p:cNvPr id="75816" name="Text Box 40">
            <a:extLst>
              <a:ext uri="{FF2B5EF4-FFF2-40B4-BE49-F238E27FC236}">
                <a16:creationId xmlns:a16="http://schemas.microsoft.com/office/drawing/2014/main" id="{D7FC6F1F-B161-4C5A-BCF0-4CE55F897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124200"/>
            <a:ext cx="3949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         = 266 - 125</a:t>
            </a:r>
          </a:p>
        </p:txBody>
      </p:sp>
      <p:sp>
        <p:nvSpPr>
          <p:cNvPr id="75817" name="Text Box 41">
            <a:extLst>
              <a:ext uri="{FF2B5EF4-FFF2-40B4-BE49-F238E27FC236}">
                <a16:creationId xmlns:a16="http://schemas.microsoft.com/office/drawing/2014/main" id="{0AA7CBC9-921A-41AC-9A43-165273E7A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810000"/>
            <a:ext cx="3124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         = 141</a:t>
            </a:r>
          </a:p>
        </p:txBody>
      </p:sp>
      <p:sp>
        <p:nvSpPr>
          <p:cNvPr id="6155" name="Text Box 43">
            <a:extLst>
              <a:ext uri="{FF2B5EF4-FFF2-40B4-BE49-F238E27FC236}">
                <a16:creationId xmlns:a16="http://schemas.microsoft.com/office/drawing/2014/main" id="{0815B62E-C05F-4931-B76B-0418C3392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6156" name="Text Box 44">
            <a:extLst>
              <a:ext uri="{FF2B5EF4-FFF2-40B4-BE49-F238E27FC236}">
                <a16:creationId xmlns:a16="http://schemas.microsoft.com/office/drawing/2014/main" id="{3F16DB85-521E-439B-B355-9923848FC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3: Luyện tập</a:t>
            </a:r>
          </a:p>
        </p:txBody>
      </p:sp>
      <p:sp>
        <p:nvSpPr>
          <p:cNvPr id="75821" name="Text Box 45">
            <a:extLst>
              <a:ext uri="{FF2B5EF4-FFF2-40B4-BE49-F238E27FC236}">
                <a16:creationId xmlns:a16="http://schemas.microsoft.com/office/drawing/2014/main" id="{DBEA6FBF-8916-4189-9BF4-101CE97DC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1"/>
            <a:ext cx="4191000" cy="588963"/>
          </a:xfrm>
          <a:prstGeom prst="rect">
            <a:avLst/>
          </a:prstGeom>
          <a:solidFill>
            <a:srgbClr val="D60093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x: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58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58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5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758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758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758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758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758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758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758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758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758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92" grpId="0"/>
      <p:bldP spid="75814" grpId="0"/>
      <p:bldP spid="75815" grpId="0"/>
      <p:bldP spid="75816" grpId="0"/>
      <p:bldP spid="75817" grpId="0"/>
      <p:bldP spid="758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>
            <a:extLst>
              <a:ext uri="{FF2B5EF4-FFF2-40B4-BE49-F238E27FC236}">
                <a16:creationId xmlns:a16="http://schemas.microsoft.com/office/drawing/2014/main" id="{8F87F375-6C65-4DC9-B20E-BEFF6CBA39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64544" name="Text Box 32">
            <a:extLst>
              <a:ext uri="{FF2B5EF4-FFF2-40B4-BE49-F238E27FC236}">
                <a16:creationId xmlns:a16="http://schemas.microsoft.com/office/drawing/2014/main" id="{BB8716D0-C5B4-4132-80A8-E17A782FA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52600"/>
            <a:ext cx="9144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Một đội đồng diễn thể dục gồm 285 người, trong đó có 140 nam. Hỏi đội đồng diễn thể dục có bao nhiêu nữ?</a:t>
            </a:r>
          </a:p>
        </p:txBody>
      </p:sp>
      <p:sp>
        <p:nvSpPr>
          <p:cNvPr id="64545" name="Text Box 33">
            <a:extLst>
              <a:ext uri="{FF2B5EF4-FFF2-40B4-BE49-F238E27FC236}">
                <a16:creationId xmlns:a16="http://schemas.microsoft.com/office/drawing/2014/main" id="{05BDE77C-E526-4B9C-92FA-4E5106BD6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352800"/>
            <a:ext cx="2362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64546" name="Text Box 34">
            <a:extLst>
              <a:ext uri="{FF2B5EF4-FFF2-40B4-BE49-F238E27FC236}">
                <a16:creationId xmlns:a16="http://schemas.microsoft.com/office/drawing/2014/main" id="{0F8F89F6-0EB9-4ECB-9EE1-57CB46B5C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962400"/>
            <a:ext cx="3505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  : 285 người</a:t>
            </a:r>
          </a:p>
        </p:txBody>
      </p:sp>
      <p:sp>
        <p:nvSpPr>
          <p:cNvPr id="64547" name="Text Box 35">
            <a:extLst>
              <a:ext uri="{FF2B5EF4-FFF2-40B4-BE49-F238E27FC236}">
                <a16:creationId xmlns:a16="http://schemas.microsoft.com/office/drawing/2014/main" id="{B93F110D-4844-4C32-9AA6-5EC4D0C84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87864"/>
            <a:ext cx="3429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Nam: 140 người</a:t>
            </a:r>
          </a:p>
        </p:txBody>
      </p:sp>
      <p:sp>
        <p:nvSpPr>
          <p:cNvPr id="64548" name="Text Box 36">
            <a:extLst>
              <a:ext uri="{FF2B5EF4-FFF2-40B4-BE49-F238E27FC236}">
                <a16:creationId xmlns:a16="http://schemas.microsoft.com/office/drawing/2014/main" id="{C27B7DC0-B33F-483D-A9FD-368502DA0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054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  : … người?</a:t>
            </a:r>
          </a:p>
        </p:txBody>
      </p:sp>
      <p:sp>
        <p:nvSpPr>
          <p:cNvPr id="64549" name="Text Box 37">
            <a:extLst>
              <a:ext uri="{FF2B5EF4-FFF2-40B4-BE49-F238E27FC236}">
                <a16:creationId xmlns:a16="http://schemas.microsoft.com/office/drawing/2014/main" id="{6DAA4DDE-0573-43EF-80D9-12E1E63AE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1910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64550" name="Text Box 38">
            <a:extLst>
              <a:ext uri="{FF2B5EF4-FFF2-40B4-BE49-F238E27FC236}">
                <a16:creationId xmlns:a16="http://schemas.microsoft.com/office/drawing/2014/main" id="{B74BF81C-80A0-45DC-AA53-CAF02951C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800601"/>
            <a:ext cx="5562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 đồng diễn có số người nữ là:</a:t>
            </a:r>
          </a:p>
        </p:txBody>
      </p:sp>
      <p:sp>
        <p:nvSpPr>
          <p:cNvPr id="64551" name="Text Box 39">
            <a:extLst>
              <a:ext uri="{FF2B5EF4-FFF2-40B4-BE49-F238E27FC236}">
                <a16:creationId xmlns:a16="http://schemas.microsoft.com/office/drawing/2014/main" id="{097D4BA7-AD87-47F4-A645-31B3C9AD6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334000"/>
            <a:ext cx="480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285 – 140 = 145 (người)</a:t>
            </a:r>
          </a:p>
        </p:txBody>
      </p:sp>
      <p:sp>
        <p:nvSpPr>
          <p:cNvPr id="64552" name="Text Box 40">
            <a:extLst>
              <a:ext uri="{FF2B5EF4-FFF2-40B4-BE49-F238E27FC236}">
                <a16:creationId xmlns:a16="http://schemas.microsoft.com/office/drawing/2014/main" id="{1BC55876-FD86-4409-8E2C-022EE0386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943600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Đáp số: 145 người</a:t>
            </a:r>
          </a:p>
        </p:txBody>
      </p:sp>
      <p:sp>
        <p:nvSpPr>
          <p:cNvPr id="7180" name="Text Box 42">
            <a:extLst>
              <a:ext uri="{FF2B5EF4-FFF2-40B4-BE49-F238E27FC236}">
                <a16:creationId xmlns:a16="http://schemas.microsoft.com/office/drawing/2014/main" id="{99334962-FB6E-4362-963F-12C3D46A1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7181" name="Text Box 43">
            <a:extLst>
              <a:ext uri="{FF2B5EF4-FFF2-40B4-BE49-F238E27FC236}">
                <a16:creationId xmlns:a16="http://schemas.microsoft.com/office/drawing/2014/main" id="{859B3DF4-4CAB-455E-8A8D-BC8BADD3C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3: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5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5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4" grpId="0"/>
      <p:bldP spid="64545" grpId="0"/>
      <p:bldP spid="64546" grpId="0"/>
      <p:bldP spid="64547" grpId="0"/>
      <p:bldP spid="64548" grpId="0"/>
      <p:bldP spid="64549" grpId="0"/>
      <p:bldP spid="64550" grpId="0"/>
      <p:bldP spid="64551" grpId="0"/>
      <p:bldP spid="645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>
            <a:extLst>
              <a:ext uri="{FF2B5EF4-FFF2-40B4-BE49-F238E27FC236}">
                <a16:creationId xmlns:a16="http://schemas.microsoft.com/office/drawing/2014/main" id="{C95DE2C1-ED6F-4E19-901F-B7D449807F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68645" name="AutoShape 37">
            <a:extLst>
              <a:ext uri="{FF2B5EF4-FFF2-40B4-BE49-F238E27FC236}">
                <a16:creationId xmlns:a16="http://schemas.microsoft.com/office/drawing/2014/main" id="{F7CF1E95-963D-4456-BDE9-DDEF1D048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71800"/>
            <a:ext cx="1295400" cy="1828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68646" name="AutoShape 38">
            <a:extLst>
              <a:ext uri="{FF2B5EF4-FFF2-40B4-BE49-F238E27FC236}">
                <a16:creationId xmlns:a16="http://schemas.microsoft.com/office/drawing/2014/main" id="{DFD81633-AF0C-439A-B780-9D8543500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895600"/>
            <a:ext cx="1219200" cy="19050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68647" name="AutoShape 39">
            <a:extLst>
              <a:ext uri="{FF2B5EF4-FFF2-40B4-BE49-F238E27FC236}">
                <a16:creationId xmlns:a16="http://schemas.microsoft.com/office/drawing/2014/main" id="{2808279F-68B8-4D19-A2C0-5534DE548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953000"/>
            <a:ext cx="1295400" cy="1676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68648" name="AutoShape 40">
            <a:extLst>
              <a:ext uri="{FF2B5EF4-FFF2-40B4-BE49-F238E27FC236}">
                <a16:creationId xmlns:a16="http://schemas.microsoft.com/office/drawing/2014/main" id="{C8A51B93-9DBD-46A0-A090-9ED932C0C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876800"/>
            <a:ext cx="1295400" cy="17526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8199" name="Text Box 43">
            <a:extLst>
              <a:ext uri="{FF2B5EF4-FFF2-40B4-BE49-F238E27FC236}">
                <a16:creationId xmlns:a16="http://schemas.microsoft.com/office/drawing/2014/main" id="{3FAFB66E-9E2F-457D-9164-DE7160A96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8200" name="Text Box 44">
            <a:extLst>
              <a:ext uri="{FF2B5EF4-FFF2-40B4-BE49-F238E27FC236}">
                <a16:creationId xmlns:a16="http://schemas.microsoft.com/office/drawing/2014/main" id="{60A928E7-66F2-41AA-AA5E-C4F5DD7F4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3: Luyện tập</a:t>
            </a:r>
          </a:p>
        </p:txBody>
      </p:sp>
      <p:sp>
        <p:nvSpPr>
          <p:cNvPr id="68654" name="AutoShape 46">
            <a:extLst>
              <a:ext uri="{FF2B5EF4-FFF2-40B4-BE49-F238E27FC236}">
                <a16:creationId xmlns:a16="http://schemas.microsoft.com/office/drawing/2014/main" id="{8AFEC30D-104A-4255-8E56-96EE44A2CF95}"/>
              </a:ext>
            </a:extLst>
          </p:cNvPr>
          <p:cNvSpPr>
            <a:spLocks noChangeArrowheads="1"/>
          </p:cNvSpPr>
          <p:nvPr/>
        </p:nvSpPr>
        <p:spPr bwMode="auto">
          <a:xfrm rot="5179227">
            <a:off x="4991100" y="4152900"/>
            <a:ext cx="2133600" cy="990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68655" name="AutoShape 47">
            <a:extLst>
              <a:ext uri="{FF2B5EF4-FFF2-40B4-BE49-F238E27FC236}">
                <a16:creationId xmlns:a16="http://schemas.microsoft.com/office/drawing/2014/main" id="{BBD43614-C6E9-4123-AF23-433AD81FEF1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153150" y="4133850"/>
            <a:ext cx="1752600" cy="9525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68658" name="AutoShape 50">
            <a:extLst>
              <a:ext uri="{FF2B5EF4-FFF2-40B4-BE49-F238E27FC236}">
                <a16:creationId xmlns:a16="http://schemas.microsoft.com/office/drawing/2014/main" id="{C0AD4155-52AA-4A51-AF4A-6C8AE4573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3505200"/>
            <a:ext cx="1066800" cy="1066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68659" name="AutoShape 51">
            <a:extLst>
              <a:ext uri="{FF2B5EF4-FFF2-40B4-BE49-F238E27FC236}">
                <a16:creationId xmlns:a16="http://schemas.microsoft.com/office/drawing/2014/main" id="{D30136D9-F76D-4538-9040-01FCAA4766B3}"/>
              </a:ext>
            </a:extLst>
          </p:cNvPr>
          <p:cNvSpPr>
            <a:spLocks noChangeArrowheads="1"/>
          </p:cNvSpPr>
          <p:nvPr/>
        </p:nvSpPr>
        <p:spPr bwMode="auto">
          <a:xfrm rot="5157306">
            <a:off x="7504113" y="4530725"/>
            <a:ext cx="990600" cy="1066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68660" name="Line 52">
            <a:extLst>
              <a:ext uri="{FF2B5EF4-FFF2-40B4-BE49-F238E27FC236}">
                <a16:creationId xmlns:a16="http://schemas.microsoft.com/office/drawing/2014/main" id="{CEBA3EDC-3695-4D83-A425-C3D8141A7F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9530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68661" name="Text Box 53">
            <a:extLst>
              <a:ext uri="{FF2B5EF4-FFF2-40B4-BE49-F238E27FC236}">
                <a16:creationId xmlns:a16="http://schemas.microsoft.com/office/drawing/2014/main" id="{3F5512A1-EE41-4680-806B-96A4E0A4A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828801"/>
            <a:ext cx="899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Xếp 4 hình tam giác thành hình con cá ( xem hình vẽ).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86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86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86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76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26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8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76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8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8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26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8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8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8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8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8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68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8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8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68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68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8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8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68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68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8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8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68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68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6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6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45" grpId="0" animBg="1"/>
      <p:bldP spid="68645" grpId="1" animBg="1"/>
      <p:bldP spid="68646" grpId="0" animBg="1"/>
      <p:bldP spid="68646" grpId="1" animBg="1"/>
      <p:bldP spid="68647" grpId="0" animBg="1"/>
      <p:bldP spid="68647" grpId="1" animBg="1"/>
      <p:bldP spid="68648" grpId="0" animBg="1"/>
      <p:bldP spid="68648" grpId="1" animBg="1"/>
      <p:bldP spid="68654" grpId="0" animBg="1"/>
      <p:bldP spid="68655" grpId="0" animBg="1"/>
      <p:bldP spid="68658" grpId="0" animBg="1"/>
      <p:bldP spid="68659" grpId="0" animBg="1"/>
      <p:bldP spid="686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>
            <a:extLst>
              <a:ext uri="{FF2B5EF4-FFF2-40B4-BE49-F238E27FC236}">
                <a16:creationId xmlns:a16="http://schemas.microsoft.com/office/drawing/2014/main" id="{7539597C-A281-44F3-9A65-E944F5E0C4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pic>
        <p:nvPicPr>
          <p:cNvPr id="9219" name="Picture 2" descr="roseb014">
            <a:extLst>
              <a:ext uri="{FF2B5EF4-FFF2-40B4-BE49-F238E27FC236}">
                <a16:creationId xmlns:a16="http://schemas.microsoft.com/office/drawing/2014/main" id="{CED858EE-42E7-4DCE-AD32-B5CC3030A7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9" name="WordArt 7">
            <a:extLst>
              <a:ext uri="{FF2B5EF4-FFF2-40B4-BE49-F238E27FC236}">
                <a16:creationId xmlns:a16="http://schemas.microsoft.com/office/drawing/2014/main" id="{ABC01EAF-EC93-4E28-B989-2E649DAE8B5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609600"/>
            <a:ext cx="7467600" cy="4343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i="1" kern="10"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042TGp">
  <a:themeElements>
    <a:clrScheme name="F042TGp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F042TG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042TGp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Widescreen</PresentationFormat>
  <Paragraphs>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F042TGp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2020-10-17T11:29:20Z</dcterms:created>
  <dcterms:modified xsi:type="dcterms:W3CDTF">2020-10-17T11:29:52Z</dcterms:modified>
</cp:coreProperties>
</file>