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81" r:id="rId3"/>
    <p:sldId id="292" r:id="rId4"/>
    <p:sldId id="305" r:id="rId5"/>
    <p:sldId id="289" r:id="rId6"/>
    <p:sldId id="2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>
            <a:extLst>
              <a:ext uri="{FF2B5EF4-FFF2-40B4-BE49-F238E27FC236}">
                <a16:creationId xmlns:a16="http://schemas.microsoft.com/office/drawing/2014/main" id="{E089BA7C-FC2F-4F18-AA91-18E7B81AA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2E7B91FF-BFC7-46EE-A339-90EBB8E583EE}"/>
              </a:ext>
            </a:extLst>
          </p:cNvPr>
          <p:cNvSpPr>
            <a:spLocks/>
          </p:cNvSpPr>
          <p:nvPr/>
        </p:nvSpPr>
        <p:spPr bwMode="ltGray">
          <a:xfrm>
            <a:off x="-4233" y="-6350"/>
            <a:ext cx="12202584" cy="1920875"/>
          </a:xfrm>
          <a:custGeom>
            <a:avLst/>
            <a:gdLst>
              <a:gd name="T0" fmla="*/ 0 w 5765"/>
              <a:gd name="T1" fmla="*/ 0 h 1210"/>
              <a:gd name="T2" fmla="*/ 5 w 5765"/>
              <a:gd name="T3" fmla="*/ 1210 h 1210"/>
              <a:gd name="T4" fmla="*/ 3089 w 5765"/>
              <a:gd name="T5" fmla="*/ 377 h 1210"/>
              <a:gd name="T6" fmla="*/ 5762 w 5765"/>
              <a:gd name="T7" fmla="*/ 794 h 1210"/>
              <a:gd name="T8" fmla="*/ 5765 w 5765"/>
              <a:gd name="T9" fmla="*/ 4 h 1210"/>
              <a:gd name="T10" fmla="*/ 0 w 5765"/>
              <a:gd name="T11" fmla="*/ 0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664749E3-8062-4FA9-B539-7D9A5259174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4800" y="304801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Company</a:t>
            </a:r>
          </a:p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406400" y="4191001"/>
            <a:ext cx="6604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06400" y="5334000"/>
            <a:ext cx="77216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0F726A-0D58-4AC4-9BA8-47A29ECBC2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1"/>
            <a:ext cx="2641600" cy="24447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0DCB97A-269A-48B6-81C6-4464126865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550401" y="6515101"/>
            <a:ext cx="2453217" cy="244475"/>
          </a:xfrm>
        </p:spPr>
        <p:txBody>
          <a:bodyPr/>
          <a:lstStyle>
            <a:lvl1pPr>
              <a:defRPr b="0" i="1" smtClean="0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5DF39CB-D74D-479D-BFA3-353F78F002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304800" y="6400801"/>
            <a:ext cx="508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95CB133-0124-4442-BF49-DEAA8D9320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73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16657-C488-4459-B7F5-200BFDC9EAB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1FB88C-D961-4925-964A-5CAD9FDCB5F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43D4-C459-4DEE-B325-CB705CAC02E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4389A9A-C532-40E5-AC9F-08EF0CF44ED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5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28600"/>
            <a:ext cx="27940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8178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EEC323-3DE2-48EA-BA42-92D9010BDA7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AAD088-7DD2-4AF6-91D2-204DB1C61B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FF074-2F48-4C8A-8433-B664C19BF8A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BAD93E6-405F-4068-8021-CC63DF3F56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40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11200" y="228600"/>
            <a:ext cx="111760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939831-E345-46A6-B53D-6F0E7CBCF04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04EA2E5-9CCF-4637-9C24-9C012AF537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EEC70-3AB9-47CF-B20B-8A8703088F8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713ED02-D71A-4E06-9261-BD541669344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2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3072008-DD74-40B8-A3AB-17FAB1613E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D9504F0-D81C-421D-884D-BFD3443B45D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104DD7-2FD6-45EB-AB57-C0F19BE7DA4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BC9B567-30C1-4F10-83F3-564220BEBEB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7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1BA4C0-2994-4584-9F98-11127E9282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33F3BB-3E3B-4588-BC54-922A01D003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FFE19-E4C5-40E4-BA56-97B5C0768A1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6CAADDE-ACBE-463D-8B6C-053E9EBC23C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3276A5-8BBC-4AB9-9517-AA7B7CAFC5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D427B6-6E15-4B3E-AE49-E79D25A8C3A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650DE9-D9F0-4441-AFCB-3E6B3DF95E7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91D71FF-821E-476C-A3C4-BED99DE52F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3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64E269E-3490-4DC3-98FF-F6EF88E2B2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A08C7C4-22A5-4D49-8B59-EEEB726F0B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D6B3C-E2B4-49E2-94AA-06E195DCB50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450B48-A0F1-49A9-9BEC-3F2B010D1A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0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DA3B8B0-5960-4B4C-8BAF-1136677CBB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7EDB764-7D07-4CB5-9B53-410B79A89F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F94C76-57D3-4871-967D-7BFA746C64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22AF719-F636-47DB-924D-8322ECD99E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2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FEAD9B9-B11E-4780-8761-954F965184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C15CFC0-9F4A-4A8B-9077-D94FF1F976E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2EF83-6D52-41F6-8A48-4D579AE0307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0BFFE88-DDA4-4BCB-A1A4-B4182EA2AA4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2F39-931B-4EC1-A1E9-CA02530366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341517-1859-4FD2-BB5B-CB899414EA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F407A-C847-4AAF-A2C5-CF89D4CA5EF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FC8B04B-982D-4128-B35C-E8EE2DE1521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6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20CCCC-1ADE-4ABE-9F57-1BAD4A16F1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09ED32-6034-4DA1-BA32-5D2F7EC0A17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28CF88-43B3-4134-AC40-AF0C4424E09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DF28D70-12F3-4D88-9488-B9B28227CB1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9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>
            <a:extLst>
              <a:ext uri="{FF2B5EF4-FFF2-40B4-BE49-F238E27FC236}">
                <a16:creationId xmlns:a16="http://schemas.microsoft.com/office/drawing/2014/main" id="{8A389A49-C000-4CA7-A56D-34FC4EF7E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>
            <a:extLst>
              <a:ext uri="{FF2B5EF4-FFF2-40B4-BE49-F238E27FC236}">
                <a16:creationId xmlns:a16="http://schemas.microsoft.com/office/drawing/2014/main" id="{B8B253A3-250C-44C3-80DA-852C6EC0B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508750"/>
            <a:ext cx="1148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0680F13-7E04-4E88-A96C-F6A6F1365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711200" y="1447800"/>
            <a:ext cx="1092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E619DC2-A250-44BB-9615-323CF0F48B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839200" y="6548439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A9F49AB-8AC4-4027-A95E-03D055F271A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588000" y="6548439"/>
            <a:ext cx="11176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2399032E-97C9-41FB-8A96-A39468C80EA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E5D47D91-2C1E-4FDC-9A52-8BA0ECDC83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2438400" y="228601"/>
            <a:ext cx="9448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17A803B3-5139-41CA-978E-376BE932660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08000" y="6548439"/>
            <a:ext cx="2540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5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>
            <a:extLst>
              <a:ext uri="{FF2B5EF4-FFF2-40B4-BE49-F238E27FC236}">
                <a16:creationId xmlns:a16="http://schemas.microsoft.com/office/drawing/2014/main" id="{8905FD0B-C29F-48FF-A5C6-14A8D1026E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3075" name="Picture 4" descr="roseb014">
            <a:extLst>
              <a:ext uri="{FF2B5EF4-FFF2-40B4-BE49-F238E27FC236}">
                <a16:creationId xmlns:a16="http://schemas.microsoft.com/office/drawing/2014/main" id="{7D702070-AC99-4362-BEB4-378C9AA01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WordArt 6" descr="Large checker board">
            <a:extLst>
              <a:ext uri="{FF2B5EF4-FFF2-40B4-BE49-F238E27FC236}">
                <a16:creationId xmlns:a16="http://schemas.microsoft.com/office/drawing/2014/main" id="{C7B4C0E6-8A76-4087-9BAC-BAA1B8DA5C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3505200"/>
            <a:ext cx="5486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pattFill prst="lgCheck">
                  <a:fgClr>
                    <a:srgbClr val="9933FF"/>
                  </a:fgClr>
                  <a:bgClr>
                    <a:srgbClr val="0000FF"/>
                  </a:bgClr>
                </a:patt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077" name="WordArt 8">
            <a:extLst>
              <a:ext uri="{FF2B5EF4-FFF2-40B4-BE49-F238E27FC236}">
                <a16:creationId xmlns:a16="http://schemas.microsoft.com/office/drawing/2014/main" id="{570F98CF-E5BC-4EC5-895B-6F5053C5BAD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67401" y="1066800"/>
            <a:ext cx="43910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i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>
            <a:extLst>
              <a:ext uri="{FF2B5EF4-FFF2-40B4-BE49-F238E27FC236}">
                <a16:creationId xmlns:a16="http://schemas.microsoft.com/office/drawing/2014/main" id="{D140372B-D988-4CC0-BD1F-DE4AC673DD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3C81B749-C746-42FE-9260-F0A455CDF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0" name="Text Box 28">
            <a:extLst>
              <a:ext uri="{FF2B5EF4-FFF2-40B4-BE49-F238E27FC236}">
                <a16:creationId xmlns:a16="http://schemas.microsoft.com/office/drawing/2014/main" id="{5D595943-A905-418C-BC38-6B4007355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1" name="Text Box 30">
            <a:extLst>
              <a:ext uri="{FF2B5EF4-FFF2-40B4-BE49-F238E27FC236}">
                <a16:creationId xmlns:a16="http://schemas.microsoft.com/office/drawing/2014/main" id="{08A9EC12-E32F-4FA1-9AD8-574776C70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2" name="Text Box 105">
            <a:extLst>
              <a:ext uri="{FF2B5EF4-FFF2-40B4-BE49-F238E27FC236}">
                <a16:creationId xmlns:a16="http://schemas.microsoft.com/office/drawing/2014/main" id="{C3671331-E0A8-4BA3-BBF9-219216684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44138" name="WordArt 106">
            <a:extLst>
              <a:ext uri="{FF2B5EF4-FFF2-40B4-BE49-F238E27FC236}">
                <a16:creationId xmlns:a16="http://schemas.microsoft.com/office/drawing/2014/main" id="{E9FC9704-09C4-43CF-A5C1-EBE71DF1D63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828800"/>
            <a:ext cx="40862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4139" name="Text Box 107">
            <a:extLst>
              <a:ext uri="{FF2B5EF4-FFF2-40B4-BE49-F238E27FC236}">
                <a16:creationId xmlns:a16="http://schemas.microsoft.com/office/drawing/2014/main" id="{41231A4A-2110-4793-850B-D9E6F4D4A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276601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nối tiếp các bảng chia đã học.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>
            <a:extLst>
              <a:ext uri="{FF2B5EF4-FFF2-40B4-BE49-F238E27FC236}">
                <a16:creationId xmlns:a16="http://schemas.microsoft.com/office/drawing/2014/main" id="{00C7597E-276F-45DE-B4BF-8F1F4BF36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5123" name="Text Box 79">
            <a:extLst>
              <a:ext uri="{FF2B5EF4-FFF2-40B4-BE49-F238E27FC236}">
                <a16:creationId xmlns:a16="http://schemas.microsoft.com/office/drawing/2014/main" id="{D95883C9-4E18-4285-A23F-19314BF89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7664" name="Text Box 80">
            <a:extLst>
              <a:ext uri="{FF2B5EF4-FFF2-40B4-BE49-F238E27FC236}">
                <a16:creationId xmlns:a16="http://schemas.microsoft.com/office/drawing/2014/main" id="{AE375988-45B7-4E40-9C72-303A22FEA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10: Luyện tập</a:t>
            </a:r>
          </a:p>
        </p:txBody>
      </p:sp>
      <p:sp>
        <p:nvSpPr>
          <p:cNvPr id="67665" name="Text Box 81">
            <a:extLst>
              <a:ext uri="{FF2B5EF4-FFF2-40B4-BE49-F238E27FC236}">
                <a16:creationId xmlns:a16="http://schemas.microsoft.com/office/drawing/2014/main" id="{8DD780BF-58FC-43F7-812F-D33E0AE91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1"/>
            <a:ext cx="20574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Tính: </a:t>
            </a:r>
          </a:p>
        </p:txBody>
      </p:sp>
      <p:sp>
        <p:nvSpPr>
          <p:cNvPr id="67671" name="Text Box 87">
            <a:extLst>
              <a:ext uri="{FF2B5EF4-FFF2-40B4-BE49-F238E27FC236}">
                <a16:creationId xmlns:a16="http://schemas.microsoft.com/office/drawing/2014/main" id="{91599D96-2575-47E5-9C77-E3CFAA564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20" y="2150391"/>
            <a:ext cx="43053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5 x3 + 132</a:t>
            </a:r>
          </a:p>
        </p:txBody>
      </p:sp>
      <p:sp>
        <p:nvSpPr>
          <p:cNvPr id="67672" name="Text Box 88">
            <a:extLst>
              <a:ext uri="{FF2B5EF4-FFF2-40B4-BE49-F238E27FC236}">
                <a16:creationId xmlns:a16="http://schemas.microsoft.com/office/drawing/2014/main" id="{7AEB9C9A-7BCE-4252-86C4-F746DDC88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281" y="2166971"/>
            <a:ext cx="4305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    + 132</a:t>
            </a:r>
          </a:p>
        </p:txBody>
      </p:sp>
      <p:sp>
        <p:nvSpPr>
          <p:cNvPr id="67673" name="Text Box 89">
            <a:extLst>
              <a:ext uri="{FF2B5EF4-FFF2-40B4-BE49-F238E27FC236}">
                <a16:creationId xmlns:a16="http://schemas.microsoft.com/office/drawing/2014/main" id="{657A599E-A9EE-4273-ABE8-BEAAAB47B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281" y="2735166"/>
            <a:ext cx="2438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</a:t>
            </a:r>
            <a:r>
              <a:rPr lang="en-US" altLang="en-US" sz="36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</a:p>
        </p:txBody>
      </p:sp>
      <p:sp>
        <p:nvSpPr>
          <p:cNvPr id="67674" name="Text Box 90">
            <a:extLst>
              <a:ext uri="{FF2B5EF4-FFF2-40B4-BE49-F238E27FC236}">
                <a16:creationId xmlns:a16="http://schemas.microsoft.com/office/drawing/2014/main" id="{646EAFDC-3F45-4B26-9203-6F77E05B9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2506" y="3739753"/>
            <a:ext cx="50731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8 + 106</a:t>
            </a:r>
          </a:p>
        </p:txBody>
      </p:sp>
      <p:sp>
        <p:nvSpPr>
          <p:cNvPr id="67675" name="Text Box 91">
            <a:extLst>
              <a:ext uri="{FF2B5EF4-FFF2-40B4-BE49-F238E27FC236}">
                <a16:creationId xmlns:a16="http://schemas.microsoft.com/office/drawing/2014/main" id="{143E3027-0878-4E18-8A71-594D78BC5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2506" y="4374923"/>
            <a:ext cx="41558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en-US" sz="36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</a:p>
        </p:txBody>
      </p:sp>
      <p:sp>
        <p:nvSpPr>
          <p:cNvPr id="67676" name="Text Box 92">
            <a:extLst>
              <a:ext uri="{FF2B5EF4-FFF2-40B4-BE49-F238E27FC236}">
                <a16:creationId xmlns:a16="http://schemas.microsoft.com/office/drawing/2014/main" id="{E21523F8-6F29-4456-AAD0-D34A68CD8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2088099"/>
            <a:ext cx="1828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60 : 2</a:t>
            </a:r>
          </a:p>
        </p:txBody>
      </p:sp>
      <p:sp>
        <p:nvSpPr>
          <p:cNvPr id="67677" name="Text Box 93">
            <a:extLst>
              <a:ext uri="{FF2B5EF4-FFF2-40B4-BE49-F238E27FC236}">
                <a16:creationId xmlns:a16="http://schemas.microsoft.com/office/drawing/2014/main" id="{461E23AE-74F3-4CF0-ABBF-2DCCEAF77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5946" y="2682360"/>
            <a:ext cx="2133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  </a:t>
            </a:r>
            <a:r>
              <a:rPr lang="en-US" altLang="en-US" sz="36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066E0C-C9AE-40CB-9E56-997D37EA27E5}"/>
              </a:ext>
            </a:extLst>
          </p:cNvPr>
          <p:cNvSpPr txBox="1"/>
          <p:nvPr/>
        </p:nvSpPr>
        <p:spPr>
          <a:xfrm>
            <a:off x="213946" y="3739753"/>
            <a:ext cx="26201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b)32 : 4 + 106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5790D9-7B35-4DAB-9E3F-9D97633C5181}"/>
              </a:ext>
            </a:extLst>
          </p:cNvPr>
          <p:cNvSpPr txBox="1"/>
          <p:nvPr/>
        </p:nvSpPr>
        <p:spPr>
          <a:xfrm>
            <a:off x="6321668" y="2093842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20 x 3 :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64" grpId="0"/>
      <p:bldP spid="67665" grpId="0" animBg="1"/>
      <p:bldP spid="67671" grpId="0"/>
      <p:bldP spid="67672" grpId="0"/>
      <p:bldP spid="67673" grpId="0"/>
      <p:bldP spid="67674" grpId="0"/>
      <p:bldP spid="67675" grpId="0"/>
      <p:bldP spid="67676" grpId="0"/>
      <p:bldP spid="676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>
            <a:extLst>
              <a:ext uri="{FF2B5EF4-FFF2-40B4-BE49-F238E27FC236}">
                <a16:creationId xmlns:a16="http://schemas.microsoft.com/office/drawing/2014/main" id="{E52DDF51-5944-448E-BE42-F47CD61590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grpSp>
        <p:nvGrpSpPr>
          <p:cNvPr id="2" name="Group 48">
            <a:extLst>
              <a:ext uri="{FF2B5EF4-FFF2-40B4-BE49-F238E27FC236}">
                <a16:creationId xmlns:a16="http://schemas.microsoft.com/office/drawing/2014/main" id="{5309407D-9D30-4580-AEF8-C21D79993C5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438400"/>
            <a:ext cx="4572000" cy="4191000"/>
            <a:chOff x="0" y="1296"/>
            <a:chExt cx="2880" cy="2880"/>
          </a:xfrm>
        </p:grpSpPr>
        <p:sp>
          <p:nvSpPr>
            <p:cNvPr id="6171" name="AutoShape 46">
              <a:extLst>
                <a:ext uri="{FF2B5EF4-FFF2-40B4-BE49-F238E27FC236}">
                  <a16:creationId xmlns:a16="http://schemas.microsoft.com/office/drawing/2014/main" id="{41A75852-5A16-45BC-B048-04F6D6E47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296"/>
              <a:ext cx="2880" cy="2880"/>
            </a:xfrm>
            <a:prstGeom prst="flowChartAlternateProcess">
              <a:avLst/>
            </a:prstGeom>
            <a:solidFill>
              <a:srgbClr val="F5CBE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79999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pic>
          <p:nvPicPr>
            <p:cNvPr id="6172" name="Picture 15" descr="con vit">
              <a:extLst>
                <a:ext uri="{FF2B5EF4-FFF2-40B4-BE49-F238E27FC236}">
                  <a16:creationId xmlns:a16="http://schemas.microsoft.com/office/drawing/2014/main" id="{B84C8E9E-E6C7-4021-948B-361BF2EC0F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16" descr="con vit">
              <a:extLst>
                <a:ext uri="{FF2B5EF4-FFF2-40B4-BE49-F238E27FC236}">
                  <a16:creationId xmlns:a16="http://schemas.microsoft.com/office/drawing/2014/main" id="{CE07FF3B-D964-473C-B0D8-A72ED1AC5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17" descr="con vit">
              <a:extLst>
                <a:ext uri="{FF2B5EF4-FFF2-40B4-BE49-F238E27FC236}">
                  <a16:creationId xmlns:a16="http://schemas.microsoft.com/office/drawing/2014/main" id="{1E67140D-8DB4-406E-813F-425281C447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5" name="Picture 18" descr="con vit">
              <a:extLst>
                <a:ext uri="{FF2B5EF4-FFF2-40B4-BE49-F238E27FC236}">
                  <a16:creationId xmlns:a16="http://schemas.microsoft.com/office/drawing/2014/main" id="{0B234EDB-76A8-4B84-8738-305F2A1201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6" name="Picture 19" descr="con vit">
              <a:extLst>
                <a:ext uri="{FF2B5EF4-FFF2-40B4-BE49-F238E27FC236}">
                  <a16:creationId xmlns:a16="http://schemas.microsoft.com/office/drawing/2014/main" id="{11748C76-49B6-4E5E-B01D-71F41CCB89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7" name="Picture 20" descr="con vit">
              <a:extLst>
                <a:ext uri="{FF2B5EF4-FFF2-40B4-BE49-F238E27FC236}">
                  <a16:creationId xmlns:a16="http://schemas.microsoft.com/office/drawing/2014/main" id="{3E72DE1B-D295-4517-ACA6-7D4F4F7CB3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8" name="Picture 21" descr="con vit">
              <a:extLst>
                <a:ext uri="{FF2B5EF4-FFF2-40B4-BE49-F238E27FC236}">
                  <a16:creationId xmlns:a16="http://schemas.microsoft.com/office/drawing/2014/main" id="{55851FB5-6D5F-4D73-8C12-40C5C7B817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9" name="Picture 22" descr="con vit">
              <a:extLst>
                <a:ext uri="{FF2B5EF4-FFF2-40B4-BE49-F238E27FC236}">
                  <a16:creationId xmlns:a16="http://schemas.microsoft.com/office/drawing/2014/main" id="{80FC8EC7-082F-452D-9C7C-8FEEBCE330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824"/>
              <a:ext cx="76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0" name="Picture 23" descr="con vit">
              <a:extLst>
                <a:ext uri="{FF2B5EF4-FFF2-40B4-BE49-F238E27FC236}">
                  <a16:creationId xmlns:a16="http://schemas.microsoft.com/office/drawing/2014/main" id="{6A6F6D1B-ADDE-4E83-BC60-006310F3C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4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1" name="Picture 24" descr="con vit">
              <a:extLst>
                <a:ext uri="{FF2B5EF4-FFF2-40B4-BE49-F238E27FC236}">
                  <a16:creationId xmlns:a16="http://schemas.microsoft.com/office/drawing/2014/main" id="{96ADADAF-CCCF-464E-8EE8-6D87847E42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2" name="Picture 25" descr="con vit">
              <a:extLst>
                <a:ext uri="{FF2B5EF4-FFF2-40B4-BE49-F238E27FC236}">
                  <a16:creationId xmlns:a16="http://schemas.microsoft.com/office/drawing/2014/main" id="{1D68ED71-2D55-4C21-BCC0-9DB576460A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83" name="Picture 26" descr="con vit">
              <a:extLst>
                <a:ext uri="{FF2B5EF4-FFF2-40B4-BE49-F238E27FC236}">
                  <a16:creationId xmlns:a16="http://schemas.microsoft.com/office/drawing/2014/main" id="{DAE5F8E8-777C-4967-889B-F721468140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59" name="Text Box 39">
              <a:extLst>
                <a:ext uri="{FF2B5EF4-FFF2-40B4-BE49-F238E27FC236}">
                  <a16:creationId xmlns:a16="http://schemas.microsoft.com/office/drawing/2014/main" id="{4F52CB79-CC26-4DF4-A6D5-B7B7940672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392"/>
              <a:ext cx="624" cy="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A</a:t>
              </a:r>
            </a:p>
          </p:txBody>
        </p:sp>
        <p:sp>
          <p:nvSpPr>
            <p:cNvPr id="6185" name="AutoShape 42">
              <a:extLst>
                <a:ext uri="{FF2B5EF4-FFF2-40B4-BE49-F238E27FC236}">
                  <a16:creationId xmlns:a16="http://schemas.microsoft.com/office/drawing/2014/main" id="{8AF20DB1-7186-418A-8515-867095C16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" y="1680"/>
              <a:ext cx="720" cy="2352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CC"/>
              </a:solidFill>
              <a:round/>
              <a:headEnd/>
              <a:tailEnd/>
            </a:ln>
            <a:effectLst>
              <a:outerShdw dist="53882" dir="2700000" algn="ctr" rotWithShape="0">
                <a:srgbClr val="C0C0C0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</p:grpSp>
      <p:grpSp>
        <p:nvGrpSpPr>
          <p:cNvPr id="3" name="Group 49">
            <a:extLst>
              <a:ext uri="{FF2B5EF4-FFF2-40B4-BE49-F238E27FC236}">
                <a16:creationId xmlns:a16="http://schemas.microsoft.com/office/drawing/2014/main" id="{B59595B2-01F8-4ECA-8473-DEA5CCE52402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362200"/>
            <a:ext cx="4495800" cy="4191000"/>
            <a:chOff x="2928" y="1248"/>
            <a:chExt cx="2832" cy="2880"/>
          </a:xfrm>
        </p:grpSpPr>
        <p:sp>
          <p:nvSpPr>
            <p:cNvPr id="6156" name="AutoShape 47">
              <a:extLst>
                <a:ext uri="{FF2B5EF4-FFF2-40B4-BE49-F238E27FC236}">
                  <a16:creationId xmlns:a16="http://schemas.microsoft.com/office/drawing/2014/main" id="{240F61C4-2610-4036-9153-B35AF69B9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296"/>
              <a:ext cx="2832" cy="2832"/>
            </a:xfrm>
            <a:prstGeom prst="flowChartAlternateProcess">
              <a:avLst/>
            </a:prstGeom>
            <a:solidFill>
              <a:srgbClr val="FFCCFF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79999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pic>
          <p:nvPicPr>
            <p:cNvPr id="6157" name="Picture 27" descr="con vit">
              <a:extLst>
                <a:ext uri="{FF2B5EF4-FFF2-40B4-BE49-F238E27FC236}">
                  <a16:creationId xmlns:a16="http://schemas.microsoft.com/office/drawing/2014/main" id="{FA72BA5A-E6AA-44B8-BCC2-6684BC712C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8" name="Picture 28" descr="con vit">
              <a:extLst>
                <a:ext uri="{FF2B5EF4-FFF2-40B4-BE49-F238E27FC236}">
                  <a16:creationId xmlns:a16="http://schemas.microsoft.com/office/drawing/2014/main" id="{10E76D2A-5125-4366-B26D-A466227151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230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9" name="Picture 29" descr="con vit">
              <a:extLst>
                <a:ext uri="{FF2B5EF4-FFF2-40B4-BE49-F238E27FC236}">
                  <a16:creationId xmlns:a16="http://schemas.microsoft.com/office/drawing/2014/main" id="{9C6ACB53-4F1C-4919-A0FB-971E5E8B8D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30" descr="con vit">
              <a:extLst>
                <a:ext uri="{FF2B5EF4-FFF2-40B4-BE49-F238E27FC236}">
                  <a16:creationId xmlns:a16="http://schemas.microsoft.com/office/drawing/2014/main" id="{AAA0A34E-B0E2-4F31-860A-7D72159F35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1" name="Picture 31" descr="con vit">
              <a:extLst>
                <a:ext uri="{FF2B5EF4-FFF2-40B4-BE49-F238E27FC236}">
                  <a16:creationId xmlns:a16="http://schemas.microsoft.com/office/drawing/2014/main" id="{510AD909-AFF6-4807-BC4B-27EE8620D0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32" descr="con vit">
              <a:extLst>
                <a:ext uri="{FF2B5EF4-FFF2-40B4-BE49-F238E27FC236}">
                  <a16:creationId xmlns:a16="http://schemas.microsoft.com/office/drawing/2014/main" id="{A9296206-52A5-4B58-AA19-550B800BFD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3" name="Picture 33" descr="con vit">
              <a:extLst>
                <a:ext uri="{FF2B5EF4-FFF2-40B4-BE49-F238E27FC236}">
                  <a16:creationId xmlns:a16="http://schemas.microsoft.com/office/drawing/2014/main" id="{BE7E0EAD-0756-430F-9E15-3D9D35C2E3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4" name="Picture 34" descr="con vit">
              <a:extLst>
                <a:ext uri="{FF2B5EF4-FFF2-40B4-BE49-F238E27FC236}">
                  <a16:creationId xmlns:a16="http://schemas.microsoft.com/office/drawing/2014/main" id="{5CE7DABF-C67D-48DD-9FB9-189C6E46D7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5" name="Picture 35" descr="con vit">
              <a:extLst>
                <a:ext uri="{FF2B5EF4-FFF2-40B4-BE49-F238E27FC236}">
                  <a16:creationId xmlns:a16="http://schemas.microsoft.com/office/drawing/2014/main" id="{42367B2B-1A70-4FA6-A19C-7CA61CF3E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6" name="Picture 36" descr="con vit">
              <a:extLst>
                <a:ext uri="{FF2B5EF4-FFF2-40B4-BE49-F238E27FC236}">
                  <a16:creationId xmlns:a16="http://schemas.microsoft.com/office/drawing/2014/main" id="{DE5D531F-9527-41CD-8FB9-50728B5ED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7" name="Picture 37" descr="con vit">
              <a:extLst>
                <a:ext uri="{FF2B5EF4-FFF2-40B4-BE49-F238E27FC236}">
                  <a16:creationId xmlns:a16="http://schemas.microsoft.com/office/drawing/2014/main" id="{E7333DBB-D861-4BD7-897C-787B20BE4E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8" name="Picture 38" descr="con vit">
              <a:extLst>
                <a:ext uri="{FF2B5EF4-FFF2-40B4-BE49-F238E27FC236}">
                  <a16:creationId xmlns:a16="http://schemas.microsoft.com/office/drawing/2014/main" id="{DD72064A-1FD5-46F9-A9B3-6C600F0213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0" name="Text Box 40">
              <a:extLst>
                <a:ext uri="{FF2B5EF4-FFF2-40B4-BE49-F238E27FC236}">
                  <a16:creationId xmlns:a16="http://schemas.microsoft.com/office/drawing/2014/main" id="{733D12F6-6DC1-4281-BDC1-BDB2ADE50D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1248"/>
              <a:ext cx="624" cy="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B</a:t>
              </a:r>
            </a:p>
          </p:txBody>
        </p:sp>
        <p:sp>
          <p:nvSpPr>
            <p:cNvPr id="6170" name="AutoShape 43">
              <a:extLst>
                <a:ext uri="{FF2B5EF4-FFF2-40B4-BE49-F238E27FC236}">
                  <a16:creationId xmlns:a16="http://schemas.microsoft.com/office/drawing/2014/main" id="{4144C838-12F8-461E-9F18-122E0E2CD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1680"/>
              <a:ext cx="2688" cy="672"/>
            </a:xfrm>
            <a:prstGeom prst="flowChartAlternateProcess">
              <a:avLst/>
            </a:prstGeom>
            <a:noFill/>
            <a:ln w="38100" algn="ctr">
              <a:solidFill>
                <a:srgbClr val="0000CC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</p:grpSp>
      <p:sp>
        <p:nvSpPr>
          <p:cNvPr id="6149" name="Text Box 37">
            <a:extLst>
              <a:ext uri="{FF2B5EF4-FFF2-40B4-BE49-F238E27FC236}">
                <a16:creationId xmlns:a16="http://schemas.microsoft.com/office/drawing/2014/main" id="{94DCB555-91C3-432A-859C-F71B5F529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150" name="Text Box 38">
            <a:extLst>
              <a:ext uri="{FF2B5EF4-FFF2-40B4-BE49-F238E27FC236}">
                <a16:creationId xmlns:a16="http://schemas.microsoft.com/office/drawing/2014/main" id="{A2AFE2E6-0D4F-4601-9540-CF325371D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9" name="Text Box 39">
            <a:extLst>
              <a:ext uri="{FF2B5EF4-FFF2-40B4-BE49-F238E27FC236}">
                <a16:creationId xmlns:a16="http://schemas.microsoft.com/office/drawing/2014/main" id="{8EA84125-4384-4E27-B72C-5485E7534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41462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2B166E"/>
                </a:solidFill>
                <a:latin typeface="VNI-Times" pitchFamily="2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khoang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CC00CC"/>
                </a:solidFill>
                <a:latin typeface="VNI-Times" pitchFamily="2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2B166E"/>
              </a:solidFill>
              <a:latin typeface="VNI-Times" pitchFamily="2" charset="0"/>
              <a:cs typeface="Times New Roman" pitchFamily="18" charset="0"/>
            </a:endParaRPr>
          </a:p>
        </p:txBody>
      </p:sp>
      <p:sp>
        <p:nvSpPr>
          <p:cNvPr id="81962" name="Line 42">
            <a:extLst>
              <a:ext uri="{FF2B5EF4-FFF2-40B4-BE49-F238E27FC236}">
                <a16:creationId xmlns:a16="http://schemas.microsoft.com/office/drawing/2014/main" id="{85777E20-4647-44B1-99D5-07994285C5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1978" y="1986817"/>
            <a:ext cx="253512" cy="30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81963" name="Text Box 43">
            <a:extLst>
              <a:ext uri="{FF2B5EF4-FFF2-40B4-BE49-F238E27FC236}">
                <a16:creationId xmlns:a16="http://schemas.microsoft.com/office/drawing/2014/main" id="{C0CD67DC-6424-49A6-A0B5-6EA10E87D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778" y="1981200"/>
            <a:ext cx="31505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D60093"/>
                </a:solidFill>
              </a:rPr>
              <a:t>4</a:t>
            </a:r>
          </a:p>
        </p:txBody>
      </p:sp>
      <p:sp>
        <p:nvSpPr>
          <p:cNvPr id="81964" name="Oval 44">
            <a:extLst>
              <a:ext uri="{FF2B5EF4-FFF2-40B4-BE49-F238E27FC236}">
                <a16:creationId xmlns:a16="http://schemas.microsoft.com/office/drawing/2014/main" id="{294970CC-58FF-4982-A3ED-9988C0A55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14600"/>
            <a:ext cx="6858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81965" name="Text Box 45">
            <a:extLst>
              <a:ext uri="{FF2B5EF4-FFF2-40B4-BE49-F238E27FC236}">
                <a16:creationId xmlns:a16="http://schemas.microsoft.com/office/drawing/2014/main" id="{7D3D06D7-3222-4FA9-A98E-2C816BBC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514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9" grpId="0"/>
      <p:bldP spid="81963" grpId="0"/>
      <p:bldP spid="81964" grpId="0" animBg="1"/>
      <p:bldP spid="819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>
            <a:extLst>
              <a:ext uri="{FF2B5EF4-FFF2-40B4-BE49-F238E27FC236}">
                <a16:creationId xmlns:a16="http://schemas.microsoft.com/office/drawing/2014/main" id="{E14481D3-C042-4D83-9475-F4DBE53EC5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4544" name="Text Box 32">
            <a:extLst>
              <a:ext uri="{FF2B5EF4-FFF2-40B4-BE49-F238E27FC236}">
                <a16:creationId xmlns:a16="http://schemas.microsoft.com/office/drawing/2014/main" id="{2A3B72B8-D56C-48A7-BE44-698509544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Mỗi bàn có 2 học sinh. Hỏi 4 bàn như vậy có bao nhiêu học sinh?</a:t>
            </a:r>
          </a:p>
        </p:txBody>
      </p:sp>
      <p:sp>
        <p:nvSpPr>
          <p:cNvPr id="64546" name="Text Box 34">
            <a:extLst>
              <a:ext uri="{FF2B5EF4-FFF2-40B4-BE49-F238E27FC236}">
                <a16:creationId xmlns:a16="http://schemas.microsoft.com/office/drawing/2014/main" id="{494A4111-8FC5-413E-9925-9135ABFC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bàn: 2 học sinh</a:t>
            </a: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692A2363-B881-4F56-A0BF-D3EAFB225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7338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bàn : … học sinh?</a:t>
            </a:r>
          </a:p>
        </p:txBody>
      </p:sp>
      <p:sp>
        <p:nvSpPr>
          <p:cNvPr id="64549" name="Text Box 37">
            <a:extLst>
              <a:ext uri="{FF2B5EF4-FFF2-40B4-BE49-F238E27FC236}">
                <a16:creationId xmlns:a16="http://schemas.microsoft.com/office/drawing/2014/main" id="{0157FF15-093F-42FC-AF8E-2FC9B863E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2672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64550" name="Text Box 38">
            <a:extLst>
              <a:ext uri="{FF2B5EF4-FFF2-40B4-BE49-F238E27FC236}">
                <a16:creationId xmlns:a16="http://schemas.microsoft.com/office/drawing/2014/main" id="{F34F8EC7-9626-4D9E-A85B-50E9A7D5D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800601"/>
            <a:ext cx="6248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bàn có số học sinh  là:</a:t>
            </a:r>
          </a:p>
        </p:txBody>
      </p:sp>
      <p:sp>
        <p:nvSpPr>
          <p:cNvPr id="64551" name="Text Box 39">
            <a:extLst>
              <a:ext uri="{FF2B5EF4-FFF2-40B4-BE49-F238E27FC236}">
                <a16:creationId xmlns:a16="http://schemas.microsoft.com/office/drawing/2014/main" id="{9188D850-DE38-400D-B5C4-E8AD377BB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4 = 8 (học sinh)</a:t>
            </a:r>
          </a:p>
        </p:txBody>
      </p:sp>
      <p:sp>
        <p:nvSpPr>
          <p:cNvPr id="64552" name="Text Box 40">
            <a:extLst>
              <a:ext uri="{FF2B5EF4-FFF2-40B4-BE49-F238E27FC236}">
                <a16:creationId xmlns:a16="http://schemas.microsoft.com/office/drawing/2014/main" id="{5D32E476-C544-4280-9E41-283CA9C2C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60198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Đáp số: 8 học sinh.</a:t>
            </a:r>
          </a:p>
        </p:txBody>
      </p:sp>
      <p:sp>
        <p:nvSpPr>
          <p:cNvPr id="7178" name="Text Box 42">
            <a:extLst>
              <a:ext uri="{FF2B5EF4-FFF2-40B4-BE49-F238E27FC236}">
                <a16:creationId xmlns:a16="http://schemas.microsoft.com/office/drawing/2014/main" id="{DCFEB4CF-CFA3-4AD6-8D97-55CAE90A0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7179" name="Text Box 43">
            <a:extLst>
              <a:ext uri="{FF2B5EF4-FFF2-40B4-BE49-F238E27FC236}">
                <a16:creationId xmlns:a16="http://schemas.microsoft.com/office/drawing/2014/main" id="{FC6B0099-FC47-4B6B-8A4C-BF9B3047E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 : Luyện tập</a:t>
            </a:r>
          </a:p>
        </p:txBody>
      </p:sp>
      <p:sp>
        <p:nvSpPr>
          <p:cNvPr id="64557" name="Text Box 45">
            <a:extLst>
              <a:ext uri="{FF2B5EF4-FFF2-40B4-BE49-F238E27FC236}">
                <a16:creationId xmlns:a16="http://schemas.microsoft.com/office/drawing/2014/main" id="{D7BE24C8-9584-4CE9-9103-E7C13EC1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667001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4" grpId="0"/>
      <p:bldP spid="64546" grpId="0"/>
      <p:bldP spid="64547" grpId="0"/>
      <p:bldP spid="64549" grpId="0"/>
      <p:bldP spid="64550" grpId="0"/>
      <p:bldP spid="64551" grpId="0"/>
      <p:bldP spid="64552" grpId="0"/>
      <p:bldP spid="645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>
            <a:extLst>
              <a:ext uri="{FF2B5EF4-FFF2-40B4-BE49-F238E27FC236}">
                <a16:creationId xmlns:a16="http://schemas.microsoft.com/office/drawing/2014/main" id="{6A86F2AC-EBE3-40F4-B54C-01D1F70D57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8195" name="Picture 2" descr="roseb014">
            <a:extLst>
              <a:ext uri="{FF2B5EF4-FFF2-40B4-BE49-F238E27FC236}">
                <a16:creationId xmlns:a16="http://schemas.microsoft.com/office/drawing/2014/main" id="{08352BB1-CA7D-42B8-BF6C-8DF38B697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WordArt 7">
            <a:extLst>
              <a:ext uri="{FF2B5EF4-FFF2-40B4-BE49-F238E27FC236}">
                <a16:creationId xmlns:a16="http://schemas.microsoft.com/office/drawing/2014/main" id="{404BAFD5-8E5B-45EB-AC51-8397144D300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609600"/>
            <a:ext cx="7467600" cy="4343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i="1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199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VNI-Times</vt:lpstr>
      <vt:lpstr>Wingdings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2</cp:revision>
  <dcterms:created xsi:type="dcterms:W3CDTF">2020-10-17T11:59:46Z</dcterms:created>
  <dcterms:modified xsi:type="dcterms:W3CDTF">2020-10-17T12:08:20Z</dcterms:modified>
</cp:coreProperties>
</file>