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2" r:id="rId3"/>
    <p:sldId id="263" r:id="rId4"/>
    <p:sldId id="264" r:id="rId5"/>
    <p:sldId id="265" r:id="rId6"/>
    <p:sldId id="272" r:id="rId7"/>
    <p:sldId id="273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8B41B-398C-4721-8219-339262BC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625B-6823-4F8A-81FE-73DB00CD42CB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CC8ED-149A-4CBB-8EBD-4CB5B48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BF5A-6FA6-44AE-85F1-67779366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51741-96EF-4740-B435-F56477352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818889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FA0F-4716-47AB-B477-FF1E1D47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43D8-77CC-4322-B739-2A5F1B4911C3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DBCB-588F-47AD-9BE7-C97620AC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669C-F6F2-4BE8-A6B4-995F2A85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D2B0-71FE-4461-9B48-83AE6B7CA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017308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A7C8-62C7-4637-BFDA-4E0763D1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1977-5573-40D3-A818-984F14D383F3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2D17-208F-4DB4-9401-35611A66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6CEF-6BFC-4083-B133-99FD8FBF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A1E0-03D3-4DFA-8BBE-353862C6A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170301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A5A9F-1A82-444B-9E71-7D835FBFA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8A9997-F6E3-4619-96EF-28F33D667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E54D2C-2EB8-4530-AE3A-CABE114C2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14D5-86E5-448D-BC7A-EC95F135C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FF055-E0B9-4897-92CA-32EB74D1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B02C-3DC1-41AB-B307-BAFC8F7ADC4C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D041-834D-4745-80E8-009101CD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9EFF-B7AC-4EC5-A9F9-0715C73F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7D5C-8553-4B08-9653-6BDF23089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711297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1808F-E6ED-496F-9C47-056E7BAA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AA7F-59B8-443E-9FC7-9CC1FAF9A1CE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98EBA-92A8-4C8B-B4EB-364CCE8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8551D-C7C8-4CE2-9DFE-2C6DEC04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E0E57-BDAA-4101-B1C3-B9BFA336F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913876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F381BE-BAF8-462D-ACF6-AFEA0021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7CF0-D1F7-4A76-BD3C-1B0D33899EBF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34CF56-7566-4C9B-B122-1C2AA2C6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CD6E5-F35D-4005-875F-0ED82335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4A074-2306-491F-AF07-A6A0A57F1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12832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D2C9CF-17E5-4E9F-9678-AEE67368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9DE4-06FD-4B1E-BD2D-8361259F2A7B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84919-132D-4893-8966-81B12B6F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F758CE-946F-427C-BA8F-A0651657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383E1-7CCD-4E49-B469-562222188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61512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57A8F9-9A58-45F1-945E-431D6D15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58D7-4E45-41EE-BDA0-F7466B160F57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4259C1-3469-4665-A386-7343AAA2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C28C9E-59A8-4477-9594-0C740A0E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23B52-8AC4-40C4-A208-C14ED0EDD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32613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60BD6F-97E5-41B8-BD0A-F5A29EF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3778-1D70-465E-97EB-EAEB8C7EB232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E77B1-CCCE-409C-8898-63D6F3B0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854F37-21A6-4201-B24D-AF2E43F4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1D20-EF3C-418B-98E2-1A6416689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29339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377167-7634-4D51-A269-9A82B3C9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D71C-C5A8-488B-9978-8738B72D7771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E09B-415C-4815-9240-A46D5B7D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288355-DDA7-4B8A-AFED-ECFC45DB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A3BAA-3FFA-4A7D-BF52-7C757E851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905541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5883C1-1199-4E99-B609-877D527E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C14F-2E97-4C93-9436-DAC695410DBD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6C302C-4580-48C4-887D-274AD81C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3E04BF-7039-42F7-8E51-6339A880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464AA-8AAA-4A6A-9E7B-AD9748540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332652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4D09D3-590C-4D2C-8217-2B87423D08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75673E-5CBA-467B-A5DE-5D4D826C71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8FD4-506B-4D9D-A2B0-F8DD2D7EB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5596025-D17C-41B7-920F-6C5A53B1082C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A51D-7320-4B17-B9CC-30B9A576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BE406-66BA-4450-A901-AB719C08F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CB9B50-11DB-48F1-B496-151E6F615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7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37016">
            <a:extLst>
              <a:ext uri="{FF2B5EF4-FFF2-40B4-BE49-F238E27FC236}">
                <a16:creationId xmlns:a16="http://schemas.microsoft.com/office/drawing/2014/main" id="{10EAF838-B42C-4DB5-8A31-86DC5D30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4">
            <a:extLst>
              <a:ext uri="{FF2B5EF4-FFF2-40B4-BE49-F238E27FC236}">
                <a16:creationId xmlns:a16="http://schemas.microsoft.com/office/drawing/2014/main" id="{6D976531-D537-42E0-9619-08400B5E34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1752600"/>
            <a:ext cx="4953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3</a:t>
            </a:r>
          </a:p>
        </p:txBody>
      </p:sp>
      <p:sp>
        <p:nvSpPr>
          <p:cNvPr id="3076" name="WordArt 5">
            <a:extLst>
              <a:ext uri="{FF2B5EF4-FFF2-40B4-BE49-F238E27FC236}">
                <a16:creationId xmlns:a16="http://schemas.microsoft.com/office/drawing/2014/main" id="{4E65894E-59BE-4353-88B4-57852A0E40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3124200"/>
            <a:ext cx="55911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CHIA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9">
            <a:extLst>
              <a:ext uri="{FF2B5EF4-FFF2-40B4-BE49-F238E27FC236}">
                <a16:creationId xmlns:a16="http://schemas.microsoft.com/office/drawing/2014/main" id="{B46C3952-02D1-4A83-AA49-472A1072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ounded Rectangle 47">
            <a:extLst>
              <a:ext uri="{FF2B5EF4-FFF2-40B4-BE49-F238E27FC236}">
                <a16:creationId xmlns:a16="http://schemas.microsoft.com/office/drawing/2014/main" id="{5EF46159-F8C4-4BB1-9AE3-3D51C7BEB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9144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Text Box 31">
            <a:extLst>
              <a:ext uri="{FF2B5EF4-FFF2-40B4-BE49-F238E27FC236}">
                <a16:creationId xmlns:a16="http://schemas.microsoft.com/office/drawing/2014/main" id="{715E2ABD-5985-4658-B424-83D9A721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07" name="Rectangle 49">
            <a:extLst>
              <a:ext uri="{FF2B5EF4-FFF2-40B4-BE49-F238E27FC236}">
                <a16:creationId xmlns:a16="http://schemas.microsoft.com/office/drawing/2014/main" id="{A2D491F7-A9EB-40A4-A121-2BA51519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3733800"/>
            <a:ext cx="8943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a) 5 x 3 + 15                           b) 4  x  7 – 17                                                  </a:t>
            </a:r>
          </a:p>
        </p:txBody>
      </p:sp>
      <p:sp>
        <p:nvSpPr>
          <p:cNvPr id="4102" name="Text Box 70">
            <a:extLst>
              <a:ext uri="{FF2B5EF4-FFF2-40B4-BE49-F238E27FC236}">
                <a16:creationId xmlns:a16="http://schemas.microsoft.com/office/drawing/2014/main" id="{2BF2DEA0-AB5D-476F-B704-DD0042EC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0" y="3657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VNtimes New Roman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1">
                <a:solidFill>
                  <a:prstClr val="black"/>
                </a:solidFill>
                <a:latin typeface="VNtimes New Roman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>
                <a:solidFill>
                  <a:prstClr val="black"/>
                </a:solidFill>
                <a:latin typeface="VNtimes New Roman" pitchFamily="34" charset="0"/>
                <a:sym typeface="Symbol" panose="05050102010706020507" pitchFamily="18" charset="2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2" name="WordArt 16">
            <a:extLst>
              <a:ext uri="{FF2B5EF4-FFF2-40B4-BE49-F238E27FC236}">
                <a16:creationId xmlns:a16="http://schemas.microsoft.com/office/drawing/2014/main" id="{995109F3-CFF8-4E57-91DE-F7E1DF26A2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1" y="1905000"/>
            <a:ext cx="393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8F9171E2-45AE-4BFA-B817-46A99CC1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B164CECE-9A8A-477D-BA95-99B62C39B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6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   + 15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26004944-3FDD-430D-92E3-8F65CED47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244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30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FE744B15-F554-4DFF-A367-22AE3873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6" y="441166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24094615-8771-4310-B658-0D378B50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67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28      - 17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B2724B1E-5B31-4FC9-9C39-5E6C4DE4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006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9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4" grpId="0"/>
      <p:bldP spid="4115" grpId="0"/>
      <p:bldP spid="4118" grpId="0"/>
      <p:bldP spid="4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9">
            <a:extLst>
              <a:ext uri="{FF2B5EF4-FFF2-40B4-BE49-F238E27FC236}">
                <a16:creationId xmlns:a16="http://schemas.microsoft.com/office/drawing/2014/main" id="{91B541D7-F742-4852-A1D5-1C1C7C386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ounded Rectangle 47">
            <a:extLst>
              <a:ext uri="{FF2B5EF4-FFF2-40B4-BE49-F238E27FC236}">
                <a16:creationId xmlns:a16="http://schemas.microsoft.com/office/drawing/2014/main" id="{21FBE924-A331-497A-866C-827FEE9B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9144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71" name="Text Box 20">
            <a:extLst>
              <a:ext uri="{FF2B5EF4-FFF2-40B4-BE49-F238E27FC236}">
                <a16:creationId xmlns:a16="http://schemas.microsoft.com/office/drawing/2014/main" id="{50A7A771-B986-4C7D-8403-CAD170D8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1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1A0597"/>
                </a:solidFill>
                <a:latin typeface="Times New Roman" panose="02020603050405020304" pitchFamily="18" charset="0"/>
              </a:rPr>
              <a:t>Bài 1: </a:t>
            </a: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Tính nhẩm :</a:t>
            </a:r>
          </a:p>
        </p:txBody>
      </p:sp>
      <p:sp>
        <p:nvSpPr>
          <p:cNvPr id="5125" name="Text Box 31">
            <a:extLst>
              <a:ext uri="{FF2B5EF4-FFF2-40B4-BE49-F238E27FC236}">
                <a16:creationId xmlns:a16="http://schemas.microsoft.com/office/drawing/2014/main" id="{D691D4EF-FB7D-429C-8679-691D1CC7F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166" name="Text Box 46">
            <a:extLst>
              <a:ext uri="{FF2B5EF4-FFF2-40B4-BE49-F238E27FC236}">
                <a16:creationId xmlns:a16="http://schemas.microsoft.com/office/drawing/2014/main" id="{433FDB62-24B3-42E2-B843-750A5169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chia</a:t>
            </a:r>
          </a:p>
        </p:txBody>
      </p:sp>
      <p:sp>
        <p:nvSpPr>
          <p:cNvPr id="5167" name="Text Box 47">
            <a:extLst>
              <a:ext uri="{FF2B5EF4-FFF2-40B4-BE49-F238E27FC236}">
                <a16:creationId xmlns:a16="http://schemas.microsoft.com/office/drawing/2014/main" id="{53EC5ECD-8F9D-4DFC-9D76-C94BF0AE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4 =</a:t>
            </a:r>
          </a:p>
        </p:txBody>
      </p:sp>
      <p:sp>
        <p:nvSpPr>
          <p:cNvPr id="5168" name="Text Box 48">
            <a:extLst>
              <a:ext uri="{FF2B5EF4-FFF2-40B4-BE49-F238E27FC236}">
                <a16:creationId xmlns:a16="http://schemas.microsoft.com/office/drawing/2014/main" id="{891E2261-2A6B-40A2-A13E-07AD282A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 =</a:t>
            </a: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3B00CEC3-FA08-453E-AA39-78320175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  =</a:t>
            </a: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780780B3-6151-46A9-A38B-813EE008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09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x 5 =</a:t>
            </a:r>
          </a:p>
        </p:txBody>
      </p:sp>
      <p:sp>
        <p:nvSpPr>
          <p:cNvPr id="2" name="Text Box 51">
            <a:extLst>
              <a:ext uri="{FF2B5EF4-FFF2-40B4-BE49-F238E27FC236}">
                <a16:creationId xmlns:a16="http://schemas.microsoft.com/office/drawing/2014/main" id="{24D30B9C-0FD5-44F8-AC70-00A5BF9A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956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2  =</a:t>
            </a: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D1516C0D-3E47-4628-8BF1-8CB81546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814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5  =</a:t>
            </a: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1406DBB8-5802-4CFF-8A26-C1279ABD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x 3  =</a:t>
            </a: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AF929486-8B31-40D3-BB27-B4EB7058E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0292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 =</a:t>
            </a: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B6FD90C5-CE49-48FE-AF3D-158085C1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5  =</a:t>
            </a:r>
          </a:p>
        </p:txBody>
      </p:sp>
      <p:sp>
        <p:nvSpPr>
          <p:cNvPr id="5176" name="Text Box 56">
            <a:extLst>
              <a:ext uri="{FF2B5EF4-FFF2-40B4-BE49-F238E27FC236}">
                <a16:creationId xmlns:a16="http://schemas.microsoft.com/office/drawing/2014/main" id="{261EAA55-7475-473A-92B9-2A7CAFC4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x 2 =</a:t>
            </a:r>
          </a:p>
        </p:txBody>
      </p:sp>
      <p:sp>
        <p:nvSpPr>
          <p:cNvPr id="5177" name="Text Box 57">
            <a:extLst>
              <a:ext uri="{FF2B5EF4-FFF2-40B4-BE49-F238E27FC236}">
                <a16:creationId xmlns:a16="http://schemas.microsoft.com/office/drawing/2014/main" id="{6D627446-2DFC-406B-B099-D20CFA49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029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2  =</a:t>
            </a:r>
          </a:p>
        </p:txBody>
      </p:sp>
      <p:sp>
        <p:nvSpPr>
          <p:cNvPr id="5178" name="Text Box 58">
            <a:extLst>
              <a:ext uri="{FF2B5EF4-FFF2-40B4-BE49-F238E27FC236}">
                <a16:creationId xmlns:a16="http://schemas.microsoft.com/office/drawing/2014/main" id="{639B85E5-D727-4ECE-A640-363C91FC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7150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 =</a:t>
            </a:r>
          </a:p>
        </p:txBody>
      </p:sp>
      <p:sp>
        <p:nvSpPr>
          <p:cNvPr id="5179" name="Text Box 59">
            <a:extLst>
              <a:ext uri="{FF2B5EF4-FFF2-40B4-BE49-F238E27FC236}">
                <a16:creationId xmlns:a16="http://schemas.microsoft.com/office/drawing/2014/main" id="{31030CC3-3D37-49BF-9B12-81823769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09800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12</a:t>
            </a:r>
          </a:p>
        </p:txBody>
      </p:sp>
      <p:sp>
        <p:nvSpPr>
          <p:cNvPr id="5180" name="Text Box 60">
            <a:extLst>
              <a:ext uri="{FF2B5EF4-FFF2-40B4-BE49-F238E27FC236}">
                <a16:creationId xmlns:a16="http://schemas.microsoft.com/office/drawing/2014/main" id="{1054E6E7-C194-4A74-889B-2D1F170E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5181" name="Text Box 61">
            <a:extLst>
              <a:ext uri="{FF2B5EF4-FFF2-40B4-BE49-F238E27FC236}">
                <a16:creationId xmlns:a16="http://schemas.microsoft.com/office/drawing/2014/main" id="{D5465B82-360F-437F-B64D-D8048478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81400"/>
            <a:ext cx="1284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5182" name="Text Box 62">
            <a:extLst>
              <a:ext uri="{FF2B5EF4-FFF2-40B4-BE49-F238E27FC236}">
                <a16:creationId xmlns:a16="http://schemas.microsoft.com/office/drawing/2014/main" id="{BAA9C76B-3DB8-4ED5-AA4B-69656839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157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10</a:t>
            </a:r>
          </a:p>
        </p:txBody>
      </p:sp>
      <p:sp>
        <p:nvSpPr>
          <p:cNvPr id="5183" name="Text Box 63">
            <a:extLst>
              <a:ext uri="{FF2B5EF4-FFF2-40B4-BE49-F238E27FC236}">
                <a16:creationId xmlns:a16="http://schemas.microsoft.com/office/drawing/2014/main" id="{E2016D5D-4B2B-4E1E-ACC4-070176DB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89560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5184" name="Text Box 64">
            <a:extLst>
              <a:ext uri="{FF2B5EF4-FFF2-40B4-BE49-F238E27FC236}">
                <a16:creationId xmlns:a16="http://schemas.microsoft.com/office/drawing/2014/main" id="{233F177A-8383-4A67-92B6-EC6E97AA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3581400"/>
            <a:ext cx="1712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5185" name="Text Box 65">
            <a:extLst>
              <a:ext uri="{FF2B5EF4-FFF2-40B4-BE49-F238E27FC236}">
                <a16:creationId xmlns:a16="http://schemas.microsoft.com/office/drawing/2014/main" id="{DEC55860-350B-4A5B-828C-6F19D686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19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15</a:t>
            </a:r>
          </a:p>
        </p:txBody>
      </p:sp>
      <p:sp>
        <p:nvSpPr>
          <p:cNvPr id="5186" name="Text Box 66">
            <a:extLst>
              <a:ext uri="{FF2B5EF4-FFF2-40B4-BE49-F238E27FC236}">
                <a16:creationId xmlns:a16="http://schemas.microsoft.com/office/drawing/2014/main" id="{7264B9EC-0AF4-454D-A449-8D1B7DBA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029200"/>
            <a:ext cx="157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5187" name="Text Box 67">
            <a:extLst>
              <a:ext uri="{FF2B5EF4-FFF2-40B4-BE49-F238E27FC236}">
                <a16:creationId xmlns:a16="http://schemas.microsoft.com/office/drawing/2014/main" id="{32710F3F-05CC-420B-85D7-B53D2E77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5715000"/>
            <a:ext cx="1712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5188" name="Text Box 68">
            <a:extLst>
              <a:ext uri="{FF2B5EF4-FFF2-40B4-BE49-F238E27FC236}">
                <a16:creationId xmlns:a16="http://schemas.microsoft.com/office/drawing/2014/main" id="{0C6A96D1-2AD8-4A8D-A0D3-DA2A23844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343400"/>
            <a:ext cx="998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8</a:t>
            </a:r>
          </a:p>
        </p:txBody>
      </p:sp>
      <p:sp>
        <p:nvSpPr>
          <p:cNvPr id="5189" name="Text Box 69">
            <a:extLst>
              <a:ext uri="{FF2B5EF4-FFF2-40B4-BE49-F238E27FC236}">
                <a16:creationId xmlns:a16="http://schemas.microsoft.com/office/drawing/2014/main" id="{D8F5CAB0-1DCD-42E6-AAA5-5EB5B43C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029200"/>
            <a:ext cx="157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5190" name="Text Box 70">
            <a:extLst>
              <a:ext uri="{FF2B5EF4-FFF2-40B4-BE49-F238E27FC236}">
                <a16:creationId xmlns:a16="http://schemas.microsoft.com/office/drawing/2014/main" id="{ABF39AD2-BFE8-40F3-885B-5D1F5653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1" y="5715000"/>
            <a:ext cx="1998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" grpId="0"/>
      <p:bldP spid="5166" grpId="0"/>
      <p:bldP spid="5167" grpId="0"/>
      <p:bldP spid="5168" grpId="0"/>
      <p:bldP spid="5169" grpId="0"/>
      <p:bldP spid="5170" grpId="0"/>
      <p:bldP spid="2" grpId="0"/>
      <p:bldP spid="5172" grpId="0"/>
      <p:bldP spid="5173" grpId="0"/>
      <p:bldP spid="5174" grpId="0"/>
      <p:bldP spid="5175" grpId="0"/>
      <p:bldP spid="5176" grpId="0"/>
      <p:bldP spid="5177" grpId="0"/>
      <p:bldP spid="5178" grpId="0"/>
      <p:bldP spid="5179" grpId="0"/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9">
            <a:extLst>
              <a:ext uri="{FF2B5EF4-FFF2-40B4-BE49-F238E27FC236}">
                <a16:creationId xmlns:a16="http://schemas.microsoft.com/office/drawing/2014/main" id="{E49DE4B7-97EF-4905-A281-89CB17AC6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70" name="Text Box 15">
            <a:extLst>
              <a:ext uri="{FF2B5EF4-FFF2-40B4-BE49-F238E27FC236}">
                <a16:creationId xmlns:a16="http://schemas.microsoft.com/office/drawing/2014/main" id="{34084D4E-05DF-4CDC-9671-33835494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5621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1A0597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 Tính nhẩm :</a:t>
            </a:r>
          </a:p>
        </p:txBody>
      </p:sp>
      <p:sp>
        <p:nvSpPr>
          <p:cNvPr id="6164" name="AutoShape 17">
            <a:extLst>
              <a:ext uri="{FF2B5EF4-FFF2-40B4-BE49-F238E27FC236}">
                <a16:creationId xmlns:a16="http://schemas.microsoft.com/office/drawing/2014/main" id="{FEFEB90F-FF8E-46FF-918D-ACEE11E420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48200" y="1676400"/>
            <a:ext cx="4800600" cy="1447800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rgbClr val="FF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u="sng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5" name="Text Box 18">
            <a:extLst>
              <a:ext uri="{FF2B5EF4-FFF2-40B4-BE49-F238E27FC236}">
                <a16:creationId xmlns:a16="http://schemas.microsoft.com/office/drawing/2014/main" id="{9FADCE53-E9E6-40CB-B75C-E5AD6EFF4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52601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                     200 : 2 = ?</a:t>
            </a: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BB0B449C-DA6E-4F54-B3B0-6FA5FACE5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2133601"/>
            <a:ext cx="2868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  trăm :      =    trăm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BB223B8D-456B-49DC-9B7D-9EAA9D28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33601"/>
            <a:ext cx="1206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Nhẩm: 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4020CC5B-439B-4065-A3B7-13655B475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2606676"/>
            <a:ext cx="1206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Vậy: 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4C736B48-81B1-407D-919A-18F30606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2662238"/>
            <a:ext cx="2679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       200 : 2 = 100</a:t>
            </a:r>
          </a:p>
        </p:txBody>
      </p:sp>
      <p:sp>
        <p:nvSpPr>
          <p:cNvPr id="6161" name="Text Box 24">
            <a:extLst>
              <a:ext uri="{FF2B5EF4-FFF2-40B4-BE49-F238E27FC236}">
                <a16:creationId xmlns:a16="http://schemas.microsoft.com/office/drawing/2014/main" id="{9BD843E8-4E5B-4146-92A8-42D7E7C4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1"/>
            <a:ext cx="8763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</a:rPr>
              <a:t> a) 400 : 2  =                                b) 800 : 2  =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</a:rPr>
              <a:t>     600 : 3  =                                     300 : 3  =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</a:rPr>
              <a:t>     400 : 4  =                                     800 : 4  =</a:t>
            </a: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8DB7E875-335B-4A52-8387-D05EBE7A4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953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20506" name="Text Box 26">
            <a:extLst>
              <a:ext uri="{FF2B5EF4-FFF2-40B4-BE49-F238E27FC236}">
                <a16:creationId xmlns:a16="http://schemas.microsoft.com/office/drawing/2014/main" id="{D3EF381D-A4F3-4443-8C70-E43B4269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191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C782D883-9694-42B5-834D-680A950FC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429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96E71574-C9A8-438E-B881-1082F766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53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0AD225BE-4A66-4F93-8B63-8E96B123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9DEE5C84-8AA5-4224-8E68-067DEA09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05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58EDA-DC1E-45DA-88F1-FC01B7EA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2133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23EE2-FDE9-4998-83C6-4EB093D3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21224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855599-64FC-4D67-81E1-E87A6E68A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4" y="21224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07B1CF-30DC-4738-8E8D-3ED025D9C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4" y="21336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9409A-9679-4607-8C8E-0A846624F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21336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E9A197-92F5-4512-AC9F-E6CE6C7A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2133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A0597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67" name="Text Box 31">
            <a:extLst>
              <a:ext uri="{FF2B5EF4-FFF2-40B4-BE49-F238E27FC236}">
                <a16:creationId xmlns:a16="http://schemas.microsoft.com/office/drawing/2014/main" id="{F39275A1-0104-4B5B-9869-5722591E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68" name="Text Box 34">
            <a:extLst>
              <a:ext uri="{FF2B5EF4-FFF2-40B4-BE49-F238E27FC236}">
                <a16:creationId xmlns:a16="http://schemas.microsoft.com/office/drawing/2014/main" id="{A1711B4F-8EB5-4A54-99EB-DD10827A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64" grpId="0" animBg="1"/>
      <p:bldP spid="6165" grpId="0"/>
      <p:bldP spid="30" grpId="0"/>
      <p:bldP spid="31" grpId="0"/>
      <p:bldP spid="32" grpId="0"/>
      <p:bldP spid="33" grpId="0"/>
      <p:bldP spid="6161" grpId="0"/>
      <p:bldP spid="20505" grpId="0"/>
      <p:bldP spid="20506" grpId="0"/>
      <p:bldP spid="20507" grpId="0"/>
      <p:bldP spid="20508" grpId="0"/>
      <p:bldP spid="20509" grpId="0"/>
      <p:bldP spid="20510" grpId="0"/>
      <p:bldP spid="2" grpId="0"/>
      <p:bldP spid="3" grpId="0"/>
      <p:bldP spid="36" grpId="0"/>
      <p:bldP spid="4" grpId="0" build="allAtOnce"/>
      <p:bldP spid="4" grpId="1" build="allAtOnce"/>
      <p:bldP spid="5" grpId="0" build="allAtOnce"/>
      <p:bldP spid="5" grpId="1" build="allAtOnce"/>
      <p:bldP spid="39" grpId="0" build="allAtOnce"/>
      <p:bldP spid="39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9">
            <a:extLst>
              <a:ext uri="{FF2B5EF4-FFF2-40B4-BE49-F238E27FC236}">
                <a16:creationId xmlns:a16="http://schemas.microsoft.com/office/drawing/2014/main" id="{1A10642D-7729-4065-A647-9A0B185F7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ounded Rectangle 47">
            <a:extLst>
              <a:ext uri="{FF2B5EF4-FFF2-40B4-BE49-F238E27FC236}">
                <a16:creationId xmlns:a16="http://schemas.microsoft.com/office/drawing/2014/main" id="{17987700-9554-4695-8375-B3C2A963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9144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86" name="Text Box 11">
            <a:extLst>
              <a:ext uri="{FF2B5EF4-FFF2-40B4-BE49-F238E27FC236}">
                <a16:creationId xmlns:a16="http://schemas.microsoft.com/office/drawing/2014/main" id="{D455123E-DD36-4E40-B286-2C0F8F41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prstClr val="black"/>
                </a:solidFill>
                <a:latin typeface="Times New Roman" panose="02020603050405020304" pitchFamily="18" charset="0"/>
              </a:rPr>
              <a:t>Bài 3: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</a:rPr>
              <a:t>Có 24 cái cốc được xếp đều vào 4 hộp. Hỏi mỗi hộp có bao nhiêu cái cốc ?</a:t>
            </a:r>
          </a:p>
        </p:txBody>
      </p:sp>
      <p:sp>
        <p:nvSpPr>
          <p:cNvPr id="7173" name="Text Box 31">
            <a:extLst>
              <a:ext uri="{FF2B5EF4-FFF2-40B4-BE49-F238E27FC236}">
                <a16:creationId xmlns:a16="http://schemas.microsoft.com/office/drawing/2014/main" id="{F5D4CABA-6425-4B4D-852A-8DC184C22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4" name="Text Box 23">
            <a:extLst>
              <a:ext uri="{FF2B5EF4-FFF2-40B4-BE49-F238E27FC236}">
                <a16:creationId xmlns:a16="http://schemas.microsoft.com/office/drawing/2014/main" id="{B9DD8DBA-A9F0-4E20-818D-A1BABE17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chia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0011C11B-36F0-48B4-8DA9-DE1100B8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267F79A-2BF1-4DC0-BA7B-6C38358C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hộp  : 24 cái cốc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B12B859F-1EF3-41FE-87C1-03CF8E61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hộp : … cái cốc?</a:t>
            </a: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D0E801F5-39F4-4ACF-AD9A-A06E8C77D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862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752A46CB-1241-47ED-90F3-910586B4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95800"/>
            <a:ext cx="502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hộp có số cốc là 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 = 6 (cái)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Đáp số : 6 cái cốc</a:t>
            </a:r>
            <a:endParaRPr lang="en-US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2" grpId="0"/>
      <p:bldP spid="7193" grpId="0"/>
      <p:bldP spid="7194" grpId="0"/>
      <p:bldP spid="7195" grpId="0"/>
      <p:bldP spid="7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9">
            <a:extLst>
              <a:ext uri="{FF2B5EF4-FFF2-40B4-BE49-F238E27FC236}">
                <a16:creationId xmlns:a16="http://schemas.microsoft.com/office/drawing/2014/main" id="{AEFF9877-3EE1-412B-89DF-E8A64AEB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ounded Rectangle 47">
            <a:extLst>
              <a:ext uri="{FF2B5EF4-FFF2-40B4-BE49-F238E27FC236}">
                <a16:creationId xmlns:a16="http://schemas.microsoft.com/office/drawing/2014/main" id="{CF57FE05-A8F0-453E-8684-DCDC1B5A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9144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727" name="Group 7">
            <a:extLst>
              <a:ext uri="{FF2B5EF4-FFF2-40B4-BE49-F238E27FC236}">
                <a16:creationId xmlns:a16="http://schemas.microsoft.com/office/drawing/2014/main" id="{58B3C171-77CA-43F4-8D56-8C1270649A04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733800"/>
            <a:ext cx="990600" cy="914400"/>
            <a:chOff x="2640" y="1536"/>
            <a:chExt cx="624" cy="576"/>
          </a:xfrm>
        </p:grpSpPr>
        <p:grpSp>
          <p:nvGrpSpPr>
            <p:cNvPr id="8249" name="Group 159">
              <a:extLst>
                <a:ext uri="{FF2B5EF4-FFF2-40B4-BE49-F238E27FC236}">
                  <a16:creationId xmlns:a16="http://schemas.microsoft.com/office/drawing/2014/main" id="{13063CB5-BEF7-400C-A999-192A6A10C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8251" name="Oval 160">
                <a:extLst>
                  <a:ext uri="{FF2B5EF4-FFF2-40B4-BE49-F238E27FC236}">
                    <a16:creationId xmlns:a16="http://schemas.microsoft.com/office/drawing/2014/main" id="{A22E815A-E6CD-4356-8AD3-E50352F8BC8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52" name="Oval 161">
                <a:extLst>
                  <a:ext uri="{FF2B5EF4-FFF2-40B4-BE49-F238E27FC236}">
                    <a16:creationId xmlns:a16="http://schemas.microsoft.com/office/drawing/2014/main" id="{3DDB755C-67E3-429C-B69E-163694C9D1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253" name="Picture 162" descr="Picture1">
                <a:extLst>
                  <a:ext uri="{FF2B5EF4-FFF2-40B4-BE49-F238E27FC236}">
                    <a16:creationId xmlns:a16="http://schemas.microsoft.com/office/drawing/2014/main" id="{93FE8788-C308-498C-9FCE-ECF0C442B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50" name="Text Box 163">
              <a:extLst>
                <a:ext uri="{FF2B5EF4-FFF2-40B4-BE49-F238E27FC236}">
                  <a16:creationId xmlns:a16="http://schemas.microsoft.com/office/drawing/2014/main" id="{663D88CB-402B-479F-83E7-D12589EB3B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7" y="1632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30733" name="Group 13">
            <a:extLst>
              <a:ext uri="{FF2B5EF4-FFF2-40B4-BE49-F238E27FC236}">
                <a16:creationId xmlns:a16="http://schemas.microsoft.com/office/drawing/2014/main" id="{86597710-A0B5-4873-BE01-D78DF8A7849C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733800"/>
            <a:ext cx="990600" cy="914400"/>
            <a:chOff x="2640" y="1536"/>
            <a:chExt cx="624" cy="576"/>
          </a:xfrm>
        </p:grpSpPr>
        <p:grpSp>
          <p:nvGrpSpPr>
            <p:cNvPr id="8244" name="Group 159">
              <a:extLst>
                <a:ext uri="{FF2B5EF4-FFF2-40B4-BE49-F238E27FC236}">
                  <a16:creationId xmlns:a16="http://schemas.microsoft.com/office/drawing/2014/main" id="{84E726DC-CB21-451D-937F-82A675BD5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8246" name="Oval 160">
                <a:extLst>
                  <a:ext uri="{FF2B5EF4-FFF2-40B4-BE49-F238E27FC236}">
                    <a16:creationId xmlns:a16="http://schemas.microsoft.com/office/drawing/2014/main" id="{28F94DA3-3587-482F-866B-F847441711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47" name="Oval 161">
                <a:extLst>
                  <a:ext uri="{FF2B5EF4-FFF2-40B4-BE49-F238E27FC236}">
                    <a16:creationId xmlns:a16="http://schemas.microsoft.com/office/drawing/2014/main" id="{179DA1A8-089C-42DF-A2F8-C428548A6D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248" name="Picture 162" descr="Picture1">
                <a:extLst>
                  <a:ext uri="{FF2B5EF4-FFF2-40B4-BE49-F238E27FC236}">
                    <a16:creationId xmlns:a16="http://schemas.microsoft.com/office/drawing/2014/main" id="{67A64B36-10EF-49CB-B5C9-9A3614C1A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45" name="Text Box 163">
              <a:extLst>
                <a:ext uri="{FF2B5EF4-FFF2-40B4-BE49-F238E27FC236}">
                  <a16:creationId xmlns:a16="http://schemas.microsoft.com/office/drawing/2014/main" id="{2E83386D-0CBE-4DDA-BFC8-B7BA1FF6068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09" y="1632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30739" name="Group 19">
            <a:extLst>
              <a:ext uri="{FF2B5EF4-FFF2-40B4-BE49-F238E27FC236}">
                <a16:creationId xmlns:a16="http://schemas.microsoft.com/office/drawing/2014/main" id="{799028F8-B144-45DB-B45E-A01E480917F9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3657600"/>
            <a:ext cx="990600" cy="914400"/>
            <a:chOff x="2640" y="1536"/>
            <a:chExt cx="624" cy="576"/>
          </a:xfrm>
        </p:grpSpPr>
        <p:grpSp>
          <p:nvGrpSpPr>
            <p:cNvPr id="8239" name="Group 159">
              <a:extLst>
                <a:ext uri="{FF2B5EF4-FFF2-40B4-BE49-F238E27FC236}">
                  <a16:creationId xmlns:a16="http://schemas.microsoft.com/office/drawing/2014/main" id="{381096EB-849D-49DB-B8E6-6DE50440A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8241" name="Oval 160">
                <a:extLst>
                  <a:ext uri="{FF2B5EF4-FFF2-40B4-BE49-F238E27FC236}">
                    <a16:creationId xmlns:a16="http://schemas.microsoft.com/office/drawing/2014/main" id="{C005D2CA-F399-4035-8B35-C80C540A6B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42" name="Oval 161">
                <a:extLst>
                  <a:ext uri="{FF2B5EF4-FFF2-40B4-BE49-F238E27FC236}">
                    <a16:creationId xmlns:a16="http://schemas.microsoft.com/office/drawing/2014/main" id="{E4F871E8-DFF4-4CA7-94CF-75819EEF77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243" name="Picture 162" descr="Picture1">
                <a:extLst>
                  <a:ext uri="{FF2B5EF4-FFF2-40B4-BE49-F238E27FC236}">
                    <a16:creationId xmlns:a16="http://schemas.microsoft.com/office/drawing/2014/main" id="{AAAD4720-88DB-47EF-A643-2B5F119B5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40" name="Text Box 163">
              <a:extLst>
                <a:ext uri="{FF2B5EF4-FFF2-40B4-BE49-F238E27FC236}">
                  <a16:creationId xmlns:a16="http://schemas.microsoft.com/office/drawing/2014/main" id="{4DE33482-BABF-4FC0-86C8-00166368B1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7" y="1632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745" name="Group 25">
            <a:extLst>
              <a:ext uri="{FF2B5EF4-FFF2-40B4-BE49-F238E27FC236}">
                <a16:creationId xmlns:a16="http://schemas.microsoft.com/office/drawing/2014/main" id="{8A465E24-CB6C-4880-A315-0D2C96F9AF13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10000"/>
            <a:ext cx="990600" cy="914400"/>
            <a:chOff x="2640" y="1536"/>
            <a:chExt cx="624" cy="576"/>
          </a:xfrm>
        </p:grpSpPr>
        <p:grpSp>
          <p:nvGrpSpPr>
            <p:cNvPr id="8234" name="Group 159">
              <a:extLst>
                <a:ext uri="{FF2B5EF4-FFF2-40B4-BE49-F238E27FC236}">
                  <a16:creationId xmlns:a16="http://schemas.microsoft.com/office/drawing/2014/main" id="{5C34E681-E16E-455B-A435-043A21EAF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8236" name="Oval 160">
                <a:extLst>
                  <a:ext uri="{FF2B5EF4-FFF2-40B4-BE49-F238E27FC236}">
                    <a16:creationId xmlns:a16="http://schemas.microsoft.com/office/drawing/2014/main" id="{55F4BE34-A4A5-4FED-B019-EE8C70CEC4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37" name="Oval 161">
                <a:extLst>
                  <a:ext uri="{FF2B5EF4-FFF2-40B4-BE49-F238E27FC236}">
                    <a16:creationId xmlns:a16="http://schemas.microsoft.com/office/drawing/2014/main" id="{BD5B8856-D1F4-42D8-8F6D-E235E0F150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60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238" name="Picture 162" descr="Picture1">
                <a:extLst>
                  <a:ext uri="{FF2B5EF4-FFF2-40B4-BE49-F238E27FC236}">
                    <a16:creationId xmlns:a16="http://schemas.microsoft.com/office/drawing/2014/main" id="{B6861F0C-6253-4891-833F-C9CB42A67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35" name="Text Box 163">
              <a:extLst>
                <a:ext uri="{FF2B5EF4-FFF2-40B4-BE49-F238E27FC236}">
                  <a16:creationId xmlns:a16="http://schemas.microsoft.com/office/drawing/2014/main" id="{E46D6090-B0FD-48E4-8534-794F3A0324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7" y="1632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0751" name="Group 31">
            <a:extLst>
              <a:ext uri="{FF2B5EF4-FFF2-40B4-BE49-F238E27FC236}">
                <a16:creationId xmlns:a16="http://schemas.microsoft.com/office/drawing/2014/main" id="{75E61F83-5715-4595-9D98-F5D6864D85AB}"/>
              </a:ext>
            </a:extLst>
          </p:cNvPr>
          <p:cNvGrpSpPr>
            <a:grpSpLocks/>
          </p:cNvGrpSpPr>
          <p:nvPr/>
        </p:nvGrpSpPr>
        <p:grpSpPr bwMode="auto">
          <a:xfrm>
            <a:off x="7854950" y="5562600"/>
            <a:ext cx="2279650" cy="641350"/>
            <a:chOff x="3700" y="2880"/>
            <a:chExt cx="1196" cy="404"/>
          </a:xfrm>
        </p:grpSpPr>
        <p:sp>
          <p:nvSpPr>
            <p:cNvPr id="8232" name="AutoShape 157">
              <a:extLst>
                <a:ext uri="{FF2B5EF4-FFF2-40B4-BE49-F238E27FC236}">
                  <a16:creationId xmlns:a16="http://schemas.microsoft.com/office/drawing/2014/main" id="{90E8CBFB-258F-4061-AFAC-48B4F5E444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33" name="Text Box 33">
              <a:extLst>
                <a:ext uri="{FF2B5EF4-FFF2-40B4-BE49-F238E27FC236}">
                  <a16:creationId xmlns:a16="http://schemas.microsoft.com/office/drawing/2014/main" id="{1898D9C0-0822-4F7A-8419-E8C2F0D0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3 x 7</a:t>
              </a:r>
            </a:p>
          </p:txBody>
        </p:sp>
      </p:grpSp>
      <p:grpSp>
        <p:nvGrpSpPr>
          <p:cNvPr id="30754" name="Group 34">
            <a:extLst>
              <a:ext uri="{FF2B5EF4-FFF2-40B4-BE49-F238E27FC236}">
                <a16:creationId xmlns:a16="http://schemas.microsoft.com/office/drawing/2014/main" id="{2EC4E9FD-D47C-47E5-B2B7-CB1C9B57D07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548313"/>
            <a:ext cx="2279650" cy="641350"/>
            <a:chOff x="3700" y="2880"/>
            <a:chExt cx="1196" cy="404"/>
          </a:xfrm>
        </p:grpSpPr>
        <p:sp>
          <p:nvSpPr>
            <p:cNvPr id="8230" name="AutoShape 157">
              <a:extLst>
                <a:ext uri="{FF2B5EF4-FFF2-40B4-BE49-F238E27FC236}">
                  <a16:creationId xmlns:a16="http://schemas.microsoft.com/office/drawing/2014/main" id="{65D72905-06F0-4740-9D20-DBB923EB46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Text Box 36">
              <a:extLst>
                <a:ext uri="{FF2B5EF4-FFF2-40B4-BE49-F238E27FC236}">
                  <a16:creationId xmlns:a16="http://schemas.microsoft.com/office/drawing/2014/main" id="{67FE5D53-647F-4024-AFD9-761EA7476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24 + 4</a:t>
              </a:r>
            </a:p>
          </p:txBody>
        </p:sp>
      </p:grpSp>
      <p:grpSp>
        <p:nvGrpSpPr>
          <p:cNvPr id="30757" name="Group 37">
            <a:extLst>
              <a:ext uri="{FF2B5EF4-FFF2-40B4-BE49-F238E27FC236}">
                <a16:creationId xmlns:a16="http://schemas.microsoft.com/office/drawing/2014/main" id="{A0B78CD2-33B4-4576-ACED-902C545FA9B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562600"/>
            <a:ext cx="2279650" cy="641350"/>
            <a:chOff x="3700" y="2880"/>
            <a:chExt cx="1196" cy="404"/>
          </a:xfrm>
        </p:grpSpPr>
        <p:sp>
          <p:nvSpPr>
            <p:cNvPr id="8228" name="AutoShape 157">
              <a:extLst>
                <a:ext uri="{FF2B5EF4-FFF2-40B4-BE49-F238E27FC236}">
                  <a16:creationId xmlns:a16="http://schemas.microsoft.com/office/drawing/2014/main" id="{D459A2BD-07EB-41C0-BF59-021C5E7275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29" name="Text Box 39">
              <a:extLst>
                <a:ext uri="{FF2B5EF4-FFF2-40B4-BE49-F238E27FC236}">
                  <a16:creationId xmlns:a16="http://schemas.microsoft.com/office/drawing/2014/main" id="{088758D5-1FAE-4C9A-832C-1E833718D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16 : 2</a:t>
              </a:r>
            </a:p>
          </p:txBody>
        </p:sp>
      </p:grpSp>
      <p:grpSp>
        <p:nvGrpSpPr>
          <p:cNvPr id="30760" name="Group 40">
            <a:extLst>
              <a:ext uri="{FF2B5EF4-FFF2-40B4-BE49-F238E27FC236}">
                <a16:creationId xmlns:a16="http://schemas.microsoft.com/office/drawing/2014/main" id="{3BEFF39E-6D2F-4568-A59D-C20E3D384DB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438400"/>
            <a:ext cx="2279650" cy="641350"/>
            <a:chOff x="3700" y="2880"/>
            <a:chExt cx="1196" cy="404"/>
          </a:xfrm>
        </p:grpSpPr>
        <p:sp>
          <p:nvSpPr>
            <p:cNvPr id="8226" name="AutoShape 157">
              <a:extLst>
                <a:ext uri="{FF2B5EF4-FFF2-40B4-BE49-F238E27FC236}">
                  <a16:creationId xmlns:a16="http://schemas.microsoft.com/office/drawing/2014/main" id="{F70E625D-2686-41FA-AFD6-6F3BE31085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27" name="Text Box 42">
              <a:extLst>
                <a:ext uri="{FF2B5EF4-FFF2-40B4-BE49-F238E27FC236}">
                  <a16:creationId xmlns:a16="http://schemas.microsoft.com/office/drawing/2014/main" id="{AD9FB4B3-EBDE-4AFC-9EB5-93A4A6D5F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24 : 3</a:t>
              </a:r>
            </a:p>
          </p:txBody>
        </p:sp>
      </p:grpSp>
      <p:grpSp>
        <p:nvGrpSpPr>
          <p:cNvPr id="30763" name="Group 43">
            <a:extLst>
              <a:ext uri="{FF2B5EF4-FFF2-40B4-BE49-F238E27FC236}">
                <a16:creationId xmlns:a16="http://schemas.microsoft.com/office/drawing/2014/main" id="{5616C907-FCE7-4D77-B7C8-422B702BDCE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473325"/>
            <a:ext cx="2279650" cy="641350"/>
            <a:chOff x="3700" y="2880"/>
            <a:chExt cx="1196" cy="404"/>
          </a:xfrm>
        </p:grpSpPr>
        <p:sp>
          <p:nvSpPr>
            <p:cNvPr id="8224" name="AutoShape 157">
              <a:extLst>
                <a:ext uri="{FF2B5EF4-FFF2-40B4-BE49-F238E27FC236}">
                  <a16:creationId xmlns:a16="http://schemas.microsoft.com/office/drawing/2014/main" id="{2FAF985D-0D57-4F98-836F-0573B7CCE4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25" name="Text Box 45">
              <a:extLst>
                <a:ext uri="{FF2B5EF4-FFF2-40B4-BE49-F238E27FC236}">
                  <a16:creationId xmlns:a16="http://schemas.microsoft.com/office/drawing/2014/main" id="{23FE3131-70E7-4CEE-A329-3A495316C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4 x 7</a:t>
              </a:r>
            </a:p>
          </p:txBody>
        </p:sp>
      </p:grpSp>
      <p:grpSp>
        <p:nvGrpSpPr>
          <p:cNvPr id="30766" name="Group 46">
            <a:extLst>
              <a:ext uri="{FF2B5EF4-FFF2-40B4-BE49-F238E27FC236}">
                <a16:creationId xmlns:a16="http://schemas.microsoft.com/office/drawing/2014/main" id="{F6105777-A867-4400-B5C1-C1B7699A98EA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466975"/>
            <a:ext cx="2279650" cy="641350"/>
            <a:chOff x="3700" y="2880"/>
            <a:chExt cx="1196" cy="404"/>
          </a:xfrm>
        </p:grpSpPr>
        <p:sp>
          <p:nvSpPr>
            <p:cNvPr id="8222" name="AutoShape 157">
              <a:extLst>
                <a:ext uri="{FF2B5EF4-FFF2-40B4-BE49-F238E27FC236}">
                  <a16:creationId xmlns:a16="http://schemas.microsoft.com/office/drawing/2014/main" id="{A0720147-DC44-4FE9-A4E2-7D45F57048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23" name="Text Box 48">
              <a:extLst>
                <a:ext uri="{FF2B5EF4-FFF2-40B4-BE49-F238E27FC236}">
                  <a16:creationId xmlns:a16="http://schemas.microsoft.com/office/drawing/2014/main" id="{1B2C23AF-5DB3-4578-B686-699E392DD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32 : 4</a:t>
              </a:r>
            </a:p>
          </p:txBody>
        </p:sp>
      </p:grpSp>
      <p:grpSp>
        <p:nvGrpSpPr>
          <p:cNvPr id="30769" name="Group 49">
            <a:extLst>
              <a:ext uri="{FF2B5EF4-FFF2-40B4-BE49-F238E27FC236}">
                <a16:creationId xmlns:a16="http://schemas.microsoft.com/office/drawing/2014/main" id="{6887E3CB-1598-4DF8-A9EC-6C742D4304E5}"/>
              </a:ext>
            </a:extLst>
          </p:cNvPr>
          <p:cNvGrpSpPr>
            <a:grpSpLocks/>
          </p:cNvGrpSpPr>
          <p:nvPr/>
        </p:nvGrpSpPr>
        <p:grpSpPr bwMode="auto">
          <a:xfrm>
            <a:off x="8534400" y="2501900"/>
            <a:ext cx="2279650" cy="641350"/>
            <a:chOff x="3700" y="2880"/>
            <a:chExt cx="1196" cy="404"/>
          </a:xfrm>
        </p:grpSpPr>
        <p:sp>
          <p:nvSpPr>
            <p:cNvPr id="8220" name="AutoShape 157">
              <a:extLst>
                <a:ext uri="{FF2B5EF4-FFF2-40B4-BE49-F238E27FC236}">
                  <a16:creationId xmlns:a16="http://schemas.microsoft.com/office/drawing/2014/main" id="{D49BE1BF-F4FB-4E39-ACBB-839385F6A4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21" name="Text Box 51">
              <a:extLst>
                <a:ext uri="{FF2B5EF4-FFF2-40B4-BE49-F238E27FC236}">
                  <a16:creationId xmlns:a16="http://schemas.microsoft.com/office/drawing/2014/main" id="{1AA48304-CC9C-4503-8F89-E1C5B47B2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4 x 10</a:t>
              </a:r>
            </a:p>
          </p:txBody>
        </p:sp>
      </p:grpSp>
      <p:grpSp>
        <p:nvGrpSpPr>
          <p:cNvPr id="30772" name="Group 52">
            <a:extLst>
              <a:ext uri="{FF2B5EF4-FFF2-40B4-BE49-F238E27FC236}">
                <a16:creationId xmlns:a16="http://schemas.microsoft.com/office/drawing/2014/main" id="{B55BDC37-F243-4452-B765-35091C03494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487488"/>
            <a:ext cx="8382000" cy="762000"/>
            <a:chOff x="480" y="842"/>
            <a:chExt cx="5280" cy="480"/>
          </a:xfrm>
        </p:grpSpPr>
        <p:sp>
          <p:nvSpPr>
            <p:cNvPr id="8217" name="AutoShape 53">
              <a:extLst>
                <a:ext uri="{FF2B5EF4-FFF2-40B4-BE49-F238E27FC236}">
                  <a16:creationId xmlns:a16="http://schemas.microsoft.com/office/drawing/2014/main" id="{755D4687-7E90-43C1-91DD-C0E52389CE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842"/>
              <a:ext cx="5280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1A0597"/>
                </a:solidFill>
              </a:endParaRPr>
            </a:p>
          </p:txBody>
        </p:sp>
        <p:sp>
          <p:nvSpPr>
            <p:cNvPr id="8218" name="Text Box 58">
              <a:extLst>
                <a:ext uri="{FF2B5EF4-FFF2-40B4-BE49-F238E27FC236}">
                  <a16:creationId xmlns:a16="http://schemas.microsoft.com/office/drawing/2014/main" id="{9393EDF1-07EF-4B3A-9F86-811BD7FC2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" y="960"/>
              <a:ext cx="4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1A0597"/>
                  </a:solidFill>
                  <a:latin typeface="Times New Roman" panose="02020603050405020304" pitchFamily="18" charset="0"/>
                </a:rPr>
                <a:t>  Mỗi số trong hình tròn là kết quả của phép tính nào ?</a:t>
              </a:r>
            </a:p>
          </p:txBody>
        </p:sp>
        <p:sp>
          <p:nvSpPr>
            <p:cNvPr id="8219" name="Text Box 59">
              <a:extLst>
                <a:ext uri="{FF2B5EF4-FFF2-40B4-BE49-F238E27FC236}">
                  <a16:creationId xmlns:a16="http://schemas.microsoft.com/office/drawing/2014/main" id="{C2BF4EA9-F426-4C0B-8E12-B1E0A1106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960"/>
              <a:ext cx="7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u="sng">
                  <a:solidFill>
                    <a:srgbClr val="C00000"/>
                  </a:solidFill>
                  <a:latin typeface="Times New Roman" panose="02020603050405020304" pitchFamily="18" charset="0"/>
                </a:rPr>
                <a:t>Bài 4:</a:t>
              </a:r>
            </a:p>
          </p:txBody>
        </p:sp>
      </p:grpSp>
      <p:sp>
        <p:nvSpPr>
          <p:cNvPr id="30780" name="Line 60">
            <a:extLst>
              <a:ext uri="{FF2B5EF4-FFF2-40B4-BE49-F238E27FC236}">
                <a16:creationId xmlns:a16="http://schemas.microsoft.com/office/drawing/2014/main" id="{F1503349-CD0D-47FE-ADA7-CA5747E2B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419600"/>
            <a:ext cx="5791200" cy="11430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81" name="Line 61">
            <a:extLst>
              <a:ext uri="{FF2B5EF4-FFF2-40B4-BE49-F238E27FC236}">
                <a16:creationId xmlns:a16="http://schemas.microsoft.com/office/drawing/2014/main" id="{03F50DC7-502B-4482-AEF2-20146D9FAB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005138"/>
            <a:ext cx="1600200" cy="881062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82" name="Line 62">
            <a:extLst>
              <a:ext uri="{FF2B5EF4-FFF2-40B4-BE49-F238E27FC236}">
                <a16:creationId xmlns:a16="http://schemas.microsoft.com/office/drawing/2014/main" id="{38B95AC5-B07D-4B21-A475-292B6BA64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3025776"/>
            <a:ext cx="1828800" cy="1012825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83" name="Line 63">
            <a:extLst>
              <a:ext uri="{FF2B5EF4-FFF2-40B4-BE49-F238E27FC236}">
                <a16:creationId xmlns:a16="http://schemas.microsoft.com/office/drawing/2014/main" id="{EF89ABAB-2F7F-4D3C-81E9-EF826C3584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3048000"/>
            <a:ext cx="4191000" cy="8382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84" name="Line 64">
            <a:extLst>
              <a:ext uri="{FF2B5EF4-FFF2-40B4-BE49-F238E27FC236}">
                <a16:creationId xmlns:a16="http://schemas.microsoft.com/office/drawing/2014/main" id="{56F0B562-4287-4D60-BF1C-EFA2BB6FD8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74963" y="3048000"/>
            <a:ext cx="1905000" cy="11430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85" name="Line 65">
            <a:extLst>
              <a:ext uri="{FF2B5EF4-FFF2-40B4-BE49-F238E27FC236}">
                <a16:creationId xmlns:a16="http://schemas.microsoft.com/office/drawing/2014/main" id="{BC6AA47E-AF59-4BB7-B9AD-FD3939575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495800"/>
            <a:ext cx="2438400" cy="10668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86" name="Line 66">
            <a:extLst>
              <a:ext uri="{FF2B5EF4-FFF2-40B4-BE49-F238E27FC236}">
                <a16:creationId xmlns:a16="http://schemas.microsoft.com/office/drawing/2014/main" id="{C6661F78-4557-46E8-834B-39A7A64D31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572000"/>
            <a:ext cx="2133600" cy="9906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Text Box 31">
            <a:extLst>
              <a:ext uri="{FF2B5EF4-FFF2-40B4-BE49-F238E27FC236}">
                <a16:creationId xmlns:a16="http://schemas.microsoft.com/office/drawing/2014/main" id="{8D5A5B51-33A3-40E8-B9F9-86C090DC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216" name="Text Box 73">
            <a:extLst>
              <a:ext uri="{FF2B5EF4-FFF2-40B4-BE49-F238E27FC236}">
                <a16:creationId xmlns:a16="http://schemas.microsoft.com/office/drawing/2014/main" id="{C7241D41-2245-4B4E-992B-8897260C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chia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flowers_024">
            <a:extLst>
              <a:ext uri="{FF2B5EF4-FFF2-40B4-BE49-F238E27FC236}">
                <a16:creationId xmlns:a16="http://schemas.microsoft.com/office/drawing/2014/main" id="{03943CD0-7126-4BB5-A152-C140FA4C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632075"/>
            <a:ext cx="7620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3919641">
            <a:extLst>
              <a:ext uri="{FF2B5EF4-FFF2-40B4-BE49-F238E27FC236}">
                <a16:creationId xmlns:a16="http://schemas.microsoft.com/office/drawing/2014/main" id="{2CB8944E-60D6-4684-8690-5108A7F7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435350"/>
            <a:ext cx="7620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post-47-1106442096">
            <a:extLst>
              <a:ext uri="{FF2B5EF4-FFF2-40B4-BE49-F238E27FC236}">
                <a16:creationId xmlns:a16="http://schemas.microsoft.com/office/drawing/2014/main" id="{2EBB611B-E79C-4D59-9374-237EF684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838200" cy="615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flower_8">
            <a:extLst>
              <a:ext uri="{FF2B5EF4-FFF2-40B4-BE49-F238E27FC236}">
                <a16:creationId xmlns:a16="http://schemas.microsoft.com/office/drawing/2014/main" id="{9E68829F-5047-4A54-BB19-15130691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9163"/>
            <a:ext cx="762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flowers_018">
            <a:extLst>
              <a:ext uri="{FF2B5EF4-FFF2-40B4-BE49-F238E27FC236}">
                <a16:creationId xmlns:a16="http://schemas.microsoft.com/office/drawing/2014/main" id="{7EBD7AB7-EEA5-4B9A-A126-44D59CAE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73550"/>
            <a:ext cx="817563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DOT_Flowers_A_47">
            <a:extLst>
              <a:ext uri="{FF2B5EF4-FFF2-40B4-BE49-F238E27FC236}">
                <a16:creationId xmlns:a16="http://schemas.microsoft.com/office/drawing/2014/main" id="{56F567B8-A58D-4013-B414-3CB9C054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7350"/>
            <a:ext cx="782638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WordArt 20">
            <a:extLst>
              <a:ext uri="{FF2B5EF4-FFF2-40B4-BE49-F238E27FC236}">
                <a16:creationId xmlns:a16="http://schemas.microsoft.com/office/drawing/2014/main" id="{AE6C4DA3-4E44-43C3-B1FA-73F4CC4F6D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447800"/>
            <a:ext cx="4953000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WordArt 25">
            <a:extLst>
              <a:ext uri="{FF2B5EF4-FFF2-40B4-BE49-F238E27FC236}">
                <a16:creationId xmlns:a16="http://schemas.microsoft.com/office/drawing/2014/main" id="{375BDDC0-0863-4235-9A5A-21FA54E581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45910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đọc thuộc bảng chia</a:t>
            </a:r>
          </a:p>
        </p:txBody>
      </p:sp>
      <p:sp>
        <p:nvSpPr>
          <p:cNvPr id="9226" name="Text Box 26">
            <a:extLst>
              <a:ext uri="{FF2B5EF4-FFF2-40B4-BE49-F238E27FC236}">
                <a16:creationId xmlns:a16="http://schemas.microsoft.com/office/drawing/2014/main" id="{C1349BFE-8CA4-4157-8CEC-189A33A7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6670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Bảng chia 2</a:t>
            </a:r>
          </a:p>
        </p:txBody>
      </p:sp>
      <p:sp>
        <p:nvSpPr>
          <p:cNvPr id="32796" name="Rectangle 28">
            <a:extLst>
              <a:ext uri="{FF2B5EF4-FFF2-40B4-BE49-F238E27FC236}">
                <a16:creationId xmlns:a16="http://schemas.microsoft.com/office/drawing/2014/main" id="{EC87AAFD-89B4-4A6F-B13F-C736538FC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67000"/>
            <a:ext cx="2286000" cy="685800"/>
          </a:xfrm>
          <a:prstGeom prst="rect">
            <a:avLst/>
          </a:prstGeom>
          <a:gradFill rotWithShape="1">
            <a:gsLst>
              <a:gs pos="0">
                <a:srgbClr val="CEE2CE"/>
              </a:gs>
              <a:gs pos="50000">
                <a:srgbClr val="006600"/>
              </a:gs>
              <a:gs pos="100000">
                <a:srgbClr val="CEE2CE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0C6977FF-B1F6-4C59-846B-74BEC626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9" y="3429001"/>
            <a:ext cx="214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Bảng chia 2</a:t>
            </a:r>
          </a:p>
        </p:txBody>
      </p:sp>
      <p:sp>
        <p:nvSpPr>
          <p:cNvPr id="9229" name="Text Box 30">
            <a:extLst>
              <a:ext uri="{FF2B5EF4-FFF2-40B4-BE49-F238E27FC236}">
                <a16:creationId xmlns:a16="http://schemas.microsoft.com/office/drawing/2014/main" id="{10BB5090-D811-4E91-88DB-91894232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33705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Bảng chia 4</a:t>
            </a:r>
          </a:p>
        </p:txBody>
      </p:sp>
      <p:sp>
        <p:nvSpPr>
          <p:cNvPr id="9230" name="Text Box 31">
            <a:extLst>
              <a:ext uri="{FF2B5EF4-FFF2-40B4-BE49-F238E27FC236}">
                <a16:creationId xmlns:a16="http://schemas.microsoft.com/office/drawing/2014/main" id="{7777213F-AC21-47B3-836E-1806F179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2667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 Bảng chia 3</a:t>
            </a:r>
          </a:p>
        </p:txBody>
      </p:sp>
      <p:sp>
        <p:nvSpPr>
          <p:cNvPr id="9231" name="Text Box 32">
            <a:extLst>
              <a:ext uri="{FF2B5EF4-FFF2-40B4-BE49-F238E27FC236}">
                <a16:creationId xmlns:a16="http://schemas.microsoft.com/office/drawing/2014/main" id="{6CFBE0E6-A47C-44EF-B741-CAEA2D3C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910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Bảng chia 5</a:t>
            </a:r>
          </a:p>
        </p:txBody>
      </p:sp>
      <p:sp>
        <p:nvSpPr>
          <p:cNvPr id="9232" name="Text Box 33">
            <a:extLst>
              <a:ext uri="{FF2B5EF4-FFF2-40B4-BE49-F238E27FC236}">
                <a16:creationId xmlns:a16="http://schemas.microsoft.com/office/drawing/2014/main" id="{30F7BF35-05A9-47B7-8EE8-F0D5FE99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814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</a:rPr>
              <a:t>Bảng chia 5</a:t>
            </a:r>
          </a:p>
        </p:txBody>
      </p:sp>
      <p:sp>
        <p:nvSpPr>
          <p:cNvPr id="32805" name="Rectangle 37">
            <a:extLst>
              <a:ext uri="{FF2B5EF4-FFF2-40B4-BE49-F238E27FC236}">
                <a16:creationId xmlns:a16="http://schemas.microsoft.com/office/drawing/2014/main" id="{97F27679-8BE0-495C-AC8E-CEEADD0C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2286000" cy="685800"/>
          </a:xfrm>
          <a:prstGeom prst="rect">
            <a:avLst/>
          </a:prstGeom>
          <a:gradFill rotWithShape="1">
            <a:gsLst>
              <a:gs pos="0">
                <a:srgbClr val="CEE2CE"/>
              </a:gs>
              <a:gs pos="50000">
                <a:srgbClr val="006600"/>
              </a:gs>
              <a:gs pos="100000">
                <a:srgbClr val="CEE2CE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806" name="Rectangle 38">
            <a:extLst>
              <a:ext uri="{FF2B5EF4-FFF2-40B4-BE49-F238E27FC236}">
                <a16:creationId xmlns:a16="http://schemas.microsoft.com/office/drawing/2014/main" id="{AB44CB45-8F62-4EF5-8B48-EFBF4ACF1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67200"/>
            <a:ext cx="2286000" cy="685800"/>
          </a:xfrm>
          <a:prstGeom prst="rect">
            <a:avLst/>
          </a:prstGeom>
          <a:gradFill rotWithShape="1">
            <a:gsLst>
              <a:gs pos="0">
                <a:srgbClr val="CEE2CE"/>
              </a:gs>
              <a:gs pos="50000">
                <a:srgbClr val="006600"/>
              </a:gs>
              <a:gs pos="100000">
                <a:srgbClr val="CEE2CE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807" name="Rectangle 39">
            <a:extLst>
              <a:ext uri="{FF2B5EF4-FFF2-40B4-BE49-F238E27FC236}">
                <a16:creationId xmlns:a16="http://schemas.microsoft.com/office/drawing/2014/main" id="{1477ECCD-752C-4275-BE67-EF7907BD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667000"/>
            <a:ext cx="2286000" cy="685800"/>
          </a:xfrm>
          <a:prstGeom prst="rect">
            <a:avLst/>
          </a:prstGeom>
          <a:gradFill rotWithShape="1">
            <a:gsLst>
              <a:gs pos="0">
                <a:srgbClr val="CEE2CE"/>
              </a:gs>
              <a:gs pos="50000">
                <a:srgbClr val="006600"/>
              </a:gs>
              <a:gs pos="100000">
                <a:srgbClr val="CEE2CE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808" name="Rectangle 40">
            <a:extLst>
              <a:ext uri="{FF2B5EF4-FFF2-40B4-BE49-F238E27FC236}">
                <a16:creationId xmlns:a16="http://schemas.microsoft.com/office/drawing/2014/main" id="{A1237A80-A52E-4671-B616-BE644FE6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429000"/>
            <a:ext cx="2286000" cy="685800"/>
          </a:xfrm>
          <a:prstGeom prst="rect">
            <a:avLst/>
          </a:prstGeom>
          <a:gradFill rotWithShape="1">
            <a:gsLst>
              <a:gs pos="0">
                <a:srgbClr val="CEE2CE"/>
              </a:gs>
              <a:gs pos="50000">
                <a:srgbClr val="006600"/>
              </a:gs>
              <a:gs pos="100000">
                <a:srgbClr val="CEE2CE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809" name="Rectangle 41">
            <a:extLst>
              <a:ext uri="{FF2B5EF4-FFF2-40B4-BE49-F238E27FC236}">
                <a16:creationId xmlns:a16="http://schemas.microsoft.com/office/drawing/2014/main" id="{E04A35A7-4DBC-480C-8B6A-8AEC80B8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67200"/>
            <a:ext cx="2286000" cy="685800"/>
          </a:xfrm>
          <a:prstGeom prst="rect">
            <a:avLst/>
          </a:prstGeom>
          <a:gradFill rotWithShape="1">
            <a:gsLst>
              <a:gs pos="0">
                <a:srgbClr val="CEE2CE"/>
              </a:gs>
              <a:gs pos="50000">
                <a:srgbClr val="006600"/>
              </a:gs>
              <a:gs pos="100000">
                <a:srgbClr val="CEE2CE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2822" name="Picture 54" descr="Entertainment-02-june">
            <a:extLst>
              <a:ext uri="{FF2B5EF4-FFF2-40B4-BE49-F238E27FC236}">
                <a16:creationId xmlns:a16="http://schemas.microsoft.com/office/drawing/2014/main" id="{C6DD6380-CC57-4818-B39E-017BA46A2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144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31">
            <a:extLst>
              <a:ext uri="{FF2B5EF4-FFF2-40B4-BE49-F238E27FC236}">
                <a16:creationId xmlns:a16="http://schemas.microsoft.com/office/drawing/2014/main" id="{EA620A35-3CEB-4212-A2BD-96D200DB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240" name="Text Box 47">
            <a:extLst>
              <a:ext uri="{FF2B5EF4-FFF2-40B4-BE49-F238E27FC236}">
                <a16:creationId xmlns:a16="http://schemas.microsoft.com/office/drawing/2014/main" id="{D547A273-61C0-425A-97C8-ED7978F1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chia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</p:childTnLst>
        </p:cTn>
      </p:par>
    </p:tnLst>
    <p:bldLst>
      <p:bldP spid="32796" grpId="0" animBg="1"/>
      <p:bldP spid="32805" grpId="0" animBg="1"/>
      <p:bldP spid="32806" grpId="0" animBg="1"/>
      <p:bldP spid="32807" grpId="0" animBg="1"/>
      <p:bldP spid="32808" grpId="0" animBg="1"/>
      <p:bldP spid="328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N0801">
            <a:extLst>
              <a:ext uri="{FF2B5EF4-FFF2-40B4-BE49-F238E27FC236}">
                <a16:creationId xmlns:a16="http://schemas.microsoft.com/office/drawing/2014/main" id="{5A821CC5-75F1-4DF2-82F9-162D0038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">
            <a:extLst>
              <a:ext uri="{FF2B5EF4-FFF2-40B4-BE49-F238E27FC236}">
                <a16:creationId xmlns:a16="http://schemas.microsoft.com/office/drawing/2014/main" id="{E02645B1-1930-4D72-B477-8DAB0D4A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95601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4" name="Line 12">
            <a:extLst>
              <a:ext uri="{FF2B5EF4-FFF2-40B4-BE49-F238E27FC236}">
                <a16:creationId xmlns:a16="http://schemas.microsoft.com/office/drawing/2014/main" id="{87EF4566-BEF7-460C-9AB2-23086BA76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WordArt 13">
            <a:extLst>
              <a:ext uri="{FF2B5EF4-FFF2-40B4-BE49-F238E27FC236}">
                <a16:creationId xmlns:a16="http://schemas.microsoft.com/office/drawing/2014/main" id="{95E91763-DE99-411F-9242-6F07C1003C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50292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2020-10-17T11:59:43Z</dcterms:created>
  <dcterms:modified xsi:type="dcterms:W3CDTF">2020-10-17T12:00:30Z</dcterms:modified>
</cp:coreProperties>
</file>