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6" r:id="rId3"/>
    <p:sldId id="259" r:id="rId4"/>
    <p:sldId id="277" r:id="rId5"/>
    <p:sldId id="278" r:id="rId6"/>
    <p:sldId id="279" r:id="rId7"/>
    <p:sldId id="28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E1C8-785C-42D1-B08D-62377E689C3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321BB-074E-43EA-98D7-E83BC46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9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500F80C-EE7C-4675-84CB-D73D3D6AAF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9CA0C7A-AF34-4A53-BFF1-33238170A6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4C44183-7E78-4576-974C-9BD3A033B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C7C001-49EE-4F4D-BA55-B1CB2AA33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B7AB85-9E2D-44B6-BFE3-CFF4394B7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D9F24A-6C8F-48F3-BCDB-6D1892528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39CC90-0101-4EB7-B43A-6D3FE1BA7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8A64D-3D8F-4387-AA69-EB6689201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1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1AEA6A-B810-436A-928E-C7B27CE086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399CC1-8E03-43B9-AF7E-DD73C78BED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4F0C92-86E9-4176-AC3E-3DA9D9BEA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6B0BE-7D46-4F69-8C36-8C6B8DD82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54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62C846-A755-4C50-B11C-1AEF65DD8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614274-4D7B-4691-A794-A0A4E66C8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68628C-BBB5-4117-8684-63C38033A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BFC6C-4FBB-4F61-95E6-A3CB8BDA1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88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4F0CEB-57F2-4EBC-B1C1-F2F5F1EA2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D61554-EE63-43FC-A673-D78303B3A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18144C-DD6F-45D8-A17F-48232A535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772FE-42D1-4D2C-837D-D0211701C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7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9CFA5A-3B88-4EEB-A93C-8FD43A4DE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E6AAD6-7BCE-4BA9-9C3E-E879C7502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E1AD86-1D53-49FE-8200-9CB460412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048E5-38E6-449A-8D27-0132FC73C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34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FBDA88-034E-4160-A586-9E55E4D84D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EA9FE-41A4-4591-A197-281B5FADD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20D4DA-A6FA-4423-A131-822A1C49CB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91DED-9C26-4A2D-863B-A5A15AAF4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90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CE387-9DA9-4CC0-9C9D-58CB6E28D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49730E-27CB-4957-8578-20387C9E4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7BD31-E260-4C95-94D3-7EEBFEFA9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12B4D-7F50-423A-9848-ACD48AB4E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2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F23BCB-1B5E-4044-BC26-E7E7ABDF58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3728B9-8ED5-4805-98D6-878ACDA20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F5D5BA-747D-4411-BEB9-4BDB0822C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4997-9850-4F62-95E5-67DF8FEA4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55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E28149-C8AD-4480-8058-765BA87F71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7EA221-17BD-412E-8AB1-DDB29C314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E49E3A-F84B-4A6C-8DE1-72D56345E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EC063-E08E-4DDA-A3BD-B13E69296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23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7805FE-E4EE-450E-B1F6-BE33973F9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71911-AD74-4CD5-BE4E-8CB67F4FF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1B7DB2-ABB7-4951-9B26-C8698C508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D536D-384D-4720-95A9-173AA5B79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49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832CA-8864-4E6C-B675-0705E393C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B3E41-84B8-4282-83E0-C7E9BC2E5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AC22E-6FFD-4FC0-BD79-212E31FB0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011F0-456C-44E3-8658-29BA8318F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6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1987D-A385-4D15-9F23-F61C9D8CE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10F7EA-6243-44D1-8813-9E1F0B3C1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55B45-6EE3-4F7B-9233-7FD8EB581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6C09-83FF-46F6-8191-4023200B8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52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79ECE1-36C5-4E43-9F0F-078EFE428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7BA674-22CE-40AB-B9B5-7A6B8E27D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49CAC0-6630-4A78-9A6E-C877D5F7E6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0D06AE-600A-4685-95D5-766B841971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09025E-94F2-4BCA-B79B-4555D9DDE0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60C43D4-25A0-4E2F-9B85-EF4F44D69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89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J023">
            <a:extLst>
              <a:ext uri="{FF2B5EF4-FFF2-40B4-BE49-F238E27FC236}">
                <a16:creationId xmlns:a16="http://schemas.microsoft.com/office/drawing/2014/main" id="{CF7A6F30-A234-4009-8E87-4BA1ACAB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0">
            <a:extLst>
              <a:ext uri="{FF2B5EF4-FFF2-40B4-BE49-F238E27FC236}">
                <a16:creationId xmlns:a16="http://schemas.microsoft.com/office/drawing/2014/main" id="{3692A120-5C78-4D0F-8934-2826CD1435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1752600"/>
            <a:ext cx="42100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- LỚP 3</a:t>
            </a:r>
          </a:p>
        </p:txBody>
      </p:sp>
      <p:sp>
        <p:nvSpPr>
          <p:cNvPr id="2052" name="WordArt 11">
            <a:extLst>
              <a:ext uri="{FF2B5EF4-FFF2-40B4-BE49-F238E27FC236}">
                <a16:creationId xmlns:a16="http://schemas.microsoft.com/office/drawing/2014/main" id="{731A83F1-9B52-4A78-8715-7A1A7E1D16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124200"/>
            <a:ext cx="6019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BẢNG NHÂN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 descr="!PC8_C2A">
            <a:extLst>
              <a:ext uri="{FF2B5EF4-FFF2-40B4-BE49-F238E27FC236}">
                <a16:creationId xmlns:a16="http://schemas.microsoft.com/office/drawing/2014/main" id="{8FFA1C59-996E-4687-BF4E-0E61F48E4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5000" y="54102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!PC8_C2A">
            <a:extLst>
              <a:ext uri="{FF2B5EF4-FFF2-40B4-BE49-F238E27FC236}">
                <a16:creationId xmlns:a16="http://schemas.microsoft.com/office/drawing/2014/main" id="{670848B3-3955-427A-9F7E-3E9913CE04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8000" y="57912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2">
            <a:extLst>
              <a:ext uri="{FF2B5EF4-FFF2-40B4-BE49-F238E27FC236}">
                <a16:creationId xmlns:a16="http://schemas.microsoft.com/office/drawing/2014/main" id="{4048EB40-6BA2-4CC5-A16A-777AD3C57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7" name="Text Box 19">
            <a:extLst>
              <a:ext uri="{FF2B5EF4-FFF2-40B4-BE49-F238E27FC236}">
                <a16:creationId xmlns:a16="http://schemas.microsoft.com/office/drawing/2014/main" id="{EC4EE561-6354-4C87-8F76-B034BC1B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92" name="WordArt 20">
            <a:extLst>
              <a:ext uri="{FF2B5EF4-FFF2-40B4-BE49-F238E27FC236}">
                <a16:creationId xmlns:a16="http://schemas.microsoft.com/office/drawing/2014/main" id="{27A5ED66-33CA-40C3-87D8-1C4444A74C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1" y="1524000"/>
            <a:ext cx="4086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093" name="Text Box 21">
            <a:extLst>
              <a:ext uri="{FF2B5EF4-FFF2-40B4-BE49-F238E27FC236}">
                <a16:creationId xmlns:a16="http://schemas.microsoft.com/office/drawing/2014/main" id="{BFADA64D-1CD3-4DFE-B768-566F86A07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87664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bảng nhân 2, 3, 4 , 5.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8">
            <a:extLst>
              <a:ext uri="{FF2B5EF4-FFF2-40B4-BE49-F238E27FC236}">
                <a16:creationId xmlns:a16="http://schemas.microsoft.com/office/drawing/2014/main" id="{FBDE98C7-B0F6-4BC6-9965-66CA98FB4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76401"/>
            <a:ext cx="3733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Bài1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a)Tính nhẩm</a:t>
            </a:r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8AB02DF1-EE38-4C3B-8400-B8D07CD3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3 x 4 =</a:t>
            </a:r>
          </a:p>
        </p:txBody>
      </p:sp>
      <p:pic>
        <p:nvPicPr>
          <p:cNvPr id="4100" name="Picture 19" descr="17">
            <a:extLst>
              <a:ext uri="{FF2B5EF4-FFF2-40B4-BE49-F238E27FC236}">
                <a16:creationId xmlns:a16="http://schemas.microsoft.com/office/drawing/2014/main" id="{AB4642E0-4EB3-4276-87B1-5DBA052EAD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51054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9" descr="17">
            <a:extLst>
              <a:ext uri="{FF2B5EF4-FFF2-40B4-BE49-F238E27FC236}">
                <a16:creationId xmlns:a16="http://schemas.microsoft.com/office/drawing/2014/main" id="{BE7F13D9-8C69-425D-9811-A649E052A7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724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94368B-AC68-49E4-B6A6-445ECE306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0211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18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0857B0-330F-497C-BA03-1F50B12D3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909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21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757C84-B869-42EB-89B8-62F85A693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46075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15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A9F5C0-B9A6-41B6-ADC3-CF5F98037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89176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75F6F6-DAEA-4A50-8577-963481DD2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28956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E6A824-3F25-4129-AA50-169C3EF77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4" y="3487738"/>
            <a:ext cx="420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33812B-76B2-4B43-9112-82FA1EF88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0259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24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16B1F9-CCCC-4FE5-AAFB-CCCC6CBBC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3034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12</a:t>
            </a:r>
          </a:p>
        </p:txBody>
      </p:sp>
      <p:sp>
        <p:nvSpPr>
          <p:cNvPr id="4113" name="Text Box 9">
            <a:extLst>
              <a:ext uri="{FF2B5EF4-FFF2-40B4-BE49-F238E27FC236}">
                <a16:creationId xmlns:a16="http://schemas.microsoft.com/office/drawing/2014/main" id="{7047FFF0-4F29-4C02-910B-37BF154D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95600"/>
            <a:ext cx="135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3 x 7 =</a:t>
            </a:r>
          </a:p>
        </p:txBody>
      </p:sp>
      <p:sp>
        <p:nvSpPr>
          <p:cNvPr id="4114" name="Text Box 9">
            <a:extLst>
              <a:ext uri="{FF2B5EF4-FFF2-40B4-BE49-F238E27FC236}">
                <a16:creationId xmlns:a16="http://schemas.microsoft.com/office/drawing/2014/main" id="{CDEB6773-71AF-4AD1-8877-C8253F2D5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29000"/>
            <a:ext cx="135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3 x 5 =</a:t>
            </a:r>
          </a:p>
        </p:txBody>
      </p:sp>
      <p:sp>
        <p:nvSpPr>
          <p:cNvPr id="4115" name="Text Box 9">
            <a:extLst>
              <a:ext uri="{FF2B5EF4-FFF2-40B4-BE49-F238E27FC236}">
                <a16:creationId xmlns:a16="http://schemas.microsoft.com/office/drawing/2014/main" id="{F7F6CAEA-3C94-4939-B8C8-8F8F9CB3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21139"/>
            <a:ext cx="1354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3 x 8 =</a:t>
            </a:r>
          </a:p>
        </p:txBody>
      </p:sp>
      <p:sp>
        <p:nvSpPr>
          <p:cNvPr id="4116" name="Text Box 9">
            <a:extLst>
              <a:ext uri="{FF2B5EF4-FFF2-40B4-BE49-F238E27FC236}">
                <a16:creationId xmlns:a16="http://schemas.microsoft.com/office/drawing/2014/main" id="{5DBFBF70-54F5-4C6B-A083-963AE227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9" y="4003675"/>
            <a:ext cx="1355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2 x 9 =</a:t>
            </a:r>
          </a:p>
        </p:txBody>
      </p:sp>
      <p:sp>
        <p:nvSpPr>
          <p:cNvPr id="4117" name="Text Box 9">
            <a:extLst>
              <a:ext uri="{FF2B5EF4-FFF2-40B4-BE49-F238E27FC236}">
                <a16:creationId xmlns:a16="http://schemas.microsoft.com/office/drawing/2014/main" id="{004497BE-59F2-4E22-9038-5CED5A051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3470275"/>
            <a:ext cx="135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2 x 4 =</a:t>
            </a:r>
          </a:p>
        </p:txBody>
      </p:sp>
      <p:sp>
        <p:nvSpPr>
          <p:cNvPr id="4118" name="Text Box 9">
            <a:extLst>
              <a:ext uri="{FF2B5EF4-FFF2-40B4-BE49-F238E27FC236}">
                <a16:creationId xmlns:a16="http://schemas.microsoft.com/office/drawing/2014/main" id="{E5A0B01E-4B91-491C-AAE3-F8456ED9B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9" y="2876550"/>
            <a:ext cx="1354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2 x 8 =</a:t>
            </a:r>
          </a:p>
        </p:txBody>
      </p:sp>
      <p:sp>
        <p:nvSpPr>
          <p:cNvPr id="4119" name="Text Box 9">
            <a:extLst>
              <a:ext uri="{FF2B5EF4-FFF2-40B4-BE49-F238E27FC236}">
                <a16:creationId xmlns:a16="http://schemas.microsoft.com/office/drawing/2014/main" id="{AE72AFEB-FA59-4BB4-BE0E-51C0A556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4" y="2282825"/>
            <a:ext cx="1354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2 x 6 =</a:t>
            </a:r>
          </a:p>
        </p:txBody>
      </p:sp>
      <p:sp>
        <p:nvSpPr>
          <p:cNvPr id="4120" name="Text Box 9">
            <a:extLst>
              <a:ext uri="{FF2B5EF4-FFF2-40B4-BE49-F238E27FC236}">
                <a16:creationId xmlns:a16="http://schemas.microsoft.com/office/drawing/2014/main" id="{002210C5-498F-417F-A1E3-E1B209F4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364" y="3452814"/>
            <a:ext cx="1354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4 x 9 =</a:t>
            </a:r>
          </a:p>
        </p:txBody>
      </p:sp>
      <p:sp>
        <p:nvSpPr>
          <p:cNvPr id="4121" name="Text Box 9">
            <a:extLst>
              <a:ext uri="{FF2B5EF4-FFF2-40B4-BE49-F238E27FC236}">
                <a16:creationId xmlns:a16="http://schemas.microsoft.com/office/drawing/2014/main" id="{0D804F85-096F-429C-B4E9-89C437FA8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4" y="2868614"/>
            <a:ext cx="135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4 x 7 =</a:t>
            </a:r>
          </a:p>
        </p:txBody>
      </p:sp>
      <p:sp>
        <p:nvSpPr>
          <p:cNvPr id="4122" name="Text Box 9">
            <a:extLst>
              <a:ext uri="{FF2B5EF4-FFF2-40B4-BE49-F238E27FC236}">
                <a16:creationId xmlns:a16="http://schemas.microsoft.com/office/drawing/2014/main" id="{FA993D8C-B7AF-43EE-96B3-79986262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992564"/>
            <a:ext cx="1354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4 x 4 =</a:t>
            </a:r>
          </a:p>
        </p:txBody>
      </p:sp>
      <p:sp>
        <p:nvSpPr>
          <p:cNvPr id="4123" name="Text Box 9">
            <a:extLst>
              <a:ext uri="{FF2B5EF4-FFF2-40B4-BE49-F238E27FC236}">
                <a16:creationId xmlns:a16="http://schemas.microsoft.com/office/drawing/2014/main" id="{57217EEE-C451-46D3-81A0-5BC7D2EE3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4" y="2286000"/>
            <a:ext cx="1354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4 x 3 =</a:t>
            </a:r>
          </a:p>
        </p:txBody>
      </p:sp>
      <p:sp>
        <p:nvSpPr>
          <p:cNvPr id="4124" name="Text Box 9">
            <a:extLst>
              <a:ext uri="{FF2B5EF4-FFF2-40B4-BE49-F238E27FC236}">
                <a16:creationId xmlns:a16="http://schemas.microsoft.com/office/drawing/2014/main" id="{D5FF1930-278A-4E76-A498-C71E460C7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700" y="2286000"/>
            <a:ext cx="135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5 x 6 =</a:t>
            </a:r>
          </a:p>
        </p:txBody>
      </p:sp>
      <p:sp>
        <p:nvSpPr>
          <p:cNvPr id="4125" name="Text Box 9">
            <a:extLst>
              <a:ext uri="{FF2B5EF4-FFF2-40B4-BE49-F238E27FC236}">
                <a16:creationId xmlns:a16="http://schemas.microsoft.com/office/drawing/2014/main" id="{37AB3BF6-3ED6-4019-9E9E-FEC8877BA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464" y="2854325"/>
            <a:ext cx="1355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5 x 4 =</a:t>
            </a:r>
          </a:p>
        </p:txBody>
      </p:sp>
      <p:sp>
        <p:nvSpPr>
          <p:cNvPr id="4126" name="Text Box 9">
            <a:extLst>
              <a:ext uri="{FF2B5EF4-FFF2-40B4-BE49-F238E27FC236}">
                <a16:creationId xmlns:a16="http://schemas.microsoft.com/office/drawing/2014/main" id="{EF31EB37-5AAA-400D-9FBF-C88FAF4A3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482975"/>
            <a:ext cx="135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5 x 7 =</a:t>
            </a:r>
          </a:p>
        </p:txBody>
      </p:sp>
      <p:sp>
        <p:nvSpPr>
          <p:cNvPr id="4127" name="Text Box 9">
            <a:extLst>
              <a:ext uri="{FF2B5EF4-FFF2-40B4-BE49-F238E27FC236}">
                <a16:creationId xmlns:a16="http://schemas.microsoft.com/office/drawing/2014/main" id="{D51D803A-29C6-4553-941F-2DB625AEC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003675"/>
            <a:ext cx="1354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5 x 9 =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69FEC3-CE7D-42EA-8BBA-D91D4C8DA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3976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16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C2A74E-30B8-4AD6-BF8A-F24784AC2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34591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36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A220F2-FD9F-48AB-8BE5-3F46A2485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286385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28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C512F5-C7D4-4ADF-8B20-7DD28ED70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2286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12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739325-26C8-4111-8FF2-584FFBE5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9413" y="40084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45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38663C-E4E3-4DAC-A3BF-E1E47BAD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9413" y="34909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35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E60A487-8611-4333-A4C2-6ED8C0E21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9575" y="285115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20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323139-5126-44B1-B7B9-2423CABF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9575" y="22891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.VnArial" panose="020B7200000000000000" pitchFamily="34" charset="0"/>
              </a:rPr>
              <a:t>30</a:t>
            </a:r>
          </a:p>
        </p:txBody>
      </p:sp>
      <p:pic>
        <p:nvPicPr>
          <p:cNvPr id="4133" name="Picture 8" descr="roedblomst017">
            <a:extLst>
              <a:ext uri="{FF2B5EF4-FFF2-40B4-BE49-F238E27FC236}">
                <a16:creationId xmlns:a16="http://schemas.microsoft.com/office/drawing/2014/main" id="{0823829F-8CB7-4A81-8716-4DD0A0808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8" descr="roedblomst017">
            <a:extLst>
              <a:ext uri="{FF2B5EF4-FFF2-40B4-BE49-F238E27FC236}">
                <a16:creationId xmlns:a16="http://schemas.microsoft.com/office/drawing/2014/main" id="{5CD7513A-D836-464C-8F0A-7EF98223CC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5" name="Text Box 43">
            <a:extLst>
              <a:ext uri="{FF2B5EF4-FFF2-40B4-BE49-F238E27FC236}">
                <a16:creationId xmlns:a16="http://schemas.microsoft.com/office/drawing/2014/main" id="{C5FEDC80-067E-467F-B778-55CACFAFD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140" name="Text Box 44">
            <a:extLst>
              <a:ext uri="{FF2B5EF4-FFF2-40B4-BE49-F238E27FC236}">
                <a16:creationId xmlns:a16="http://schemas.microsoft.com/office/drawing/2014/main" id="{DC15F40D-B58E-4381-AB81-8016EF8A9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8: Ôn tập các bảng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0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4113" grpId="0"/>
      <p:bldP spid="4114" grpId="0"/>
      <p:bldP spid="4115" grpId="0"/>
      <p:bldP spid="4116" grpId="0"/>
      <p:bldP spid="4117" grpId="0"/>
      <p:bldP spid="4118" grpId="0"/>
      <p:bldP spid="4119" grpId="0"/>
      <p:bldP spid="4120" grpId="0"/>
      <p:bldP spid="4121" grpId="0"/>
      <p:bldP spid="4122" grpId="0"/>
      <p:bldP spid="4123" grpId="0"/>
      <p:bldP spid="4124" grpId="0"/>
      <p:bldP spid="4125" grpId="0"/>
      <p:bldP spid="4126" grpId="0"/>
      <p:bldP spid="4127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4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8">
            <a:extLst>
              <a:ext uri="{FF2B5EF4-FFF2-40B4-BE49-F238E27FC236}">
                <a16:creationId xmlns:a16="http://schemas.microsoft.com/office/drawing/2014/main" id="{B1FA29E1-B5AD-43CF-995F-57DC4E9E8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76401"/>
            <a:ext cx="32004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Bài1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b)Tính nhẩm</a:t>
            </a:r>
          </a:p>
        </p:txBody>
      </p:sp>
      <p:pic>
        <p:nvPicPr>
          <p:cNvPr id="5123" name="Picture 19" descr="17">
            <a:extLst>
              <a:ext uri="{FF2B5EF4-FFF2-40B4-BE49-F238E27FC236}">
                <a16:creationId xmlns:a16="http://schemas.microsoft.com/office/drawing/2014/main" id="{253C958C-F338-43D6-9A61-C54C2EE7F2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51054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9" descr="17">
            <a:extLst>
              <a:ext uri="{FF2B5EF4-FFF2-40B4-BE49-F238E27FC236}">
                <a16:creationId xmlns:a16="http://schemas.microsoft.com/office/drawing/2014/main" id="{E8F1ADFE-2404-4243-9BCF-685063013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724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9">
            <a:extLst>
              <a:ext uri="{FF2B5EF4-FFF2-40B4-BE49-F238E27FC236}">
                <a16:creationId xmlns:a16="http://schemas.microsoft.com/office/drawing/2014/main" id="{7CA1D27C-E7E5-44F7-98A4-38E9D1B99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4111625"/>
            <a:ext cx="190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100 x 5 =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926CAB1C-9FEE-49EB-BAC3-42DBA6D05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850" y="3279775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200 x 4 =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DB0AB00F-81A9-41EF-A73E-6A3D69E90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23622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200  x 2 =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40A9DE10-3DA0-4801-A38E-A2557BF31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23622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300 x 2 =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2C2B0654-8B60-4C91-A0DE-49D24ABA8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4" y="3246439"/>
            <a:ext cx="1868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400 x 2 =</a:t>
            </a: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63988C14-273F-470D-ABBE-7CE7C5852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6" y="4097339"/>
            <a:ext cx="1755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anose="020B7200000000000000" pitchFamily="34" charset="0"/>
              </a:rPr>
              <a:t>500 x 1 =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8105BA-BC7F-4B15-8A2B-1A357E948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23622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600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FBABFB-008E-4A49-8EB0-8DB31D655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76601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800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CA8D26-F1E1-4556-9C3C-E023F0C55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300" y="2374900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400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969063-720E-4FD9-9422-4983040F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1148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500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9CEA62B-6F2D-4F30-8811-6929E7B9E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2766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800</a:t>
            </a:r>
          </a:p>
        </p:txBody>
      </p:sp>
      <p:pic>
        <p:nvPicPr>
          <p:cNvPr id="5136" name="Picture 8" descr="roedblomst017">
            <a:extLst>
              <a:ext uri="{FF2B5EF4-FFF2-40B4-BE49-F238E27FC236}">
                <a16:creationId xmlns:a16="http://schemas.microsoft.com/office/drawing/2014/main" id="{B3DF8D3D-210A-4C7D-AF23-E740280B65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8" descr="roedblomst017">
            <a:extLst>
              <a:ext uri="{FF2B5EF4-FFF2-40B4-BE49-F238E27FC236}">
                <a16:creationId xmlns:a16="http://schemas.microsoft.com/office/drawing/2014/main" id="{D3B07BBE-B14F-4FF2-86D7-6633328750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Rectangle 56">
            <a:extLst>
              <a:ext uri="{FF2B5EF4-FFF2-40B4-BE49-F238E27FC236}">
                <a16:creationId xmlns:a16="http://schemas.microsoft.com/office/drawing/2014/main" id="{7E15FDFB-9216-4DD7-B095-C6F9B6414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62200"/>
            <a:ext cx="3124200" cy="2438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200 x 3 = ?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CC"/>
                </a:solidFill>
              </a:rPr>
              <a:t>Nhẩm: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CC"/>
                </a:solidFill>
              </a:rPr>
              <a:t>2 trăm x 3 = 6 trăm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CC"/>
                </a:solidFill>
              </a:rPr>
              <a:t>Vậy:  200 x 3 = 600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BEAF110-BA35-4F3E-8CED-266DB95BB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41148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.VnArial" panose="020B7200000000000000" pitchFamily="34" charset="0"/>
              </a:rPr>
              <a:t>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39" grpId="0"/>
      <p:bldP spid="40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1" grpId="0"/>
      <p:bldP spid="52" grpId="0"/>
      <p:bldP spid="5141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8">
            <a:extLst>
              <a:ext uri="{FF2B5EF4-FFF2-40B4-BE49-F238E27FC236}">
                <a16:creationId xmlns:a16="http://schemas.microsoft.com/office/drawing/2014/main" id="{300A83E1-166B-46FB-9F0E-B28740FF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1"/>
            <a:ext cx="39624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 (theo mẫu)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3D51F93B-E9D7-4A4B-B190-CDE1E462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8100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.VnTime" panose="020B7200000000000000" pitchFamily="34" charset="0"/>
              </a:rPr>
              <a:t>2 x 2 x 9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3D2A769A-292B-430E-9620-4FC8E5B48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862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.VnTime" panose="020B7200000000000000" pitchFamily="34" charset="0"/>
              </a:rPr>
              <a:t>5 x 7 - 26</a:t>
            </a: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F3C1B834-DAD1-47B2-891F-C807538FE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100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.VnTime" panose="020B7200000000000000" pitchFamily="34" charset="0"/>
              </a:rPr>
              <a:t>5 x 5 + 18</a:t>
            </a:r>
          </a:p>
        </p:txBody>
      </p:sp>
      <p:pic>
        <p:nvPicPr>
          <p:cNvPr id="6150" name="Picture 8" descr="roedblomst017">
            <a:extLst>
              <a:ext uri="{FF2B5EF4-FFF2-40B4-BE49-F238E27FC236}">
                <a16:creationId xmlns:a16="http://schemas.microsoft.com/office/drawing/2014/main" id="{740C6B14-324D-4F70-843C-18E29495E4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roedblomst017">
            <a:extLst>
              <a:ext uri="{FF2B5EF4-FFF2-40B4-BE49-F238E27FC236}">
                <a16:creationId xmlns:a16="http://schemas.microsoft.com/office/drawing/2014/main" id="{AFDDCF3A-E9F3-49B8-BC31-E57C7D2EF1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4" y="5791200"/>
            <a:ext cx="27320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56">
            <a:extLst>
              <a:ext uri="{FF2B5EF4-FFF2-40B4-BE49-F238E27FC236}">
                <a16:creationId xmlns:a16="http://schemas.microsoft.com/office/drawing/2014/main" id="{46410065-7E5E-455D-8063-B469678B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86000"/>
            <a:ext cx="2514600" cy="1447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</a:rPr>
              <a:t>   4 x 3 + 10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</a:rPr>
              <a:t>=   12   + 10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</a:rPr>
              <a:t>=    22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990000"/>
              </a:solidFill>
            </a:endParaRPr>
          </a:p>
        </p:txBody>
      </p:sp>
      <p:sp>
        <p:nvSpPr>
          <p:cNvPr id="6159" name="TextBox 22">
            <a:extLst>
              <a:ext uri="{FF2B5EF4-FFF2-40B4-BE49-F238E27FC236}">
                <a16:creationId xmlns:a16="http://schemas.microsoft.com/office/drawing/2014/main" id="{88EEB0DD-2FD7-4281-B32E-D4C5B8FA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286000"/>
            <a:ext cx="1395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</a:rPr>
              <a:t>Mẫu:</a:t>
            </a:r>
          </a:p>
        </p:txBody>
      </p:sp>
      <p:pic>
        <p:nvPicPr>
          <p:cNvPr id="6154" name="Picture 8" descr="roedblomst017">
            <a:extLst>
              <a:ext uri="{FF2B5EF4-FFF2-40B4-BE49-F238E27FC236}">
                <a16:creationId xmlns:a16="http://schemas.microsoft.com/office/drawing/2014/main" id="{16EA4C09-DCA1-47BB-A15E-E451793CD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8" name="Text Box 34">
            <a:extLst>
              <a:ext uri="{FF2B5EF4-FFF2-40B4-BE49-F238E27FC236}">
                <a16:creationId xmlns:a16="http://schemas.microsoft.com/office/drawing/2014/main" id="{0F921055-6789-4FD5-B570-0B62F1CC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343400"/>
            <a:ext cx="3152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+ 18</a:t>
            </a:r>
          </a:p>
        </p:txBody>
      </p:sp>
      <p:sp>
        <p:nvSpPr>
          <p:cNvPr id="6179" name="Text Box 35">
            <a:extLst>
              <a:ext uri="{FF2B5EF4-FFF2-40B4-BE49-F238E27FC236}">
                <a16:creationId xmlns:a16="http://schemas.microsoft.com/office/drawing/2014/main" id="{DF8556A6-C5DE-4490-9878-55800A083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953000"/>
            <a:ext cx="3152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43</a:t>
            </a:r>
          </a:p>
        </p:txBody>
      </p:sp>
      <p:sp>
        <p:nvSpPr>
          <p:cNvPr id="6180" name="Text Box 36">
            <a:extLst>
              <a:ext uri="{FF2B5EF4-FFF2-40B4-BE49-F238E27FC236}">
                <a16:creationId xmlns:a16="http://schemas.microsoft.com/office/drawing/2014/main" id="{60B34A56-0CAB-499A-A386-7F14ABAF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19600"/>
            <a:ext cx="290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35 - 26</a:t>
            </a:r>
          </a:p>
        </p:txBody>
      </p:sp>
      <p:sp>
        <p:nvSpPr>
          <p:cNvPr id="6181" name="Text Box 37">
            <a:extLst>
              <a:ext uri="{FF2B5EF4-FFF2-40B4-BE49-F238E27FC236}">
                <a16:creationId xmlns:a16="http://schemas.microsoft.com/office/drawing/2014/main" id="{98755B61-16D5-4D48-B317-5DFE20938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029200"/>
            <a:ext cx="290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</a:t>
            </a:r>
          </a:p>
        </p:txBody>
      </p:sp>
      <p:sp>
        <p:nvSpPr>
          <p:cNvPr id="6182" name="Text Box 38">
            <a:extLst>
              <a:ext uri="{FF2B5EF4-FFF2-40B4-BE49-F238E27FC236}">
                <a16:creationId xmlns:a16="http://schemas.microsoft.com/office/drawing/2014/main" id="{461E6164-24C8-42FA-9120-053373EA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4411663"/>
            <a:ext cx="2303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 x 9 </a:t>
            </a:r>
          </a:p>
        </p:txBody>
      </p:sp>
      <p:sp>
        <p:nvSpPr>
          <p:cNvPr id="6183" name="Text Box 39">
            <a:extLst>
              <a:ext uri="{FF2B5EF4-FFF2-40B4-BE49-F238E27FC236}">
                <a16:creationId xmlns:a16="http://schemas.microsoft.com/office/drawing/2014/main" id="{48798D3F-7597-409D-A25B-07B7398C3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0292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43" grpId="0"/>
      <p:bldP spid="44" grpId="0"/>
      <p:bldP spid="45" grpId="0"/>
      <p:bldP spid="6157" grpId="0" animBg="1"/>
      <p:bldP spid="6159" grpId="0"/>
      <p:bldP spid="6178" grpId="0"/>
      <p:bldP spid="6179" grpId="0"/>
      <p:bldP spid="6180" grpId="0"/>
      <p:bldP spid="6181" grpId="0"/>
      <p:bldP spid="6182" grpId="0"/>
      <p:bldP spid="6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roedblomst017">
            <a:extLst>
              <a:ext uri="{FF2B5EF4-FFF2-40B4-BE49-F238E27FC236}">
                <a16:creationId xmlns:a16="http://schemas.microsoft.com/office/drawing/2014/main" id="{8D6CBCBF-9A59-4992-875C-1147F34547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roedblomst017">
            <a:extLst>
              <a:ext uri="{FF2B5EF4-FFF2-40B4-BE49-F238E27FC236}">
                <a16:creationId xmlns:a16="http://schemas.microsoft.com/office/drawing/2014/main" id="{952A928B-0EE9-4887-A4FE-260EFCF3AA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4" y="5791200"/>
            <a:ext cx="27320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382260F-B31B-431C-87B9-8CCB5A88A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194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r>
              <a:rPr lang="en-US" altLang="en-US" sz="3200" b="1">
                <a:solidFill>
                  <a:srgbClr val="990000"/>
                </a:solidFill>
                <a:latin typeface=".VnArial" panose="020B7200000000000000" pitchFamily="34" charset="0"/>
              </a:rPr>
              <a:t>  </a:t>
            </a:r>
            <a:r>
              <a:rPr lang="en-US" altLang="en-US" sz="2800" b="1">
                <a:solidFill>
                  <a:srgbClr val="990000"/>
                </a:solidFill>
                <a:latin typeface=".VnArial" panose="020B7200000000000000" pitchFamily="34" charset="0"/>
              </a:rPr>
              <a:t>  </a:t>
            </a:r>
          </a:p>
        </p:txBody>
      </p:sp>
      <p:pic>
        <p:nvPicPr>
          <p:cNvPr id="7173" name="Picture 8" descr="roedblomst017">
            <a:extLst>
              <a:ext uri="{FF2B5EF4-FFF2-40B4-BE49-F238E27FC236}">
                <a16:creationId xmlns:a16="http://schemas.microsoft.com/office/drawing/2014/main" id="{E81BD715-69D4-4761-B96E-9FB489990F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Text Box 18">
            <a:extLst>
              <a:ext uri="{FF2B5EF4-FFF2-40B4-BE49-F238E27FC236}">
                <a16:creationId xmlns:a16="http://schemas.microsoft.com/office/drawing/2014/main" id="{33CF3659-D54E-4C57-97D0-DB601C9FA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1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một phòng ăn có 8 cái bàn, mỗi bàn xếp 4 cái ghế. Hỏi trong phòng ăn đó có bao nhiêu cái ghế?</a:t>
            </a:r>
            <a:endParaRPr lang="en-US" altLang="en-US" sz="3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E46B930B-14C6-40C7-B582-FE920F67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1064"/>
            <a:ext cx="320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bàn : 4 ghế</a:t>
            </a:r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835B69B6-C90F-42D3-98A0-8E3B3174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54464"/>
            <a:ext cx="3276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bàn : … ghế?</a:t>
            </a: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911824C1-C932-4BBD-97FD-64E7674F0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572000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phòng ăn có số cái ghế là: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 x 8 = 32 (cái ghế)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Đáp số: 32 cái ghế</a:t>
            </a: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A9EE6922-BAB7-460C-A5BE-C68A4580E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9624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86" grpId="0"/>
      <p:bldP spid="7187" grpId="0"/>
      <p:bldP spid="7188" grpId="0"/>
      <p:bldP spid="7189" grpId="0"/>
      <p:bldP spid="71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8">
            <a:extLst>
              <a:ext uri="{FF2B5EF4-FFF2-40B4-BE49-F238E27FC236}">
                <a16:creationId xmlns:a16="http://schemas.microsoft.com/office/drawing/2014/main" id="{F8C2BE5D-968D-4022-9DDE-953A382FA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76400"/>
            <a:ext cx="8991600" cy="10668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 chu vi hình tam giác ABC có kích thước ghi trên hình vẽ: </a:t>
            </a:r>
          </a:p>
        </p:txBody>
      </p:sp>
      <p:sp>
        <p:nvSpPr>
          <p:cNvPr id="9222" name="Rectangle 46">
            <a:extLst>
              <a:ext uri="{FF2B5EF4-FFF2-40B4-BE49-F238E27FC236}">
                <a16:creationId xmlns:a16="http://schemas.microsoft.com/office/drawing/2014/main" id="{1C985AE3-FDFE-422F-9DDE-656523850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819401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pic>
        <p:nvPicPr>
          <p:cNvPr id="8196" name="Picture 8" descr="roedblomst017">
            <a:extLst>
              <a:ext uri="{FF2B5EF4-FFF2-40B4-BE49-F238E27FC236}">
                <a16:creationId xmlns:a16="http://schemas.microsoft.com/office/drawing/2014/main" id="{07665D95-F6F3-4A42-BB99-004C9556F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roedblomst017">
            <a:extLst>
              <a:ext uri="{FF2B5EF4-FFF2-40B4-BE49-F238E27FC236}">
                <a16:creationId xmlns:a16="http://schemas.microsoft.com/office/drawing/2014/main" id="{22BA08BE-1166-4702-9353-19AF8BECB0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4" y="5791200"/>
            <a:ext cx="27320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roedblomst017">
            <a:extLst>
              <a:ext uri="{FF2B5EF4-FFF2-40B4-BE49-F238E27FC236}">
                <a16:creationId xmlns:a16="http://schemas.microsoft.com/office/drawing/2014/main" id="{D422C7D1-1E44-43A0-8FFD-A7CF7FD880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Isosceles Triangle 15">
            <a:extLst>
              <a:ext uri="{FF2B5EF4-FFF2-40B4-BE49-F238E27FC236}">
                <a16:creationId xmlns:a16="http://schemas.microsoft.com/office/drawing/2014/main" id="{038D00D2-AE2A-4E42-96FC-0C0AC9129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29000"/>
            <a:ext cx="2590800" cy="2057400"/>
          </a:xfrm>
          <a:prstGeom prst="triangle">
            <a:avLst>
              <a:gd name="adj" fmla="val 5456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7" name="Rectangle 19">
            <a:extLst>
              <a:ext uri="{FF2B5EF4-FFF2-40B4-BE49-F238E27FC236}">
                <a16:creationId xmlns:a16="http://schemas.microsoft.com/office/drawing/2014/main" id="{CDF807CF-8BCA-4FCC-A179-8CE07733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886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</a:p>
        </p:txBody>
      </p:sp>
      <p:sp>
        <p:nvSpPr>
          <p:cNvPr id="9228" name="Rectangle 20">
            <a:extLst>
              <a:ext uri="{FF2B5EF4-FFF2-40B4-BE49-F238E27FC236}">
                <a16:creationId xmlns:a16="http://schemas.microsoft.com/office/drawing/2014/main" id="{D254B508-02C5-4EE5-8816-1B86F219A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429000"/>
            <a:ext cx="5334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tam giác ABC là: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100 x 3 = 300 (cm)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Đáp số: 300 cm</a:t>
            </a:r>
          </a:p>
        </p:txBody>
      </p:sp>
      <p:sp>
        <p:nvSpPr>
          <p:cNvPr id="9229" name="Rectangle 21">
            <a:extLst>
              <a:ext uri="{FF2B5EF4-FFF2-40B4-BE49-F238E27FC236}">
                <a16:creationId xmlns:a16="http://schemas.microsoft.com/office/drawing/2014/main" id="{63574E0E-7A7A-4E81-9E5D-A17E25EB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181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230" name="Rectangle 22">
            <a:extLst>
              <a:ext uri="{FF2B5EF4-FFF2-40B4-BE49-F238E27FC236}">
                <a16:creationId xmlns:a16="http://schemas.microsoft.com/office/drawing/2014/main" id="{13693288-7FDE-44B9-BFF4-3318CE70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95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231" name="Rectangle 23">
            <a:extLst>
              <a:ext uri="{FF2B5EF4-FFF2-40B4-BE49-F238E27FC236}">
                <a16:creationId xmlns:a16="http://schemas.microsoft.com/office/drawing/2014/main" id="{65E4FAE9-CD6E-4B95-8942-4856385F7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232" name="Rectangle 24">
            <a:extLst>
              <a:ext uri="{FF2B5EF4-FFF2-40B4-BE49-F238E27FC236}">
                <a16:creationId xmlns:a16="http://schemas.microsoft.com/office/drawing/2014/main" id="{C019FADA-7963-422E-AF8C-FDA9F25F0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486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</a:p>
        </p:txBody>
      </p:sp>
      <p:sp>
        <p:nvSpPr>
          <p:cNvPr id="9233" name="Rectangle 27">
            <a:extLst>
              <a:ext uri="{FF2B5EF4-FFF2-40B4-BE49-F238E27FC236}">
                <a16:creationId xmlns:a16="http://schemas.microsoft.com/office/drawing/2014/main" id="{D46267E6-6B5A-4034-8D60-212B013B3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962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</a:p>
        </p:txBody>
      </p:sp>
      <p:cxnSp>
        <p:nvCxnSpPr>
          <p:cNvPr id="8207" name="Straight Connector 29">
            <a:extLst>
              <a:ext uri="{FF2B5EF4-FFF2-40B4-BE49-F238E27FC236}">
                <a16:creationId xmlns:a16="http://schemas.microsoft.com/office/drawing/2014/main" id="{0630CBF6-D389-4284-B08E-E4E4EE7C43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39369" y="4344194"/>
            <a:ext cx="2895600" cy="1588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/>
      <p:bldP spid="9226" grpId="0" animBg="1"/>
      <p:bldP spid="9227" grpId="0"/>
      <p:bldP spid="9228" grpId="0"/>
      <p:bldP spid="9229" grpId="0"/>
      <p:bldP spid="9230" grpId="0"/>
      <p:bldP spid="9231" grpId="0"/>
      <p:bldP spid="9232" grpId="0"/>
      <p:bldP spid="92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k1">
            <a:extLst>
              <a:ext uri="{FF2B5EF4-FFF2-40B4-BE49-F238E27FC236}">
                <a16:creationId xmlns:a16="http://schemas.microsoft.com/office/drawing/2014/main" id="{68328A06-2C99-46C6-9019-06A74157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>
            <a:extLst>
              <a:ext uri="{FF2B5EF4-FFF2-40B4-BE49-F238E27FC236}">
                <a16:creationId xmlns:a16="http://schemas.microsoft.com/office/drawing/2014/main" id="{ACE0CDED-4E36-4201-8B5D-B21CE9F286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4521">
            <a:off x="2513013" y="1230314"/>
            <a:ext cx="7161212" cy="54625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EM!</a:t>
            </a:r>
          </a:p>
        </p:txBody>
      </p:sp>
      <p:pic>
        <p:nvPicPr>
          <p:cNvPr id="9220" name="Picture 5" descr="979B5B5D2A124BE19ACD5CCEE1BA279D">
            <a:extLst>
              <a:ext uri="{FF2B5EF4-FFF2-40B4-BE49-F238E27FC236}">
                <a16:creationId xmlns:a16="http://schemas.microsoft.com/office/drawing/2014/main" id="{59F5F41D-0CAD-4AED-94B1-EA75E377BA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9" descr="17">
            <a:extLst>
              <a:ext uri="{FF2B5EF4-FFF2-40B4-BE49-F238E27FC236}">
                <a16:creationId xmlns:a16="http://schemas.microsoft.com/office/drawing/2014/main" id="{7090313C-8947-4F93-868E-E994C378E9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Widescreen</PresentationFormat>
  <Paragraphs>92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.VnArial</vt:lpstr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2020-10-17T11:58:55Z</dcterms:created>
  <dcterms:modified xsi:type="dcterms:W3CDTF">2020-10-17T11:59:33Z</dcterms:modified>
</cp:coreProperties>
</file>