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81" r:id="rId3"/>
    <p:sldId id="292" r:id="rId4"/>
    <p:sldId id="301" r:id="rId5"/>
    <p:sldId id="303" r:id="rId6"/>
    <p:sldId id="289" r:id="rId7"/>
    <p:sldId id="304" r:id="rId8"/>
    <p:sldId id="29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>
            <a:extLst>
              <a:ext uri="{FF2B5EF4-FFF2-40B4-BE49-F238E27FC236}">
                <a16:creationId xmlns:a16="http://schemas.microsoft.com/office/drawing/2014/main" id="{D37977C9-4FA9-4E94-A096-5815FD12E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3">
            <a:extLst>
              <a:ext uri="{FF2B5EF4-FFF2-40B4-BE49-F238E27FC236}">
                <a16:creationId xmlns:a16="http://schemas.microsoft.com/office/drawing/2014/main" id="{EA121911-52DD-4646-8A2E-40DA32570B4A}"/>
              </a:ext>
            </a:extLst>
          </p:cNvPr>
          <p:cNvSpPr>
            <a:spLocks/>
          </p:cNvSpPr>
          <p:nvPr/>
        </p:nvSpPr>
        <p:spPr bwMode="ltGray">
          <a:xfrm>
            <a:off x="-4233" y="-6350"/>
            <a:ext cx="12202584" cy="1920875"/>
          </a:xfrm>
          <a:custGeom>
            <a:avLst/>
            <a:gdLst>
              <a:gd name="T0" fmla="*/ 0 w 5765"/>
              <a:gd name="T1" fmla="*/ 0 h 1210"/>
              <a:gd name="T2" fmla="*/ 5 w 5765"/>
              <a:gd name="T3" fmla="*/ 1210 h 1210"/>
              <a:gd name="T4" fmla="*/ 3089 w 5765"/>
              <a:gd name="T5" fmla="*/ 377 h 1210"/>
              <a:gd name="T6" fmla="*/ 5762 w 5765"/>
              <a:gd name="T7" fmla="*/ 794 h 1210"/>
              <a:gd name="T8" fmla="*/ 5765 w 5765"/>
              <a:gd name="T9" fmla="*/ 4 h 1210"/>
              <a:gd name="T10" fmla="*/ 0 w 5765"/>
              <a:gd name="T11" fmla="*/ 0 h 1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sz="1800">
              <a:latin typeface="Arial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F1F529C5-B6A4-4F87-80E2-2BA9040F6340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4800" y="304801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Company</a:t>
            </a:r>
          </a:p>
          <a:p>
            <a:pPr algn="ctr" eaLnBrk="1" hangingPunct="1"/>
            <a:r>
              <a:rPr lang="en-US" alt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406400" y="4191001"/>
            <a:ext cx="6604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06400" y="5334000"/>
            <a:ext cx="77216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7C74B5E-FFBE-4FB6-8D43-6C79AF88D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1"/>
            <a:ext cx="2641600" cy="244475"/>
          </a:xfrm>
        </p:spPr>
        <p:txBody>
          <a:bodyPr/>
          <a:lstStyle>
            <a:lvl1pPr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F33477-D6D5-4B72-BCCB-DDB537CCC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550401" y="6515101"/>
            <a:ext cx="2453217" cy="244475"/>
          </a:xfrm>
        </p:spPr>
        <p:txBody>
          <a:bodyPr/>
          <a:lstStyle>
            <a:lvl1pPr>
              <a:defRPr b="0" i="1" smtClean="0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C994FA9-55E4-4A65-876F-3F6466F1D7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304800" y="6400801"/>
            <a:ext cx="508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57817232-2CC5-4A96-9675-4FD1FC566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367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E1CC0A-CE0F-4492-B766-F9EB703F94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6DE09B-0F47-4827-ACA3-BC3884611F4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42D62-3B5C-4BCE-89F1-CCE55BFF0E7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E29C725-A987-478E-8987-293A3378260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81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28600"/>
            <a:ext cx="27940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81788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B7E342-1EF6-4E6A-92BB-3978369270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AFECAB5-EAD7-42FF-9514-A838E2C32D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432ED-9393-4228-B6C9-966DDBB789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36DB1456-AFF5-4F64-B0A1-15B39F6D284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38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11200" y="228600"/>
            <a:ext cx="111760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6AF1773-5AC8-4A09-A607-7A4EE162683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582D506-BF15-45F9-8EC0-8C1CD254B4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9944-BE33-4B6A-BEED-D996DF3BEA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ED21F2C-556A-4B17-99F8-0A70FB384A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B7CD94-9C16-4037-AE8A-00A2BB044BA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A1F1D0-A0FA-444C-AAED-49B7927B98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A6B060-3BC1-4A39-A070-EB416BB0D6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3B1DEB8-78F9-4FED-8F93-FBA340503CC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0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587880-8B5E-4250-97F6-C3A3CD9975C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861FBB7-CFFC-4E48-883D-28CC981DEE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B0C518-DDBE-4526-A5CF-CEF46A2DAE0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AE9993E-AD98-4FBD-BA28-C0DDD7D1695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0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447800"/>
            <a:ext cx="53594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D5F136-DFD9-4467-87E1-14AA0FF327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4D4534-446B-4D31-A9BD-CB7458493EE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70DDEE-318B-4EBB-B773-772CB09A134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6B09EF38-69C0-4A6C-A472-D7D32E7B088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41FABF0-D22E-4424-9DA6-037D2D0EAEC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BD32135-8524-4B85-8175-C91CDE094F7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97ABF-4F54-4083-B964-66C788AA694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DD2E33-D22E-487F-A272-D1C4EB9BA4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1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6E9347-B52C-4E6F-B90E-0B9F0AD92C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EC819C8-ED6B-4118-9F84-BC1A4460F1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83960-191C-44E7-9FC9-7FED6F13E65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70CF471-07D7-42F7-A9C9-F000F87D203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86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90A8452-B09B-4F0B-AB2D-C9370D31180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B0DDFBB-E068-4ACC-AA05-BFFEBF8B6D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24841-7F75-4521-8A77-0658398A3B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9BF32929-C557-460C-B3CE-8F2E061A1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3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5D138-6625-4B06-A8CD-F0E176E2F3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7C41B4-6D98-423D-AEFE-0E2C0EECCF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F9432-FD87-460F-972C-17D62A991BC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67C1240-D71C-4491-944F-D9D40A3A5B0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0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A48BFC-A2F3-4C27-ACB5-238B3A8C66E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E12AAA-B76C-4776-A3AF-78FD697EAE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C389DB-3714-47E5-AFA7-4AEE0BC04AE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4C195A6-1164-4D48-AFC0-4B8B75C1E5A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0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>
            <a:extLst>
              <a:ext uri="{FF2B5EF4-FFF2-40B4-BE49-F238E27FC236}">
                <a16:creationId xmlns:a16="http://schemas.microsoft.com/office/drawing/2014/main" id="{098A9EFC-3C9E-4F9E-BC62-A83DB446E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3">
            <a:extLst>
              <a:ext uri="{FF2B5EF4-FFF2-40B4-BE49-F238E27FC236}">
                <a16:creationId xmlns:a16="http://schemas.microsoft.com/office/drawing/2014/main" id="{01695100-44F8-4E6A-90BC-56ED72CBC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400" y="6508750"/>
            <a:ext cx="1148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FA1C2A8-FA5D-43F9-ABD0-C729F067A0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711200" y="1447800"/>
            <a:ext cx="10922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5094136-8436-4F20-A8B4-F71EB812E16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8839200" y="6548439"/>
            <a:ext cx="28448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BBB4CE04-74D0-4924-92B5-5ED32B1EE5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5588000" y="6548439"/>
            <a:ext cx="11176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99A2B32F-98CE-4C32-A294-B3B7F900450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89293728-69A3-4637-80D5-5CC0D7988D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2438400" y="228601"/>
            <a:ext cx="9448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8E837C8F-A7F7-4249-AE42-5BA43446CF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508000" y="6548439"/>
            <a:ext cx="254000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98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>
            <a:extLst>
              <a:ext uri="{FF2B5EF4-FFF2-40B4-BE49-F238E27FC236}">
                <a16:creationId xmlns:a16="http://schemas.microsoft.com/office/drawing/2014/main" id="{E5D6DA1E-219E-4891-BC98-2112BD9173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3075" name="Picture 4" descr="roseb014">
            <a:extLst>
              <a:ext uri="{FF2B5EF4-FFF2-40B4-BE49-F238E27FC236}">
                <a16:creationId xmlns:a16="http://schemas.microsoft.com/office/drawing/2014/main" id="{A9C8870E-427C-4825-80D2-3A50FC75C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4" name="WordArt 6" descr="Large checker board">
            <a:extLst>
              <a:ext uri="{FF2B5EF4-FFF2-40B4-BE49-F238E27FC236}">
                <a16:creationId xmlns:a16="http://schemas.microsoft.com/office/drawing/2014/main" id="{FB9C3D87-71C2-4C0A-8C14-EF628D1BCC5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3505200"/>
            <a:ext cx="5486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pattFill prst="lgCheck">
                  <a:fgClr>
                    <a:srgbClr val="9933FF"/>
                  </a:fgClr>
                  <a:bgClr>
                    <a:srgbClr val="0000FF"/>
                  </a:bgClr>
                </a:patt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077" name="WordArt 8">
            <a:extLst>
              <a:ext uri="{FF2B5EF4-FFF2-40B4-BE49-F238E27FC236}">
                <a16:creationId xmlns:a16="http://schemas.microsoft.com/office/drawing/2014/main" id="{73937925-8228-4BDD-B4D0-63D30C17382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67401" y="1066800"/>
            <a:ext cx="43910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i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00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>
            <a:extLst>
              <a:ext uri="{FF2B5EF4-FFF2-40B4-BE49-F238E27FC236}">
                <a16:creationId xmlns:a16="http://schemas.microsoft.com/office/drawing/2014/main" id="{3266DB97-E73C-4762-8A01-988475BA7B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D6BEA0E7-6872-4CED-9452-B1A711E85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4525" y="722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0" name="Text Box 28">
            <a:extLst>
              <a:ext uri="{FF2B5EF4-FFF2-40B4-BE49-F238E27FC236}">
                <a16:creationId xmlns:a16="http://schemas.microsoft.com/office/drawing/2014/main" id="{62EFBC64-48C8-42E7-B0B5-1B43123BD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1" name="Text Box 30">
            <a:extLst>
              <a:ext uri="{FF2B5EF4-FFF2-40B4-BE49-F238E27FC236}">
                <a16:creationId xmlns:a16="http://schemas.microsoft.com/office/drawing/2014/main" id="{9FC73EE9-E853-4741-A711-C2A1CC00B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33401"/>
            <a:ext cx="518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4102" name="Text Box 105">
            <a:extLst>
              <a:ext uri="{FF2B5EF4-FFF2-40B4-BE49-F238E27FC236}">
                <a16:creationId xmlns:a16="http://schemas.microsoft.com/office/drawing/2014/main" id="{C8D69496-6941-467D-AF2D-B8D00A993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44138" name="WordArt 106">
            <a:extLst>
              <a:ext uri="{FF2B5EF4-FFF2-40B4-BE49-F238E27FC236}">
                <a16:creationId xmlns:a16="http://schemas.microsoft.com/office/drawing/2014/main" id="{44C7A4FD-C900-403C-9E09-83AEB5D548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828800"/>
            <a:ext cx="4086225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4139" name="Text Box 107">
            <a:extLst>
              <a:ext uri="{FF2B5EF4-FFF2-40B4-BE49-F238E27FC236}">
                <a16:creationId xmlns:a16="http://schemas.microsoft.com/office/drawing/2014/main" id="{3EFFEC06-9EDC-4FC5-B410-2C1191C6E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735263"/>
            <a:ext cx="3429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 rồi tính</a:t>
            </a:r>
          </a:p>
        </p:txBody>
      </p:sp>
      <p:sp>
        <p:nvSpPr>
          <p:cNvPr id="44140" name="Text Box 108">
            <a:extLst>
              <a:ext uri="{FF2B5EF4-FFF2-40B4-BE49-F238E27FC236}">
                <a16:creationId xmlns:a16="http://schemas.microsoft.com/office/drawing/2014/main" id="{65590759-E556-4750-A9CE-7F97F2531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05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435 - 219                             789 - 390</a:t>
            </a:r>
          </a:p>
        </p:txBody>
      </p:sp>
      <p:sp>
        <p:nvSpPr>
          <p:cNvPr id="44142" name="Text Box 110">
            <a:extLst>
              <a:ext uri="{FF2B5EF4-FFF2-40B4-BE49-F238E27FC236}">
                <a16:creationId xmlns:a16="http://schemas.microsoft.com/office/drawing/2014/main" id="{142B1CEA-785F-463D-8B32-C1863C09C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3434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435</a:t>
            </a:r>
          </a:p>
        </p:txBody>
      </p:sp>
      <p:sp>
        <p:nvSpPr>
          <p:cNvPr id="44143" name="Text Box 111">
            <a:extLst>
              <a:ext uri="{FF2B5EF4-FFF2-40B4-BE49-F238E27FC236}">
                <a16:creationId xmlns:a16="http://schemas.microsoft.com/office/drawing/2014/main" id="{0A7E51D0-8F1D-477D-82AC-372AE71E8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9530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</a:t>
            </a:r>
          </a:p>
        </p:txBody>
      </p:sp>
      <p:sp>
        <p:nvSpPr>
          <p:cNvPr id="44144" name="Text Box 112">
            <a:extLst>
              <a:ext uri="{FF2B5EF4-FFF2-40B4-BE49-F238E27FC236}">
                <a16:creationId xmlns:a16="http://schemas.microsoft.com/office/drawing/2014/main" id="{BDFBB9FF-4793-4639-8770-55E18E7FC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562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</a:t>
            </a:r>
          </a:p>
        </p:txBody>
      </p:sp>
      <p:sp>
        <p:nvSpPr>
          <p:cNvPr id="44145" name="Text Box 113">
            <a:extLst>
              <a:ext uri="{FF2B5EF4-FFF2-40B4-BE49-F238E27FC236}">
                <a16:creationId xmlns:a16="http://schemas.microsoft.com/office/drawing/2014/main" id="{C17CDF7F-E320-4196-B860-66556B500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67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789</a:t>
            </a:r>
          </a:p>
        </p:txBody>
      </p:sp>
      <p:sp>
        <p:nvSpPr>
          <p:cNvPr id="44146" name="Text Box 114">
            <a:extLst>
              <a:ext uri="{FF2B5EF4-FFF2-40B4-BE49-F238E27FC236}">
                <a16:creationId xmlns:a16="http://schemas.microsoft.com/office/drawing/2014/main" id="{A0D65F89-9368-4A0D-9AC9-5FA45480B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87680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390</a:t>
            </a:r>
          </a:p>
        </p:txBody>
      </p:sp>
      <p:sp>
        <p:nvSpPr>
          <p:cNvPr id="44147" name="Text Box 115">
            <a:extLst>
              <a:ext uri="{FF2B5EF4-FFF2-40B4-BE49-F238E27FC236}">
                <a16:creationId xmlns:a16="http://schemas.microsoft.com/office/drawing/2014/main" id="{F09288FA-A3EA-45F8-9345-E39A766C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5626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399</a:t>
            </a:r>
          </a:p>
        </p:txBody>
      </p:sp>
      <p:sp>
        <p:nvSpPr>
          <p:cNvPr id="44148" name="Text Box 116">
            <a:extLst>
              <a:ext uri="{FF2B5EF4-FFF2-40B4-BE49-F238E27FC236}">
                <a16:creationId xmlns:a16="http://schemas.microsoft.com/office/drawing/2014/main" id="{08B0363B-3745-4781-B7F1-A2DEEE0DF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92663"/>
            <a:ext cx="609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44149" name="Text Box 117">
            <a:extLst>
              <a:ext uri="{FF2B5EF4-FFF2-40B4-BE49-F238E27FC236}">
                <a16:creationId xmlns:a16="http://schemas.microsoft.com/office/drawing/2014/main" id="{81637B74-0138-4CFC-9E31-3C48A2020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56138"/>
            <a:ext cx="45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44150" name="Line 118">
            <a:extLst>
              <a:ext uri="{FF2B5EF4-FFF2-40B4-BE49-F238E27FC236}">
                <a16:creationId xmlns:a16="http://schemas.microsoft.com/office/drawing/2014/main" id="{79816348-40DE-4399-B40A-515EC4717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6388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44151" name="Line 119">
            <a:extLst>
              <a:ext uri="{FF2B5EF4-FFF2-40B4-BE49-F238E27FC236}">
                <a16:creationId xmlns:a16="http://schemas.microsoft.com/office/drawing/2014/main" id="{FC58B5E7-6CDA-4D6C-AB3B-C08BCEAE1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54864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4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9" grpId="0"/>
      <p:bldP spid="44140" grpId="0"/>
      <p:bldP spid="44142" grpId="0"/>
      <p:bldP spid="44143" grpId="0"/>
      <p:bldP spid="44144" grpId="0"/>
      <p:bldP spid="44145" grpId="0"/>
      <p:bldP spid="44146" grpId="0"/>
      <p:bldP spid="44147" grpId="0"/>
      <p:bldP spid="44148" grpId="0"/>
      <p:bldP spid="44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>
            <a:extLst>
              <a:ext uri="{FF2B5EF4-FFF2-40B4-BE49-F238E27FC236}">
                <a16:creationId xmlns:a16="http://schemas.microsoft.com/office/drawing/2014/main" id="{D925C92D-CC3C-4385-8B1C-6190D28F67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7632" name="Text Box 48">
            <a:extLst>
              <a:ext uri="{FF2B5EF4-FFF2-40B4-BE49-F238E27FC236}">
                <a16:creationId xmlns:a16="http://schemas.microsoft.com/office/drawing/2014/main" id="{D56C6801-80BC-4E1A-A8CA-7A905EF2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09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567</a:t>
            </a:r>
          </a:p>
        </p:txBody>
      </p:sp>
      <p:sp>
        <p:nvSpPr>
          <p:cNvPr id="67633" name="Text Box 49">
            <a:extLst>
              <a:ext uri="{FF2B5EF4-FFF2-40B4-BE49-F238E27FC236}">
                <a16:creationId xmlns:a16="http://schemas.microsoft.com/office/drawing/2014/main" id="{F9CAAE1E-CF75-4C4D-BB04-4369D845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7432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</a:t>
            </a:r>
          </a:p>
        </p:txBody>
      </p:sp>
      <p:sp>
        <p:nvSpPr>
          <p:cNvPr id="67634" name="Text Box 50">
            <a:extLst>
              <a:ext uri="{FF2B5EF4-FFF2-40B4-BE49-F238E27FC236}">
                <a16:creationId xmlns:a16="http://schemas.microsoft.com/office/drawing/2014/main" id="{172D010A-79BE-471F-B1C3-321BDF90F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284539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242</a:t>
            </a:r>
          </a:p>
        </p:txBody>
      </p:sp>
      <p:sp>
        <p:nvSpPr>
          <p:cNvPr id="67635" name="Text Box 51">
            <a:extLst>
              <a:ext uri="{FF2B5EF4-FFF2-40B4-BE49-F238E27FC236}">
                <a16:creationId xmlns:a16="http://schemas.microsoft.com/office/drawing/2014/main" id="{C233BC82-083C-42D6-890B-D588598E0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87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36" name="Line 52">
            <a:extLst>
              <a:ext uri="{FF2B5EF4-FFF2-40B4-BE49-F238E27FC236}">
                <a16:creationId xmlns:a16="http://schemas.microsoft.com/office/drawing/2014/main" id="{F8937152-EA13-40FD-B5F3-CB70F6FD9E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84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37" name="Text Box 53">
            <a:extLst>
              <a:ext uri="{FF2B5EF4-FFF2-40B4-BE49-F238E27FC236}">
                <a16:creationId xmlns:a16="http://schemas.microsoft.com/office/drawing/2014/main" id="{6F6A1FAD-7441-4001-827C-859128339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225675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868</a:t>
            </a:r>
          </a:p>
        </p:txBody>
      </p:sp>
      <p:sp>
        <p:nvSpPr>
          <p:cNvPr id="67638" name="Text Box 54">
            <a:extLst>
              <a:ext uri="{FF2B5EF4-FFF2-40B4-BE49-F238E27FC236}">
                <a16:creationId xmlns:a16="http://schemas.microsoft.com/office/drawing/2014/main" id="{81C4DE43-B706-446B-90A2-78AB88F75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51139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528</a:t>
            </a:r>
          </a:p>
        </p:txBody>
      </p:sp>
      <p:sp>
        <p:nvSpPr>
          <p:cNvPr id="67639" name="Text Box 55">
            <a:extLst>
              <a:ext uri="{FF2B5EF4-FFF2-40B4-BE49-F238E27FC236}">
                <a16:creationId xmlns:a16="http://schemas.microsoft.com/office/drawing/2014/main" id="{F627A969-57E9-4A8A-AE8F-D1D16496F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3284539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340</a:t>
            </a:r>
          </a:p>
        </p:txBody>
      </p:sp>
      <p:sp>
        <p:nvSpPr>
          <p:cNvPr id="67640" name="Text Box 56">
            <a:extLst>
              <a:ext uri="{FF2B5EF4-FFF2-40B4-BE49-F238E27FC236}">
                <a16:creationId xmlns:a16="http://schemas.microsoft.com/office/drawing/2014/main" id="{BBDB1A09-98EA-4481-AE56-B3BD9F061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606675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41" name="Line 57">
            <a:extLst>
              <a:ext uri="{FF2B5EF4-FFF2-40B4-BE49-F238E27FC236}">
                <a16:creationId xmlns:a16="http://schemas.microsoft.com/office/drawing/2014/main" id="{D9778E3C-2CD7-4B12-A776-BDECE9AA4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3284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7642" name="Text Box 58">
            <a:extLst>
              <a:ext uri="{FF2B5EF4-FFF2-40B4-BE49-F238E27FC236}">
                <a16:creationId xmlns:a16="http://schemas.microsoft.com/office/drawing/2014/main" id="{CA9EC821-5BD9-45A9-B26E-DAA082548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217739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387</a:t>
            </a:r>
          </a:p>
        </p:txBody>
      </p:sp>
      <p:sp>
        <p:nvSpPr>
          <p:cNvPr id="67643" name="Text Box 59">
            <a:extLst>
              <a:ext uri="{FF2B5EF4-FFF2-40B4-BE49-F238E27FC236}">
                <a16:creationId xmlns:a16="http://schemas.microsoft.com/office/drawing/2014/main" id="{668426D0-FD88-466B-BF9C-2B61417D4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7432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58</a:t>
            </a:r>
          </a:p>
        </p:txBody>
      </p:sp>
      <p:sp>
        <p:nvSpPr>
          <p:cNvPr id="67644" name="Text Box 60">
            <a:extLst>
              <a:ext uri="{FF2B5EF4-FFF2-40B4-BE49-F238E27FC236}">
                <a16:creationId xmlns:a16="http://schemas.microsoft.com/office/drawing/2014/main" id="{3F1CD3F6-C593-4D6B-B3A6-59104FF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284539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329</a:t>
            </a:r>
          </a:p>
        </p:txBody>
      </p:sp>
      <p:sp>
        <p:nvSpPr>
          <p:cNvPr id="67645" name="Text Box 61">
            <a:extLst>
              <a:ext uri="{FF2B5EF4-FFF2-40B4-BE49-F238E27FC236}">
                <a16:creationId xmlns:a16="http://schemas.microsoft.com/office/drawing/2014/main" id="{B7C4DD36-86FF-4AC5-A65D-0F989C505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598739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46" name="Line 62">
            <a:extLst>
              <a:ext uri="{FF2B5EF4-FFF2-40B4-BE49-F238E27FC236}">
                <a16:creationId xmlns:a16="http://schemas.microsoft.com/office/drawing/2014/main" id="{032C8966-53C4-4F65-809B-55F16583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28453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5138" name="Text Box 79">
            <a:extLst>
              <a:ext uri="{FF2B5EF4-FFF2-40B4-BE49-F238E27FC236}">
                <a16:creationId xmlns:a16="http://schemas.microsoft.com/office/drawing/2014/main" id="{8D83FD06-8704-41DA-A530-2ED471BB4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7664" name="Text Box 80">
            <a:extLst>
              <a:ext uri="{FF2B5EF4-FFF2-40B4-BE49-F238E27FC236}">
                <a16:creationId xmlns:a16="http://schemas.microsoft.com/office/drawing/2014/main" id="{5C6329C9-E909-4B72-BE56-13354EB59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7: Luyện tập</a:t>
            </a:r>
          </a:p>
        </p:txBody>
      </p:sp>
      <p:sp>
        <p:nvSpPr>
          <p:cNvPr id="67665" name="Text Box 81">
            <a:extLst>
              <a:ext uri="{FF2B5EF4-FFF2-40B4-BE49-F238E27FC236}">
                <a16:creationId xmlns:a16="http://schemas.microsoft.com/office/drawing/2014/main" id="{C467A715-FAE5-44CF-94AF-B57462CED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47801"/>
            <a:ext cx="20574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Tính: </a:t>
            </a:r>
          </a:p>
        </p:txBody>
      </p:sp>
      <p:sp>
        <p:nvSpPr>
          <p:cNvPr id="67666" name="Text Box 82">
            <a:extLst>
              <a:ext uri="{FF2B5EF4-FFF2-40B4-BE49-F238E27FC236}">
                <a16:creationId xmlns:a16="http://schemas.microsoft.com/office/drawing/2014/main" id="{CBF93989-8BB0-480E-9B1F-0F11A7AE9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16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67667" name="Text Box 83">
            <a:extLst>
              <a:ext uri="{FF2B5EF4-FFF2-40B4-BE49-F238E27FC236}">
                <a16:creationId xmlns:a16="http://schemas.microsoft.com/office/drawing/2014/main" id="{B2B125E0-2932-4D53-9B84-C6D23AF3B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2659064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75</a:t>
            </a:r>
          </a:p>
        </p:txBody>
      </p:sp>
      <p:sp>
        <p:nvSpPr>
          <p:cNvPr id="67668" name="Text Box 84">
            <a:extLst>
              <a:ext uri="{FF2B5EF4-FFF2-40B4-BE49-F238E27FC236}">
                <a16:creationId xmlns:a16="http://schemas.microsoft.com/office/drawing/2014/main" id="{FCCF2D6B-A5A1-4A93-B5E7-5456180DD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327660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</a:t>
            </a:r>
          </a:p>
        </p:txBody>
      </p:sp>
      <p:sp>
        <p:nvSpPr>
          <p:cNvPr id="67669" name="Text Box 85">
            <a:extLst>
              <a:ext uri="{FF2B5EF4-FFF2-40B4-BE49-F238E27FC236}">
                <a16:creationId xmlns:a16="http://schemas.microsoft.com/office/drawing/2014/main" id="{228C4607-8120-4626-87B8-47E25D05D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25146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7670" name="Line 86">
            <a:extLst>
              <a:ext uri="{FF2B5EF4-FFF2-40B4-BE49-F238E27FC236}">
                <a16:creationId xmlns:a16="http://schemas.microsoft.com/office/drawing/2014/main" id="{30E5AF02-057D-4638-AAA9-525561C21AF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32004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7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7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7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7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7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7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7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7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7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7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7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32" grpId="0"/>
      <p:bldP spid="67633" grpId="0"/>
      <p:bldP spid="67634" grpId="0"/>
      <p:bldP spid="67635" grpId="0"/>
      <p:bldP spid="67637" grpId="0"/>
      <p:bldP spid="67638" grpId="0"/>
      <p:bldP spid="67639" grpId="0"/>
      <p:bldP spid="67640" grpId="0"/>
      <p:bldP spid="67642" grpId="0"/>
      <p:bldP spid="67643" grpId="0"/>
      <p:bldP spid="67644" grpId="0"/>
      <p:bldP spid="67645" grpId="0"/>
      <p:bldP spid="67664" grpId="0"/>
      <p:bldP spid="67665" grpId="0" animBg="1"/>
      <p:bldP spid="67666" grpId="0"/>
      <p:bldP spid="67667" grpId="0"/>
      <p:bldP spid="67668" grpId="0"/>
      <p:bldP spid="6766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>
            <a:extLst>
              <a:ext uri="{FF2B5EF4-FFF2-40B4-BE49-F238E27FC236}">
                <a16:creationId xmlns:a16="http://schemas.microsoft.com/office/drawing/2014/main" id="{B1B1CE6F-9309-4506-BC99-2D75F40A1A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77826" name="Text Box 2">
            <a:extLst>
              <a:ext uri="{FF2B5EF4-FFF2-40B4-BE49-F238E27FC236}">
                <a16:creationId xmlns:a16="http://schemas.microsoft.com/office/drawing/2014/main" id="{7B5D5CD4-AA58-4F41-8CCB-52F747892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86001"/>
            <a:ext cx="9144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</a:rPr>
              <a:t> a) 542 - 318                      b) 727 - 272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2B166E"/>
                </a:solidFill>
                <a:latin typeface="Times New Roman" panose="02020603050405020304" pitchFamily="18" charset="0"/>
              </a:rPr>
              <a:t>     660 - 251                          404  - 184</a:t>
            </a:r>
          </a:p>
        </p:txBody>
      </p:sp>
      <p:sp>
        <p:nvSpPr>
          <p:cNvPr id="77827" name="Text Box 3">
            <a:extLst>
              <a:ext uri="{FF2B5EF4-FFF2-40B4-BE49-F238E27FC236}">
                <a16:creationId xmlns:a16="http://schemas.microsoft.com/office/drawing/2014/main" id="{9EA59AC5-839D-4AB6-9839-F4CB9AE31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7338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542</a:t>
            </a:r>
          </a:p>
        </p:txBody>
      </p:sp>
      <p:sp>
        <p:nvSpPr>
          <p:cNvPr id="77828" name="Text Box 4">
            <a:extLst>
              <a:ext uri="{FF2B5EF4-FFF2-40B4-BE49-F238E27FC236}">
                <a16:creationId xmlns:a16="http://schemas.microsoft.com/office/drawing/2014/main" id="{5051844B-2331-4FC4-A78B-DCA488FF7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59264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318</a:t>
            </a:r>
          </a:p>
        </p:txBody>
      </p:sp>
      <p:sp>
        <p:nvSpPr>
          <p:cNvPr id="77829" name="Text Box 5">
            <a:extLst>
              <a:ext uri="{FF2B5EF4-FFF2-40B4-BE49-F238E27FC236}">
                <a16:creationId xmlns:a16="http://schemas.microsoft.com/office/drawing/2014/main" id="{7E5E35C2-2352-491A-B76F-FA2AE963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953001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124</a:t>
            </a:r>
          </a:p>
        </p:txBody>
      </p:sp>
      <p:sp>
        <p:nvSpPr>
          <p:cNvPr id="77830" name="Text Box 6">
            <a:extLst>
              <a:ext uri="{FF2B5EF4-FFF2-40B4-BE49-F238E27FC236}">
                <a16:creationId xmlns:a16="http://schemas.microsoft.com/office/drawing/2014/main" id="{2ABCCB73-6BD6-42F3-BCE1-075286578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1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7831" name="Line 7">
            <a:extLst>
              <a:ext uri="{FF2B5EF4-FFF2-40B4-BE49-F238E27FC236}">
                <a16:creationId xmlns:a16="http://schemas.microsoft.com/office/drawing/2014/main" id="{F25989E7-B6AB-45AB-84AC-18D4647B1C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953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77832" name="Text Box 8">
            <a:extLst>
              <a:ext uri="{FF2B5EF4-FFF2-40B4-BE49-F238E27FC236}">
                <a16:creationId xmlns:a16="http://schemas.microsoft.com/office/drawing/2014/main" id="{79586B63-C3DB-4AD4-8B21-71EF873AE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741739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660</a:t>
            </a:r>
          </a:p>
        </p:txBody>
      </p:sp>
      <p:sp>
        <p:nvSpPr>
          <p:cNvPr id="77833" name="Text Box 9">
            <a:extLst>
              <a:ext uri="{FF2B5EF4-FFF2-40B4-BE49-F238E27FC236}">
                <a16:creationId xmlns:a16="http://schemas.microsoft.com/office/drawing/2014/main" id="{1DBED862-0FC9-4F53-B5A9-7F7A2570F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267201"/>
            <a:ext cx="106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251</a:t>
            </a:r>
          </a:p>
        </p:txBody>
      </p:sp>
      <p:sp>
        <p:nvSpPr>
          <p:cNvPr id="77834" name="Text Box 10">
            <a:extLst>
              <a:ext uri="{FF2B5EF4-FFF2-40B4-BE49-F238E27FC236}">
                <a16:creationId xmlns:a16="http://schemas.microsoft.com/office/drawing/2014/main" id="{7A9E9C70-D823-428E-A754-258160060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953001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409</a:t>
            </a:r>
          </a:p>
        </p:txBody>
      </p:sp>
      <p:sp>
        <p:nvSpPr>
          <p:cNvPr id="77835" name="Text Box 11">
            <a:extLst>
              <a:ext uri="{FF2B5EF4-FFF2-40B4-BE49-F238E27FC236}">
                <a16:creationId xmlns:a16="http://schemas.microsoft.com/office/drawing/2014/main" id="{F59DA4D8-C88E-4D2D-9814-91906AA2E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122739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1A7E3CF2-F39C-440B-AC71-14924BA96A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953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77837" name="Text Box 13">
            <a:extLst>
              <a:ext uri="{FF2B5EF4-FFF2-40B4-BE49-F238E27FC236}">
                <a16:creationId xmlns:a16="http://schemas.microsoft.com/office/drawing/2014/main" id="{C4805A9B-0E12-4BE8-A0C1-759AE85C8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733801"/>
            <a:ext cx="1219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727</a:t>
            </a:r>
          </a:p>
        </p:txBody>
      </p:sp>
      <p:sp>
        <p:nvSpPr>
          <p:cNvPr id="77838" name="Text Box 14">
            <a:extLst>
              <a:ext uri="{FF2B5EF4-FFF2-40B4-BE49-F238E27FC236}">
                <a16:creationId xmlns:a16="http://schemas.microsoft.com/office/drawing/2014/main" id="{F9D50FDF-F48C-4C09-BB65-C36198D57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259264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272</a:t>
            </a:r>
          </a:p>
        </p:txBody>
      </p:sp>
      <p:sp>
        <p:nvSpPr>
          <p:cNvPr id="77839" name="Text Box 15">
            <a:extLst>
              <a:ext uri="{FF2B5EF4-FFF2-40B4-BE49-F238E27FC236}">
                <a16:creationId xmlns:a16="http://schemas.microsoft.com/office/drawing/2014/main" id="{CE2A2DCB-06E0-437A-8179-79CABD508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953001"/>
            <a:ext cx="990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</a:t>
            </a:r>
          </a:p>
        </p:txBody>
      </p:sp>
      <p:sp>
        <p:nvSpPr>
          <p:cNvPr id="77840" name="Text Box 16">
            <a:extLst>
              <a:ext uri="{FF2B5EF4-FFF2-40B4-BE49-F238E27FC236}">
                <a16:creationId xmlns:a16="http://schemas.microsoft.com/office/drawing/2014/main" id="{B9CE1554-C277-4A6E-A2FF-5435883E0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114801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7841" name="Line 17">
            <a:extLst>
              <a:ext uri="{FF2B5EF4-FFF2-40B4-BE49-F238E27FC236}">
                <a16:creationId xmlns:a16="http://schemas.microsoft.com/office/drawing/2014/main" id="{E0B2FC89-1828-4855-9586-8785CC9FA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9530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  <p:sp>
        <p:nvSpPr>
          <p:cNvPr id="6163" name="Text Box 34">
            <a:extLst>
              <a:ext uri="{FF2B5EF4-FFF2-40B4-BE49-F238E27FC236}">
                <a16:creationId xmlns:a16="http://schemas.microsoft.com/office/drawing/2014/main" id="{B700FCB8-D501-4DF4-977E-3912F6F57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164" name="Text Box 35">
            <a:extLst>
              <a:ext uri="{FF2B5EF4-FFF2-40B4-BE49-F238E27FC236}">
                <a16:creationId xmlns:a16="http://schemas.microsoft.com/office/drawing/2014/main" id="{AB27DAB3-94E3-46C6-829A-0F0151E3B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 : Luyện tập</a:t>
            </a:r>
          </a:p>
        </p:txBody>
      </p:sp>
      <p:sp>
        <p:nvSpPr>
          <p:cNvPr id="77860" name="Text Box 36">
            <a:extLst>
              <a:ext uri="{FF2B5EF4-FFF2-40B4-BE49-F238E27FC236}">
                <a16:creationId xmlns:a16="http://schemas.microsoft.com/office/drawing/2014/main" id="{DD9A5B58-2958-44AF-B769-F8D70ED5A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4191000" cy="588963"/>
          </a:xfrm>
          <a:prstGeom prst="rect">
            <a:avLst/>
          </a:prstGeom>
          <a:solidFill>
            <a:srgbClr val="D60093"/>
          </a:solidFill>
          <a:ln w="9525">
            <a:solidFill>
              <a:srgbClr val="D6009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Đặt tính rồi tính: </a:t>
            </a:r>
          </a:p>
        </p:txBody>
      </p:sp>
      <p:sp>
        <p:nvSpPr>
          <p:cNvPr id="77861" name="Text Box 37">
            <a:extLst>
              <a:ext uri="{FF2B5EF4-FFF2-40B4-BE49-F238E27FC236}">
                <a16:creationId xmlns:a16="http://schemas.microsoft.com/office/drawing/2014/main" id="{4027BA1C-2E54-45C6-8CC6-ADB0A6EA4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0" y="3741739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404</a:t>
            </a:r>
          </a:p>
        </p:txBody>
      </p:sp>
      <p:sp>
        <p:nvSpPr>
          <p:cNvPr id="77862" name="Text Box 38">
            <a:extLst>
              <a:ext uri="{FF2B5EF4-FFF2-40B4-BE49-F238E27FC236}">
                <a16:creationId xmlns:a16="http://schemas.microsoft.com/office/drawing/2014/main" id="{AAD1854B-EE67-492C-B2E5-F1369B756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7800" y="42672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184</a:t>
            </a:r>
          </a:p>
        </p:txBody>
      </p:sp>
      <p:sp>
        <p:nvSpPr>
          <p:cNvPr id="77863" name="Text Box 39">
            <a:extLst>
              <a:ext uri="{FF2B5EF4-FFF2-40B4-BE49-F238E27FC236}">
                <a16:creationId xmlns:a16="http://schemas.microsoft.com/office/drawing/2014/main" id="{A8F8290C-1C60-4689-8BF2-FE1A4BC50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200" y="4953001"/>
            <a:ext cx="114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</a:t>
            </a:r>
          </a:p>
        </p:txBody>
      </p:sp>
      <p:sp>
        <p:nvSpPr>
          <p:cNvPr id="77864" name="Text Box 40">
            <a:extLst>
              <a:ext uri="{FF2B5EF4-FFF2-40B4-BE49-F238E27FC236}">
                <a16:creationId xmlns:a16="http://schemas.microsoft.com/office/drawing/2014/main" id="{7840D9A8-0AD0-4F75-B4BA-B0BD5294C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4122739"/>
            <a:ext cx="60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77865" name="Line 41">
            <a:extLst>
              <a:ext uri="{FF2B5EF4-FFF2-40B4-BE49-F238E27FC236}">
                <a16:creationId xmlns:a16="http://schemas.microsoft.com/office/drawing/2014/main" id="{E69C6FBD-E754-476C-B5EE-AC7E9B915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0" y="49530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B166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7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7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7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7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7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7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7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7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7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7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7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7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/>
      <p:bldP spid="77828" grpId="0"/>
      <p:bldP spid="77829" grpId="0"/>
      <p:bldP spid="77830" grpId="0"/>
      <p:bldP spid="77832" grpId="0"/>
      <p:bldP spid="77833" grpId="0"/>
      <p:bldP spid="77834" grpId="0"/>
      <p:bldP spid="77835" grpId="0"/>
      <p:bldP spid="77837" grpId="0"/>
      <p:bldP spid="77838" grpId="0"/>
      <p:bldP spid="77839" grpId="0"/>
      <p:bldP spid="77840" grpId="0"/>
      <p:bldP spid="77860" grpId="0" animBg="1"/>
      <p:bldP spid="77861" grpId="0"/>
      <p:bldP spid="77862" grpId="0"/>
      <p:bldP spid="77863" grpId="0"/>
      <p:bldP spid="778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>
            <a:extLst>
              <a:ext uri="{FF2B5EF4-FFF2-40B4-BE49-F238E27FC236}">
                <a16:creationId xmlns:a16="http://schemas.microsoft.com/office/drawing/2014/main" id="{9E5BB1A8-AFA6-40F8-AA28-5831A22ECC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9D7EA9AB-A16D-40E3-B291-FBC52E279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1"/>
            <a:ext cx="2133600" cy="519113"/>
          </a:xfrm>
          <a:prstGeom prst="rect">
            <a:avLst/>
          </a:prstGeom>
          <a:solidFill>
            <a:srgbClr val="66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2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Số</a:t>
            </a:r>
          </a:p>
        </p:txBody>
      </p:sp>
      <p:pic>
        <p:nvPicPr>
          <p:cNvPr id="7172" name="Picture 19" descr="17">
            <a:extLst>
              <a:ext uri="{FF2B5EF4-FFF2-40B4-BE49-F238E27FC236}">
                <a16:creationId xmlns:a16="http://schemas.microsoft.com/office/drawing/2014/main" id="{D3B5AD71-E319-4D6E-BF19-56FAE86FBF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9" descr="17">
            <a:extLst>
              <a:ext uri="{FF2B5EF4-FFF2-40B4-BE49-F238E27FC236}">
                <a16:creationId xmlns:a16="http://schemas.microsoft.com/office/drawing/2014/main" id="{3BBBF326-9DDC-417B-83DD-793044773C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20" descr="anim1690[1][1]">
            <a:extLst>
              <a:ext uri="{FF2B5EF4-FFF2-40B4-BE49-F238E27FC236}">
                <a16:creationId xmlns:a16="http://schemas.microsoft.com/office/drawing/2014/main" id="{49E219A4-FD2A-4B9B-8F1A-53EE2C890C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477000"/>
            <a:ext cx="5105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31">
            <a:extLst>
              <a:ext uri="{FF2B5EF4-FFF2-40B4-BE49-F238E27FC236}">
                <a16:creationId xmlns:a16="http://schemas.microsoft.com/office/drawing/2014/main" id="{6C52CEDC-30F4-4789-B8E0-BFBE9DBD8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7176" name="Text Box 32">
            <a:extLst>
              <a:ext uri="{FF2B5EF4-FFF2-40B4-BE49-F238E27FC236}">
                <a16:creationId xmlns:a16="http://schemas.microsoft.com/office/drawing/2014/main" id="{EF313134-5BDC-4F51-9B5C-F1A1DD45F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 : Luyện tập</a:t>
            </a:r>
          </a:p>
        </p:txBody>
      </p:sp>
      <p:graphicFrame>
        <p:nvGraphicFramePr>
          <p:cNvPr id="79957" name="Group 85">
            <a:extLst>
              <a:ext uri="{FF2B5EF4-FFF2-40B4-BE49-F238E27FC236}">
                <a16:creationId xmlns:a16="http://schemas.microsoft.com/office/drawing/2014/main" id="{C1B04DC3-010F-4DF2-BE78-2BBE996151E4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514600"/>
          <a:ext cx="9144000" cy="3048000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9939" name="Text Box 67">
            <a:extLst>
              <a:ext uri="{FF2B5EF4-FFF2-40B4-BE49-F238E27FC236}">
                <a16:creationId xmlns:a16="http://schemas.microsoft.com/office/drawing/2014/main" id="{C073D38C-2AC1-4CC0-968F-60B5D74DC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bị trừ</a:t>
            </a:r>
          </a:p>
        </p:txBody>
      </p:sp>
      <p:sp>
        <p:nvSpPr>
          <p:cNvPr id="79940" name="Text Box 68">
            <a:extLst>
              <a:ext uri="{FF2B5EF4-FFF2-40B4-BE49-F238E27FC236}">
                <a16:creationId xmlns:a16="http://schemas.microsoft.com/office/drawing/2014/main" id="{42A9D430-4312-47BA-B592-3EFCEC343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6576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trừ</a:t>
            </a:r>
          </a:p>
        </p:txBody>
      </p:sp>
      <p:sp>
        <p:nvSpPr>
          <p:cNvPr id="79941" name="Text Box 69">
            <a:extLst>
              <a:ext uri="{FF2B5EF4-FFF2-40B4-BE49-F238E27FC236}">
                <a16:creationId xmlns:a16="http://schemas.microsoft.com/office/drawing/2014/main" id="{635835A2-A786-463D-8F71-E1572216E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724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</a:p>
        </p:txBody>
      </p:sp>
      <p:sp>
        <p:nvSpPr>
          <p:cNvPr id="79945" name="Text Box 73">
            <a:extLst>
              <a:ext uri="{FF2B5EF4-FFF2-40B4-BE49-F238E27FC236}">
                <a16:creationId xmlns:a16="http://schemas.microsoft.com/office/drawing/2014/main" id="{C5C81CC7-BCDD-43BA-B5F6-41074D522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1"/>
            <a:ext cx="1143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752</a:t>
            </a:r>
          </a:p>
        </p:txBody>
      </p:sp>
      <p:sp>
        <p:nvSpPr>
          <p:cNvPr id="79946" name="Text Box 74">
            <a:extLst>
              <a:ext uri="{FF2B5EF4-FFF2-40B4-BE49-F238E27FC236}">
                <a16:creationId xmlns:a16="http://schemas.microsoft.com/office/drawing/2014/main" id="{BD68D3C1-6831-473B-8EE3-6CD39AFA6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733801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426</a:t>
            </a:r>
          </a:p>
        </p:txBody>
      </p:sp>
      <p:sp>
        <p:nvSpPr>
          <p:cNvPr id="7208" name="Text Box 75">
            <a:extLst>
              <a:ext uri="{FF2B5EF4-FFF2-40B4-BE49-F238E27FC236}">
                <a16:creationId xmlns:a16="http://schemas.microsoft.com/office/drawing/2014/main" id="{F18D9D19-EC13-4FE6-A965-D148DC1E2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276601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2B166E"/>
              </a:solidFill>
            </a:endParaRPr>
          </a:p>
        </p:txBody>
      </p:sp>
      <p:sp>
        <p:nvSpPr>
          <p:cNvPr id="79949" name="Text Box 77">
            <a:extLst>
              <a:ext uri="{FF2B5EF4-FFF2-40B4-BE49-F238E27FC236}">
                <a16:creationId xmlns:a16="http://schemas.microsoft.com/office/drawing/2014/main" id="{575BC2BA-FE97-4A53-849C-1631F10D7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7338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246</a:t>
            </a:r>
          </a:p>
        </p:txBody>
      </p:sp>
      <p:sp>
        <p:nvSpPr>
          <p:cNvPr id="79950" name="Text Box 78">
            <a:extLst>
              <a:ext uri="{FF2B5EF4-FFF2-40B4-BE49-F238E27FC236}">
                <a16:creationId xmlns:a16="http://schemas.microsoft.com/office/drawing/2014/main" id="{F8B28044-F1B2-4D67-B035-99B15A4EA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724401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125</a:t>
            </a:r>
          </a:p>
        </p:txBody>
      </p:sp>
      <p:sp>
        <p:nvSpPr>
          <p:cNvPr id="79951" name="Text Box 79">
            <a:extLst>
              <a:ext uri="{FF2B5EF4-FFF2-40B4-BE49-F238E27FC236}">
                <a16:creationId xmlns:a16="http://schemas.microsoft.com/office/drawing/2014/main" id="{329A14E6-88E2-40E7-93C1-90D39314A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590801"/>
            <a:ext cx="1447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621</a:t>
            </a:r>
          </a:p>
        </p:txBody>
      </p:sp>
      <p:sp>
        <p:nvSpPr>
          <p:cNvPr id="79952" name="Text Box 80">
            <a:extLst>
              <a:ext uri="{FF2B5EF4-FFF2-40B4-BE49-F238E27FC236}">
                <a16:creationId xmlns:a16="http://schemas.microsoft.com/office/drawing/2014/main" id="{1B1B9F4E-0705-4C8E-9736-C14B394D3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47244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231</a:t>
            </a:r>
          </a:p>
        </p:txBody>
      </p:sp>
      <p:sp>
        <p:nvSpPr>
          <p:cNvPr id="79953" name="Text Box 81">
            <a:extLst>
              <a:ext uri="{FF2B5EF4-FFF2-40B4-BE49-F238E27FC236}">
                <a16:creationId xmlns:a16="http://schemas.microsoft.com/office/drawing/2014/main" id="{2C17F790-B91E-4931-9EDE-C11D10B05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0200" y="25908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950</a:t>
            </a:r>
          </a:p>
        </p:txBody>
      </p:sp>
      <p:sp>
        <p:nvSpPr>
          <p:cNvPr id="79954" name="Text Box 82">
            <a:extLst>
              <a:ext uri="{FF2B5EF4-FFF2-40B4-BE49-F238E27FC236}">
                <a16:creationId xmlns:a16="http://schemas.microsoft.com/office/drawing/2014/main" id="{7E11E41C-516F-4110-8E8B-A539B6AB6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3810001"/>
            <a:ext cx="1295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2B166E"/>
                </a:solidFill>
              </a:rPr>
              <a:t>215</a:t>
            </a:r>
          </a:p>
        </p:txBody>
      </p:sp>
      <p:sp>
        <p:nvSpPr>
          <p:cNvPr id="79958" name="Text Box 86">
            <a:extLst>
              <a:ext uri="{FF2B5EF4-FFF2-40B4-BE49-F238E27FC236}">
                <a16:creationId xmlns:a16="http://schemas.microsoft.com/office/drawing/2014/main" id="{5B6A92D1-D816-491A-BD40-463ABB17E9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72440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326</a:t>
            </a:r>
          </a:p>
        </p:txBody>
      </p:sp>
      <p:sp>
        <p:nvSpPr>
          <p:cNvPr id="79959" name="Text Box 87">
            <a:extLst>
              <a:ext uri="{FF2B5EF4-FFF2-40B4-BE49-F238E27FC236}">
                <a16:creationId xmlns:a16="http://schemas.microsoft.com/office/drawing/2014/main" id="{4411E9BC-FE4E-42BB-B28B-1F3C9AA68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59080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371</a:t>
            </a:r>
          </a:p>
        </p:txBody>
      </p:sp>
      <p:sp>
        <p:nvSpPr>
          <p:cNvPr id="79960" name="Text Box 88">
            <a:extLst>
              <a:ext uri="{FF2B5EF4-FFF2-40B4-BE49-F238E27FC236}">
                <a16:creationId xmlns:a16="http://schemas.microsoft.com/office/drawing/2014/main" id="{D1A4BC3A-6F07-44FD-81A9-784F2592D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733801"/>
            <a:ext cx="152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390</a:t>
            </a:r>
          </a:p>
        </p:txBody>
      </p:sp>
      <p:sp>
        <p:nvSpPr>
          <p:cNvPr id="79961" name="Text Box 89">
            <a:extLst>
              <a:ext uri="{FF2B5EF4-FFF2-40B4-BE49-F238E27FC236}">
                <a16:creationId xmlns:a16="http://schemas.microsoft.com/office/drawing/2014/main" id="{591F9D32-E165-4E5A-B0BE-518CAEBB7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400" y="4724401"/>
            <a:ext cx="137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735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9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9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  <p:bldP spid="79939" grpId="0"/>
      <p:bldP spid="79940" grpId="0"/>
      <p:bldP spid="79941" grpId="0"/>
      <p:bldP spid="79945" grpId="0"/>
      <p:bldP spid="79946" grpId="0"/>
      <p:bldP spid="79949" grpId="0"/>
      <p:bldP spid="79950" grpId="0"/>
      <p:bldP spid="79951" grpId="0"/>
      <p:bldP spid="79952" grpId="0"/>
      <p:bldP spid="79953" grpId="0"/>
      <p:bldP spid="79954" grpId="0"/>
      <p:bldP spid="79958" grpId="0"/>
      <p:bldP spid="79959" grpId="0"/>
      <p:bldP spid="79960" grpId="0"/>
      <p:bldP spid="799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>
            <a:extLst>
              <a:ext uri="{FF2B5EF4-FFF2-40B4-BE49-F238E27FC236}">
                <a16:creationId xmlns:a16="http://schemas.microsoft.com/office/drawing/2014/main" id="{F57F7026-7CEA-44CA-890F-3FE7D34C2A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64544" name="Text Box 32">
            <a:extLst>
              <a:ext uri="{FF2B5EF4-FFF2-40B4-BE49-F238E27FC236}">
                <a16:creationId xmlns:a16="http://schemas.microsoft.com/office/drawing/2014/main" id="{CDB2BDBA-41C8-4835-AB89-AB7884FA7E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52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4. Giải bài toán theo tóm tắt:</a:t>
            </a:r>
          </a:p>
        </p:txBody>
      </p:sp>
      <p:sp>
        <p:nvSpPr>
          <p:cNvPr id="64546" name="Text Box 34">
            <a:extLst>
              <a:ext uri="{FF2B5EF4-FFF2-40B4-BE49-F238E27FC236}">
                <a16:creationId xmlns:a16="http://schemas.microsoft.com/office/drawing/2014/main" id="{0AE8D9D2-3408-45D7-8833-11EBDF858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thứ nhất bán: 415 kg gạo</a:t>
            </a: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7823D7DB-C00F-4DB7-8D73-33B18D75A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thứ hai bán : 325 kg gạo</a:t>
            </a:r>
          </a:p>
        </p:txBody>
      </p:sp>
      <p:sp>
        <p:nvSpPr>
          <p:cNvPr id="64548" name="Text Box 36">
            <a:extLst>
              <a:ext uri="{FF2B5EF4-FFF2-40B4-BE49-F238E27FC236}">
                <a16:creationId xmlns:a16="http://schemas.microsoft.com/office/drawing/2014/main" id="{B4C17A9D-8F94-4E40-A8CD-C4A20DADB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5814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Cả hai ngày bán :  … kg gạo?</a:t>
            </a:r>
          </a:p>
        </p:txBody>
      </p:sp>
      <p:sp>
        <p:nvSpPr>
          <p:cNvPr id="64549" name="Text Box 37">
            <a:extLst>
              <a:ext uri="{FF2B5EF4-FFF2-40B4-BE49-F238E27FC236}">
                <a16:creationId xmlns:a16="http://schemas.microsoft.com/office/drawing/2014/main" id="{589D89DB-688E-43A5-AC31-18913903D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0386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64550" name="Text Box 38">
            <a:extLst>
              <a:ext uri="{FF2B5EF4-FFF2-40B4-BE49-F238E27FC236}">
                <a16:creationId xmlns:a16="http://schemas.microsoft.com/office/drawing/2014/main" id="{8D708995-7FB9-43B3-A6B7-943FC35EB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572001"/>
            <a:ext cx="6248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hai ngày bán được số kg gạo là:</a:t>
            </a:r>
          </a:p>
        </p:txBody>
      </p:sp>
      <p:sp>
        <p:nvSpPr>
          <p:cNvPr id="64551" name="Text Box 39">
            <a:extLst>
              <a:ext uri="{FF2B5EF4-FFF2-40B4-BE49-F238E27FC236}">
                <a16:creationId xmlns:a16="http://schemas.microsoft.com/office/drawing/2014/main" id="{65EECD5A-B176-43B6-ABE8-9DC943C8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415 + 325 = 740 (kg)</a:t>
            </a:r>
          </a:p>
        </p:txBody>
      </p:sp>
      <p:sp>
        <p:nvSpPr>
          <p:cNvPr id="64552" name="Text Box 40">
            <a:extLst>
              <a:ext uri="{FF2B5EF4-FFF2-40B4-BE49-F238E27FC236}">
                <a16:creationId xmlns:a16="http://schemas.microsoft.com/office/drawing/2014/main" id="{98D67DA9-71D2-4099-8C49-828C38E67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791200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Đáp số: 740 kg gạo.</a:t>
            </a:r>
          </a:p>
        </p:txBody>
      </p:sp>
      <p:sp>
        <p:nvSpPr>
          <p:cNvPr id="8203" name="Text Box 42">
            <a:extLst>
              <a:ext uri="{FF2B5EF4-FFF2-40B4-BE49-F238E27FC236}">
                <a16:creationId xmlns:a16="http://schemas.microsoft.com/office/drawing/2014/main" id="{B7E35AC9-1903-42A7-A099-43914AA9C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8204" name="Text Box 43">
            <a:extLst>
              <a:ext uri="{FF2B5EF4-FFF2-40B4-BE49-F238E27FC236}">
                <a16:creationId xmlns:a16="http://schemas.microsoft.com/office/drawing/2014/main" id="{C367D381-0420-449B-A08F-32AC1E153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 :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96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4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45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645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645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72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645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4" grpId="0"/>
      <p:bldP spid="64546" grpId="0"/>
      <p:bldP spid="64547" grpId="0"/>
      <p:bldP spid="64548" grpId="0"/>
      <p:bldP spid="64549" grpId="0"/>
      <p:bldP spid="64550" grpId="0"/>
      <p:bldP spid="64551" grpId="0"/>
      <p:bldP spid="645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28E7DA5B-3F54-47F9-B4C8-BD49DE4827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0E97A155-C621-4BF1-929E-18EEA4CCA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9144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2B166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 : Khối ba có tất cả 165 học sinh, trong đó có 84 học sinh nữ. Hỏi khối lớp 3 có bao nhiêu học sinh nam?</a:t>
            </a:r>
          </a:p>
        </p:txBody>
      </p:sp>
      <p:sp>
        <p:nvSpPr>
          <p:cNvPr id="80901" name="Text Box 5">
            <a:extLst>
              <a:ext uri="{FF2B5EF4-FFF2-40B4-BE49-F238E27FC236}">
                <a16:creationId xmlns:a16="http://schemas.microsoft.com/office/drawing/2014/main" id="{A3446293-FBEB-4F55-B30E-02711F0C6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8956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: 165 học sinh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A2029EEC-586D-432E-9829-7521B865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429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 : 84 học sinh</a:t>
            </a:r>
          </a:p>
        </p:txBody>
      </p:sp>
      <p:sp>
        <p:nvSpPr>
          <p:cNvPr id="80903" name="Text Box 7">
            <a:extLst>
              <a:ext uri="{FF2B5EF4-FFF2-40B4-BE49-F238E27FC236}">
                <a16:creationId xmlns:a16="http://schemas.microsoft.com/office/drawing/2014/main" id="{B2A8636D-4CB9-4038-87AA-2D316215D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9624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 : … học sinh?</a:t>
            </a:r>
          </a:p>
        </p:txBody>
      </p:sp>
      <p:sp>
        <p:nvSpPr>
          <p:cNvPr id="80904" name="Text Box 8">
            <a:extLst>
              <a:ext uri="{FF2B5EF4-FFF2-40B4-BE49-F238E27FC236}">
                <a16:creationId xmlns:a16="http://schemas.microsoft.com/office/drawing/2014/main" id="{CA3FB7B7-6386-4777-BFFF-95321BE61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343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id="{EF5C43EF-0D93-4962-8C82-101D629B1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876801"/>
            <a:ext cx="6248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học sinh nam là:</a:t>
            </a:r>
          </a:p>
        </p:txBody>
      </p:sp>
      <p:sp>
        <p:nvSpPr>
          <p:cNvPr id="80906" name="Text Box 10">
            <a:extLst>
              <a:ext uri="{FF2B5EF4-FFF2-40B4-BE49-F238E27FC236}">
                <a16:creationId xmlns:a16="http://schemas.microsoft.com/office/drawing/2014/main" id="{4F8F9305-AEE4-44E0-B5AA-93CDA3B45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165 - 84 = 81 (học sinh)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F326F2DB-30D1-41C8-B2F8-417E956B0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943600"/>
            <a:ext cx="480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Đáp số: 81 học sinh.</a:t>
            </a:r>
          </a:p>
        </p:txBody>
      </p:sp>
      <p:sp>
        <p:nvSpPr>
          <p:cNvPr id="9227" name="Text Box 13">
            <a:extLst>
              <a:ext uri="{FF2B5EF4-FFF2-40B4-BE49-F238E27FC236}">
                <a16:creationId xmlns:a16="http://schemas.microsoft.com/office/drawing/2014/main" id="{30FCB6E7-5438-41A5-B79E-90EFC74749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9228" name="Text Box 14">
            <a:extLst>
              <a:ext uri="{FF2B5EF4-FFF2-40B4-BE49-F238E27FC236}">
                <a16:creationId xmlns:a16="http://schemas.microsoft.com/office/drawing/2014/main" id="{CAD6D0C6-8BD7-4DF5-AA27-47BC4718C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14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9" name="Text Box 15">
            <a:extLst>
              <a:ext uri="{FF2B5EF4-FFF2-40B4-BE49-F238E27FC236}">
                <a16:creationId xmlns:a16="http://schemas.microsoft.com/office/drawing/2014/main" id="{2A0FFD4B-F622-48C7-925C-B2ED654E0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4384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8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80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1" grpId="0"/>
      <p:bldP spid="80902" grpId="0"/>
      <p:bldP spid="80903" grpId="0"/>
      <p:bldP spid="80904" grpId="0"/>
      <p:bldP spid="80905" grpId="0"/>
      <p:bldP spid="80906" grpId="0"/>
      <p:bldP spid="809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>
            <a:extLst>
              <a:ext uri="{FF2B5EF4-FFF2-40B4-BE49-F238E27FC236}">
                <a16:creationId xmlns:a16="http://schemas.microsoft.com/office/drawing/2014/main" id="{9A47C76B-5B32-4B87-876A-672B8DA2A7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2B166E"/>
                </a:solidFill>
              </a:rPr>
              <a:t>www.themegallery.com</a:t>
            </a:r>
          </a:p>
        </p:txBody>
      </p:sp>
      <p:pic>
        <p:nvPicPr>
          <p:cNvPr id="10243" name="Picture 2" descr="roseb014">
            <a:extLst>
              <a:ext uri="{FF2B5EF4-FFF2-40B4-BE49-F238E27FC236}">
                <a16:creationId xmlns:a16="http://schemas.microsoft.com/office/drawing/2014/main" id="{EC2A6E69-6AB9-4BF1-8123-959E6B36E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9" name="WordArt 7">
            <a:extLst>
              <a:ext uri="{FF2B5EF4-FFF2-40B4-BE49-F238E27FC236}">
                <a16:creationId xmlns:a16="http://schemas.microsoft.com/office/drawing/2014/main" id="{6D056FC8-B998-4A7B-A7B2-57B98E3FDE7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609600"/>
            <a:ext cx="7467600" cy="4343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i="1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332</Words>
  <Application>Microsoft Office PowerPoint</Application>
  <PresentationFormat>Widescreen</PresentationFormat>
  <Paragraphs>102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F042TGp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</dc:creator>
  <cp:lastModifiedBy>tu</cp:lastModifiedBy>
  <cp:revision>1</cp:revision>
  <dcterms:created xsi:type="dcterms:W3CDTF">2020-10-17T11:30:35Z</dcterms:created>
  <dcterms:modified xsi:type="dcterms:W3CDTF">2020-10-17T11:52:32Z</dcterms:modified>
</cp:coreProperties>
</file>