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88" r:id="rId4"/>
    <p:sldId id="289" r:id="rId5"/>
    <p:sldId id="281" r:id="rId6"/>
    <p:sldId id="287" r:id="rId7"/>
    <p:sldId id="273" r:id="rId8"/>
    <p:sldId id="285" r:id="rId9"/>
    <p:sldId id="290" r:id="rId10"/>
    <p:sldId id="28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FD10B-34BA-46B7-864F-4279273528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726AE0-D4A2-40CD-A351-1913575994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E02B66-E750-4E17-A708-E3E0F82FA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A944-18E1-45E8-9618-861678C16925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A621A1-BF9B-4C2D-A53E-844630BA1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D9B75-392C-4DB1-A746-6521E2C22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FA3C-D0E1-4DC2-AFAA-64266C9DA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47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F66D0-9246-4A30-91AE-A619D7D50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A2CF3-8E2E-4D76-9375-A08345EE80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8C428D-842B-407A-B8C3-1641EBF6F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A944-18E1-45E8-9618-861678C16925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CA1B16-BD16-4606-A68D-1E2545AE3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87000-DDBD-4CB3-B8AB-934754509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FA3C-D0E1-4DC2-AFAA-64266C9DA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285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BCD8C1-C2DB-462A-B82A-D7E22410A2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F290AF-039E-4757-A3FC-0F79913DC7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AC7D0-50F9-410E-9F5A-F66489827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A944-18E1-45E8-9618-861678C16925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DE85E9-3496-4EB3-8F7A-280624342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6D6AA-ACA5-4AEF-8248-F8665189B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FA3C-D0E1-4DC2-AFAA-64266C9DA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351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57A9D99-C127-481F-9FAA-13818369B5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6F10D8E-016D-4BA4-932B-81E3932636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6C7D84C-A26E-419F-A789-FB6413C5A3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4BA430-A717-40A4-9301-8F9510E056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8158618"/>
      </p:ext>
    </p:extLst>
  </p:cSld>
  <p:clrMapOvr>
    <a:masterClrMapping/>
  </p:clrMapOvr>
  <p:transition spd="med">
    <p:wheel spokes="2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FA46611-3CA9-45A8-80F8-5F80304E88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C4F37D-63E8-4B4F-AEB6-D9C01E1CB2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2C5E16-31AD-44B6-BC2A-CEEF06E545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B9BCC2-C16D-43DE-96CD-194613AF14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3017225"/>
      </p:ext>
    </p:extLst>
  </p:cSld>
  <p:clrMapOvr>
    <a:masterClrMapping/>
  </p:clrMapOvr>
  <p:transition spd="med">
    <p:wheel spokes="2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3C15FBE-6D77-48A8-A1EB-E4FFC2E2A6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05F63B-FBEF-4A51-8AD6-FE46D5F4AF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424854-B4A6-4182-967C-5FE099251A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70DAF8-2399-47C8-B7A9-3C91FE3A37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9236315"/>
      </p:ext>
    </p:extLst>
  </p:cSld>
  <p:clrMapOvr>
    <a:masterClrMapping/>
  </p:clrMapOvr>
  <p:transition spd="med">
    <p:wheel spokes="2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454631-AA51-4F1E-A56C-8A665A1F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16B978C-3B82-4D6B-A8AB-17C2838A9E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8BAD86-6CF3-46EB-8A02-CEFC01C865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63B3B7-EBB4-4821-935E-C3233A60D5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6705824"/>
      </p:ext>
    </p:extLst>
  </p:cSld>
  <p:clrMapOvr>
    <a:masterClrMapping/>
  </p:clrMapOvr>
  <p:transition spd="med">
    <p:wheel spokes="2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C957E30-9D20-44BB-AB49-D4C413BE4F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390192A-6E90-4242-9BC3-427DD4DD4B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7066FAC-61DB-42D3-86DC-92CE7ADE2F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C997CB-DFE1-41E2-B4B8-AD87902481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5197288"/>
      </p:ext>
    </p:extLst>
  </p:cSld>
  <p:clrMapOvr>
    <a:masterClrMapping/>
  </p:clrMapOvr>
  <p:transition spd="med">
    <p:wheel spokes="2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DEE00AD-8B5C-4309-83D0-7237C9A4BB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65EB2F9-E96F-4832-8140-E170E71A9E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8FB891F-E344-4F07-A49F-109BB55B2A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1FD77D-35F9-47C8-A3E2-B54F0F9801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3350952"/>
      </p:ext>
    </p:extLst>
  </p:cSld>
  <p:clrMapOvr>
    <a:masterClrMapping/>
  </p:clrMapOvr>
  <p:transition spd="med">
    <p:wheel spokes="2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B027CA0-7A25-4845-8FAB-FB255B3531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CB5D5BD-E8E3-41E2-A196-B65D3EC8D4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7250B7C-D5D6-4269-9340-F632BDBA70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BAF341-143F-42B4-88E3-34B4186727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0409707"/>
      </p:ext>
    </p:extLst>
  </p:cSld>
  <p:clrMapOvr>
    <a:masterClrMapping/>
  </p:clrMapOvr>
  <p:transition spd="med">
    <p:wheel spokes="2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23AFD3-07AB-4E28-BAA2-4893733547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4A4B19-E982-44A0-8076-253CAD5182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45C5FA-7E91-45FE-8D45-D54F9A09CD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2A2303-63E0-4E01-ACC4-EB60412CF1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7181093"/>
      </p:ext>
    </p:extLst>
  </p:cSld>
  <p:clrMapOvr>
    <a:masterClrMapping/>
  </p:clrMapOvr>
  <p:transition spd="med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8210D-FF5D-462F-B17A-FEB3EE87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3E15C3-E210-4D0C-99D9-F55C4A490B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639FF5-B4E7-4002-AB0A-5E76DB4A3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A944-18E1-45E8-9618-861678C16925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39F19D-561B-4415-B010-E853A6126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1C5589-AE34-4BF7-B655-C80844680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FA3C-D0E1-4DC2-AFAA-64266C9DA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3441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E71E91-3C2F-4249-AF79-C3789AE349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3E9DF6-A966-4067-9AC5-0F9B503E01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F7DD83-ED71-464E-A7FC-9B6E7BE271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899546-CCD3-477F-BBE0-25235CFFA8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4407593"/>
      </p:ext>
    </p:extLst>
  </p:cSld>
  <p:clrMapOvr>
    <a:masterClrMapping/>
  </p:clrMapOvr>
  <p:transition spd="med">
    <p:wheel spokes="2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C3F619F-759A-4950-B0A9-20340A59F7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FA12B7-886C-4DBE-AC5E-28011C3F14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079059-245F-4486-A3A7-AA9CE4168A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D32135-BB04-43D4-8CB9-B90FCFCDBD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8160672"/>
      </p:ext>
    </p:extLst>
  </p:cSld>
  <p:clrMapOvr>
    <a:masterClrMapping/>
  </p:clrMapOvr>
  <p:transition spd="med">
    <p:wheel spokes="2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798D77-9265-480F-9DF5-8B34107AB0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17BAC7-5AC2-48B6-B011-B918266A84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698C7B8-2957-434E-A27B-36F78145A5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FFCE7D-2DE0-4AC6-A7D7-F31D070CF1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7155199"/>
      </p:ext>
    </p:extLst>
  </p:cSld>
  <p:clrMapOvr>
    <a:masterClrMapping/>
  </p:clrMapOvr>
  <p:transition spd="med">
    <p:wheel spokes="2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97F73F4-334F-4F42-8D64-CA409BA916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113B1B9-376E-4280-8309-1CF5918078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814D9BF-19C7-451D-A053-83DB8A87CF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8A53FE-E2B6-4136-8762-6CC326B682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6422473"/>
      </p:ext>
    </p:extLst>
  </p:cSld>
  <p:clrMapOvr>
    <a:masterClrMapping/>
  </p:clrMapOvr>
  <p:transition spd="med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3BB26-E49F-4353-BBD5-2C5DC17E1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9A556-53A5-41FD-A62F-2433409125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68577-03D9-4EAD-9B58-5F0579610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A944-18E1-45E8-9618-861678C16925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194D1-32DE-4514-A114-9596FE112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027E4-8A6B-415D-8178-A6D6EA233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FA3C-D0E1-4DC2-AFAA-64266C9DA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644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187D2-6DC4-454B-AA63-7757D6636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7DC320-1EAF-4364-BBA2-BDC3F01404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ADCDC6-3C04-499B-AA2B-4F261704DC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73A56E-6F7C-4759-84FF-E60EBABCF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A944-18E1-45E8-9618-861678C16925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57742E-5249-4B4F-88BA-256B260D3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022921-5017-41A9-81FF-4A96B27FF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FA3C-D0E1-4DC2-AFAA-64266C9DA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375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60A0F-DD13-454F-9996-716C46DCC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520B5B-4F41-4C82-B97B-9F8A3E89F7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590CE4-B016-4008-81FC-BD13071493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BDE956-BAE6-4AA6-9DF4-19D0CD08B5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DFB5D1-3DF8-445E-82CA-4694FE380D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8C6AA9-E623-438D-BCA6-3EDEC7F9E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A944-18E1-45E8-9618-861678C16925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67B9EB-0710-4241-9570-E01E4BB36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0E0E02-C3F9-4354-BE87-07F0FD92E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FA3C-D0E1-4DC2-AFAA-64266C9DA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045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2D7A0-3E3D-4E14-83D3-ADE1DDD11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A80515-9EDD-47C6-B1B2-D6EC9CAC1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A944-18E1-45E8-9618-861678C16925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96B7EB-88A2-4314-AEFC-60E5E1BB5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EA3BE1-546D-4509-9745-69B70E5CD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FA3C-D0E1-4DC2-AFAA-64266C9DA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975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209040-9476-4F3D-9D80-FC57A2833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A944-18E1-45E8-9618-861678C16925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E26210-E877-46E9-B38E-94A0DB590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D37F3F-3412-4CDB-B0B7-5E21078AC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FA3C-D0E1-4DC2-AFAA-64266C9DA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60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FA643-D672-4ACF-89E1-F2BA73DC5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92235-93CD-46D8-9DF0-642D38D40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15BA4A-0378-4734-8140-C3004CF870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40E2F1-9CC4-4752-8AA4-17CBC19CC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A944-18E1-45E8-9618-861678C16925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3D1B2D-5227-4593-B721-9091612F1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BC462A-B0E5-4A6B-940E-4D74B0D19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FA3C-D0E1-4DC2-AFAA-64266C9DA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16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62DFB-1654-4A07-B642-718A653B6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97D2A5-6AF4-4623-9962-1BA04C8D17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E98533-D410-4DBF-8D61-1ECFC65B4C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A1D7E-2B7A-4AF8-87A1-84A07038D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A944-18E1-45E8-9618-861678C16925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CFD7A0-BE6A-4225-B959-CC756A3C3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97D3C7-FC25-4CB7-A82F-2155D2E60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4FA3C-D0E1-4DC2-AFAA-64266C9DA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922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C6CBF3-E24E-4626-8AC9-9DA38C0B0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BBB22-3E1D-484B-8E46-2B341BF24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3DB26-9D08-4839-BDDE-ACCBC0C6FD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3A944-18E1-45E8-9618-861678C16925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EAA48-F512-4FAB-884D-9240B43FD5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6E24D-24CD-47DE-AB77-A6E29CE790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4FA3C-D0E1-4DC2-AFAA-64266C9DA5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178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2954064-EF8F-41C3-A6C0-AE74D8AD98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88B86B9-70DC-405F-AE2D-551CB8E7B6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8F202BA-C93B-4419-A7F0-4F563D4633A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751EADD-7C2A-4569-9183-0E432F75149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F309FBD-FA36-4F5C-8381-C6E9E47E493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2FE31D16-7F7F-4134-B804-3AB3F7D387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8731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>
    <p:wheel spokes="2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png"/><Relationship Id="rId5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11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D66A9-9D38-499A-A267-2646A323B2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074892-AFAE-4848-A851-3D4FB0815D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la019">
            <a:extLst>
              <a:ext uri="{FF2B5EF4-FFF2-40B4-BE49-F238E27FC236}">
                <a16:creationId xmlns:a16="http://schemas.microsoft.com/office/drawing/2014/main" id="{A0EB33F5-6AA0-45E8-B0D4-5FBE4EA2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-6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6" descr="hoa-day">
            <a:extLst>
              <a:ext uri="{FF2B5EF4-FFF2-40B4-BE49-F238E27FC236}">
                <a16:creationId xmlns:a16="http://schemas.microsoft.com/office/drawing/2014/main" id="{C931A727-86F2-40F6-A9FB-2B59DDC814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6400800"/>
            <a:ext cx="283845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7" descr="hoa-day">
            <a:extLst>
              <a:ext uri="{FF2B5EF4-FFF2-40B4-BE49-F238E27FC236}">
                <a16:creationId xmlns:a16="http://schemas.microsoft.com/office/drawing/2014/main" id="{0C95B5E6-ECFF-4EDE-B4F5-619BD7A789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3848100"/>
            <a:ext cx="342900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4" descr="hoa-hong">
            <a:extLst>
              <a:ext uri="{FF2B5EF4-FFF2-40B4-BE49-F238E27FC236}">
                <a16:creationId xmlns:a16="http://schemas.microsoft.com/office/drawing/2014/main" id="{36ABB74B-8AF0-4782-AAFE-157C21B8AE7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74547">
            <a:off x="1622425" y="6067425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hoa-day">
            <a:extLst>
              <a:ext uri="{FF2B5EF4-FFF2-40B4-BE49-F238E27FC236}">
                <a16:creationId xmlns:a16="http://schemas.microsoft.com/office/drawing/2014/main" id="{E5A2A354-1115-422C-9C9A-2D18846A1A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0800" y="223838"/>
            <a:ext cx="342900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9" descr="hoa-day">
            <a:extLst>
              <a:ext uri="{FF2B5EF4-FFF2-40B4-BE49-F238E27FC236}">
                <a16:creationId xmlns:a16="http://schemas.microsoft.com/office/drawing/2014/main" id="{549C7F9D-E005-4C5B-831A-82915F89A2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134938"/>
            <a:ext cx="2781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21" descr="hoa-hong">
            <a:extLst>
              <a:ext uri="{FF2B5EF4-FFF2-40B4-BE49-F238E27FC236}">
                <a16:creationId xmlns:a16="http://schemas.microsoft.com/office/drawing/2014/main" id="{D60F3F4E-9B37-4A2E-9C3D-D19D3A99AC3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594380">
            <a:off x="9906000" y="52388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WordArt 15">
            <a:extLst>
              <a:ext uri="{FF2B5EF4-FFF2-40B4-BE49-F238E27FC236}">
                <a16:creationId xmlns:a16="http://schemas.microsoft.com/office/drawing/2014/main" id="{00E0ED76-E42D-49A4-B0E1-454FF20E74F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858000" y="1676400"/>
            <a:ext cx="329565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2058" name="WordArt 16">
            <a:extLst>
              <a:ext uri="{FF2B5EF4-FFF2-40B4-BE49-F238E27FC236}">
                <a16:creationId xmlns:a16="http://schemas.microsoft.com/office/drawing/2014/main" id="{06F31AE8-465E-4CDF-A4E7-3372B29BE8A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0" y="2971800"/>
            <a:ext cx="5524500" cy="198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 56: LUYỆN TẬP</a:t>
            </a:r>
          </a:p>
        </p:txBody>
      </p:sp>
    </p:spTree>
  </p:cSld>
  <p:clrMapOvr>
    <a:masterClrMapping/>
  </p:clrMapOvr>
  <p:transition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323" descr="BD20530_">
            <a:extLst>
              <a:ext uri="{FF2B5EF4-FFF2-40B4-BE49-F238E27FC236}">
                <a16:creationId xmlns:a16="http://schemas.microsoft.com/office/drawing/2014/main" id="{4FBC0F52-46BC-47DD-A627-F04666D875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343400"/>
            <a:ext cx="1760538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324" descr="BD20530_">
            <a:extLst>
              <a:ext uri="{FF2B5EF4-FFF2-40B4-BE49-F238E27FC236}">
                <a16:creationId xmlns:a16="http://schemas.microsoft.com/office/drawing/2014/main" id="{268130A9-E762-4766-A9B0-6E6E87524D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5173664"/>
            <a:ext cx="2514600" cy="176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6" name="Group 1343">
            <a:extLst>
              <a:ext uri="{FF2B5EF4-FFF2-40B4-BE49-F238E27FC236}">
                <a16:creationId xmlns:a16="http://schemas.microsoft.com/office/drawing/2014/main" id="{25A2334B-D4BC-4776-8870-CC55946F1B7E}"/>
              </a:ext>
            </a:extLst>
          </p:cNvPr>
          <p:cNvGrpSpPr>
            <a:grpSpLocks/>
          </p:cNvGrpSpPr>
          <p:nvPr/>
        </p:nvGrpSpPr>
        <p:grpSpPr bwMode="auto">
          <a:xfrm>
            <a:off x="9713913" y="5791200"/>
            <a:ext cx="927100" cy="774700"/>
            <a:chOff x="3552" y="528"/>
            <a:chExt cx="612" cy="720"/>
          </a:xfrm>
        </p:grpSpPr>
        <p:sp>
          <p:nvSpPr>
            <p:cNvPr id="3079" name="plant">
              <a:hlinkClick r:id="" action="ppaction://noaction"/>
              <a:extLst>
                <a:ext uri="{FF2B5EF4-FFF2-40B4-BE49-F238E27FC236}">
                  <a16:creationId xmlns:a16="http://schemas.microsoft.com/office/drawing/2014/main" id="{6B1E398C-FD42-452A-9EA3-03429CF77BC6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 rot="9781566">
              <a:off x="3552" y="528"/>
              <a:ext cx="612" cy="7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94 w 21600"/>
                <a:gd name="T25" fmla="*/ 10080 h 21600"/>
                <a:gd name="T26" fmla="*/ 14541 w 21600"/>
                <a:gd name="T27" fmla="*/ 135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99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080" name="AutoShape 1345">
              <a:hlinkClick r:id="" action="ppaction://noaction"/>
              <a:extLst>
                <a:ext uri="{FF2B5EF4-FFF2-40B4-BE49-F238E27FC236}">
                  <a16:creationId xmlns:a16="http://schemas.microsoft.com/office/drawing/2014/main" id="{CFCB0586-441D-4B04-93F9-93D4108457E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9781566">
              <a:off x="3744" y="768"/>
              <a:ext cx="208" cy="182"/>
            </a:xfrm>
            <a:prstGeom prst="flowChartConnector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z="3200">
                <a:solidFill>
                  <a:srgbClr val="000000"/>
                </a:solidFill>
              </a:endParaRPr>
            </a:p>
          </p:txBody>
        </p:sp>
      </p:grpSp>
      <p:sp>
        <p:nvSpPr>
          <p:cNvPr id="3089" name="WordArt 17">
            <a:extLst>
              <a:ext uri="{FF2B5EF4-FFF2-40B4-BE49-F238E27FC236}">
                <a16:creationId xmlns:a16="http://schemas.microsoft.com/office/drawing/2014/main" id="{9AFA6616-3FB2-4454-9428-06B5D5CB8F6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76401" y="1752600"/>
            <a:ext cx="408622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3090" name="Text Box 18">
            <a:extLst>
              <a:ext uri="{FF2B5EF4-FFF2-40B4-BE49-F238E27FC236}">
                <a16:creationId xmlns:a16="http://schemas.microsoft.com/office/drawing/2014/main" id="{D8664C33-7403-41EA-87E3-BD54097A7D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505201"/>
            <a:ext cx="9144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 tính rồi tính: 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432 x2                        126 x7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2">
            <a:extLst>
              <a:ext uri="{FF2B5EF4-FFF2-40B4-BE49-F238E27FC236}">
                <a16:creationId xmlns:a16="http://schemas.microsoft.com/office/drawing/2014/main" id="{CDF0F450-2E8B-4741-A4DE-02E75472E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09801"/>
            <a:ext cx="480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4099" name="Picture 31" descr="nen 2">
            <a:extLst>
              <a:ext uri="{FF2B5EF4-FFF2-40B4-BE49-F238E27FC236}">
                <a16:creationId xmlns:a16="http://schemas.microsoft.com/office/drawing/2014/main" id="{972C11CF-8AB4-4694-AEC6-03DB65DF86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140493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32" descr="nen 2">
            <a:extLst>
              <a:ext uri="{FF2B5EF4-FFF2-40B4-BE49-F238E27FC236}">
                <a16:creationId xmlns:a16="http://schemas.microsoft.com/office/drawing/2014/main" id="{5B4F47C3-97C3-4B48-9B04-7F5A7596E5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-22225"/>
            <a:ext cx="2209800" cy="185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2">
            <a:extLst>
              <a:ext uri="{FF2B5EF4-FFF2-40B4-BE49-F238E27FC236}">
                <a16:creationId xmlns:a16="http://schemas.microsoft.com/office/drawing/2014/main" id="{55D777BD-8F72-4E6B-9088-F52E68B5F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2238" y="2190751"/>
            <a:ext cx="1295400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109538" indent="-109538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0000"/>
            </a:pPr>
            <a:r>
              <a:rPr lang="en-US" altLang="en-US" sz="3200">
                <a:solidFill>
                  <a:srgbClr val="0000FF"/>
                </a:solidFill>
              </a:rPr>
              <a:t>  </a:t>
            </a:r>
          </a:p>
        </p:txBody>
      </p:sp>
      <p:sp>
        <p:nvSpPr>
          <p:cNvPr id="4127" name="Text Box 31">
            <a:extLst>
              <a:ext uri="{FF2B5EF4-FFF2-40B4-BE49-F238E27FC236}">
                <a16:creationId xmlns:a16="http://schemas.microsoft.com/office/drawing/2014/main" id="{D0E0F9E8-314C-4B58-A53D-8B00D98B0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447801"/>
            <a:ext cx="464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Số</a:t>
            </a:r>
          </a:p>
        </p:txBody>
      </p:sp>
      <p:graphicFrame>
        <p:nvGraphicFramePr>
          <p:cNvPr id="4261" name="Group 165">
            <a:extLst>
              <a:ext uri="{FF2B5EF4-FFF2-40B4-BE49-F238E27FC236}">
                <a16:creationId xmlns:a16="http://schemas.microsoft.com/office/drawing/2014/main" id="{1400444C-31CD-4A30-B22F-7544B04C4C3A}"/>
              </a:ext>
            </a:extLst>
          </p:cNvPr>
          <p:cNvGraphicFramePr>
            <a:graphicFrameLocks noGrp="1"/>
          </p:cNvGraphicFramePr>
          <p:nvPr/>
        </p:nvGraphicFramePr>
        <p:xfrm>
          <a:off x="2438400" y="2362201"/>
          <a:ext cx="6781800" cy="3090863"/>
        </p:xfrm>
        <a:graphic>
          <a:graphicData uri="http://schemas.openxmlformats.org/drawingml/2006/table">
            <a:tbl>
              <a:tblPr/>
              <a:tblGrid>
                <a:gridCol w="1789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4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44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12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302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02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02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252" name="Text Box 156">
            <a:extLst>
              <a:ext uri="{FF2B5EF4-FFF2-40B4-BE49-F238E27FC236}">
                <a16:creationId xmlns:a16="http://schemas.microsoft.com/office/drawing/2014/main" id="{E29BDFBB-2CD3-4A4F-B41E-3C3D5D5B12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590800"/>
            <a:ext cx="167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 số</a:t>
            </a:r>
          </a:p>
        </p:txBody>
      </p:sp>
      <p:sp>
        <p:nvSpPr>
          <p:cNvPr id="4253" name="Text Box 157">
            <a:extLst>
              <a:ext uri="{FF2B5EF4-FFF2-40B4-BE49-F238E27FC236}">
                <a16:creationId xmlns:a16="http://schemas.microsoft.com/office/drawing/2014/main" id="{546347EF-923C-4625-A806-54B6DE0F0A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657600"/>
            <a:ext cx="167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Thừa số</a:t>
            </a:r>
          </a:p>
        </p:txBody>
      </p:sp>
      <p:sp>
        <p:nvSpPr>
          <p:cNvPr id="4254" name="Text Box 158">
            <a:extLst>
              <a:ext uri="{FF2B5EF4-FFF2-40B4-BE49-F238E27FC236}">
                <a16:creationId xmlns:a16="http://schemas.microsoft.com/office/drawing/2014/main" id="{459F8D2E-7E17-4A74-86D7-2F898EEC13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648200"/>
            <a:ext cx="167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</a:p>
        </p:txBody>
      </p:sp>
      <p:sp>
        <p:nvSpPr>
          <p:cNvPr id="4256" name="Text Box 160">
            <a:extLst>
              <a:ext uri="{FF2B5EF4-FFF2-40B4-BE49-F238E27FC236}">
                <a16:creationId xmlns:a16="http://schemas.microsoft.com/office/drawing/2014/main" id="{45ACE9A2-9F0C-4CC6-91E2-E696F572F1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590800"/>
            <a:ext cx="106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423</a:t>
            </a:r>
          </a:p>
        </p:txBody>
      </p:sp>
      <p:sp>
        <p:nvSpPr>
          <p:cNvPr id="4257" name="Text Box 161">
            <a:extLst>
              <a:ext uri="{FF2B5EF4-FFF2-40B4-BE49-F238E27FC236}">
                <a16:creationId xmlns:a16="http://schemas.microsoft.com/office/drawing/2014/main" id="{DCDEC8AD-DCC4-4E6E-986A-8A1984954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590800"/>
            <a:ext cx="106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210</a:t>
            </a:r>
          </a:p>
        </p:txBody>
      </p:sp>
      <p:sp>
        <p:nvSpPr>
          <p:cNvPr id="4258" name="Text Box 162">
            <a:extLst>
              <a:ext uri="{FF2B5EF4-FFF2-40B4-BE49-F238E27FC236}">
                <a16:creationId xmlns:a16="http://schemas.microsoft.com/office/drawing/2014/main" id="{C757F3B5-7B5C-4503-A701-E7F23BE93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590800"/>
            <a:ext cx="106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105</a:t>
            </a:r>
          </a:p>
        </p:txBody>
      </p:sp>
      <p:sp>
        <p:nvSpPr>
          <p:cNvPr id="4259" name="Text Box 163">
            <a:extLst>
              <a:ext uri="{FF2B5EF4-FFF2-40B4-BE49-F238E27FC236}">
                <a16:creationId xmlns:a16="http://schemas.microsoft.com/office/drawing/2014/main" id="{9FA7B2F4-7980-41F4-9360-D9418ED56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590800"/>
            <a:ext cx="106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241</a:t>
            </a:r>
          </a:p>
        </p:txBody>
      </p:sp>
      <p:sp>
        <p:nvSpPr>
          <p:cNvPr id="4260" name="Text Box 164">
            <a:extLst>
              <a:ext uri="{FF2B5EF4-FFF2-40B4-BE49-F238E27FC236}">
                <a16:creationId xmlns:a16="http://schemas.microsoft.com/office/drawing/2014/main" id="{2086BBBC-4237-427D-8BF8-EE858A46B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2590800"/>
            <a:ext cx="106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170</a:t>
            </a:r>
          </a:p>
        </p:txBody>
      </p:sp>
      <p:sp>
        <p:nvSpPr>
          <p:cNvPr id="4262" name="Text Box 166">
            <a:extLst>
              <a:ext uri="{FF2B5EF4-FFF2-40B4-BE49-F238E27FC236}">
                <a16:creationId xmlns:a16="http://schemas.microsoft.com/office/drawing/2014/main" id="{367B4430-0BCB-434D-9BCC-E06A480CC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657600"/>
            <a:ext cx="838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4263" name="Text Box 167">
            <a:extLst>
              <a:ext uri="{FF2B5EF4-FFF2-40B4-BE49-F238E27FC236}">
                <a16:creationId xmlns:a16="http://schemas.microsoft.com/office/drawing/2014/main" id="{F12DC29C-8956-4529-A4EF-7C80E8322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3733800"/>
            <a:ext cx="838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4264" name="Text Box 168">
            <a:extLst>
              <a:ext uri="{FF2B5EF4-FFF2-40B4-BE49-F238E27FC236}">
                <a16:creationId xmlns:a16="http://schemas.microsoft.com/office/drawing/2014/main" id="{9A63708C-66B0-44EC-B4CB-F9A464FD1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733800"/>
            <a:ext cx="838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4265" name="Text Box 169">
            <a:extLst>
              <a:ext uri="{FF2B5EF4-FFF2-40B4-BE49-F238E27FC236}">
                <a16:creationId xmlns:a16="http://schemas.microsoft.com/office/drawing/2014/main" id="{80E48A47-30E9-408D-8D07-21CB156C9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733800"/>
            <a:ext cx="838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4266" name="Text Box 170">
            <a:extLst>
              <a:ext uri="{FF2B5EF4-FFF2-40B4-BE49-F238E27FC236}">
                <a16:creationId xmlns:a16="http://schemas.microsoft.com/office/drawing/2014/main" id="{D1E3638D-EA56-4E9C-966D-D895F2588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3733800"/>
            <a:ext cx="838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4267" name="Text Box 171">
            <a:extLst>
              <a:ext uri="{FF2B5EF4-FFF2-40B4-BE49-F238E27FC236}">
                <a16:creationId xmlns:a16="http://schemas.microsoft.com/office/drawing/2014/main" id="{69E728D3-FA3C-490D-B869-6AB1AA3CA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7244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FF0000"/>
                </a:solidFill>
              </a:rPr>
              <a:t>846</a:t>
            </a:r>
          </a:p>
        </p:txBody>
      </p:sp>
      <p:sp>
        <p:nvSpPr>
          <p:cNvPr id="4268" name="Text Box 172">
            <a:extLst>
              <a:ext uri="{FF2B5EF4-FFF2-40B4-BE49-F238E27FC236}">
                <a16:creationId xmlns:a16="http://schemas.microsoft.com/office/drawing/2014/main" id="{8E8FEA23-99A9-44B0-957A-785666377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7244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FF0000"/>
                </a:solidFill>
              </a:rPr>
              <a:t>630</a:t>
            </a:r>
          </a:p>
        </p:txBody>
      </p:sp>
      <p:sp>
        <p:nvSpPr>
          <p:cNvPr id="4269" name="Text Box 173">
            <a:extLst>
              <a:ext uri="{FF2B5EF4-FFF2-40B4-BE49-F238E27FC236}">
                <a16:creationId xmlns:a16="http://schemas.microsoft.com/office/drawing/2014/main" id="{A79C718F-459E-409F-81C7-0392B6E6EF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6482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FF0000"/>
                </a:solidFill>
              </a:rPr>
              <a:t>840</a:t>
            </a:r>
          </a:p>
        </p:txBody>
      </p:sp>
      <p:sp>
        <p:nvSpPr>
          <p:cNvPr id="4270" name="Text Box 174">
            <a:extLst>
              <a:ext uri="{FF2B5EF4-FFF2-40B4-BE49-F238E27FC236}">
                <a16:creationId xmlns:a16="http://schemas.microsoft.com/office/drawing/2014/main" id="{56C48436-0212-49F4-A25A-1DE93B779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46482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FF0000"/>
                </a:solidFill>
              </a:rPr>
              <a:t>964</a:t>
            </a:r>
          </a:p>
        </p:txBody>
      </p:sp>
      <p:sp>
        <p:nvSpPr>
          <p:cNvPr id="4271" name="Text Box 175">
            <a:extLst>
              <a:ext uri="{FF2B5EF4-FFF2-40B4-BE49-F238E27FC236}">
                <a16:creationId xmlns:a16="http://schemas.microsoft.com/office/drawing/2014/main" id="{C8C2084A-1C4C-4D83-8F53-F7666374F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46482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FF0000"/>
                </a:solidFill>
              </a:rPr>
              <a:t>850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7" grpId="0"/>
      <p:bldP spid="4252" grpId="0"/>
      <p:bldP spid="4253" grpId="0"/>
      <p:bldP spid="4254" grpId="0"/>
      <p:bldP spid="4256" grpId="0"/>
      <p:bldP spid="4257" grpId="0"/>
      <p:bldP spid="4258" grpId="0"/>
      <p:bldP spid="4259" grpId="0"/>
      <p:bldP spid="4260" grpId="0"/>
      <p:bldP spid="4262" grpId="0"/>
      <p:bldP spid="4263" grpId="0"/>
      <p:bldP spid="4264" grpId="0"/>
      <p:bldP spid="4265" grpId="0"/>
      <p:bldP spid="4266" grpId="0"/>
      <p:bldP spid="4267" grpId="0"/>
      <p:bldP spid="4268" grpId="0"/>
      <p:bldP spid="4269" grpId="0"/>
      <p:bldP spid="4270" grpId="0"/>
      <p:bldP spid="42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59" name="Rectangle 83">
            <a:extLst>
              <a:ext uri="{FF2B5EF4-FFF2-40B4-BE49-F238E27FC236}">
                <a16:creationId xmlns:a16="http://schemas.microsoft.com/office/drawing/2014/main" id="{52301BD6-8471-40F1-8B15-8012D82F3658}"/>
              </a:ext>
            </a:extLst>
          </p:cNvPr>
          <p:cNvSpPr>
            <a:spLocks noChangeArrowheads="1"/>
          </p:cNvSpPr>
          <p:nvPr/>
        </p:nvSpPr>
        <p:spPr bwMode="auto">
          <a:xfrm rot="10755844" flipV="1">
            <a:off x="1524001" y="2090739"/>
            <a:ext cx="91424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u="sng">
                <a:solidFill>
                  <a:srgbClr val="0000FF"/>
                </a:solidFill>
                <a:latin typeface="Times New Roman" panose="02020603050405020304" pitchFamily="18" charset="0"/>
              </a:rPr>
              <a:t>Bài 2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: Tìm x</a:t>
            </a:r>
          </a:p>
        </p:txBody>
      </p:sp>
      <p:sp>
        <p:nvSpPr>
          <p:cNvPr id="5123" name="Text Box 84">
            <a:extLst>
              <a:ext uri="{FF2B5EF4-FFF2-40B4-BE49-F238E27FC236}">
                <a16:creationId xmlns:a16="http://schemas.microsoft.com/office/drawing/2014/main" id="{B75A262D-CD05-4C74-9D92-3D5DF34D9B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9226" y="6240463"/>
            <a:ext cx="1501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b="0">
              <a:solidFill>
                <a:srgbClr val="000000"/>
              </a:solidFill>
            </a:endParaRPr>
          </a:p>
        </p:txBody>
      </p:sp>
      <p:sp>
        <p:nvSpPr>
          <p:cNvPr id="24661" name="Text Box 85">
            <a:extLst>
              <a:ext uri="{FF2B5EF4-FFF2-40B4-BE49-F238E27FC236}">
                <a16:creationId xmlns:a16="http://schemas.microsoft.com/office/drawing/2014/main" id="{C04F810E-F69E-43B7-A107-2BF809D206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895600"/>
            <a:ext cx="3276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  <a:cs typeface="Arial" panose="020B0604020202020204" pitchFamily="34" charset="0"/>
              </a:rPr>
              <a:t>a) x : 3 =  212</a:t>
            </a:r>
          </a:p>
        </p:txBody>
      </p:sp>
      <p:sp>
        <p:nvSpPr>
          <p:cNvPr id="24662" name="Text Box 86">
            <a:extLst>
              <a:ext uri="{FF2B5EF4-FFF2-40B4-BE49-F238E27FC236}">
                <a16:creationId xmlns:a16="http://schemas.microsoft.com/office/drawing/2014/main" id="{7899B95A-2E12-47A1-B1A4-1A5A5D0A9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1" y="3733800"/>
            <a:ext cx="35480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  <a:cs typeface="Arial" panose="020B0604020202020204" pitchFamily="34" charset="0"/>
              </a:rPr>
              <a:t> x      =  212 x 3</a:t>
            </a:r>
          </a:p>
        </p:txBody>
      </p:sp>
      <p:sp>
        <p:nvSpPr>
          <p:cNvPr id="24663" name="Text Box 87">
            <a:extLst>
              <a:ext uri="{FF2B5EF4-FFF2-40B4-BE49-F238E27FC236}">
                <a16:creationId xmlns:a16="http://schemas.microsoft.com/office/drawing/2014/main" id="{6AAD8FEF-A94C-4215-89E7-F943027A1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572000"/>
            <a:ext cx="3505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  <a:cs typeface="Arial" panose="020B0604020202020204" pitchFamily="34" charset="0"/>
              </a:rPr>
              <a:t>x      =  636</a:t>
            </a:r>
          </a:p>
        </p:txBody>
      </p:sp>
      <p:sp>
        <p:nvSpPr>
          <p:cNvPr id="24669" name="Text Box 93">
            <a:extLst>
              <a:ext uri="{FF2B5EF4-FFF2-40B4-BE49-F238E27FC236}">
                <a16:creationId xmlns:a16="http://schemas.microsoft.com/office/drawing/2014/main" id="{39689F2A-6F2C-4F39-974F-11EF71AA75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2743200"/>
            <a:ext cx="30813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  <a:cs typeface="Arial" panose="020B0604020202020204" pitchFamily="34" charset="0"/>
              </a:rPr>
              <a:t>b) x : 5 = 141</a:t>
            </a:r>
          </a:p>
        </p:txBody>
      </p:sp>
      <p:sp>
        <p:nvSpPr>
          <p:cNvPr id="24670" name="Text Box 94">
            <a:extLst>
              <a:ext uri="{FF2B5EF4-FFF2-40B4-BE49-F238E27FC236}">
                <a16:creationId xmlns:a16="http://schemas.microsoft.com/office/drawing/2014/main" id="{04C2360A-1B27-4BB3-B6F2-BAFBE0390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6926" y="3678238"/>
            <a:ext cx="35210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  <a:cs typeface="Arial" panose="020B0604020202020204" pitchFamily="34" charset="0"/>
              </a:rPr>
              <a:t>  x       = 141 x 5</a:t>
            </a:r>
          </a:p>
        </p:txBody>
      </p:sp>
      <p:sp>
        <p:nvSpPr>
          <p:cNvPr id="24671" name="Text Box 95">
            <a:extLst>
              <a:ext uri="{FF2B5EF4-FFF2-40B4-BE49-F238E27FC236}">
                <a16:creationId xmlns:a16="http://schemas.microsoft.com/office/drawing/2014/main" id="{BD022642-628F-410D-A3E3-16FC27FDB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495800"/>
            <a:ext cx="2940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  <a:cs typeface="Arial" panose="020B0604020202020204" pitchFamily="34" charset="0"/>
              </a:rPr>
              <a:t>  x       = 705</a:t>
            </a:r>
          </a:p>
        </p:txBody>
      </p:sp>
      <p:pic>
        <p:nvPicPr>
          <p:cNvPr id="5130" name="Picture 31" descr="nen 2">
            <a:extLst>
              <a:ext uri="{FF2B5EF4-FFF2-40B4-BE49-F238E27FC236}">
                <a16:creationId xmlns:a16="http://schemas.microsoft.com/office/drawing/2014/main" id="{7B80B64F-364A-43AE-83B9-62300AA2E1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140493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32" descr="nen 2">
            <a:extLst>
              <a:ext uri="{FF2B5EF4-FFF2-40B4-BE49-F238E27FC236}">
                <a16:creationId xmlns:a16="http://schemas.microsoft.com/office/drawing/2014/main" id="{C0DD682C-78C8-49A7-B899-844B858B18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00" y="-22225"/>
            <a:ext cx="1714500" cy="185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2" name="Picture 27" descr="nen 2">
            <a:extLst>
              <a:ext uri="{FF2B5EF4-FFF2-40B4-BE49-F238E27FC236}">
                <a16:creationId xmlns:a16="http://schemas.microsoft.com/office/drawing/2014/main" id="{15A542E7-53AE-4DF1-A8E6-92153A76E5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1" y="5334000"/>
            <a:ext cx="18510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3" name="Picture 1323" descr="BD20530_">
            <a:extLst>
              <a:ext uri="{FF2B5EF4-FFF2-40B4-BE49-F238E27FC236}">
                <a16:creationId xmlns:a16="http://schemas.microsoft.com/office/drawing/2014/main" id="{1FF54731-EB2A-4A1C-AD82-3B9EB2B96E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906964"/>
            <a:ext cx="1365250" cy="195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6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6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6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46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46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46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46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46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46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24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46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46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46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59" grpId="0"/>
      <p:bldP spid="24661" grpId="0"/>
      <p:bldP spid="24662" grpId="0"/>
      <p:bldP spid="24663" grpId="0"/>
      <p:bldP spid="24669" grpId="0"/>
      <p:bldP spid="24670" grpId="0"/>
      <p:bldP spid="246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50" name="Text Box 74">
            <a:extLst>
              <a:ext uri="{FF2B5EF4-FFF2-40B4-BE49-F238E27FC236}">
                <a16:creationId xmlns:a16="http://schemas.microsoft.com/office/drawing/2014/main" id="{160D4734-DC4E-40EC-A754-A6814F190A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191000"/>
            <a:ext cx="41100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1 hộp: 120 cái kẹo</a:t>
            </a:r>
          </a:p>
        </p:txBody>
      </p:sp>
      <p:sp>
        <p:nvSpPr>
          <p:cNvPr id="24652" name="Text Box 76">
            <a:extLst>
              <a:ext uri="{FF2B5EF4-FFF2-40B4-BE49-F238E27FC236}">
                <a16:creationId xmlns:a16="http://schemas.microsoft.com/office/drawing/2014/main" id="{850B1D2F-EDC9-4F13-919F-9F62167AC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876800"/>
            <a:ext cx="4038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4 hộp : … cái kẹo? </a:t>
            </a:r>
          </a:p>
        </p:txBody>
      </p:sp>
      <p:sp>
        <p:nvSpPr>
          <p:cNvPr id="24654" name="Text Box 78">
            <a:extLst>
              <a:ext uri="{FF2B5EF4-FFF2-40B4-BE49-F238E27FC236}">
                <a16:creationId xmlns:a16="http://schemas.microsoft.com/office/drawing/2014/main" id="{3E7C469A-8BDF-4288-9F27-13831A8226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3200400"/>
            <a:ext cx="167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u="sng">
                <a:solidFill>
                  <a:srgbClr val="000066"/>
                </a:solidFill>
                <a:latin typeface="Times New Roman" panose="02020603050405020304" pitchFamily="18" charset="0"/>
              </a:rPr>
              <a:t>Bài giải</a:t>
            </a:r>
          </a:p>
        </p:txBody>
      </p:sp>
      <p:sp>
        <p:nvSpPr>
          <p:cNvPr id="24655" name="Text Box 79">
            <a:extLst>
              <a:ext uri="{FF2B5EF4-FFF2-40B4-BE49-F238E27FC236}">
                <a16:creationId xmlns:a16="http://schemas.microsoft.com/office/drawing/2014/main" id="{ED75D2CD-D7D0-45C4-9C38-2238966E9B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038601"/>
            <a:ext cx="51054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500">
                <a:solidFill>
                  <a:srgbClr val="0000FF"/>
                </a:solidFill>
                <a:latin typeface="Times New Roman" panose="02020603050405020304" pitchFamily="18" charset="0"/>
              </a:rPr>
              <a:t>4 hộp có số cái kẹo là:</a:t>
            </a:r>
          </a:p>
        </p:txBody>
      </p:sp>
      <p:sp>
        <p:nvSpPr>
          <p:cNvPr id="24656" name="Text Box 80">
            <a:extLst>
              <a:ext uri="{FF2B5EF4-FFF2-40B4-BE49-F238E27FC236}">
                <a16:creationId xmlns:a16="http://schemas.microsoft.com/office/drawing/2014/main" id="{D81A9F8E-A832-4719-AF0A-B86082F4E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4724400"/>
            <a:ext cx="4191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120 x 4 = 480( cái kẹo)</a:t>
            </a:r>
          </a:p>
        </p:txBody>
      </p:sp>
      <p:sp>
        <p:nvSpPr>
          <p:cNvPr id="24657" name="Text Box 81">
            <a:extLst>
              <a:ext uri="{FF2B5EF4-FFF2-40B4-BE49-F238E27FC236}">
                <a16:creationId xmlns:a16="http://schemas.microsoft.com/office/drawing/2014/main" id="{54427C5E-AC80-4D07-90EB-84F90B4544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5486400"/>
            <a:ext cx="365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Đáp số: 480 cái kẹo</a:t>
            </a:r>
          </a:p>
        </p:txBody>
      </p:sp>
      <p:sp>
        <p:nvSpPr>
          <p:cNvPr id="6152" name="Text Box 84">
            <a:extLst>
              <a:ext uri="{FF2B5EF4-FFF2-40B4-BE49-F238E27FC236}">
                <a16:creationId xmlns:a16="http://schemas.microsoft.com/office/drawing/2014/main" id="{7975677F-D3C3-49EA-AE09-C9EEF9F71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9226" y="6240463"/>
            <a:ext cx="1501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b="0">
              <a:solidFill>
                <a:srgbClr val="000000"/>
              </a:solidFill>
            </a:endParaRPr>
          </a:p>
        </p:txBody>
      </p:sp>
      <p:sp>
        <p:nvSpPr>
          <p:cNvPr id="24672" name="Text Box 96">
            <a:extLst>
              <a:ext uri="{FF2B5EF4-FFF2-40B4-BE49-F238E27FC236}">
                <a16:creationId xmlns:a16="http://schemas.microsoft.com/office/drawing/2014/main" id="{05E3E52D-D0DE-4028-8B0A-8CAFDFE0A0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276600"/>
            <a:ext cx="259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u="sng">
                <a:solidFill>
                  <a:srgbClr val="000066"/>
                </a:solidFill>
                <a:latin typeface="Times New Roman" panose="02020603050405020304" pitchFamily="18" charset="0"/>
              </a:rPr>
              <a:t>Tóm tắt</a:t>
            </a:r>
            <a:r>
              <a:rPr lang="en-US" altLang="en-US" sz="3200">
                <a:solidFill>
                  <a:srgbClr val="000066"/>
                </a:solidFill>
                <a:latin typeface="Times New Roman" panose="02020603050405020304" pitchFamily="18" charset="0"/>
              </a:rPr>
              <a:t>:</a:t>
            </a:r>
          </a:p>
        </p:txBody>
      </p:sp>
      <p:pic>
        <p:nvPicPr>
          <p:cNvPr id="6154" name="Picture 31" descr="nen 2">
            <a:extLst>
              <a:ext uri="{FF2B5EF4-FFF2-40B4-BE49-F238E27FC236}">
                <a16:creationId xmlns:a16="http://schemas.microsoft.com/office/drawing/2014/main" id="{91882312-BB04-4F31-BD76-C47F3EB4E4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140493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32" descr="nen 2">
            <a:extLst>
              <a:ext uri="{FF2B5EF4-FFF2-40B4-BE49-F238E27FC236}">
                <a16:creationId xmlns:a16="http://schemas.microsoft.com/office/drawing/2014/main" id="{154DAF4E-50BD-478E-BB98-6DEA83E1DB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-22225"/>
            <a:ext cx="2209800" cy="185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1323" descr="BD20530_">
            <a:extLst>
              <a:ext uri="{FF2B5EF4-FFF2-40B4-BE49-F238E27FC236}">
                <a16:creationId xmlns:a16="http://schemas.microsoft.com/office/drawing/2014/main" id="{1946DC02-D57E-4DA5-A4CF-C729BECB00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805364"/>
            <a:ext cx="1436688" cy="205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27" descr="nen 2">
            <a:extLst>
              <a:ext uri="{FF2B5EF4-FFF2-40B4-BE49-F238E27FC236}">
                <a16:creationId xmlns:a16="http://schemas.microsoft.com/office/drawing/2014/main" id="{FA576A20-0EFB-4DB1-AE5E-630A139A24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1" y="5334000"/>
            <a:ext cx="18510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 Box 5">
            <a:extLst>
              <a:ext uri="{FF2B5EF4-FFF2-40B4-BE49-F238E27FC236}">
                <a16:creationId xmlns:a16="http://schemas.microsoft.com/office/drawing/2014/main" id="{EA3A45BD-F9F4-44EC-A5C6-E23CEF4FDF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905000"/>
            <a:ext cx="9067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Baøi 3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Mỗi hộp có 120 cái kẹo. Hỏi 4 hộp như thế có bao nhiêu cái kẹo?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4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4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24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24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24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50" grpId="0"/>
      <p:bldP spid="24652" grpId="0"/>
      <p:bldP spid="24654" grpId="0"/>
      <p:bldP spid="24655" grpId="0"/>
      <p:bldP spid="24656" grpId="0"/>
      <p:bldP spid="24657" grpId="0"/>
      <p:bldP spid="24672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1" descr="nen 2">
            <a:extLst>
              <a:ext uri="{FF2B5EF4-FFF2-40B4-BE49-F238E27FC236}">
                <a16:creationId xmlns:a16="http://schemas.microsoft.com/office/drawing/2014/main" id="{708405FA-55C5-478A-B435-226B81FE83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140493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2" descr="nen 2">
            <a:extLst>
              <a:ext uri="{FF2B5EF4-FFF2-40B4-BE49-F238E27FC236}">
                <a16:creationId xmlns:a16="http://schemas.microsoft.com/office/drawing/2014/main" id="{A732DB05-3FF6-4A79-93B4-9DB0AFDF8A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-22225"/>
            <a:ext cx="1371600" cy="185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27" descr="nen 2">
            <a:extLst>
              <a:ext uri="{FF2B5EF4-FFF2-40B4-BE49-F238E27FC236}">
                <a16:creationId xmlns:a16="http://schemas.microsoft.com/office/drawing/2014/main" id="{1085C017-2709-4A08-AE35-2884F76BEF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1" y="5334000"/>
            <a:ext cx="18510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1323" descr="BD20530_">
            <a:extLst>
              <a:ext uri="{FF2B5EF4-FFF2-40B4-BE49-F238E27FC236}">
                <a16:creationId xmlns:a16="http://schemas.microsoft.com/office/drawing/2014/main" id="{C624F655-9442-4481-AA43-64BE5CD609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789488"/>
            <a:ext cx="1447800" cy="206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11" name="Text Box 43">
            <a:extLst>
              <a:ext uri="{FF2B5EF4-FFF2-40B4-BE49-F238E27FC236}">
                <a16:creationId xmlns:a16="http://schemas.microsoft.com/office/drawing/2014/main" id="{233145D4-767A-4018-9558-EE9F53ED3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447800"/>
            <a:ext cx="91440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4: có 3 thùng dầu, mỗi thùng chứa 125 lít, người ta đã lấy ra 185 lít dầu từ các thùng đó. Hỏi còn lại bao nhiêu lít dầu?</a:t>
            </a:r>
          </a:p>
        </p:txBody>
      </p:sp>
      <p:sp>
        <p:nvSpPr>
          <p:cNvPr id="7212" name="Text Box 44">
            <a:extLst>
              <a:ext uri="{FF2B5EF4-FFF2-40B4-BE49-F238E27FC236}">
                <a16:creationId xmlns:a16="http://schemas.microsoft.com/office/drawing/2014/main" id="{52B50318-FBCC-47AE-B699-0AE6A76C9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895601"/>
            <a:ext cx="297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</a:p>
        </p:txBody>
      </p:sp>
      <p:sp>
        <p:nvSpPr>
          <p:cNvPr id="7213" name="Text Box 45">
            <a:extLst>
              <a:ext uri="{FF2B5EF4-FFF2-40B4-BE49-F238E27FC236}">
                <a16:creationId xmlns:a16="http://schemas.microsoft.com/office/drawing/2014/main" id="{CD31D59B-6945-4B28-84D8-87D666C78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505201"/>
            <a:ext cx="3352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thùng:  125 lít</a:t>
            </a:r>
          </a:p>
        </p:txBody>
      </p:sp>
      <p:sp>
        <p:nvSpPr>
          <p:cNvPr id="7214" name="Text Box 46">
            <a:extLst>
              <a:ext uri="{FF2B5EF4-FFF2-40B4-BE49-F238E27FC236}">
                <a16:creationId xmlns:a16="http://schemas.microsoft.com/office/drawing/2014/main" id="{0F7D31D3-5497-4C05-9E9B-E0FEC03547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038601"/>
            <a:ext cx="3505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thùng : … lít?</a:t>
            </a:r>
          </a:p>
        </p:txBody>
      </p:sp>
      <p:sp>
        <p:nvSpPr>
          <p:cNvPr id="7215" name="Text Box 47">
            <a:extLst>
              <a:ext uri="{FF2B5EF4-FFF2-40B4-BE49-F238E27FC236}">
                <a16:creationId xmlns:a16="http://schemas.microsoft.com/office/drawing/2014/main" id="{55D099F1-8DF6-477B-BC64-9A134FA48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572001"/>
            <a:ext cx="3581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 ra :   185 lít</a:t>
            </a:r>
          </a:p>
        </p:txBody>
      </p:sp>
      <p:sp>
        <p:nvSpPr>
          <p:cNvPr id="7216" name="Text Box 48">
            <a:extLst>
              <a:ext uri="{FF2B5EF4-FFF2-40B4-BE49-F238E27FC236}">
                <a16:creationId xmlns:a16="http://schemas.microsoft.com/office/drawing/2014/main" id="{895D02E7-930D-40D1-8F01-C729677FA3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105401"/>
            <a:ext cx="3657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 : … lít dầu?</a:t>
            </a:r>
          </a:p>
        </p:txBody>
      </p:sp>
      <p:sp>
        <p:nvSpPr>
          <p:cNvPr id="7217" name="Text Box 49">
            <a:extLst>
              <a:ext uri="{FF2B5EF4-FFF2-40B4-BE49-F238E27FC236}">
                <a16:creationId xmlns:a16="http://schemas.microsoft.com/office/drawing/2014/main" id="{DB3168F4-2121-42FA-8E6E-9852A6596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895601"/>
            <a:ext cx="2743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7218" name="Text Box 50">
            <a:extLst>
              <a:ext uri="{FF2B5EF4-FFF2-40B4-BE49-F238E27FC236}">
                <a16:creationId xmlns:a16="http://schemas.microsoft.com/office/drawing/2014/main" id="{0C8905B7-432D-4B61-8795-AE3C93480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649663"/>
            <a:ext cx="4724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thùng có số lít dầu là:</a:t>
            </a:r>
          </a:p>
        </p:txBody>
      </p:sp>
      <p:sp>
        <p:nvSpPr>
          <p:cNvPr id="7219" name="Text Box 51">
            <a:extLst>
              <a:ext uri="{FF2B5EF4-FFF2-40B4-BE49-F238E27FC236}">
                <a16:creationId xmlns:a16="http://schemas.microsoft.com/office/drawing/2014/main" id="{C1351ECA-3C22-43FF-92B5-52AB77E0F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343401"/>
            <a:ext cx="480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125 x 3 = 375 (lít)</a:t>
            </a:r>
          </a:p>
        </p:txBody>
      </p:sp>
      <p:sp>
        <p:nvSpPr>
          <p:cNvPr id="7220" name="Text Box 52">
            <a:extLst>
              <a:ext uri="{FF2B5EF4-FFF2-40B4-BE49-F238E27FC236}">
                <a16:creationId xmlns:a16="http://schemas.microsoft.com/office/drawing/2014/main" id="{AAC35D7E-A679-4165-B06A-966F26BC5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876801"/>
            <a:ext cx="487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 lại số lít dầu là: </a:t>
            </a:r>
          </a:p>
        </p:txBody>
      </p:sp>
      <p:sp>
        <p:nvSpPr>
          <p:cNvPr id="7221" name="Text Box 53">
            <a:extLst>
              <a:ext uri="{FF2B5EF4-FFF2-40B4-BE49-F238E27FC236}">
                <a16:creationId xmlns:a16="http://schemas.microsoft.com/office/drawing/2014/main" id="{687EF775-9C58-461A-858A-BE1B76C57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562601"/>
            <a:ext cx="487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375 – 185 = 190(lít)</a:t>
            </a:r>
          </a:p>
        </p:txBody>
      </p:sp>
      <p:sp>
        <p:nvSpPr>
          <p:cNvPr id="7222" name="Text Box 54">
            <a:extLst>
              <a:ext uri="{FF2B5EF4-FFF2-40B4-BE49-F238E27FC236}">
                <a16:creationId xmlns:a16="http://schemas.microsoft.com/office/drawing/2014/main" id="{675C7950-86BD-473D-9142-1A21C3B34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6172201"/>
            <a:ext cx="3200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190 lít dầu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72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72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6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7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7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120"/>
                            </p:stCondLst>
                            <p:childTnLst>
                              <p:par>
                                <p:cTn id="7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id="7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72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11" grpId="0"/>
      <p:bldP spid="7212" grpId="0"/>
      <p:bldP spid="7213" grpId="0"/>
      <p:bldP spid="7214" grpId="0"/>
      <p:bldP spid="7215" grpId="0"/>
      <p:bldP spid="7216" grpId="0"/>
      <p:bldP spid="7217" grpId="0"/>
      <p:bldP spid="7218" grpId="0"/>
      <p:bldP spid="7219" grpId="0"/>
      <p:bldP spid="7220" grpId="0"/>
      <p:bldP spid="7221" grpId="0"/>
      <p:bldP spid="72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1" descr="nen 2">
            <a:extLst>
              <a:ext uri="{FF2B5EF4-FFF2-40B4-BE49-F238E27FC236}">
                <a16:creationId xmlns:a16="http://schemas.microsoft.com/office/drawing/2014/main" id="{DEDDE8E5-F8D3-491C-92DD-353E110C2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140493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2" descr="nen 2">
            <a:extLst>
              <a:ext uri="{FF2B5EF4-FFF2-40B4-BE49-F238E27FC236}">
                <a16:creationId xmlns:a16="http://schemas.microsoft.com/office/drawing/2014/main" id="{BEB78C1D-8BA9-4E86-8919-61DE631981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-22225"/>
            <a:ext cx="2209800" cy="185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1323" descr="BD20530_">
            <a:extLst>
              <a:ext uri="{FF2B5EF4-FFF2-40B4-BE49-F238E27FC236}">
                <a16:creationId xmlns:a16="http://schemas.microsoft.com/office/drawing/2014/main" id="{3CACF052-4718-4CD8-B395-693A81A622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805364"/>
            <a:ext cx="1436688" cy="205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27" descr="nen 2">
            <a:extLst>
              <a:ext uri="{FF2B5EF4-FFF2-40B4-BE49-F238E27FC236}">
                <a16:creationId xmlns:a16="http://schemas.microsoft.com/office/drawing/2014/main" id="{51EFC0AD-5980-4C46-8F54-E4822AD12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1" y="5334000"/>
            <a:ext cx="18510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5" name="Text Box 11">
            <a:extLst>
              <a:ext uri="{FF2B5EF4-FFF2-40B4-BE49-F238E27FC236}">
                <a16:creationId xmlns:a16="http://schemas.microsoft.com/office/drawing/2014/main" id="{CDD28E48-43F2-4B94-AA27-28FA91DBF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447801"/>
            <a:ext cx="899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 Viết (theo mẫu):</a:t>
            </a:r>
          </a:p>
        </p:txBody>
      </p:sp>
      <p:graphicFrame>
        <p:nvGraphicFramePr>
          <p:cNvPr id="26727" name="Group 103">
            <a:extLst>
              <a:ext uri="{FF2B5EF4-FFF2-40B4-BE49-F238E27FC236}">
                <a16:creationId xmlns:a16="http://schemas.microsoft.com/office/drawing/2014/main" id="{DFC0F461-1024-4340-AD60-36538EAD9291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1981200" y="2209801"/>
          <a:ext cx="8458200" cy="3916363"/>
        </p:xfrm>
        <a:graphic>
          <a:graphicData uri="http://schemas.openxmlformats.org/drawingml/2006/table">
            <a:tbl>
              <a:tblPr/>
              <a:tblGrid>
                <a:gridCol w="2036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2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2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67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049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65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49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6714" name="Text Box 90">
            <a:extLst>
              <a:ext uri="{FF2B5EF4-FFF2-40B4-BE49-F238E27FC236}">
                <a16:creationId xmlns:a16="http://schemas.microsoft.com/office/drawing/2014/main" id="{9E3AF3B1-49D4-4DC7-A66E-D336FFC92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514601"/>
            <a:ext cx="175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đã cho</a:t>
            </a:r>
          </a:p>
        </p:txBody>
      </p:sp>
      <p:sp>
        <p:nvSpPr>
          <p:cNvPr id="26715" name="Text Box 91">
            <a:extLst>
              <a:ext uri="{FF2B5EF4-FFF2-40B4-BE49-F238E27FC236}">
                <a16:creationId xmlns:a16="http://schemas.microsoft.com/office/drawing/2014/main" id="{5C8ABE98-FBEC-4419-ABBE-4E3C1D8551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886201"/>
            <a:ext cx="175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 3 lần</a:t>
            </a:r>
          </a:p>
        </p:txBody>
      </p:sp>
      <p:sp>
        <p:nvSpPr>
          <p:cNvPr id="26716" name="Text Box 92">
            <a:extLst>
              <a:ext uri="{FF2B5EF4-FFF2-40B4-BE49-F238E27FC236}">
                <a16:creationId xmlns:a16="http://schemas.microsoft.com/office/drawing/2014/main" id="{778663BC-235A-4B64-A100-774FCBB8AD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5181601"/>
            <a:ext cx="1981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 3 lần</a:t>
            </a:r>
          </a:p>
        </p:txBody>
      </p:sp>
      <p:sp>
        <p:nvSpPr>
          <p:cNvPr id="26717" name="Text Box 93">
            <a:extLst>
              <a:ext uri="{FF2B5EF4-FFF2-40B4-BE49-F238E27FC236}">
                <a16:creationId xmlns:a16="http://schemas.microsoft.com/office/drawing/2014/main" id="{41112CA2-C9D2-42A8-8D11-CD2EB5E536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590800"/>
            <a:ext cx="152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26718" name="Text Box 94">
            <a:extLst>
              <a:ext uri="{FF2B5EF4-FFF2-40B4-BE49-F238E27FC236}">
                <a16:creationId xmlns:a16="http://schemas.microsoft.com/office/drawing/2014/main" id="{D660649B-E56B-432E-862B-6FF10FE73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514600"/>
            <a:ext cx="152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26719" name="Text Box 95">
            <a:extLst>
              <a:ext uri="{FF2B5EF4-FFF2-40B4-BE49-F238E27FC236}">
                <a16:creationId xmlns:a16="http://schemas.microsoft.com/office/drawing/2014/main" id="{1970AAAA-DE01-4197-B6E8-ECDC2D17F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2514600"/>
            <a:ext cx="152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FF"/>
                </a:solidFill>
              </a:rPr>
              <a:t>24</a:t>
            </a:r>
          </a:p>
        </p:txBody>
      </p:sp>
      <p:sp>
        <p:nvSpPr>
          <p:cNvPr id="26720" name="Text Box 96">
            <a:extLst>
              <a:ext uri="{FF2B5EF4-FFF2-40B4-BE49-F238E27FC236}">
                <a16:creationId xmlns:a16="http://schemas.microsoft.com/office/drawing/2014/main" id="{DFFC8219-0D67-4CDE-8685-E54EE5BD1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962401"/>
            <a:ext cx="2057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000">
                <a:solidFill>
                  <a:srgbClr val="0000FF"/>
                </a:solidFill>
              </a:rPr>
              <a:t>6  x 3 = 18</a:t>
            </a:r>
          </a:p>
        </p:txBody>
      </p:sp>
      <p:sp>
        <p:nvSpPr>
          <p:cNvPr id="26721" name="Text Box 97">
            <a:extLst>
              <a:ext uri="{FF2B5EF4-FFF2-40B4-BE49-F238E27FC236}">
                <a16:creationId xmlns:a16="http://schemas.microsoft.com/office/drawing/2014/main" id="{E3E817A6-1270-42AE-824B-1508C1E39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962401"/>
            <a:ext cx="2133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000">
                <a:solidFill>
                  <a:srgbClr val="800080"/>
                </a:solidFill>
              </a:rPr>
              <a:t>12 x 3 = 36</a:t>
            </a:r>
          </a:p>
        </p:txBody>
      </p:sp>
      <p:sp>
        <p:nvSpPr>
          <p:cNvPr id="26722" name="Text Box 98">
            <a:extLst>
              <a:ext uri="{FF2B5EF4-FFF2-40B4-BE49-F238E27FC236}">
                <a16:creationId xmlns:a16="http://schemas.microsoft.com/office/drawing/2014/main" id="{5787FDDF-78FE-4294-A9C2-5A4E7FDBAA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3962401"/>
            <a:ext cx="2133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000">
                <a:solidFill>
                  <a:srgbClr val="800080"/>
                </a:solidFill>
              </a:rPr>
              <a:t>24 x 3 = 72</a:t>
            </a:r>
          </a:p>
        </p:txBody>
      </p:sp>
      <p:sp>
        <p:nvSpPr>
          <p:cNvPr id="26723" name="Text Box 99">
            <a:extLst>
              <a:ext uri="{FF2B5EF4-FFF2-40B4-BE49-F238E27FC236}">
                <a16:creationId xmlns:a16="http://schemas.microsoft.com/office/drawing/2014/main" id="{AB7222D8-2AAE-4827-9C23-68BFE31F1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257801"/>
            <a:ext cx="18288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000">
                <a:solidFill>
                  <a:srgbClr val="0000FF"/>
                </a:solidFill>
              </a:rPr>
              <a:t>6 : 3 = 2</a:t>
            </a:r>
          </a:p>
        </p:txBody>
      </p:sp>
      <p:sp>
        <p:nvSpPr>
          <p:cNvPr id="26724" name="Text Box 100">
            <a:extLst>
              <a:ext uri="{FF2B5EF4-FFF2-40B4-BE49-F238E27FC236}">
                <a16:creationId xmlns:a16="http://schemas.microsoft.com/office/drawing/2014/main" id="{BD2B7E2F-ECDA-456D-95BF-BAF1B671E0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5257801"/>
            <a:ext cx="18288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000">
                <a:solidFill>
                  <a:srgbClr val="800080"/>
                </a:solidFill>
              </a:rPr>
              <a:t>12 : 3 = 4</a:t>
            </a:r>
          </a:p>
        </p:txBody>
      </p:sp>
      <p:sp>
        <p:nvSpPr>
          <p:cNvPr id="26725" name="Text Box 101">
            <a:extLst>
              <a:ext uri="{FF2B5EF4-FFF2-40B4-BE49-F238E27FC236}">
                <a16:creationId xmlns:a16="http://schemas.microsoft.com/office/drawing/2014/main" id="{AF329025-1D43-46AC-945F-5CB19FEE2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5181601"/>
            <a:ext cx="2057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000">
                <a:solidFill>
                  <a:srgbClr val="800080"/>
                </a:solidFill>
              </a:rPr>
              <a:t> 24 : 3 = 8</a:t>
            </a: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5" grpId="0"/>
      <p:bldP spid="26714" grpId="0"/>
      <p:bldP spid="26715" grpId="0"/>
      <p:bldP spid="26716" grpId="0"/>
      <p:bldP spid="26717" grpId="0"/>
      <p:bldP spid="26718" grpId="0"/>
      <p:bldP spid="26719" grpId="0"/>
      <p:bldP spid="26720" grpId="0"/>
      <p:bldP spid="26721" grpId="0"/>
      <p:bldP spid="26722" grpId="0"/>
      <p:bldP spid="26723" grpId="0"/>
      <p:bldP spid="26724" grpId="0"/>
      <p:bldP spid="267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EJ1450">
            <a:extLst>
              <a:ext uri="{FF2B5EF4-FFF2-40B4-BE49-F238E27FC236}">
                <a16:creationId xmlns:a16="http://schemas.microsoft.com/office/drawing/2014/main" id="{08F4BD6E-4F9F-40A4-BBC2-490E0FF3CF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 descr="Rose03">
            <a:extLst>
              <a:ext uri="{FF2B5EF4-FFF2-40B4-BE49-F238E27FC236}">
                <a16:creationId xmlns:a16="http://schemas.microsoft.com/office/drawing/2014/main" id="{4E10DCC8-0D26-4EE7-A127-42E415BCD5A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4196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 descr="Rose03">
            <a:extLst>
              <a:ext uri="{FF2B5EF4-FFF2-40B4-BE49-F238E27FC236}">
                <a16:creationId xmlns:a16="http://schemas.microsoft.com/office/drawing/2014/main" id="{8A2358AC-7E32-4D1D-8451-0FBF24079CF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6482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Rose03">
            <a:extLst>
              <a:ext uri="{FF2B5EF4-FFF2-40B4-BE49-F238E27FC236}">
                <a16:creationId xmlns:a16="http://schemas.microsoft.com/office/drawing/2014/main" id="{0D9DD6AF-96E1-4F03-AB8F-8853AF99D70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4102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" descr="blumen-pflanzen085">
            <a:extLst>
              <a:ext uri="{FF2B5EF4-FFF2-40B4-BE49-F238E27FC236}">
                <a16:creationId xmlns:a16="http://schemas.microsoft.com/office/drawing/2014/main" id="{52199A5E-7F26-4E3C-8949-6994D62D25E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895600"/>
            <a:ext cx="2895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WordArt 9">
            <a:extLst>
              <a:ext uri="{FF2B5EF4-FFF2-40B4-BE49-F238E27FC236}">
                <a16:creationId xmlns:a16="http://schemas.microsoft.com/office/drawing/2014/main" id="{0EFAD7D7-0362-47A5-80E6-191AF4D6987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1200" y="609600"/>
            <a:ext cx="7848600" cy="56388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</a:t>
            </a:r>
          </a:p>
        </p:txBody>
      </p:sp>
    </p:spTree>
  </p:cSld>
  <p:clrMapOvr>
    <a:masterClrMapping/>
  </p:clrMapOvr>
  <p:transition spd="med">
    <p:wheel spokes="2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299</Words>
  <Application>Microsoft Office PowerPoint</Application>
  <PresentationFormat>Widescreen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Impact</vt:lpstr>
      <vt:lpstr>Times New Roman</vt:lpstr>
      <vt:lpstr>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2020-11-23T00:57:05Z</dcterms:created>
  <dcterms:modified xsi:type="dcterms:W3CDTF">2020-11-23T00:57:34Z</dcterms:modified>
</cp:coreProperties>
</file>