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3" r:id="rId5"/>
    <p:sldId id="270" r:id="rId6"/>
    <p:sldId id="265" r:id="rId7"/>
    <p:sldId id="266" r:id="rId8"/>
    <p:sldId id="275" r:id="rId9"/>
    <p:sldId id="260" r:id="rId10"/>
    <p:sldId id="276" r:id="rId11"/>
    <p:sldId id="277" r:id="rId12"/>
    <p:sldId id="278" r:id="rId13"/>
    <p:sldId id="281" r:id="rId14"/>
    <p:sldId id="279" r:id="rId15"/>
    <p:sldId id="280" r:id="rId16"/>
    <p:sldId id="268" r:id="rId17"/>
    <p:sldId id="261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12421-FE43-4242-9648-FF259B78B9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110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8B7AE-51D7-4453-BC2D-1AB2998ECE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290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09E0-E7FD-4BA6-9885-A8C8EFF8A5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06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D51AAF4-0CD6-4565-BB54-0706804521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46717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30C03A6-B0C5-4046-B974-3DFD35DCA1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95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2AB3-4BAD-4FF1-BE44-EB9DB3380F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154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A64E-64EA-46C5-86E0-BF9EF4CD2C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027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1B89A-A346-4443-8930-81BE8D9E80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5BA06-A784-437C-83BE-9B6FBE51A9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1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F456D-8A67-4B4F-9B66-D24F7F6AEB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46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1EE4-7D8E-4D98-939B-07B3556652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143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24838-7C42-496B-9FA4-F11606134D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36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41A6-C4F2-492D-815B-DB7A0BBADF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727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3D3D11-3F28-4565-9AD8-00AAC14DA4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56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3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vn/imgres?imgurl=http://nc3.upanh.com/b4.s8.d2/9af151cf784e82c75d7bca9c8a28a486_35213573.mixwall54.jpg&amp;imgrefurl=http://diendan.hocmai.vn/showthread.php%3Ft%3D176594&amp;usg=__C56ahBIruBWor_bogFJL-XYD4Rg=&amp;h=1050&amp;w=1680&amp;sz=366&amp;hl=vi&amp;start=183&amp;sig2=fl5zdz31x3zklOjlKtgVyg&amp;zoom=1&amp;tbnid=cgEXIAqE5g2IqM:&amp;tbnh=94&amp;tbnw=150&amp;ei=pwnKTvT8GaOaiAfizazqDw&amp;prev=/search%3Fq%3Dh%25C3%25ACnh%2B%25E1%25BA%25A3nh%2Bn%25E1%25BB%2581n%2B%25C4%2591%25E1%25BA%25B9p%26start%3D168%26um%3D1%26hl%3Dvi%26sa%3DN%26gbv%3D2%26rlz%3D1R2GZEV_viVN451%26tbm%3Disch&amp;um=1&amp;itbs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4" descr="hóa.1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"/>
          <a:stretch>
            <a:fillRect/>
          </a:stretch>
        </p:blipFill>
        <p:spPr bwMode="auto">
          <a:xfrm>
            <a:off x="1524000" y="-1905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847850" y="692697"/>
            <a:ext cx="8351838" cy="23034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Chào mừng quý thầy cô về dự giờ tiết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Tự nhiên và xã hội lớp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6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92314" y="1052513"/>
            <a:ext cx="8207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1. KÓ tªn mét sè th©n c©y dïng ®Ó lµm thøc </a:t>
            </a:r>
            <a:r>
              <a:rPr lang="en-US" altLang="vi-VN" sz="28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ă</a:t>
            </a: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n cho ng­êi vµ ®éng vËt?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92314" y="2146300"/>
            <a:ext cx="799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2. </a:t>
            </a:r>
            <a:r>
              <a:rPr lang="en-US" altLang="vi-VN" sz="3200" b="1" i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KÓ tªn mét sè th©n c©y cho gç ®Ó lµm nhµ, ®ãng tµu, thuyÒn, lµm bµn ghÕ, gi­êng tñ,...?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92314" y="4581525"/>
            <a:ext cx="6696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4. KÓ tªn</a:t>
            </a:r>
            <a:r>
              <a:rPr lang="en-US" altLang="vi-VN" sz="320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en-US" altLang="vi-VN" sz="3200" b="1" i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mét sè th©n c©y ®­îc dïng lµm thuèc ch</a:t>
            </a:r>
            <a:r>
              <a:rPr lang="en-US" altLang="vi-VN" sz="2800" b="1" i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ữ</a:t>
            </a:r>
            <a:r>
              <a:rPr lang="en-US" altLang="vi-VN" sz="3200" b="1" i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a bÖnh?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992313" y="3429000"/>
            <a:ext cx="6191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3. KÓ tªn mét sè th©n c©y cho nhùa ®Ó lµm cao su, lµm s¬n?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89154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524001" y="1"/>
            <a:ext cx="9324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Mét sè th©n c©y dïng ®Ó lµm thøc </a:t>
            </a:r>
            <a:r>
              <a:rPr lang="en-US" altLang="vi-VN" sz="36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ă</a:t>
            </a:r>
            <a:r>
              <a:rPr lang="en-US" altLang="vi-VN" sz="40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n cho ng­êi vµ ®éng vËt?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79650" y="3357563"/>
            <a:ext cx="7416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i="1">
                <a:solidFill>
                  <a:srgbClr val="990000"/>
                </a:solidFill>
                <a:latin typeface=".VnTime" pitchFamily="34" charset="0"/>
                <a:cs typeface="Arial" charset="0"/>
              </a:rPr>
              <a:t>Ng«, khoai lang, rau muèng, su hµo, chuèi, </a:t>
            </a:r>
            <a:r>
              <a:rPr lang="en-US" altLang="vi-VN" sz="4400" b="1" i="1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altLang="vi-VN" sz="4000" b="1" i="1">
                <a:solidFill>
                  <a:srgbClr val="990000"/>
                </a:solidFill>
                <a:latin typeface="Times New Roman" pitchFamily="18" charset="0"/>
                <a:cs typeface="Arial" charset="0"/>
              </a:rPr>
              <a:t>ỏ…</a:t>
            </a:r>
          </a:p>
        </p:txBody>
      </p:sp>
      <p:pic>
        <p:nvPicPr>
          <p:cNvPr id="26656" name="Picture 32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916114"/>
            <a:ext cx="7272337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Picture 33" descr="Download[3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41488"/>
            <a:ext cx="734536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Su hào FC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1773239"/>
            <a:ext cx="7272337" cy="45815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2351088" y="1773238"/>
            <a:ext cx="7345362" cy="5134522"/>
            <a:chOff x="2784" y="1200"/>
            <a:chExt cx="2784" cy="2901"/>
          </a:xfrm>
        </p:grpSpPr>
        <p:pic>
          <p:nvPicPr>
            <p:cNvPr id="26660" name="Picture 36" descr="rau_muong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200"/>
              <a:ext cx="2784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2880" y="3840"/>
              <a:ext cx="1920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vi-VN" altLang="vi-VN" sz="2400">
                <a:solidFill>
                  <a:srgbClr val="0000FF"/>
                </a:solidFill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26662" name="Picture 38" descr="khoai-lang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773239"/>
            <a:ext cx="7359650" cy="4529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3" name="Picture 39" descr="images58934_images1510785_cayngo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773239"/>
            <a:ext cx="74168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 descr="AN Border 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631950" y="1052513"/>
            <a:ext cx="903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990000"/>
                </a:solidFill>
                <a:latin typeface=".VnTime" pitchFamily="34" charset="0"/>
                <a:cs typeface="Arial" charset="0"/>
              </a:rPr>
              <a:t>Lim, mÝt, sÕn, t¸u, b¹ch ®µn, trµm, tre, m©y .....</a:t>
            </a:r>
            <a:r>
              <a:rPr lang="en-US" altLang="vi-VN" sz="2800">
                <a:solidFill>
                  <a:srgbClr val="990000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524000" y="1"/>
            <a:ext cx="91440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Mét sè th©n c©y cho gç ®Ó lµm nhµ, ®ãng tµu, thuyÒn, lµm bµn ghÕ, gi­êng tñ,...</a:t>
            </a:r>
          </a:p>
        </p:txBody>
      </p:sp>
      <p:pic>
        <p:nvPicPr>
          <p:cNvPr id="27666" name="Picture 18" descr="Bach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4470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6019800" y="3810000"/>
            <a:ext cx="4648200" cy="3048000"/>
            <a:chOff x="4512" y="1056"/>
            <a:chExt cx="1248" cy="1488"/>
          </a:xfrm>
        </p:grpSpPr>
        <p:pic>
          <p:nvPicPr>
            <p:cNvPr id="27668" name="Picture 20" descr="m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56"/>
              <a:ext cx="1248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AutoShape 21"/>
            <p:cNvSpPr>
              <a:spLocks noChangeArrowheads="1"/>
            </p:cNvSpPr>
            <p:nvPr/>
          </p:nvSpPr>
          <p:spPr bwMode="blackWhite">
            <a:xfrm>
              <a:off x="4548" y="2265"/>
              <a:ext cx="528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Mít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524000" y="1628775"/>
            <a:ext cx="4427538" cy="2592388"/>
            <a:chOff x="3072" y="1152"/>
            <a:chExt cx="1344" cy="1488"/>
          </a:xfrm>
        </p:grpSpPr>
        <p:pic>
          <p:nvPicPr>
            <p:cNvPr id="27671" name="Picture 23" descr="li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152"/>
              <a:ext cx="1344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72" name="AutoShape 24"/>
            <p:cNvSpPr>
              <a:spLocks noChangeArrowheads="1"/>
            </p:cNvSpPr>
            <p:nvPr/>
          </p:nvSpPr>
          <p:spPr bwMode="blackWhite">
            <a:xfrm>
              <a:off x="3102" y="2382"/>
              <a:ext cx="528" cy="240"/>
            </a:xfrm>
            <a:prstGeom prst="roundRect">
              <a:avLst>
                <a:gd name="adj" fmla="val 9106"/>
              </a:avLst>
            </a:prstGeom>
            <a:solidFill>
              <a:srgbClr val="00FF00"/>
            </a:solidFill>
            <a:ln w="31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Lim</a:t>
              </a:r>
            </a:p>
          </p:txBody>
        </p:sp>
      </p:grpSp>
      <p:pic>
        <p:nvPicPr>
          <p:cNvPr id="27673" name="Picture 25" descr="cay s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628775"/>
            <a:ext cx="4716462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311901" y="3256310"/>
            <a:ext cx="792163" cy="10772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FF"/>
                </a:solidFill>
                <a:latin typeface="VNI-Times" pitchFamily="2" charset="0"/>
                <a:cs typeface="Arial" charset="0"/>
              </a:rPr>
              <a:t>taùu</a:t>
            </a:r>
            <a:r>
              <a:rPr lang="en-US" altLang="vi-VN" sz="3200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1524000" y="6361114"/>
            <a:ext cx="1646238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bạch đàn</a:t>
            </a:r>
            <a:r>
              <a:rPr lang="en-US" altLang="vi-VN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8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18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 animBg="1"/>
      <p:bldP spid="276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4" descr="r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2351088" y="908051"/>
            <a:ext cx="3810000" cy="5259331"/>
            <a:chOff x="2928" y="1200"/>
            <a:chExt cx="2400" cy="2235"/>
          </a:xfrm>
        </p:grpSpPr>
        <p:pic>
          <p:nvPicPr>
            <p:cNvPr id="31757" name="Picture 13" descr="amazing_tree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400" cy="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3264" y="3265"/>
              <a:ext cx="1920" cy="1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00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Th©n c©y lµm cæng lµng</a:t>
              </a:r>
            </a:p>
          </p:txBody>
        </p:sp>
      </p:grp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5951538" y="908051"/>
            <a:ext cx="4032250" cy="5248275"/>
            <a:chOff x="336" y="1296"/>
            <a:chExt cx="2496" cy="2337"/>
          </a:xfrm>
        </p:grpSpPr>
        <p:pic>
          <p:nvPicPr>
            <p:cNvPr id="31760" name="Picture 16" descr="amazing_tre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249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672" y="3456"/>
              <a:ext cx="1584" cy="1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altLang="vi-VN" sz="200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h©n c©y lµm cæng nhµ</a:t>
              </a:r>
              <a:endParaRPr lang="en-US" altLang="vi-VN" sz="20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2351088" y="908051"/>
            <a:ext cx="3733800" cy="5395913"/>
            <a:chOff x="528" y="1152"/>
            <a:chExt cx="2112" cy="2280"/>
          </a:xfrm>
        </p:grpSpPr>
        <p:pic>
          <p:nvPicPr>
            <p:cNvPr id="31763" name="Picture 19" descr="amazing_tree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2112" cy="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720" y="3264"/>
              <a:ext cx="1584" cy="16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00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Th©n c©y lµm cÇu thang</a:t>
              </a:r>
            </a:p>
          </p:txBody>
        </p:sp>
      </p:grp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6024563" y="908050"/>
            <a:ext cx="4032250" cy="5233988"/>
            <a:chOff x="3024" y="1248"/>
            <a:chExt cx="2352" cy="2441"/>
          </a:xfrm>
        </p:grpSpPr>
        <p:pic>
          <p:nvPicPr>
            <p:cNvPr id="31766" name="Picture 22" descr="amazing_tree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48"/>
              <a:ext cx="2352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3216" y="3504"/>
              <a:ext cx="2112" cy="1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00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Th©n c©y lµm ®Ñp cho ng«i nhµ</a:t>
              </a:r>
            </a:p>
          </p:txBody>
        </p:sp>
      </p:grpSp>
      <p:grpSp>
        <p:nvGrpSpPr>
          <p:cNvPr id="31768" name="Group 24"/>
          <p:cNvGrpSpPr>
            <a:grpSpLocks/>
          </p:cNvGrpSpPr>
          <p:nvPr/>
        </p:nvGrpSpPr>
        <p:grpSpPr bwMode="auto">
          <a:xfrm>
            <a:off x="2351089" y="908051"/>
            <a:ext cx="3671887" cy="4105275"/>
            <a:chOff x="1581" y="1152"/>
            <a:chExt cx="1443" cy="1488"/>
          </a:xfrm>
        </p:grpSpPr>
        <p:pic>
          <p:nvPicPr>
            <p:cNvPr id="31769" name="Picture 25" descr="cây mâ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52"/>
              <a:ext cx="1440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70" name="AutoShape 26"/>
            <p:cNvSpPr>
              <a:spLocks noChangeArrowheads="1"/>
            </p:cNvSpPr>
            <p:nvPr/>
          </p:nvSpPr>
          <p:spPr bwMode="blackWhite">
            <a:xfrm>
              <a:off x="1581" y="2379"/>
              <a:ext cx="528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00"/>
                  </a:solidFill>
                  <a:latin typeface="Times New Roman" pitchFamily="18" charset="0"/>
                </a:rPr>
                <a:t>Mây</a:t>
              </a:r>
              <a:endParaRPr lang="en-US" altLang="vi-V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6024564" y="908050"/>
            <a:ext cx="4016375" cy="4235450"/>
            <a:chOff x="288" y="1200"/>
            <a:chExt cx="2352" cy="3017"/>
          </a:xfrm>
        </p:grpSpPr>
        <p:pic>
          <p:nvPicPr>
            <p:cNvPr id="31772" name="Picture 28" descr="tre_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23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480" y="3840"/>
              <a:ext cx="1920" cy="3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800" b="1">
                  <a:solidFill>
                    <a:srgbClr val="0000FF"/>
                  </a:solidFill>
                  <a:latin typeface=".VnTime" pitchFamily="34" charset="0"/>
                  <a:cs typeface="Arial" charset="0"/>
                </a:rPr>
                <a:t>Tre</a:t>
              </a:r>
            </a:p>
          </p:txBody>
        </p:sp>
      </p:grpSp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860926"/>
            <a:ext cx="2560638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77" name="Picture 33" descr="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724400"/>
            <a:ext cx="31686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9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5157788"/>
            <a:ext cx="2592387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8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279650" y="1"/>
            <a:ext cx="8388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3. Mét sè th©n c©y cho nhùa ®Ó lµm cao su, lµm s¬n: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008439" y="549275"/>
            <a:ext cx="4573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990000"/>
                </a:solidFill>
                <a:latin typeface=".VnTime" pitchFamily="34" charset="0"/>
                <a:cs typeface="Arial" charset="0"/>
              </a:rPr>
              <a:t>Th«ng, C©y cao su......</a:t>
            </a:r>
          </a:p>
        </p:txBody>
      </p:sp>
      <p:pic>
        <p:nvPicPr>
          <p:cNvPr id="28686" name="Picture 14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125538"/>
            <a:ext cx="4716462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getdetailimage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25538"/>
            <a:ext cx="4500563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 descr="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524000" y="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  <a:cs typeface="Arial" charset="0"/>
              </a:rPr>
              <a:t>4. Ngoµi ra cã mét sè th©n c©y ®­îc dïng lµm thuèc chữa bÖnh nh­: </a:t>
            </a:r>
            <a:r>
              <a:rPr lang="en-US" altLang="vi-VN" sz="3200" b="1" i="1">
                <a:solidFill>
                  <a:srgbClr val="FF0066"/>
                </a:solidFill>
                <a:latin typeface=".VnTime" pitchFamily="34" charset="0"/>
                <a:cs typeface="Arial" charset="0"/>
              </a:rPr>
              <a:t>B¹c hµ, h­¬ng nhu, ng¶i cøu, quÕ, ... Th©n c©y cßn ®­îc dïng lµm c¶nh.</a:t>
            </a: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8"/>
            <a:ext cx="4724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6700"/>
            <a:ext cx="4800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557338"/>
            <a:ext cx="44275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6248400" y="4292600"/>
            <a:ext cx="4419600" cy="2565400"/>
            <a:chOff x="2160" y="912"/>
            <a:chExt cx="1776" cy="1536"/>
          </a:xfrm>
        </p:grpSpPr>
        <p:pic>
          <p:nvPicPr>
            <p:cNvPr id="29713" name="Picture 17" descr="cay_Tia_t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912"/>
              <a:ext cx="1776" cy="153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4" name="AutoShape 18"/>
            <p:cNvSpPr>
              <a:spLocks noChangeArrowheads="1"/>
            </p:cNvSpPr>
            <p:nvPr/>
          </p:nvSpPr>
          <p:spPr bwMode="blackWhite">
            <a:xfrm>
              <a:off x="2160" y="2187"/>
              <a:ext cx="576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Tía tô</a:t>
              </a:r>
            </a:p>
          </p:txBody>
        </p:sp>
      </p:grp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1" y="3357563"/>
            <a:ext cx="1547813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bạc hà</a:t>
            </a:r>
            <a:r>
              <a:rPr lang="en-US" altLang="vi-VN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524000" y="6165851"/>
            <a:ext cx="2243138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Hương nhu</a:t>
            </a:r>
            <a:r>
              <a:rPr lang="en-US" altLang="vi-VN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8801100" y="3646995"/>
            <a:ext cx="2094484" cy="5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ngaûi cöùu</a:t>
            </a:r>
            <a:r>
              <a:rPr lang="en-US" altLang="vi-VN">
                <a:solidFill>
                  <a:srgbClr val="000000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11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32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32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32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32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820"/>
                            </p:stCondLst>
                            <p:childTnLst>
                              <p:par>
                                <p:cTn id="5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5" grpId="0" animBg="1"/>
      <p:bldP spid="29716" grpId="0" animBg="1"/>
      <p:bldP spid="297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7851220495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03614" y="260351"/>
            <a:ext cx="2987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800" b="1" i="1" u="sng">
                <a:solidFill>
                  <a:srgbClr val="FFFF00"/>
                </a:solidFill>
                <a:latin typeface=".VnTime" pitchFamily="34" charset="0"/>
                <a:cs typeface="Arial" charset="0"/>
              </a:rPr>
              <a:t>KÕt luËn: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524000" y="1628776"/>
            <a:ext cx="8991600" cy="28007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400" b="1" i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vi-VN" sz="4400" b="1" i="1">
                <a:solidFill>
                  <a:srgbClr val="FF6600"/>
                </a:solidFill>
                <a:latin typeface=".VnTime" pitchFamily="34" charset="0"/>
                <a:cs typeface="Arial" charset="0"/>
              </a:rPr>
              <a:t>Th©n c©y ®­îc dïng lµm thøc </a:t>
            </a:r>
            <a:r>
              <a:rPr lang="en-US" altLang="vi-VN" sz="4000" b="1" i="1">
                <a:solidFill>
                  <a:srgbClr val="FF6600"/>
                </a:solidFill>
                <a:latin typeface=".VnTime" pitchFamily="34" charset="0"/>
                <a:cs typeface="Arial" charset="0"/>
              </a:rPr>
              <a:t>ă</a:t>
            </a:r>
            <a:r>
              <a:rPr lang="en-US" altLang="vi-VN" sz="4400" b="1" i="1">
                <a:solidFill>
                  <a:srgbClr val="FF6600"/>
                </a:solidFill>
                <a:latin typeface=".VnTime" pitchFamily="34" charset="0"/>
                <a:cs typeface="Arial" charset="0"/>
              </a:rPr>
              <a:t>n cho ng­êi vµ ®éng vËt hoÆc ®Ó lµm nhµ, ®ãng ®å dïng, lµm s¬n, cao su, lµm thuèc, lµm c¶nh,.....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-Nen-Cho-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573213" y="2781300"/>
            <a:ext cx="8915400" cy="2160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VNI-Times" pitchFamily="2" charset="0"/>
              </a:rPr>
              <a:t>Caây raát quan troïng ñoái vôùi ñôøi soáng con ngöôøi, vì vaäy em caàn laøm gì ñeå baûo veä caây coái xung quanh em?</a:t>
            </a:r>
            <a:endParaRPr lang="en-US" altLang="vi-VN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3935414" y="301625"/>
          <a:ext cx="4325937" cy="640080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26" name="Group 18"/>
          <p:cNvGraphicFramePr>
            <a:graphicFrameLocks noGrp="1"/>
          </p:cNvGraphicFramePr>
          <p:nvPr/>
        </p:nvGraphicFramePr>
        <p:xfrm>
          <a:off x="1774826" y="908051"/>
          <a:ext cx="6488113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?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48" name="Group 40"/>
          <p:cNvGraphicFramePr>
            <a:graphicFrameLocks noGrp="1"/>
          </p:cNvGraphicFramePr>
          <p:nvPr/>
        </p:nvGraphicFramePr>
        <p:xfrm>
          <a:off x="5383213" y="1525589"/>
          <a:ext cx="3605212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62" name="Group 54"/>
          <p:cNvGraphicFramePr>
            <a:graphicFrameLocks noGrp="1"/>
          </p:cNvGraphicFramePr>
          <p:nvPr/>
        </p:nvGraphicFramePr>
        <p:xfrm>
          <a:off x="3216275" y="2133601"/>
          <a:ext cx="5767388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82" name="Group 74"/>
          <p:cNvGraphicFramePr>
            <a:graphicFrameLocks noGrp="1"/>
          </p:cNvGraphicFramePr>
          <p:nvPr/>
        </p:nvGraphicFramePr>
        <p:xfrm>
          <a:off x="6091239" y="2749551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498" name="Group 90"/>
          <p:cNvGraphicFramePr>
            <a:graphicFrameLocks noGrp="1"/>
          </p:cNvGraphicFramePr>
          <p:nvPr/>
        </p:nvGraphicFramePr>
        <p:xfrm>
          <a:off x="3209925" y="3357564"/>
          <a:ext cx="4325938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514" name="Group 106"/>
          <p:cNvGraphicFramePr>
            <a:graphicFrameLocks noGrp="1"/>
          </p:cNvGraphicFramePr>
          <p:nvPr/>
        </p:nvGraphicFramePr>
        <p:xfrm>
          <a:off x="4649789" y="3973514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530" name="Group 122"/>
          <p:cNvGrpSpPr>
            <a:grpSpLocks/>
          </p:cNvGrpSpPr>
          <p:nvPr/>
        </p:nvGrpSpPr>
        <p:grpSpPr bwMode="auto">
          <a:xfrm>
            <a:off x="1919289" y="5373689"/>
            <a:ext cx="8569325" cy="1368425"/>
            <a:chOff x="204" y="3022"/>
            <a:chExt cx="5398" cy="1089"/>
          </a:xfrm>
        </p:grpSpPr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“ 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  <a:cs typeface="Arial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mang d¸ng quª h­¬ng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Th©n chia tõng ®èt rîp ®­êng em ®i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MÇm non dµnh tÆng ThiÕu nhi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G¾n vµo huy hiÖu, em ghi t¹c lßng! ”</a:t>
              </a:r>
            </a:p>
          </p:txBody>
        </p:sp>
        <p:sp>
          <p:nvSpPr>
            <p:cNvPr id="17532" name="Oval 124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FFCC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</p:grpSp>
      <p:sp>
        <p:nvSpPr>
          <p:cNvPr id="17533" name="Oval 125"/>
          <p:cNvSpPr>
            <a:spLocks noChangeArrowheads="1"/>
          </p:cNvSpPr>
          <p:nvPr/>
        </p:nvSpPr>
        <p:spPr bwMode="auto">
          <a:xfrm>
            <a:off x="3287714" y="333376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FFCC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7534" name="Oval 126"/>
          <p:cNvSpPr>
            <a:spLocks noChangeArrowheads="1"/>
          </p:cNvSpPr>
          <p:nvPr/>
        </p:nvSpPr>
        <p:spPr bwMode="auto">
          <a:xfrm>
            <a:off x="8401050" y="908051"/>
            <a:ext cx="503238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FFCC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7535" name="Oval 127"/>
          <p:cNvSpPr>
            <a:spLocks noChangeArrowheads="1"/>
          </p:cNvSpPr>
          <p:nvPr/>
        </p:nvSpPr>
        <p:spPr bwMode="auto">
          <a:xfrm>
            <a:off x="4727575" y="1557339"/>
            <a:ext cx="503238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FFCC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17536" name="Oval 128"/>
          <p:cNvSpPr>
            <a:spLocks noChangeArrowheads="1"/>
          </p:cNvSpPr>
          <p:nvPr/>
        </p:nvSpPr>
        <p:spPr bwMode="auto">
          <a:xfrm>
            <a:off x="2566989" y="2203451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FFCC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537" name="Oval 129"/>
          <p:cNvSpPr>
            <a:spLocks noChangeArrowheads="1"/>
          </p:cNvSpPr>
          <p:nvPr/>
        </p:nvSpPr>
        <p:spPr bwMode="auto">
          <a:xfrm>
            <a:off x="5448300" y="2781301"/>
            <a:ext cx="503238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FFCC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17538" name="Oval 130"/>
          <p:cNvSpPr>
            <a:spLocks noChangeArrowheads="1"/>
          </p:cNvSpPr>
          <p:nvPr/>
        </p:nvSpPr>
        <p:spPr bwMode="auto">
          <a:xfrm>
            <a:off x="2566989" y="3357564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FFCC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17539" name="Oval 131"/>
          <p:cNvSpPr>
            <a:spLocks noChangeArrowheads="1"/>
          </p:cNvSpPr>
          <p:nvPr/>
        </p:nvSpPr>
        <p:spPr bwMode="auto">
          <a:xfrm>
            <a:off x="4008439" y="4076701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600" b="1">
                <a:solidFill>
                  <a:srgbClr val="00FFCC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17540" name="Text Box 132"/>
          <p:cNvSpPr txBox="1">
            <a:spLocks noChangeArrowheads="1"/>
          </p:cNvSpPr>
          <p:nvPr/>
        </p:nvSpPr>
        <p:spPr bwMode="auto">
          <a:xfrm>
            <a:off x="5448301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graphicFrame>
        <p:nvGraphicFramePr>
          <p:cNvPr id="17541" name="Group 133"/>
          <p:cNvGraphicFramePr>
            <a:graphicFrameLocks noGrp="1"/>
          </p:cNvGraphicFramePr>
          <p:nvPr/>
        </p:nvGraphicFramePr>
        <p:xfrm>
          <a:off x="1774826" y="908051"/>
          <a:ext cx="6488113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D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­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A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H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Ê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u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63" name="Text Box 155"/>
          <p:cNvSpPr txBox="1">
            <a:spLocks noChangeArrowheads="1"/>
          </p:cNvSpPr>
          <p:nvPr/>
        </p:nvSpPr>
        <p:spPr bwMode="auto">
          <a:xfrm>
            <a:off x="6238876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64" name="Text Box 156"/>
          <p:cNvSpPr txBox="1">
            <a:spLocks noChangeArrowheads="1"/>
          </p:cNvSpPr>
          <p:nvPr/>
        </p:nvSpPr>
        <p:spPr bwMode="auto">
          <a:xfrm>
            <a:off x="1847851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65" name="Text Box 157"/>
          <p:cNvSpPr txBox="1">
            <a:spLocks noChangeArrowheads="1"/>
          </p:cNvSpPr>
          <p:nvPr/>
        </p:nvSpPr>
        <p:spPr bwMode="auto">
          <a:xfrm>
            <a:off x="2566989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66" name="Text Box 158"/>
          <p:cNvSpPr txBox="1">
            <a:spLocks noChangeArrowheads="1"/>
          </p:cNvSpPr>
          <p:nvPr/>
        </p:nvSpPr>
        <p:spPr bwMode="auto">
          <a:xfrm>
            <a:off x="3287714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67" name="Text Box 159"/>
          <p:cNvSpPr txBox="1">
            <a:spLocks noChangeArrowheads="1"/>
          </p:cNvSpPr>
          <p:nvPr/>
        </p:nvSpPr>
        <p:spPr bwMode="auto">
          <a:xfrm>
            <a:off x="4008439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68" name="Text Box 160"/>
          <p:cNvSpPr txBox="1">
            <a:spLocks noChangeArrowheads="1"/>
          </p:cNvSpPr>
          <p:nvPr/>
        </p:nvSpPr>
        <p:spPr bwMode="auto">
          <a:xfrm>
            <a:off x="4727576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69" name="Text Box 161"/>
          <p:cNvSpPr txBox="1">
            <a:spLocks noChangeArrowheads="1"/>
          </p:cNvSpPr>
          <p:nvPr/>
        </p:nvSpPr>
        <p:spPr bwMode="auto">
          <a:xfrm>
            <a:off x="5448301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70" name="Text Box 162"/>
          <p:cNvSpPr txBox="1">
            <a:spLocks noChangeArrowheads="1"/>
          </p:cNvSpPr>
          <p:nvPr/>
        </p:nvSpPr>
        <p:spPr bwMode="auto">
          <a:xfrm>
            <a:off x="6888164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71" name="Text Box 163"/>
          <p:cNvSpPr txBox="1">
            <a:spLocks noChangeArrowheads="1"/>
          </p:cNvSpPr>
          <p:nvPr/>
        </p:nvSpPr>
        <p:spPr bwMode="auto">
          <a:xfrm>
            <a:off x="7678739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72" name="Text Box 164"/>
          <p:cNvSpPr txBox="1">
            <a:spLocks noChangeArrowheads="1"/>
          </p:cNvSpPr>
          <p:nvPr/>
        </p:nvSpPr>
        <p:spPr bwMode="auto">
          <a:xfrm>
            <a:off x="6240464" y="9652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grpSp>
        <p:nvGrpSpPr>
          <p:cNvPr id="17573" name="Group 165"/>
          <p:cNvGrpSpPr>
            <a:grpSpLocks/>
          </p:cNvGrpSpPr>
          <p:nvPr/>
        </p:nvGrpSpPr>
        <p:grpSpPr bwMode="auto">
          <a:xfrm>
            <a:off x="1919289" y="5257801"/>
            <a:ext cx="8569325" cy="1484313"/>
            <a:chOff x="204" y="3022"/>
            <a:chExt cx="5398" cy="1089"/>
          </a:xfrm>
        </p:grpSpPr>
        <p:sp>
          <p:nvSpPr>
            <p:cNvPr id="17574" name="Rectangle 166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“ C©y bß trªn ®Êt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L¸ r¸p qu¶ trßn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Ruét ®á nh­ son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         Vá ngoµi xanh thÉm. ”</a:t>
              </a:r>
            </a:p>
          </p:txBody>
        </p:sp>
        <p:sp>
          <p:nvSpPr>
            <p:cNvPr id="17575" name="Oval 167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FFCC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17576" name="Group 168"/>
          <p:cNvGrpSpPr>
            <a:grpSpLocks/>
          </p:cNvGrpSpPr>
          <p:nvPr/>
        </p:nvGrpSpPr>
        <p:grpSpPr bwMode="auto">
          <a:xfrm>
            <a:off x="1847851" y="5257801"/>
            <a:ext cx="8569325" cy="1484313"/>
            <a:chOff x="204" y="3022"/>
            <a:chExt cx="5398" cy="1089"/>
          </a:xfrm>
        </p:grpSpPr>
        <p:sp>
          <p:nvSpPr>
            <p:cNvPr id="17577" name="Rectangle 169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       Đ©y lµ loµi c©y cã tªn trong bµi h¸t “Đi häc”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cña nh¹c sÜ Bïi Đ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  <a:cs typeface="Arial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nh Th¶o.</a:t>
              </a:r>
            </a:p>
          </p:txBody>
        </p:sp>
        <p:sp>
          <p:nvSpPr>
            <p:cNvPr id="17578" name="Oval 170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FFCC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17579" name="Text Box 171"/>
          <p:cNvSpPr txBox="1">
            <a:spLocks noChangeArrowheads="1"/>
          </p:cNvSpPr>
          <p:nvPr/>
        </p:nvSpPr>
        <p:spPr bwMode="auto">
          <a:xfrm>
            <a:off x="6238876" y="9810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h</a:t>
            </a:r>
          </a:p>
        </p:txBody>
      </p:sp>
      <p:graphicFrame>
        <p:nvGraphicFramePr>
          <p:cNvPr id="17580" name="Group 172"/>
          <p:cNvGraphicFramePr>
            <a:graphicFrameLocks noGrp="1"/>
          </p:cNvGraphicFramePr>
          <p:nvPr/>
        </p:nvGraphicFramePr>
        <p:xfrm>
          <a:off x="5383213" y="1525589"/>
          <a:ext cx="3605212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ä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94" name="Text Box 186"/>
          <p:cNvSpPr txBox="1">
            <a:spLocks noChangeArrowheads="1"/>
          </p:cNvSpPr>
          <p:nvPr/>
        </p:nvSpPr>
        <p:spPr bwMode="auto">
          <a:xfrm>
            <a:off x="6888164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95" name="Text Box 187"/>
          <p:cNvSpPr txBox="1">
            <a:spLocks noChangeArrowheads="1"/>
          </p:cNvSpPr>
          <p:nvPr/>
        </p:nvSpPr>
        <p:spPr bwMode="auto">
          <a:xfrm>
            <a:off x="7608889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96" name="Text Box 188"/>
          <p:cNvSpPr txBox="1">
            <a:spLocks noChangeArrowheads="1"/>
          </p:cNvSpPr>
          <p:nvPr/>
        </p:nvSpPr>
        <p:spPr bwMode="auto">
          <a:xfrm>
            <a:off x="8399464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97" name="Text Box 189"/>
          <p:cNvSpPr txBox="1">
            <a:spLocks noChangeArrowheads="1"/>
          </p:cNvSpPr>
          <p:nvPr/>
        </p:nvSpPr>
        <p:spPr bwMode="auto">
          <a:xfrm>
            <a:off x="6238876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©</a:t>
            </a:r>
          </a:p>
        </p:txBody>
      </p:sp>
      <p:sp>
        <p:nvSpPr>
          <p:cNvPr id="17598" name="Text Box 190"/>
          <p:cNvSpPr txBox="1">
            <a:spLocks noChangeArrowheads="1"/>
          </p:cNvSpPr>
          <p:nvPr/>
        </p:nvSpPr>
        <p:spPr bwMode="auto">
          <a:xfrm>
            <a:off x="6167438" y="2205038"/>
            <a:ext cx="576262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599" name="Text Box 191"/>
          <p:cNvSpPr txBox="1">
            <a:spLocks noChangeArrowheads="1"/>
          </p:cNvSpPr>
          <p:nvPr/>
        </p:nvSpPr>
        <p:spPr bwMode="auto">
          <a:xfrm>
            <a:off x="3287714" y="2179639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00" name="Text Box 192"/>
          <p:cNvSpPr txBox="1">
            <a:spLocks noChangeArrowheads="1"/>
          </p:cNvSpPr>
          <p:nvPr/>
        </p:nvSpPr>
        <p:spPr bwMode="auto">
          <a:xfrm>
            <a:off x="4008439" y="2179639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01" name="Text Box 193"/>
          <p:cNvSpPr txBox="1">
            <a:spLocks noChangeArrowheads="1"/>
          </p:cNvSpPr>
          <p:nvPr/>
        </p:nvSpPr>
        <p:spPr bwMode="auto">
          <a:xfrm>
            <a:off x="4727576" y="2179639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02" name="Text Box 194"/>
          <p:cNvSpPr txBox="1">
            <a:spLocks noChangeArrowheads="1"/>
          </p:cNvSpPr>
          <p:nvPr/>
        </p:nvSpPr>
        <p:spPr bwMode="auto">
          <a:xfrm>
            <a:off x="5448301" y="2179639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03" name="Text Box 195"/>
          <p:cNvSpPr txBox="1">
            <a:spLocks noChangeArrowheads="1"/>
          </p:cNvSpPr>
          <p:nvPr/>
        </p:nvSpPr>
        <p:spPr bwMode="auto">
          <a:xfrm>
            <a:off x="6961189" y="2179639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04" name="Text Box 196"/>
          <p:cNvSpPr txBox="1">
            <a:spLocks noChangeArrowheads="1"/>
          </p:cNvSpPr>
          <p:nvPr/>
        </p:nvSpPr>
        <p:spPr bwMode="auto">
          <a:xfrm>
            <a:off x="7680326" y="2179639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05" name="Text Box 197"/>
          <p:cNvSpPr txBox="1">
            <a:spLocks noChangeArrowheads="1"/>
          </p:cNvSpPr>
          <p:nvPr/>
        </p:nvSpPr>
        <p:spPr bwMode="auto">
          <a:xfrm>
            <a:off x="8401051" y="2179639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grpSp>
        <p:nvGrpSpPr>
          <p:cNvPr id="17606" name="Group 198"/>
          <p:cNvGrpSpPr>
            <a:grpSpLocks/>
          </p:cNvGrpSpPr>
          <p:nvPr/>
        </p:nvGrpSpPr>
        <p:grpSpPr bwMode="auto">
          <a:xfrm>
            <a:off x="1847851" y="5257801"/>
            <a:ext cx="8569325" cy="1484313"/>
            <a:chOff x="204" y="3022"/>
            <a:chExt cx="5398" cy="1089"/>
          </a:xfrm>
        </p:grpSpPr>
        <p:sp>
          <p:nvSpPr>
            <p:cNvPr id="17607" name="Rectangle 199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“ 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  <a:cs typeface="Arial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mäc ë s©n tr­êng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Cïng em năm th¸ng th©n th­¬ng b¹n bÌ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NÊp trong t¸n l¸ tiÕng ve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S¾c hoa ®á rùc gäi hÌ ®Õn mau. ”</a:t>
              </a:r>
            </a:p>
          </p:txBody>
        </p:sp>
        <p:sp>
          <p:nvSpPr>
            <p:cNvPr id="17608" name="Oval 200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FFCC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</p:grpSp>
      <p:graphicFrame>
        <p:nvGraphicFramePr>
          <p:cNvPr id="17609" name="Group 201"/>
          <p:cNvGraphicFramePr>
            <a:graphicFrameLocks noGrp="1"/>
          </p:cNvGraphicFramePr>
          <p:nvPr/>
        </p:nvGraphicFramePr>
        <p:xfrm>
          <a:off x="3208339" y="2100264"/>
          <a:ext cx="5767387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P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H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­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î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N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G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V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Ü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29" name="Text Box 221"/>
          <p:cNvSpPr txBox="1">
            <a:spLocks noChangeArrowheads="1"/>
          </p:cNvSpPr>
          <p:nvPr/>
        </p:nvSpPr>
        <p:spPr bwMode="auto">
          <a:xfrm>
            <a:off x="6096000" y="2133601"/>
            <a:ext cx="6858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n</a:t>
            </a:r>
          </a:p>
        </p:txBody>
      </p:sp>
      <p:sp>
        <p:nvSpPr>
          <p:cNvPr id="17630" name="Text Box 222"/>
          <p:cNvSpPr txBox="1">
            <a:spLocks noChangeArrowheads="1"/>
          </p:cNvSpPr>
          <p:nvPr/>
        </p:nvSpPr>
        <p:spPr bwMode="auto">
          <a:xfrm>
            <a:off x="6238876" y="27813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31" name="Text Box 223"/>
          <p:cNvSpPr txBox="1">
            <a:spLocks noChangeArrowheads="1"/>
          </p:cNvSpPr>
          <p:nvPr/>
        </p:nvSpPr>
        <p:spPr bwMode="auto">
          <a:xfrm>
            <a:off x="6959601" y="27813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32" name="Text Box 224"/>
          <p:cNvSpPr txBox="1">
            <a:spLocks noChangeArrowheads="1"/>
          </p:cNvSpPr>
          <p:nvPr/>
        </p:nvSpPr>
        <p:spPr bwMode="auto">
          <a:xfrm>
            <a:off x="7608889" y="27813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33" name="Text Box 225"/>
          <p:cNvSpPr txBox="1">
            <a:spLocks noChangeArrowheads="1"/>
          </p:cNvSpPr>
          <p:nvPr/>
        </p:nvSpPr>
        <p:spPr bwMode="auto">
          <a:xfrm>
            <a:off x="8328026" y="27813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34" name="Text Box 226"/>
          <p:cNvSpPr txBox="1">
            <a:spLocks noChangeArrowheads="1"/>
          </p:cNvSpPr>
          <p:nvPr/>
        </p:nvSpPr>
        <p:spPr bwMode="auto">
          <a:xfrm>
            <a:off x="9048751" y="27813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35" name="Text Box 227"/>
          <p:cNvSpPr txBox="1">
            <a:spLocks noChangeArrowheads="1"/>
          </p:cNvSpPr>
          <p:nvPr/>
        </p:nvSpPr>
        <p:spPr bwMode="auto">
          <a:xfrm>
            <a:off x="9767889" y="27813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grpSp>
        <p:nvGrpSpPr>
          <p:cNvPr id="17636" name="Group 228"/>
          <p:cNvGrpSpPr>
            <a:grpSpLocks/>
          </p:cNvGrpSpPr>
          <p:nvPr/>
        </p:nvGrpSpPr>
        <p:grpSpPr bwMode="auto">
          <a:xfrm>
            <a:off x="1919289" y="5257801"/>
            <a:ext cx="8569325" cy="1484313"/>
            <a:chOff x="204" y="3022"/>
            <a:chExt cx="5398" cy="1089"/>
          </a:xfrm>
        </p:grpSpPr>
        <p:sp>
          <p:nvSpPr>
            <p:cNvPr id="17637" name="Rectangle 229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“ 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  <a:cs typeface="Arial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bÐ nhá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   H¹t nã nu«i ng­êi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             Th¸ng Năm, th¸ng M­êi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C¶ lµng ®i gÆt. ”</a:t>
              </a:r>
            </a:p>
          </p:txBody>
        </p:sp>
        <p:sp>
          <p:nvSpPr>
            <p:cNvPr id="17638" name="Oval 230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FFCC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</p:grpSp>
      <p:graphicFrame>
        <p:nvGraphicFramePr>
          <p:cNvPr id="17639" name="Group 231"/>
          <p:cNvGraphicFramePr>
            <a:graphicFrameLocks noGrp="1"/>
          </p:cNvGraphicFramePr>
          <p:nvPr/>
        </p:nvGraphicFramePr>
        <p:xfrm>
          <a:off x="6096000" y="2781301"/>
          <a:ext cx="4325938" cy="57626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L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ó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a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55" name="Text Box 247"/>
          <p:cNvSpPr txBox="1">
            <a:spLocks noChangeArrowheads="1"/>
          </p:cNvSpPr>
          <p:nvPr/>
        </p:nvSpPr>
        <p:spPr bwMode="auto">
          <a:xfrm>
            <a:off x="6096000" y="2743201"/>
            <a:ext cx="6477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c</a:t>
            </a:r>
          </a:p>
        </p:txBody>
      </p:sp>
      <p:sp>
        <p:nvSpPr>
          <p:cNvPr id="17656" name="Text Box 248"/>
          <p:cNvSpPr txBox="1">
            <a:spLocks noChangeArrowheads="1"/>
          </p:cNvSpPr>
          <p:nvPr/>
        </p:nvSpPr>
        <p:spPr bwMode="auto">
          <a:xfrm>
            <a:off x="6238876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57" name="Text Box 249"/>
          <p:cNvSpPr txBox="1">
            <a:spLocks noChangeArrowheads="1"/>
          </p:cNvSpPr>
          <p:nvPr/>
        </p:nvSpPr>
        <p:spPr bwMode="auto">
          <a:xfrm>
            <a:off x="3287714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58" name="Text Box 250"/>
          <p:cNvSpPr txBox="1">
            <a:spLocks noChangeArrowheads="1"/>
          </p:cNvSpPr>
          <p:nvPr/>
        </p:nvSpPr>
        <p:spPr bwMode="auto">
          <a:xfrm>
            <a:off x="4008439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59" name="Text Box 251"/>
          <p:cNvSpPr txBox="1">
            <a:spLocks noChangeArrowheads="1"/>
          </p:cNvSpPr>
          <p:nvPr/>
        </p:nvSpPr>
        <p:spPr bwMode="auto">
          <a:xfrm>
            <a:off x="4727576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60" name="Text Box 252"/>
          <p:cNvSpPr txBox="1">
            <a:spLocks noChangeArrowheads="1"/>
          </p:cNvSpPr>
          <p:nvPr/>
        </p:nvSpPr>
        <p:spPr bwMode="auto">
          <a:xfrm>
            <a:off x="5448301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61" name="Text Box 253"/>
          <p:cNvSpPr txBox="1">
            <a:spLocks noChangeArrowheads="1"/>
          </p:cNvSpPr>
          <p:nvPr/>
        </p:nvSpPr>
        <p:spPr bwMode="auto">
          <a:xfrm>
            <a:off x="6888164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grpSp>
        <p:nvGrpSpPr>
          <p:cNvPr id="17662" name="Group 254"/>
          <p:cNvGrpSpPr>
            <a:grpSpLocks/>
          </p:cNvGrpSpPr>
          <p:nvPr/>
        </p:nvGrpSpPr>
        <p:grpSpPr bwMode="auto">
          <a:xfrm>
            <a:off x="1847851" y="5373688"/>
            <a:ext cx="8569325" cy="1484312"/>
            <a:chOff x="204" y="3022"/>
            <a:chExt cx="5398" cy="1089"/>
          </a:xfrm>
        </p:grpSpPr>
        <p:sp>
          <p:nvSpPr>
            <p:cNvPr id="17663" name="Rectangle 255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“ Suèt ®êi tr«i næi ao s«ng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Läc n­íc, nu«i lîn gãp c«ng víi ng­êi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BÞ chª lµ rÎ nhÊt ®êi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               Mïa hoa në tÝm s¸ng ngêi ao quª. ”</a:t>
              </a:r>
            </a:p>
          </p:txBody>
        </p:sp>
        <p:sp>
          <p:nvSpPr>
            <p:cNvPr id="17664" name="Oval 256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FFCC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graphicFrame>
        <p:nvGraphicFramePr>
          <p:cNvPr id="17665" name="Group 257"/>
          <p:cNvGraphicFramePr>
            <a:graphicFrameLocks noGrp="1"/>
          </p:cNvGraphicFramePr>
          <p:nvPr/>
        </p:nvGraphicFramePr>
        <p:xfrm>
          <a:off x="3209925" y="3357564"/>
          <a:ext cx="4325938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B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Ì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O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T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81" name="Text Box 273"/>
          <p:cNvSpPr txBox="1">
            <a:spLocks noChangeArrowheads="1"/>
          </p:cNvSpPr>
          <p:nvPr/>
        </p:nvSpPr>
        <p:spPr bwMode="auto">
          <a:xfrm>
            <a:off x="6238876" y="3429001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¢</a:t>
            </a:r>
          </a:p>
        </p:txBody>
      </p:sp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6238876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4727576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84" name="Text Box 276"/>
          <p:cNvSpPr txBox="1">
            <a:spLocks noChangeArrowheads="1"/>
          </p:cNvSpPr>
          <p:nvPr/>
        </p:nvSpPr>
        <p:spPr bwMode="auto">
          <a:xfrm>
            <a:off x="5448301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85" name="Text Box 277"/>
          <p:cNvSpPr txBox="1">
            <a:spLocks noChangeArrowheads="1"/>
          </p:cNvSpPr>
          <p:nvPr/>
        </p:nvSpPr>
        <p:spPr bwMode="auto">
          <a:xfrm>
            <a:off x="6888164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86" name="Text Box 278"/>
          <p:cNvSpPr txBox="1">
            <a:spLocks noChangeArrowheads="1"/>
          </p:cNvSpPr>
          <p:nvPr/>
        </p:nvSpPr>
        <p:spPr bwMode="auto">
          <a:xfrm>
            <a:off x="7678739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687" name="Text Box 279"/>
          <p:cNvSpPr txBox="1">
            <a:spLocks noChangeArrowheads="1"/>
          </p:cNvSpPr>
          <p:nvPr/>
        </p:nvSpPr>
        <p:spPr bwMode="auto">
          <a:xfrm>
            <a:off x="8328026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grpSp>
        <p:nvGrpSpPr>
          <p:cNvPr id="17688" name="Group 280"/>
          <p:cNvGrpSpPr>
            <a:grpSpLocks/>
          </p:cNvGrpSpPr>
          <p:nvPr/>
        </p:nvGrpSpPr>
        <p:grpSpPr bwMode="auto">
          <a:xfrm>
            <a:off x="1847851" y="5676900"/>
            <a:ext cx="8569325" cy="1181100"/>
            <a:chOff x="204" y="3022"/>
            <a:chExt cx="5398" cy="1089"/>
          </a:xfrm>
        </p:grpSpPr>
        <p:sp>
          <p:nvSpPr>
            <p:cNvPr id="17689" name="Rectangle 281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  <a:cs typeface="Arial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  <a:cs typeface="Arial" charset="0"/>
                </a:rPr>
                <a:t> cïng hä víi c©y bÝ, tuy r»ng kh¸c gièng nh­ng chung mét giµn</a:t>
              </a:r>
            </a:p>
          </p:txBody>
        </p:sp>
        <p:sp>
          <p:nvSpPr>
            <p:cNvPr id="17690" name="Oval 282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3600" b="1">
                  <a:solidFill>
                    <a:srgbClr val="00FFCC"/>
                  </a:solidFill>
                  <a:latin typeface="Arial" charset="0"/>
                  <a:cs typeface="Arial" charset="0"/>
                </a:rPr>
                <a:t>7</a:t>
              </a:r>
            </a:p>
          </p:txBody>
        </p:sp>
      </p:grpSp>
      <p:graphicFrame>
        <p:nvGraphicFramePr>
          <p:cNvPr id="17691" name="Group 283"/>
          <p:cNvGraphicFramePr>
            <a:graphicFrameLocks noGrp="1"/>
          </p:cNvGraphicFramePr>
          <p:nvPr/>
        </p:nvGraphicFramePr>
        <p:xfrm>
          <a:off x="4649789" y="3973514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B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Ç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u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707" name="Text Box 299"/>
          <p:cNvSpPr txBox="1">
            <a:spLocks noChangeArrowheads="1"/>
          </p:cNvSpPr>
          <p:nvPr/>
        </p:nvSpPr>
        <p:spPr bwMode="auto">
          <a:xfrm>
            <a:off x="6238876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y</a:t>
            </a:r>
          </a:p>
        </p:txBody>
      </p:sp>
      <p:sp>
        <p:nvSpPr>
          <p:cNvPr id="17708" name="Text Box 300"/>
          <p:cNvSpPr txBox="1">
            <a:spLocks noChangeArrowheads="1"/>
          </p:cNvSpPr>
          <p:nvPr/>
        </p:nvSpPr>
        <p:spPr bwMode="auto">
          <a:xfrm>
            <a:off x="4008439" y="3333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709" name="Text Box 301"/>
          <p:cNvSpPr txBox="1">
            <a:spLocks noChangeArrowheads="1"/>
          </p:cNvSpPr>
          <p:nvPr/>
        </p:nvSpPr>
        <p:spPr bwMode="auto">
          <a:xfrm>
            <a:off x="4727576" y="3333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710" name="Text Box 302"/>
          <p:cNvSpPr txBox="1">
            <a:spLocks noChangeArrowheads="1"/>
          </p:cNvSpPr>
          <p:nvPr/>
        </p:nvSpPr>
        <p:spPr bwMode="auto">
          <a:xfrm>
            <a:off x="5448301" y="3333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711" name="Text Box 303"/>
          <p:cNvSpPr txBox="1">
            <a:spLocks noChangeArrowheads="1"/>
          </p:cNvSpPr>
          <p:nvPr/>
        </p:nvSpPr>
        <p:spPr bwMode="auto">
          <a:xfrm>
            <a:off x="6888164" y="3333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712" name="Text Box 304"/>
          <p:cNvSpPr txBox="1">
            <a:spLocks noChangeArrowheads="1"/>
          </p:cNvSpPr>
          <p:nvPr/>
        </p:nvSpPr>
        <p:spPr bwMode="auto">
          <a:xfrm>
            <a:off x="7608889" y="3333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sp>
        <p:nvSpPr>
          <p:cNvPr id="17713" name="Text Box 305"/>
          <p:cNvSpPr txBox="1">
            <a:spLocks noChangeArrowheads="1"/>
          </p:cNvSpPr>
          <p:nvPr/>
        </p:nvSpPr>
        <p:spPr bwMode="auto">
          <a:xfrm>
            <a:off x="6240464" y="3333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?</a:t>
            </a:r>
          </a:p>
        </p:txBody>
      </p:sp>
      <p:graphicFrame>
        <p:nvGraphicFramePr>
          <p:cNvPr id="17714" name="Group 306"/>
          <p:cNvGraphicFramePr>
            <a:graphicFrameLocks noGrp="1"/>
          </p:cNvGraphicFramePr>
          <p:nvPr/>
        </p:nvGraphicFramePr>
        <p:xfrm>
          <a:off x="3935414" y="300039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¢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T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R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E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730" name="Text Box 322"/>
          <p:cNvSpPr txBox="1">
            <a:spLocks noChangeArrowheads="1"/>
          </p:cNvSpPr>
          <p:nvPr/>
        </p:nvSpPr>
        <p:spPr bwMode="auto">
          <a:xfrm>
            <a:off x="6238876" y="333376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  <a:cs typeface="Arial" charset="0"/>
              </a:rPr>
              <a:t>t</a:t>
            </a:r>
          </a:p>
        </p:txBody>
      </p:sp>
      <p:graphicFrame>
        <p:nvGraphicFramePr>
          <p:cNvPr id="17731" name="Group 323"/>
          <p:cNvGraphicFramePr>
            <a:graphicFrameLocks noGrp="1"/>
          </p:cNvGraphicFramePr>
          <p:nvPr/>
        </p:nvGraphicFramePr>
        <p:xfrm>
          <a:off x="3792538" y="5629276"/>
          <a:ext cx="5046662" cy="608013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T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H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N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751" name="Picture 343" descr="bamboo-forest-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766763"/>
            <a:ext cx="7272338" cy="45339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2" name="Picture 344" descr="SAM_01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908051"/>
            <a:ext cx="7345363" cy="4257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3" name="Picture 345" descr="20-02-08_19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92151"/>
            <a:ext cx="73088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54" name="Picture 346" descr="Royal_Poinci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92150"/>
            <a:ext cx="7308850" cy="445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5" name="Picture 347" descr="1348460786_ne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92151"/>
            <a:ext cx="7308850" cy="45069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9" name="Picture 351" descr="cây b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5206" r="6265" b="6291"/>
          <a:stretch>
            <a:fillRect/>
          </a:stretch>
        </p:blipFill>
        <p:spPr bwMode="auto">
          <a:xfrm>
            <a:off x="2279650" y="692150"/>
            <a:ext cx="727233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60" name="Group 352"/>
          <p:cNvGrpSpPr>
            <a:grpSpLocks/>
          </p:cNvGrpSpPr>
          <p:nvPr/>
        </p:nvGrpSpPr>
        <p:grpSpPr bwMode="auto">
          <a:xfrm>
            <a:off x="2279650" y="765176"/>
            <a:ext cx="7308850" cy="4868863"/>
            <a:chOff x="192" y="1344"/>
            <a:chExt cx="2544" cy="2804"/>
          </a:xfrm>
        </p:grpSpPr>
        <p:pic>
          <p:nvPicPr>
            <p:cNvPr id="17761" name="Picture 353" descr="Ba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44"/>
              <a:ext cx="2544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62" name="Text Box 354"/>
            <p:cNvSpPr txBox="1">
              <a:spLocks noChangeArrowheads="1"/>
            </p:cNvSpPr>
            <p:nvPr/>
          </p:nvSpPr>
          <p:spPr bwMode="auto">
            <a:xfrm>
              <a:off x="578" y="3937"/>
              <a:ext cx="192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vi-VN" altLang="vi-VN">
                <a:solidFill>
                  <a:srgbClr val="0000FF"/>
                </a:solidFill>
                <a:latin typeface=".VnTime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7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1000" fill="hold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1000" fill="hold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1000" fill="hold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1000" fill="hold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1000" fill="hold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1000" fill="hold"/>
                                        <p:tgtEl>
                                          <p:spTgt spid="177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1000" fill="hold"/>
                                        <p:tgtEl>
                                          <p:spTgt spid="177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" dur="1000" fill="hold"/>
                                        <p:tgtEl>
                                          <p:spTgt spid="177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1000" fill="hold"/>
                                        <p:tgtEl>
                                          <p:spTgt spid="17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9" dur="1000" fill="hold"/>
                                        <p:tgtEl>
                                          <p:spTgt spid="177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1" dur="1000" fill="hold"/>
                                        <p:tgtEl>
                                          <p:spTgt spid="177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3000"/>
                                        <p:tgtEl>
                                          <p:spTgt spid="1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1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17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1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1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1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1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1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1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1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1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1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7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7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7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7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7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17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7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7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7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7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7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7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7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3000"/>
                                        <p:tgtEl>
                                          <p:spTgt spid="1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17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500"/>
                                        <p:tgtEl>
                                          <p:spTgt spid="1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9" dur="1000" fill="hold"/>
                                        <p:tgtEl>
                                          <p:spTgt spid="17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500"/>
                                        <p:tgtEl>
                                          <p:spTgt spid="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500"/>
                                        <p:tgtEl>
                                          <p:spTgt spid="1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500"/>
                                        <p:tgtEl>
                                          <p:spTgt spid="1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500"/>
                                        <p:tgtEl>
                                          <p:spTgt spid="1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5" dur="2000" fill="hold"/>
                                        <p:tgtEl>
                                          <p:spTgt spid="17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7" dur="2000" fill="hold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9" dur="2000" fill="hold"/>
                                        <p:tgtEl>
                                          <p:spTgt spid="17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1" dur="2000" fill="hold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3" dur="2000" fill="hold"/>
                                        <p:tgtEl>
                                          <p:spTgt spid="17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7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7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7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3" dur="3000"/>
                                        <p:tgtEl>
                                          <p:spTgt spid="1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7" dur="500"/>
                                        <p:tgtEl>
                                          <p:spTgt spid="1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1" dur="500"/>
                                        <p:tgtEl>
                                          <p:spTgt spid="1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3" dur="1000" fill="hold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7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8" dur="500"/>
                                        <p:tgtEl>
                                          <p:spTgt spid="1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500"/>
                                        <p:tgtEl>
                                          <p:spTgt spid="1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4" dur="500"/>
                                        <p:tgtEl>
                                          <p:spTgt spid="1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7" dur="500"/>
                                        <p:tgtEl>
                                          <p:spTgt spid="1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0" dur="500"/>
                                        <p:tgtEl>
                                          <p:spTgt spid="1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3" dur="500"/>
                                        <p:tgtEl>
                                          <p:spTgt spid="1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6" dur="500"/>
                                        <p:tgtEl>
                                          <p:spTgt spid="1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8" dur="1000" fill="hold"/>
                                        <p:tgtEl>
                                          <p:spTgt spid="17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0" dur="1000" fill="hold"/>
                                        <p:tgtEl>
                                          <p:spTgt spid="17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2" dur="1000" fill="hold"/>
                                        <p:tgtEl>
                                          <p:spTgt spid="17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4" dur="1000" fill="hold"/>
                                        <p:tgtEl>
                                          <p:spTgt spid="17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6" dur="1000" fill="hold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8" dur="1000" fill="hold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0" dur="1000" fill="hold"/>
                                        <p:tgtEl>
                                          <p:spTgt spid="17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2" dur="1000" fill="hold"/>
                                        <p:tgtEl>
                                          <p:spTgt spid="17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1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1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1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7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3000"/>
                                        <p:tgtEl>
                                          <p:spTgt spid="1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1" dur="500"/>
                                        <p:tgtEl>
                                          <p:spTgt spid="1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5" dur="500"/>
                                        <p:tgtEl>
                                          <p:spTgt spid="1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7" dur="1000" fill="hold"/>
                                        <p:tgtEl>
                                          <p:spTgt spid="17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2000"/>
                                        <p:tgtEl>
                                          <p:spTgt spid="1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1000"/>
                                        <p:tgtEl>
                                          <p:spTgt spid="1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0" dur="1000"/>
                                        <p:tgtEl>
                                          <p:spTgt spid="1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3" dur="1000"/>
                                        <p:tgtEl>
                                          <p:spTgt spid="1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6" dur="1000"/>
                                        <p:tgtEl>
                                          <p:spTgt spid="1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9" dur="1000"/>
                                        <p:tgtEl>
                                          <p:spTgt spid="1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1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6" dur="1000" fill="hold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8" dur="1000" fill="hold"/>
                                        <p:tgtEl>
                                          <p:spTgt spid="17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0" dur="1000" fill="hold"/>
                                        <p:tgtEl>
                                          <p:spTgt spid="17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2" dur="1000" fill="hold"/>
                                        <p:tgtEl>
                                          <p:spTgt spid="17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4" dur="1000" fill="hold"/>
                                        <p:tgtEl>
                                          <p:spTgt spid="17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6" dur="1000" fill="hold"/>
                                        <p:tgtEl>
                                          <p:spTgt spid="17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000" fill="hold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000" fill="hold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1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7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17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/>
                                        <p:tgtEl>
                                          <p:spTgt spid="17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7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17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7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7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500"/>
                                        <p:tgtEl>
                                          <p:spTgt spid="1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1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17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1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1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7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7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3000"/>
                                        <p:tgtEl>
                                          <p:spTgt spid="1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5" dur="500"/>
                                        <p:tgtEl>
                                          <p:spTgt spid="17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9" dur="500"/>
                                        <p:tgtEl>
                                          <p:spTgt spid="1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1" dur="1000" fill="hold"/>
                                        <p:tgtEl>
                                          <p:spTgt spid="1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Par">
                      <p:stCondLst>
                        <p:cond delay="indefinite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0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1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3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6" dur="500"/>
                                        <p:tgtEl>
                                          <p:spTgt spid="1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9" dur="500"/>
                                        <p:tgtEl>
                                          <p:spTgt spid="1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2" dur="500"/>
                                        <p:tgtEl>
                                          <p:spTgt spid="1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5" dur="500"/>
                                        <p:tgtEl>
                                          <p:spTgt spid="1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8" dur="500"/>
                                        <p:tgtEl>
                                          <p:spTgt spid="1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0" dur="1000" fill="hold"/>
                                        <p:tgtEl>
                                          <p:spTgt spid="17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2" dur="1000" fill="hold"/>
                                        <p:tgtEl>
                                          <p:spTgt spid="1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4" dur="1000" fill="hold"/>
                                        <p:tgtEl>
                                          <p:spTgt spid="17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6" dur="1000" fill="hold"/>
                                        <p:tgtEl>
                                          <p:spTgt spid="17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8" dur="1000" fill="hold"/>
                                        <p:tgtEl>
                                          <p:spTgt spid="17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0" dur="1000" fill="hold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 nodeType="clickPar">
                      <p:stCondLst>
                        <p:cond delay="indefinite"/>
                      </p:stCondLst>
                      <p:childTnLst>
                        <p:par>
                          <p:cTn id="5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8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1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1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/>
                                        <p:tgtEl>
                                          <p:spTgt spid="1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1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/>
                                        <p:tgtEl>
                                          <p:spTgt spid="1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1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1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1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1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1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1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17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 nodeType="clickPar">
                      <p:stCondLst>
                        <p:cond delay="indefinite"/>
                      </p:stCondLst>
                      <p:childTnLst>
                        <p:par>
                          <p:cTn id="5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7" dur="5000"/>
                                        <p:tgtEl>
                                          <p:spTgt spid="1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9" dur="5000"/>
                                        <p:tgtEl>
                                          <p:spTgt spid="17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3" dur="3000"/>
                                        <p:tgtEl>
                                          <p:spTgt spid="1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5" dur="2000" fill="hold"/>
                                        <p:tgtEl>
                                          <p:spTgt spid="17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 nodeType="clickPar">
                      <p:stCondLst>
                        <p:cond delay="indefinite"/>
                      </p:stCondLst>
                      <p:childTnLst>
                        <p:par>
                          <p:cTn id="5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2000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2000"/>
                                        <p:tgtEl>
                                          <p:spTgt spid="1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 nodeType="clickPar">
                      <p:stCondLst>
                        <p:cond delay="indefinite"/>
                      </p:stCondLst>
                      <p:childTnLst>
                        <p:par>
                          <p:cTn id="6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6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7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8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9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2" dur="500"/>
                                        <p:tgtEl>
                                          <p:spTgt spid="1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5" dur="500"/>
                                        <p:tgtEl>
                                          <p:spTgt spid="1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8" dur="500"/>
                                        <p:tgtEl>
                                          <p:spTgt spid="1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1" dur="500"/>
                                        <p:tgtEl>
                                          <p:spTgt spid="1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4" dur="500"/>
                                        <p:tgtEl>
                                          <p:spTgt spid="1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6" dur="2000" fill="hold"/>
                                        <p:tgtEl>
                                          <p:spTgt spid="17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8" dur="2000" fill="hold"/>
                                        <p:tgtEl>
                                          <p:spTgt spid="1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0" dur="2000" fill="hold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2" dur="2000" fill="hold"/>
                                        <p:tgtEl>
                                          <p:spTgt spid="17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4" dur="2000" fill="hold"/>
                                        <p:tgtEl>
                                          <p:spTgt spid="1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6" dur="2000" fill="hold"/>
                                        <p:tgtEl>
                                          <p:spTgt spid="17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 nodeType="clickPar">
                      <p:stCondLst>
                        <p:cond delay="indefinite"/>
                      </p:stCondLst>
                      <p:childTnLst>
                        <p:par>
                          <p:cTn id="6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4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5" dur="500"/>
                                        <p:tgtEl>
                                          <p:spTgt spid="1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500"/>
                                        <p:tgtEl>
                                          <p:spTgt spid="1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1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1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500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1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500"/>
                                        <p:tgtEl>
                                          <p:spTgt spid="1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/>
                                        <p:tgtEl>
                                          <p:spTgt spid="1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1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1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1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0" dur="500"/>
                                        <p:tgtEl>
                                          <p:spTgt spid="1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/>
                                        <p:tgtEl>
                                          <p:spTgt spid="1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17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17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1" dur="3000" fill="hold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2" dur="3000" fill="hold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 nodeType="clickPar">
                      <p:stCondLst>
                        <p:cond delay="indefinite"/>
                      </p:stCondLst>
                      <p:childTnLst>
                        <p:par>
                          <p:cTn id="6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2000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000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1" dur="500"/>
                                        <p:tgtEl>
                                          <p:spTgt spid="1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3" dur="2000" fill="hold"/>
                                        <p:tgtEl>
                                          <p:spTgt spid="17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5" dur="500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5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 nodeType="clickPar">
                      <p:stCondLst>
                        <p:cond delay="indefinite"/>
                      </p:stCondLst>
                      <p:childTnLst>
                        <p:par>
                          <p:cTn id="7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 tmFilter="0, 0; .2, .5; .8, .5; 1, 0"/>
                                        <p:tgtEl>
                                          <p:spTgt spid="17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3" dur="250" autoRev="1" fill="hold"/>
                                        <p:tgtEl>
                                          <p:spTgt spid="17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 tmFilter="0, 0; .2, .5; .8, .5; 1, 0"/>
                                        <p:tgtEl>
                                          <p:spTgt spid="17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6" dur="250" autoRev="1" fill="hold"/>
                                        <p:tgtEl>
                                          <p:spTgt spid="17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 tmFilter="0, 0; .2, .5; .8, .5; 1, 0"/>
                                        <p:tgtEl>
                                          <p:spTgt spid="17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9" dur="250" autoRev="1" fill="hold"/>
                                        <p:tgtEl>
                                          <p:spTgt spid="175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 tmFilter="0, 0; .2, .5; .8, .5; 1, 0"/>
                                        <p:tgtEl>
                                          <p:spTgt spid="17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2" dur="250" autoRev="1" fill="hold"/>
                                        <p:tgtEl>
                                          <p:spTgt spid="17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 tmFilter="0, 0; .2, .5; .8, .5; 1, 0"/>
                                        <p:tgtEl>
                                          <p:spTgt spid="1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5" dur="250" autoRev="1" fill="hold"/>
                                        <p:tgtEl>
                                          <p:spTgt spid="17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 tmFilter="0, 0; .2, .5; .8, .5; 1, 0"/>
                                        <p:tgtEl>
                                          <p:spTgt spid="1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8" dur="250" autoRev="1" fill="hold"/>
                                        <p:tgtEl>
                                          <p:spTgt spid="1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 tmFilter="0, 0; .2, .5; .8, .5; 1, 0"/>
                                        <p:tgtEl>
                                          <p:spTgt spid="17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1" dur="250" autoRev="1" fill="hold"/>
                                        <p:tgtEl>
                                          <p:spTgt spid="17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2000" fill="hold"/>
                                        <p:tgtEl>
                                          <p:spTgt spid="17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2000" fill="hold"/>
                                        <p:tgtEl>
                                          <p:spTgt spid="17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2000"/>
                                        <p:tgtEl>
                                          <p:spTgt spid="1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3" grpId="0" animBg="1"/>
      <p:bldP spid="17534" grpId="0" animBg="1"/>
      <p:bldP spid="17535" grpId="0" animBg="1"/>
      <p:bldP spid="17536" grpId="0" animBg="1"/>
      <p:bldP spid="17537" grpId="0" animBg="1"/>
      <p:bldP spid="17538" grpId="0" animBg="1"/>
      <p:bldP spid="17539" grpId="0" animBg="1"/>
      <p:bldP spid="17540" grpId="0" animBg="1"/>
      <p:bldP spid="17540" grpId="1" animBg="1"/>
      <p:bldP spid="17540" grpId="2" animBg="1"/>
      <p:bldP spid="17563" grpId="0" animBg="1"/>
      <p:bldP spid="17563" grpId="1" animBg="1"/>
      <p:bldP spid="17563" grpId="2" animBg="1"/>
      <p:bldP spid="17564" grpId="0" animBg="1"/>
      <p:bldP spid="17564" grpId="1" animBg="1"/>
      <p:bldP spid="17564" grpId="2" animBg="1"/>
      <p:bldP spid="17565" grpId="0" animBg="1"/>
      <p:bldP spid="17565" grpId="1" animBg="1"/>
      <p:bldP spid="17565" grpId="2" animBg="1"/>
      <p:bldP spid="17566" grpId="0" animBg="1"/>
      <p:bldP spid="17566" grpId="1" animBg="1"/>
      <p:bldP spid="17566" grpId="2" animBg="1"/>
      <p:bldP spid="17567" grpId="0" animBg="1"/>
      <p:bldP spid="17567" grpId="1" animBg="1"/>
      <p:bldP spid="17567" grpId="2" animBg="1"/>
      <p:bldP spid="17568" grpId="0" animBg="1"/>
      <p:bldP spid="17568" grpId="1" animBg="1"/>
      <p:bldP spid="17568" grpId="2" animBg="1"/>
      <p:bldP spid="17569" grpId="0" animBg="1"/>
      <p:bldP spid="17569" grpId="1" animBg="1"/>
      <p:bldP spid="17569" grpId="2" animBg="1"/>
      <p:bldP spid="17570" grpId="0" animBg="1"/>
      <p:bldP spid="17570" grpId="1" animBg="1"/>
      <p:bldP spid="17570" grpId="2" animBg="1"/>
      <p:bldP spid="17571" grpId="0" animBg="1"/>
      <p:bldP spid="17571" grpId="1" animBg="1"/>
      <p:bldP spid="17571" grpId="2" animBg="1"/>
      <p:bldP spid="17572" grpId="0" animBg="1"/>
      <p:bldP spid="17572" grpId="1" animBg="1"/>
      <p:bldP spid="17572" grpId="2" animBg="1"/>
      <p:bldP spid="17572" grpId="3" animBg="1"/>
      <p:bldP spid="17579" grpId="0" animBg="1"/>
      <p:bldP spid="17579" grpId="1" animBg="1"/>
      <p:bldP spid="17579" grpId="2" animBg="1"/>
      <p:bldP spid="17594" grpId="0" animBg="1"/>
      <p:bldP spid="17594" grpId="1" animBg="1"/>
      <p:bldP spid="17594" grpId="2" animBg="1"/>
      <p:bldP spid="17595" grpId="0" animBg="1"/>
      <p:bldP spid="17595" grpId="1" animBg="1"/>
      <p:bldP spid="17595" grpId="2" animBg="1"/>
      <p:bldP spid="17596" grpId="0" animBg="1"/>
      <p:bldP spid="17596" grpId="1" animBg="1"/>
      <p:bldP spid="17596" grpId="2" animBg="1"/>
      <p:bldP spid="17597" grpId="0" animBg="1"/>
      <p:bldP spid="17597" grpId="1" animBg="1"/>
      <p:bldP spid="17597" grpId="2" animBg="1"/>
      <p:bldP spid="17598" grpId="0" animBg="1"/>
      <p:bldP spid="17598" grpId="1" animBg="1"/>
      <p:bldP spid="17598" grpId="2" animBg="1"/>
      <p:bldP spid="17599" grpId="0" animBg="1"/>
      <p:bldP spid="17599" grpId="1" animBg="1"/>
      <p:bldP spid="17599" grpId="2" animBg="1"/>
      <p:bldP spid="17600" grpId="0" animBg="1"/>
      <p:bldP spid="17600" grpId="1" animBg="1"/>
      <p:bldP spid="17600" grpId="2" animBg="1"/>
      <p:bldP spid="17601" grpId="0" animBg="1"/>
      <p:bldP spid="17601" grpId="1" animBg="1"/>
      <p:bldP spid="17601" grpId="2" animBg="1"/>
      <p:bldP spid="17602" grpId="0" animBg="1"/>
      <p:bldP spid="17602" grpId="1" animBg="1"/>
      <p:bldP spid="17602" grpId="2" animBg="1"/>
      <p:bldP spid="17603" grpId="0" animBg="1"/>
      <p:bldP spid="17603" grpId="1" animBg="1"/>
      <p:bldP spid="17603" grpId="2" animBg="1"/>
      <p:bldP spid="17604" grpId="0" animBg="1"/>
      <p:bldP spid="17604" grpId="1" animBg="1"/>
      <p:bldP spid="17604" grpId="2" animBg="1"/>
      <p:bldP spid="17605" grpId="0" animBg="1"/>
      <p:bldP spid="17605" grpId="1" animBg="1"/>
      <p:bldP spid="17605" grpId="2" animBg="1"/>
      <p:bldP spid="17629" grpId="0" animBg="1"/>
      <p:bldP spid="17629" grpId="1" animBg="1"/>
      <p:bldP spid="17629" grpId="2" animBg="1"/>
      <p:bldP spid="17630" grpId="0" animBg="1"/>
      <p:bldP spid="17630" grpId="1" animBg="1"/>
      <p:bldP spid="17630" grpId="2" animBg="1"/>
      <p:bldP spid="17631" grpId="0" animBg="1"/>
      <p:bldP spid="17631" grpId="1" animBg="1"/>
      <p:bldP spid="17631" grpId="2" animBg="1"/>
      <p:bldP spid="17632" grpId="0" animBg="1"/>
      <p:bldP spid="17632" grpId="1" animBg="1"/>
      <p:bldP spid="17632" grpId="2" animBg="1"/>
      <p:bldP spid="17633" grpId="0" animBg="1"/>
      <p:bldP spid="17633" grpId="1" animBg="1"/>
      <p:bldP spid="17633" grpId="2" animBg="1"/>
      <p:bldP spid="17634" grpId="0" animBg="1"/>
      <p:bldP spid="17634" grpId="1" animBg="1"/>
      <p:bldP spid="17634" grpId="2" animBg="1"/>
      <p:bldP spid="17635" grpId="0" animBg="1"/>
      <p:bldP spid="17635" grpId="1" animBg="1"/>
      <p:bldP spid="17635" grpId="2" animBg="1"/>
      <p:bldP spid="17655" grpId="0" animBg="1"/>
      <p:bldP spid="17655" grpId="1" animBg="1"/>
      <p:bldP spid="17655" grpId="2" animBg="1"/>
      <p:bldP spid="17656" grpId="0" animBg="1"/>
      <p:bldP spid="17656" grpId="1" animBg="1"/>
      <p:bldP spid="17656" grpId="2" animBg="1"/>
      <p:bldP spid="17657" grpId="0" animBg="1"/>
      <p:bldP spid="17657" grpId="1" animBg="1"/>
      <p:bldP spid="17657" grpId="2" animBg="1"/>
      <p:bldP spid="17658" grpId="0" animBg="1"/>
      <p:bldP spid="17658" grpId="1" animBg="1"/>
      <p:bldP spid="17658" grpId="2" animBg="1"/>
      <p:bldP spid="17659" grpId="0" animBg="1"/>
      <p:bldP spid="17659" grpId="1" animBg="1"/>
      <p:bldP spid="17659" grpId="2" animBg="1"/>
      <p:bldP spid="17660" grpId="0" animBg="1"/>
      <p:bldP spid="17660" grpId="1" animBg="1"/>
      <p:bldP spid="17660" grpId="2" animBg="1"/>
      <p:bldP spid="17661" grpId="0" animBg="1"/>
      <p:bldP spid="17661" grpId="1" animBg="1"/>
      <p:bldP spid="17661" grpId="2" animBg="1"/>
      <p:bldP spid="17681" grpId="0" animBg="1"/>
      <p:bldP spid="17681" grpId="1" animBg="1"/>
      <p:bldP spid="17681" grpId="2" animBg="1"/>
      <p:bldP spid="17682" grpId="0" animBg="1"/>
      <p:bldP spid="17682" grpId="1" animBg="1"/>
      <p:bldP spid="17683" grpId="0" animBg="1"/>
      <p:bldP spid="17683" grpId="1" animBg="1"/>
      <p:bldP spid="17683" grpId="2" animBg="1"/>
      <p:bldP spid="17684" grpId="0" animBg="1"/>
      <p:bldP spid="17684" grpId="1" animBg="1"/>
      <p:bldP spid="17685" grpId="0" animBg="1"/>
      <p:bldP spid="17685" grpId="1" animBg="1"/>
      <p:bldP spid="17686" grpId="0" animBg="1"/>
      <p:bldP spid="17686" grpId="1" animBg="1"/>
      <p:bldP spid="17687" grpId="0" animBg="1"/>
      <p:bldP spid="17687" grpId="1" animBg="1"/>
      <p:bldP spid="17707" grpId="0" animBg="1"/>
      <p:bldP spid="17707" grpId="1" animBg="1"/>
      <p:bldP spid="17707" grpId="2" animBg="1"/>
      <p:bldP spid="17708" grpId="0" animBg="1"/>
      <p:bldP spid="17708" grpId="1"/>
      <p:bldP spid="17709" grpId="0" animBg="1"/>
      <p:bldP spid="17709" grpId="1"/>
      <p:bldP spid="17710" grpId="0" animBg="1"/>
      <p:bldP spid="17710" grpId="1"/>
      <p:bldP spid="17711" grpId="0" animBg="1"/>
      <p:bldP spid="17711" grpId="1"/>
      <p:bldP spid="17712" grpId="0" animBg="1"/>
      <p:bldP spid="17712" grpId="1"/>
      <p:bldP spid="17713" grpId="0"/>
      <p:bldP spid="17713" grpId="1" animBg="1"/>
      <p:bldP spid="17730" grpId="0" animBg="1"/>
      <p:bldP spid="17730" grpId="1" animBg="1"/>
      <p:bldP spid="1773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533401"/>
            <a:ext cx="8229600" cy="4525963"/>
          </a:xfrm>
        </p:spPr>
        <p:txBody>
          <a:bodyPr/>
          <a:lstStyle/>
          <a:p>
            <a:endParaRPr lang="en-US" altLang="vi-VN" sz="4000" b="1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altLang="vi-VN" sz="4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35" name="Picture 3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138489" y="0"/>
            <a:ext cx="5915025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chúc quý thầy cô sức khỏe!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175126" y="1390650"/>
            <a:ext cx="3800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vi-VN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8" name="Picture 6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1752600" y="762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3290889" y="1447800"/>
            <a:ext cx="5915025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chúc quý thầy cô sức khỏe!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4327526" y="2609850"/>
            <a:ext cx="3800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vi-VN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42" name="Picture 10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2152650" y="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86959">
            <a:off x="2228850" y="4362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24216">
            <a:off x="8686800" y="381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8077200" y="3124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889251" y="2420938"/>
            <a:ext cx="67357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vi-VN" sz="3600" b="1">
                <a:solidFill>
                  <a:srgbClr val="0000CC"/>
                </a:solidFill>
                <a:latin typeface="Times New Roman" pitchFamily="18" charset="0"/>
              </a:rPr>
              <a:t>- Ôn lại bài. </a:t>
            </a:r>
          </a:p>
          <a:p>
            <a:pPr fontAlgn="base">
              <a:spcAft>
                <a:spcPct val="0"/>
              </a:spcAft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itchFamily="18" charset="0"/>
              </a:rPr>
              <a:t>  - Về nhà chuẩn bị bài rễ cây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title"/>
          </p:nvPr>
        </p:nvSpPr>
        <p:spPr>
          <a:xfrm>
            <a:off x="3792538" y="1341438"/>
            <a:ext cx="3816350" cy="1143000"/>
          </a:xfrm>
          <a:noFill/>
          <a:ln/>
        </p:spPr>
        <p:txBody>
          <a:bodyPr/>
          <a:lstStyle/>
          <a:p>
            <a:r>
              <a:rPr lang="en-US" altLang="vi-VN" b="1" i="1">
                <a:solidFill>
                  <a:srgbClr val="FF3300"/>
                </a:solidFill>
                <a:latin typeface="Times New Roman" pitchFamily="18" charset="0"/>
              </a:rPr>
              <a:t>Dặn dò: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7" grpId="0"/>
      <p:bldP spid="18447" grpId="1"/>
      <p:bldP spid="18448" grpId="0"/>
      <p:bldP spid="184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00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927350" y="1484314"/>
            <a:ext cx="4967288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FFFF"/>
                </a:solidFill>
                <a:latin typeface="Arial" charset="0"/>
                <a:cs typeface="Arial" charset="0"/>
              </a:rPr>
              <a:t>Tự nhiên và Xã hội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16276" y="2781301"/>
            <a:ext cx="49688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Thân cây ( </a:t>
            </a:r>
            <a:r>
              <a:rPr lang="en-US" altLang="vi-VN" sz="4000" b="1">
                <a:solidFill>
                  <a:srgbClr val="FF0000"/>
                </a:solidFill>
                <a:latin typeface="Arial" charset="0"/>
                <a:cs typeface="Arial" charset="0"/>
              </a:rPr>
              <a:t>tiếp theo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ictur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844675"/>
            <a:ext cx="4440237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icture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844675"/>
            <a:ext cx="43211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24000" y="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Arial" charset="0"/>
                <a:cs typeface="Arial" charset="0"/>
              </a:rPr>
              <a:t>Khi rạch vào thân cây ( đu đủ, cao su…) ta thấy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0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4648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 descr="Picture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4495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BÊm mét ngän c©y (m­íp, khoai lang, ...) nh­ng kh«ng lµm ®øt rêi khái th©n. Vµi ngµy sau, b¹n thÊy ngän c©y thÕ nµo?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d9GcREEhqyCr0Qq5rlKfu6M4jXNYB8-kUYL5_48HQsQzEyUBhMLW5ryaRhQ0X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739900" y="404814"/>
            <a:ext cx="7596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Khi r¹ch vµo th©n c©y ta thÊy </a:t>
            </a:r>
            <a:r>
              <a:rPr lang="en-US" altLang="vi-VN" sz="4000" b="1">
                <a:solidFill>
                  <a:srgbClr val="660066"/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altLang="vi-VN" sz="4000" b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08214" y="1431926"/>
            <a:ext cx="604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0000FF"/>
                </a:solidFill>
                <a:latin typeface=".VnTime" pitchFamily="34" charset="0"/>
                <a:cs typeface="Arial" charset="0"/>
              </a:rPr>
              <a:t>Ta thÊy nhùa c©y ch¶y ra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0" y="2708276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BÊm mét ngän c©y nh­ng kh«ng lµm ®øt rêi khái th©n. Vµi ngµy sau, b¹n thÊy ngän c©y thÕ nµo?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24113" y="5157789"/>
            <a:ext cx="4176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>
                <a:solidFill>
                  <a:srgbClr val="FF00FF"/>
                </a:solidFill>
                <a:latin typeface=".VnTime" pitchFamily="34" charset="0"/>
                <a:cs typeface="Arial" charset="0"/>
              </a:rPr>
              <a:t>Ngän c©y bÞ hÐo</a:t>
            </a:r>
          </a:p>
        </p:txBody>
      </p:sp>
      <p:pic>
        <p:nvPicPr>
          <p:cNvPr id="11271" name="Picture 5" descr="Dau_ho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opy of 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143251" y="2133601"/>
            <a:ext cx="712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4000" b="1" i="1">
                <a:solidFill>
                  <a:srgbClr val="0000FF"/>
                </a:solidFill>
                <a:latin typeface="Arial" charset="0"/>
                <a:cs typeface="Arial" charset="0"/>
              </a:rPr>
              <a:t>Thân cây có chức năng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6" name="Picture 36" descr="So do cay co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0"/>
            <a:ext cx="471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4" name="Picture 14" descr="483691ab_coconut20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Picture 54" descr="box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15" name="Group 55"/>
          <p:cNvGrpSpPr>
            <a:grpSpLocks/>
          </p:cNvGrpSpPr>
          <p:nvPr/>
        </p:nvGrpSpPr>
        <p:grpSpPr bwMode="auto">
          <a:xfrm rot="-329126">
            <a:off x="3287714" y="2636839"/>
            <a:ext cx="1512887" cy="3106737"/>
            <a:chOff x="1632" y="624"/>
            <a:chExt cx="1296" cy="3120"/>
          </a:xfrm>
        </p:grpSpPr>
        <p:sp>
          <p:nvSpPr>
            <p:cNvPr id="15416" name="Line 56"/>
            <p:cNvSpPr>
              <a:spLocks noChangeShapeType="1"/>
            </p:cNvSpPr>
            <p:nvPr/>
          </p:nvSpPr>
          <p:spPr bwMode="auto">
            <a:xfrm flipV="1">
              <a:off x="2064" y="3312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17" name="Line 57"/>
            <p:cNvSpPr>
              <a:spLocks noChangeShapeType="1"/>
            </p:cNvSpPr>
            <p:nvPr/>
          </p:nvSpPr>
          <p:spPr bwMode="auto">
            <a:xfrm flipV="1">
              <a:off x="2256" y="1296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18" name="Line 58"/>
            <p:cNvSpPr>
              <a:spLocks noChangeShapeType="1"/>
            </p:cNvSpPr>
            <p:nvPr/>
          </p:nvSpPr>
          <p:spPr bwMode="auto">
            <a:xfrm flipV="1">
              <a:off x="2208" y="1824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 flipV="1">
              <a:off x="2112" y="2592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20" name="Line 60"/>
            <p:cNvSpPr>
              <a:spLocks noChangeShapeType="1"/>
            </p:cNvSpPr>
            <p:nvPr/>
          </p:nvSpPr>
          <p:spPr bwMode="auto">
            <a:xfrm flipV="1">
              <a:off x="2688" y="720"/>
              <a:ext cx="24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21" name="Line 61"/>
            <p:cNvSpPr>
              <a:spLocks noChangeShapeType="1"/>
            </p:cNvSpPr>
            <p:nvPr/>
          </p:nvSpPr>
          <p:spPr bwMode="auto">
            <a:xfrm flipH="1" flipV="1">
              <a:off x="1632" y="768"/>
              <a:ext cx="432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22" name="Line 62"/>
            <p:cNvSpPr>
              <a:spLocks noChangeShapeType="1"/>
            </p:cNvSpPr>
            <p:nvPr/>
          </p:nvSpPr>
          <p:spPr bwMode="auto">
            <a:xfrm flipV="1">
              <a:off x="2304" y="624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424" name="Line 64"/>
          <p:cNvSpPr>
            <a:spLocks noChangeShapeType="1"/>
          </p:cNvSpPr>
          <p:nvPr/>
        </p:nvSpPr>
        <p:spPr bwMode="auto">
          <a:xfrm flipV="1">
            <a:off x="8602663" y="1125539"/>
            <a:ext cx="0" cy="43195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26" name="Line 66"/>
          <p:cNvSpPr>
            <a:spLocks noChangeShapeType="1"/>
          </p:cNvSpPr>
          <p:nvPr/>
        </p:nvSpPr>
        <p:spPr bwMode="auto">
          <a:xfrm flipH="1" flipV="1">
            <a:off x="7896226" y="3025776"/>
            <a:ext cx="720725" cy="7921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 flipH="1" flipV="1">
            <a:off x="8256588" y="1700214"/>
            <a:ext cx="360362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30" name="Line 70"/>
          <p:cNvSpPr>
            <a:spLocks noChangeShapeType="1"/>
          </p:cNvSpPr>
          <p:nvPr/>
        </p:nvSpPr>
        <p:spPr bwMode="auto">
          <a:xfrm flipV="1">
            <a:off x="8616951" y="2060575"/>
            <a:ext cx="574675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4" grpId="0" animBg="1"/>
      <p:bldP spid="15424" grpId="1" animBg="1"/>
      <p:bldP spid="15424" grpId="2" animBg="1"/>
      <p:bldP spid="15426" grpId="0" animBg="1"/>
      <p:bldP spid="15426" grpId="1" animBg="1"/>
      <p:bldP spid="15429" grpId="0" animBg="1"/>
      <p:bldP spid="15429" grpId="1" animBg="1"/>
      <p:bldP spid="15430" grpId="0" animBg="1"/>
      <p:bldP spid="154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nature%20(5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549276"/>
            <a:ext cx="936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5084764"/>
            <a:ext cx="1814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847850" y="1179514"/>
            <a:ext cx="88201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FF0000"/>
                </a:solidFill>
                <a:latin typeface=".VnTime" pitchFamily="34" charset="0"/>
                <a:cs typeface="Arial" charset="0"/>
              </a:rPr>
              <a:t>                        </a:t>
            </a:r>
            <a:r>
              <a:rPr lang="en-US" altLang="vi-VN" sz="3600" b="1" i="1" u="sng">
                <a:solidFill>
                  <a:srgbClr val="FF0000"/>
                </a:solidFill>
                <a:latin typeface=".VnTime" pitchFamily="34" charset="0"/>
                <a:cs typeface="Arial" charset="0"/>
              </a:rPr>
              <a:t>KÕt luËn:</a:t>
            </a:r>
            <a:endParaRPr lang="en-US" altLang="vi-VN" sz="3600" b="1" i="1">
              <a:solidFill>
                <a:srgbClr val="0000CC"/>
              </a:solidFill>
              <a:latin typeface=".VnTime" pitchFamily="34" charset="0"/>
              <a:cs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* </a:t>
            </a:r>
            <a:r>
              <a:rPr lang="en-US" altLang="vi-VN" sz="3600" i="1">
                <a:solidFill>
                  <a:srgbClr val="0000CC"/>
                </a:solidFill>
                <a:latin typeface="Arial" charset="0"/>
                <a:cs typeface="Arial" charset="0"/>
              </a:rPr>
              <a:t>Một trong những chức năng của thân cây là vận chuyển nhựa từ rễ lên lá và từ lá đi khắp các bộ phận của cây để nuôi cây.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847850" y="4292601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*</a:t>
            </a:r>
            <a:r>
              <a:rPr lang="en-US" altLang="vi-VN" sz="3200" b="1" i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vi-VN" sz="3600" b="1">
                <a:solidFill>
                  <a:srgbClr val="FF00FF"/>
                </a:solidFill>
                <a:latin typeface="Arial" charset="0"/>
                <a:cs typeface="Arial" charset="0"/>
              </a:rPr>
              <a:t>Thân cây còn có</a:t>
            </a:r>
            <a:r>
              <a:rPr lang="en-US" altLang="vi-VN" sz="3600" b="1">
                <a:solidFill>
                  <a:srgbClr val="FF00FF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altLang="vi-VN" sz="3600" b="1">
                <a:solidFill>
                  <a:srgbClr val="FF00FF"/>
                </a:solidFill>
                <a:latin typeface="Arial" charset="0"/>
                <a:cs typeface="Arial" charset="0"/>
              </a:rPr>
              <a:t>chức năng nâng đỡ, mang lá, hoa, quả,…</a:t>
            </a:r>
            <a:endParaRPr lang="en-US" altLang="vi-VN" sz="3600" b="1" i="1">
              <a:solidFill>
                <a:srgbClr val="FF00FF"/>
              </a:solidFill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charset="0"/>
                <a:cs typeface="Arial" charset="0"/>
              </a:rPr>
              <a:t>Thảo luận: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0" y="9080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>
                <a:solidFill>
                  <a:srgbClr val="FF00FF"/>
                </a:solidFill>
                <a:latin typeface="Arial" charset="0"/>
                <a:cs typeface="Arial" charset="0"/>
              </a:rPr>
              <a:t>Hãy kể những ích lợi của một số thân cây?</a:t>
            </a:r>
            <a:r>
              <a:rPr lang="en-US" altLang="vi-VN" sz="2800">
                <a:solidFill>
                  <a:srgbClr val="000099"/>
                </a:solidFill>
                <a:latin typeface=".VnTime" pitchFamily="34" charset="0"/>
                <a:cs typeface="Arial" charset="0"/>
              </a:rPr>
              <a:t>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524000" y="1517651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FF0066"/>
                </a:solidFill>
                <a:latin typeface=".VnTime" pitchFamily="34" charset="0"/>
                <a:cs typeface="Arial" charset="0"/>
              </a:rPr>
              <a:t>1. KÓ tªn mét sè th©n c©y dïng ®Ó lµm thøc </a:t>
            </a:r>
            <a:r>
              <a:rPr lang="en-US" altLang="vi-VN" sz="3200" b="1" i="1">
                <a:solidFill>
                  <a:srgbClr val="FF0066"/>
                </a:solidFill>
                <a:latin typeface=".VnTime" pitchFamily="34" charset="0"/>
                <a:cs typeface="Arial" charset="0"/>
              </a:rPr>
              <a:t>ă</a:t>
            </a:r>
            <a:r>
              <a:rPr lang="en-US" altLang="vi-VN" sz="3600" b="1" i="1">
                <a:solidFill>
                  <a:srgbClr val="FF0066"/>
                </a:solidFill>
                <a:latin typeface=".VnTime" pitchFamily="34" charset="0"/>
                <a:cs typeface="Arial" charset="0"/>
              </a:rPr>
              <a:t>n cho ng­êi vµ ®éng vËt?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524000" y="2852739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 i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2. </a:t>
            </a:r>
            <a:r>
              <a:rPr lang="en-US" altLang="vi-VN" sz="3600" b="1" i="1">
                <a:solidFill>
                  <a:srgbClr val="FF3300"/>
                </a:solidFill>
                <a:latin typeface=".VnTime" pitchFamily="34" charset="0"/>
                <a:cs typeface="Arial" charset="0"/>
              </a:rPr>
              <a:t>KÓ tªn mét sè th©n c©y cho gç ®Ó lµm nhµ, ®ãng tµu, thuyÒn, lµm bµn ghÕ, gi­êng tñ,...?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24000" y="4149726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FF00FF"/>
                </a:solidFill>
                <a:latin typeface=".VnTime" pitchFamily="34" charset="0"/>
                <a:cs typeface="Arial" charset="0"/>
              </a:rPr>
              <a:t>3. KÓ tªn mét sè th©n c©y cho nhùa ®Ó lµm cao su, lµm s¬n?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524000" y="5445126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i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4. KÓ tªn</a:t>
            </a:r>
            <a:r>
              <a:rPr lang="en-US" altLang="vi-VN" sz="3600">
                <a:solidFill>
                  <a:srgbClr val="660066"/>
                </a:solidFill>
                <a:latin typeface="Arial" charset="0"/>
                <a:cs typeface="Arial" charset="0"/>
              </a:rPr>
              <a:t> </a:t>
            </a:r>
            <a:r>
              <a:rPr lang="en-US" altLang="vi-VN" sz="3600" b="1" i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mét sè th©n c©y ®­îc dïng lµm thuèc ch</a:t>
            </a:r>
            <a:r>
              <a:rPr lang="en-US" altLang="vi-VN" sz="3200" b="1" i="1">
                <a:solidFill>
                  <a:srgbClr val="660066"/>
                </a:solidFill>
                <a:latin typeface="Times New Roman" pitchFamily="18" charset="0"/>
                <a:cs typeface="Arial" charset="0"/>
              </a:rPr>
              <a:t>ữ</a:t>
            </a:r>
            <a:r>
              <a:rPr lang="en-US" altLang="vi-VN" sz="3600" b="1" i="1">
                <a:solidFill>
                  <a:srgbClr val="660066"/>
                </a:solidFill>
                <a:latin typeface=".VnTime" pitchFamily="34" charset="0"/>
                <a:cs typeface="Arial" charset="0"/>
              </a:rPr>
              <a:t>a bÖnh?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1182</Words>
  <Application>Microsoft Office PowerPoint</Application>
  <PresentationFormat>Widescreen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.VnArial Narrow</vt:lpstr>
      <vt:lpstr>.VnTime</vt:lpstr>
      <vt:lpstr>.VnTimeH</vt:lpstr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2021-01-25T08:11:01Z</dcterms:created>
  <dcterms:modified xsi:type="dcterms:W3CDTF">2021-01-25T08:11:15Z</dcterms:modified>
</cp:coreProperties>
</file>