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2" r:id="rId2"/>
    <p:sldId id="376" r:id="rId3"/>
    <p:sldId id="321" r:id="rId4"/>
    <p:sldId id="377" r:id="rId5"/>
    <p:sldId id="362" r:id="rId6"/>
    <p:sldId id="369" r:id="rId7"/>
    <p:sldId id="367" r:id="rId8"/>
    <p:sldId id="358" r:id="rId9"/>
    <p:sldId id="370" r:id="rId10"/>
    <p:sldId id="379" r:id="rId11"/>
    <p:sldId id="380" r:id="rId12"/>
    <p:sldId id="378" r:id="rId13"/>
    <p:sldId id="381" r:id="rId14"/>
    <p:sldId id="389" r:id="rId15"/>
    <p:sldId id="386" r:id="rId16"/>
    <p:sldId id="385" r:id="rId17"/>
    <p:sldId id="384" r:id="rId18"/>
    <p:sldId id="3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10DACE-7E20-44CF-8DF9-65C954E9A4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26A83-8309-4ACE-BCE6-DDBD75934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E58CB6-B2E7-435E-AC55-30C34CE52679}"/>
              </a:ext>
            </a:extLst>
          </p:cNvPr>
          <p:cNvSpPr>
            <a:spLocks noGrp="1" noChangeArrowheads="1"/>
          </p:cNvSpPr>
          <p:nvPr>
            <p:ph type="sldNum" sz="quarter" idx="12"/>
          </p:nvPr>
        </p:nvSpPr>
        <p:spPr>
          <a:ln/>
        </p:spPr>
        <p:txBody>
          <a:bodyPr/>
          <a:lstStyle>
            <a:lvl1pPr>
              <a:defRPr/>
            </a:lvl1pPr>
          </a:lstStyle>
          <a:p>
            <a:fld id="{D56DD332-18BE-4C82-8D9F-C890D5D59147}" type="slidenum">
              <a:rPr lang="en-US" altLang="en-US"/>
              <a:pPr/>
              <a:t>‹#›</a:t>
            </a:fld>
            <a:endParaRPr lang="en-US" altLang="en-US"/>
          </a:p>
        </p:txBody>
      </p:sp>
    </p:spTree>
    <p:extLst>
      <p:ext uri="{BB962C8B-B14F-4D97-AF65-F5344CB8AC3E}">
        <p14:creationId xmlns:p14="http://schemas.microsoft.com/office/powerpoint/2010/main" val="35297618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F8D9D3-50DD-4F83-9301-35FFF9A021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6508F5-0A1A-48DE-8C51-2D2640B8D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B95EB7-B71F-4D15-A99C-8CF5B8295A89}"/>
              </a:ext>
            </a:extLst>
          </p:cNvPr>
          <p:cNvSpPr>
            <a:spLocks noGrp="1" noChangeArrowheads="1"/>
          </p:cNvSpPr>
          <p:nvPr>
            <p:ph type="sldNum" sz="quarter" idx="12"/>
          </p:nvPr>
        </p:nvSpPr>
        <p:spPr>
          <a:ln/>
        </p:spPr>
        <p:txBody>
          <a:bodyPr/>
          <a:lstStyle>
            <a:lvl1pPr>
              <a:defRPr/>
            </a:lvl1pPr>
          </a:lstStyle>
          <a:p>
            <a:fld id="{3C887681-985C-4056-BC32-96252B4487A4}" type="slidenum">
              <a:rPr lang="en-US" altLang="en-US"/>
              <a:pPr/>
              <a:t>‹#›</a:t>
            </a:fld>
            <a:endParaRPr lang="en-US" altLang="en-US"/>
          </a:p>
        </p:txBody>
      </p:sp>
    </p:spTree>
    <p:extLst>
      <p:ext uri="{BB962C8B-B14F-4D97-AF65-F5344CB8AC3E}">
        <p14:creationId xmlns:p14="http://schemas.microsoft.com/office/powerpoint/2010/main" val="22144029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4A6256-D15D-41D2-BB1A-6689CABFB3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D5B2F2-D0C6-4902-AB7D-98B240F1E7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374349-E394-47E2-AADB-DA5F82FC1922}"/>
              </a:ext>
            </a:extLst>
          </p:cNvPr>
          <p:cNvSpPr>
            <a:spLocks noGrp="1" noChangeArrowheads="1"/>
          </p:cNvSpPr>
          <p:nvPr>
            <p:ph type="sldNum" sz="quarter" idx="12"/>
          </p:nvPr>
        </p:nvSpPr>
        <p:spPr>
          <a:ln/>
        </p:spPr>
        <p:txBody>
          <a:bodyPr/>
          <a:lstStyle>
            <a:lvl1pPr>
              <a:defRPr/>
            </a:lvl1pPr>
          </a:lstStyle>
          <a:p>
            <a:fld id="{98C33889-DEA5-4C23-93E3-B00EB6905B1A}" type="slidenum">
              <a:rPr lang="en-US" altLang="en-US"/>
              <a:pPr/>
              <a:t>‹#›</a:t>
            </a:fld>
            <a:endParaRPr lang="en-US" altLang="en-US"/>
          </a:p>
        </p:txBody>
      </p:sp>
    </p:spTree>
    <p:extLst>
      <p:ext uri="{BB962C8B-B14F-4D97-AF65-F5344CB8AC3E}">
        <p14:creationId xmlns:p14="http://schemas.microsoft.com/office/powerpoint/2010/main" val="523639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AA2773-C373-4E33-BC38-454DE4F6CA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345A17-B00A-4021-AF0E-F785410E6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BD6852-FD27-4C9C-B637-8B73BB68573D}"/>
              </a:ext>
            </a:extLst>
          </p:cNvPr>
          <p:cNvSpPr>
            <a:spLocks noGrp="1" noChangeArrowheads="1"/>
          </p:cNvSpPr>
          <p:nvPr>
            <p:ph type="sldNum" sz="quarter" idx="12"/>
          </p:nvPr>
        </p:nvSpPr>
        <p:spPr>
          <a:ln/>
        </p:spPr>
        <p:txBody>
          <a:bodyPr/>
          <a:lstStyle>
            <a:lvl1pPr>
              <a:defRPr/>
            </a:lvl1pPr>
          </a:lstStyle>
          <a:p>
            <a:fld id="{F471AF5F-E51E-4EE2-BF36-99181FFAE088}" type="slidenum">
              <a:rPr lang="en-US" altLang="en-US"/>
              <a:pPr/>
              <a:t>‹#›</a:t>
            </a:fld>
            <a:endParaRPr lang="en-US" altLang="en-US"/>
          </a:p>
        </p:txBody>
      </p:sp>
    </p:spTree>
    <p:extLst>
      <p:ext uri="{BB962C8B-B14F-4D97-AF65-F5344CB8AC3E}">
        <p14:creationId xmlns:p14="http://schemas.microsoft.com/office/powerpoint/2010/main" val="21673119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3A47B00-7ADC-403D-BE48-4E6813AC26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6F5D7B-B8BD-4AEC-B6DF-818F9D96B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9CE47B-2AFF-43A0-AD20-1CD808ED1795}"/>
              </a:ext>
            </a:extLst>
          </p:cNvPr>
          <p:cNvSpPr>
            <a:spLocks noGrp="1" noChangeArrowheads="1"/>
          </p:cNvSpPr>
          <p:nvPr>
            <p:ph type="sldNum" sz="quarter" idx="12"/>
          </p:nvPr>
        </p:nvSpPr>
        <p:spPr>
          <a:ln/>
        </p:spPr>
        <p:txBody>
          <a:bodyPr/>
          <a:lstStyle>
            <a:lvl1pPr>
              <a:defRPr/>
            </a:lvl1pPr>
          </a:lstStyle>
          <a:p>
            <a:fld id="{E4637CC5-3F1B-443F-BE6D-9649BCB5EB58}" type="slidenum">
              <a:rPr lang="en-US" altLang="en-US"/>
              <a:pPr/>
              <a:t>‹#›</a:t>
            </a:fld>
            <a:endParaRPr lang="en-US" altLang="en-US"/>
          </a:p>
        </p:txBody>
      </p:sp>
    </p:spTree>
    <p:extLst>
      <p:ext uri="{BB962C8B-B14F-4D97-AF65-F5344CB8AC3E}">
        <p14:creationId xmlns:p14="http://schemas.microsoft.com/office/powerpoint/2010/main" val="16156057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B402F3-943D-48A3-97F3-152094898E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A1AC6E-4E14-41CE-9A53-699ED3B04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DD454A-900D-44AF-A91D-50461486E76A}"/>
              </a:ext>
            </a:extLst>
          </p:cNvPr>
          <p:cNvSpPr>
            <a:spLocks noGrp="1" noChangeArrowheads="1"/>
          </p:cNvSpPr>
          <p:nvPr>
            <p:ph type="sldNum" sz="quarter" idx="12"/>
          </p:nvPr>
        </p:nvSpPr>
        <p:spPr>
          <a:ln/>
        </p:spPr>
        <p:txBody>
          <a:bodyPr/>
          <a:lstStyle>
            <a:lvl1pPr>
              <a:defRPr/>
            </a:lvl1pPr>
          </a:lstStyle>
          <a:p>
            <a:fld id="{68D99CB0-8852-4A02-8BBF-11D49C841F41}" type="slidenum">
              <a:rPr lang="en-US" altLang="en-US"/>
              <a:pPr/>
              <a:t>‹#›</a:t>
            </a:fld>
            <a:endParaRPr lang="en-US" altLang="en-US"/>
          </a:p>
        </p:txBody>
      </p:sp>
    </p:spTree>
    <p:extLst>
      <p:ext uri="{BB962C8B-B14F-4D97-AF65-F5344CB8AC3E}">
        <p14:creationId xmlns:p14="http://schemas.microsoft.com/office/powerpoint/2010/main" val="298383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5B46A1-B703-496F-B7AD-0FF1D7CE28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4D354F-8DD5-4274-B0F6-C1365EECCF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C15259-6F5B-4963-A0FE-240C4D52B7F8}"/>
              </a:ext>
            </a:extLst>
          </p:cNvPr>
          <p:cNvSpPr>
            <a:spLocks noGrp="1" noChangeArrowheads="1"/>
          </p:cNvSpPr>
          <p:nvPr>
            <p:ph type="sldNum" sz="quarter" idx="12"/>
          </p:nvPr>
        </p:nvSpPr>
        <p:spPr>
          <a:ln/>
        </p:spPr>
        <p:txBody>
          <a:bodyPr/>
          <a:lstStyle>
            <a:lvl1pPr>
              <a:defRPr/>
            </a:lvl1pPr>
          </a:lstStyle>
          <a:p>
            <a:fld id="{A4B0F9E6-61A7-4547-90B7-567906E262BB}" type="slidenum">
              <a:rPr lang="en-US" altLang="en-US"/>
              <a:pPr/>
              <a:t>‹#›</a:t>
            </a:fld>
            <a:endParaRPr lang="en-US" altLang="en-US"/>
          </a:p>
        </p:txBody>
      </p:sp>
    </p:spTree>
    <p:extLst>
      <p:ext uri="{BB962C8B-B14F-4D97-AF65-F5344CB8AC3E}">
        <p14:creationId xmlns:p14="http://schemas.microsoft.com/office/powerpoint/2010/main" val="24438334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01C237-7D91-4281-845C-34267E2ECDE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F36FDF-6501-4ACE-8D6F-6B854CDD48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6F4055E-D4A7-45A2-9746-B9C3DC365AA5}"/>
              </a:ext>
            </a:extLst>
          </p:cNvPr>
          <p:cNvSpPr>
            <a:spLocks noGrp="1" noChangeArrowheads="1"/>
          </p:cNvSpPr>
          <p:nvPr>
            <p:ph type="sldNum" sz="quarter" idx="12"/>
          </p:nvPr>
        </p:nvSpPr>
        <p:spPr>
          <a:ln/>
        </p:spPr>
        <p:txBody>
          <a:bodyPr/>
          <a:lstStyle>
            <a:lvl1pPr>
              <a:defRPr/>
            </a:lvl1pPr>
          </a:lstStyle>
          <a:p>
            <a:fld id="{D9EC6BBC-E49F-4E05-A752-FCACC5B34880}" type="slidenum">
              <a:rPr lang="en-US" altLang="en-US"/>
              <a:pPr/>
              <a:t>‹#›</a:t>
            </a:fld>
            <a:endParaRPr lang="en-US" altLang="en-US"/>
          </a:p>
        </p:txBody>
      </p:sp>
    </p:spTree>
    <p:extLst>
      <p:ext uri="{BB962C8B-B14F-4D97-AF65-F5344CB8AC3E}">
        <p14:creationId xmlns:p14="http://schemas.microsoft.com/office/powerpoint/2010/main" val="3704305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F8630B-2CA0-422B-876E-36577712CA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876EEA6-C5D6-4E8E-B88E-83211EC876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C46BDDA-58C5-4FD9-92BE-FC6AEA0A22E4}"/>
              </a:ext>
            </a:extLst>
          </p:cNvPr>
          <p:cNvSpPr>
            <a:spLocks noGrp="1" noChangeArrowheads="1"/>
          </p:cNvSpPr>
          <p:nvPr>
            <p:ph type="sldNum" sz="quarter" idx="12"/>
          </p:nvPr>
        </p:nvSpPr>
        <p:spPr>
          <a:ln/>
        </p:spPr>
        <p:txBody>
          <a:bodyPr/>
          <a:lstStyle>
            <a:lvl1pPr>
              <a:defRPr/>
            </a:lvl1pPr>
          </a:lstStyle>
          <a:p>
            <a:fld id="{28B481EC-3456-40B7-9EA2-A495D716ABC0}" type="slidenum">
              <a:rPr lang="en-US" altLang="en-US"/>
              <a:pPr/>
              <a:t>‹#›</a:t>
            </a:fld>
            <a:endParaRPr lang="en-US" altLang="en-US"/>
          </a:p>
        </p:txBody>
      </p:sp>
    </p:spTree>
    <p:extLst>
      <p:ext uri="{BB962C8B-B14F-4D97-AF65-F5344CB8AC3E}">
        <p14:creationId xmlns:p14="http://schemas.microsoft.com/office/powerpoint/2010/main" val="7789192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00B108-26E2-4FB5-B1FF-9F6FE17C82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8E46C9-D10D-4B54-97C7-E9B1E6D6C1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837206-9101-43DA-B5DF-7876E7197DFE}"/>
              </a:ext>
            </a:extLst>
          </p:cNvPr>
          <p:cNvSpPr>
            <a:spLocks noGrp="1" noChangeArrowheads="1"/>
          </p:cNvSpPr>
          <p:nvPr>
            <p:ph type="sldNum" sz="quarter" idx="12"/>
          </p:nvPr>
        </p:nvSpPr>
        <p:spPr>
          <a:ln/>
        </p:spPr>
        <p:txBody>
          <a:bodyPr/>
          <a:lstStyle>
            <a:lvl1pPr>
              <a:defRPr/>
            </a:lvl1pPr>
          </a:lstStyle>
          <a:p>
            <a:fld id="{26DC6DF8-A5C3-4991-83B5-9223B7719B9A}" type="slidenum">
              <a:rPr lang="en-US" altLang="en-US"/>
              <a:pPr/>
              <a:t>‹#›</a:t>
            </a:fld>
            <a:endParaRPr lang="en-US" altLang="en-US"/>
          </a:p>
        </p:txBody>
      </p:sp>
    </p:spTree>
    <p:extLst>
      <p:ext uri="{BB962C8B-B14F-4D97-AF65-F5344CB8AC3E}">
        <p14:creationId xmlns:p14="http://schemas.microsoft.com/office/powerpoint/2010/main" val="23402820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17B92A-CAB4-47AA-8B0A-9CA8480BE2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E05B36-513F-48D9-A7CA-1EE4B03F0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702FB5-B40A-4BB4-8378-78DD4C9BDA38}"/>
              </a:ext>
            </a:extLst>
          </p:cNvPr>
          <p:cNvSpPr>
            <a:spLocks noGrp="1" noChangeArrowheads="1"/>
          </p:cNvSpPr>
          <p:nvPr>
            <p:ph type="sldNum" sz="quarter" idx="12"/>
          </p:nvPr>
        </p:nvSpPr>
        <p:spPr>
          <a:ln/>
        </p:spPr>
        <p:txBody>
          <a:bodyPr/>
          <a:lstStyle>
            <a:lvl1pPr>
              <a:defRPr/>
            </a:lvl1pPr>
          </a:lstStyle>
          <a:p>
            <a:fld id="{63FA2B89-A23B-4FB4-AA6A-19958049E67C}" type="slidenum">
              <a:rPr lang="en-US" altLang="en-US"/>
              <a:pPr/>
              <a:t>‹#›</a:t>
            </a:fld>
            <a:endParaRPr lang="en-US" altLang="en-US"/>
          </a:p>
        </p:txBody>
      </p:sp>
    </p:spTree>
    <p:extLst>
      <p:ext uri="{BB962C8B-B14F-4D97-AF65-F5344CB8AC3E}">
        <p14:creationId xmlns:p14="http://schemas.microsoft.com/office/powerpoint/2010/main" val="24643856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FF37BF-D806-4D1B-9484-FEDEE4FB1D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55642ED-B8D2-4061-8B90-DFE76E5512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C6FD99-6B73-4F3E-B2EE-B178AC0BC2D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BA3894F-62D4-49DC-86B5-F80169CD06F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F4BA328-5164-4474-9F63-7D0E15AB8BA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7BE06E-2C6B-4452-AD95-B035D4B93053}" type="slidenum">
              <a:rPr lang="en-US" altLang="en-US"/>
              <a:pPr/>
              <a:t>‹#›</a:t>
            </a:fld>
            <a:endParaRPr lang="en-US" altLang="en-US"/>
          </a:p>
        </p:txBody>
      </p:sp>
    </p:spTree>
    <p:extLst>
      <p:ext uri="{BB962C8B-B14F-4D97-AF65-F5344CB8AC3E}">
        <p14:creationId xmlns:p14="http://schemas.microsoft.com/office/powerpoint/2010/main" val="1324171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B5E5E00E-C3DF-4B98-9BB3-C097509C7E50}"/>
              </a:ext>
            </a:extLst>
          </p:cNvPr>
          <p:cNvSpPr>
            <a:spLocks noChangeArrowheads="1"/>
          </p:cNvSpPr>
          <p:nvPr/>
        </p:nvSpPr>
        <p:spPr bwMode="auto">
          <a:xfrm>
            <a:off x="6003635" y="60802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pic>
        <p:nvPicPr>
          <p:cNvPr id="2051" name="Picture 1" descr="Border-88165">
            <a:extLst>
              <a:ext uri="{FF2B5EF4-FFF2-40B4-BE49-F238E27FC236}">
                <a16:creationId xmlns:a16="http://schemas.microsoft.com/office/drawing/2014/main" id="{78B00FAD-9E12-4F3F-95AA-CA28DAA12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1"/>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27">
            <a:extLst>
              <a:ext uri="{FF2B5EF4-FFF2-40B4-BE49-F238E27FC236}">
                <a16:creationId xmlns:a16="http://schemas.microsoft.com/office/drawing/2014/main" id="{D049FE92-1EF6-4F39-AEE7-F5B7B7301FEA}"/>
              </a:ext>
            </a:extLst>
          </p:cNvPr>
          <p:cNvSpPr txBox="1">
            <a:spLocks noChangeArrowheads="1"/>
          </p:cNvSpPr>
          <p:nvPr/>
        </p:nvSpPr>
        <p:spPr bwMode="auto">
          <a:xfrm>
            <a:off x="2895601" y="2667001"/>
            <a:ext cx="6335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6000" b="1">
                <a:solidFill>
                  <a:srgbClr val="FF0000"/>
                </a:solidFill>
              </a:rPr>
              <a:t>TẬP ĐỌC: LỚP 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a:extLst>
              <a:ext uri="{FF2B5EF4-FFF2-40B4-BE49-F238E27FC236}">
                <a16:creationId xmlns:a16="http://schemas.microsoft.com/office/drawing/2014/main" id="{91208F99-297E-4B26-B3B3-C90DF7D666FB}"/>
              </a:ext>
            </a:extLst>
          </p:cNvPr>
          <p:cNvSpPr txBox="1">
            <a:spLocks noChangeArrowheads="1"/>
          </p:cNvSpPr>
          <p:nvPr/>
        </p:nvSpPr>
        <p:spPr bwMode="auto">
          <a:xfrm>
            <a:off x="81534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11267" name="Text Box 11">
            <a:extLst>
              <a:ext uri="{FF2B5EF4-FFF2-40B4-BE49-F238E27FC236}">
                <a16:creationId xmlns:a16="http://schemas.microsoft.com/office/drawing/2014/main" id="{C2192966-25EE-4C73-ABA0-7CED971D71B1}"/>
              </a:ext>
            </a:extLst>
          </p:cNvPr>
          <p:cNvSpPr txBox="1">
            <a:spLocks noChangeArrowheads="1"/>
          </p:cNvSpPr>
          <p:nvPr/>
        </p:nvSpPr>
        <p:spPr bwMode="auto">
          <a:xfrm>
            <a:off x="22098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11268" name="Group 7">
            <a:extLst>
              <a:ext uri="{FF2B5EF4-FFF2-40B4-BE49-F238E27FC236}">
                <a16:creationId xmlns:a16="http://schemas.microsoft.com/office/drawing/2014/main" id="{F801CB9C-27DA-49AC-A75F-C5500A8FD8D5}"/>
              </a:ext>
            </a:extLst>
          </p:cNvPr>
          <p:cNvGrpSpPr>
            <a:grpSpLocks/>
          </p:cNvGrpSpPr>
          <p:nvPr/>
        </p:nvGrpSpPr>
        <p:grpSpPr bwMode="auto">
          <a:xfrm>
            <a:off x="4114800" y="2362200"/>
            <a:ext cx="3886200" cy="4191000"/>
            <a:chOff x="1632" y="1872"/>
            <a:chExt cx="2448" cy="2160"/>
          </a:xfrm>
        </p:grpSpPr>
        <p:sp>
          <p:nvSpPr>
            <p:cNvPr id="11285" name="Line 13">
              <a:extLst>
                <a:ext uri="{FF2B5EF4-FFF2-40B4-BE49-F238E27FC236}">
                  <a16:creationId xmlns:a16="http://schemas.microsoft.com/office/drawing/2014/main" id="{44E1744B-9C6E-40DF-B8CC-2FB276A84E6D}"/>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1286" name="Line 14">
              <a:extLst>
                <a:ext uri="{FF2B5EF4-FFF2-40B4-BE49-F238E27FC236}">
                  <a16:creationId xmlns:a16="http://schemas.microsoft.com/office/drawing/2014/main" id="{217E3CD2-ED5B-4A53-B1AE-DB9A1773E5AC}"/>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278546" name="Line 18">
            <a:extLst>
              <a:ext uri="{FF2B5EF4-FFF2-40B4-BE49-F238E27FC236}">
                <a16:creationId xmlns:a16="http://schemas.microsoft.com/office/drawing/2014/main" id="{827A98A2-DC9A-4CB2-9A07-4910A952C145}"/>
              </a:ext>
            </a:extLst>
          </p:cNvPr>
          <p:cNvSpPr>
            <a:spLocks noChangeShapeType="1"/>
          </p:cNvSpPr>
          <p:nvPr/>
        </p:nvSpPr>
        <p:spPr bwMode="auto">
          <a:xfrm flipV="1">
            <a:off x="2895600" y="4814888"/>
            <a:ext cx="9906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47" name="Line 19">
            <a:extLst>
              <a:ext uri="{FF2B5EF4-FFF2-40B4-BE49-F238E27FC236}">
                <a16:creationId xmlns:a16="http://schemas.microsoft.com/office/drawing/2014/main" id="{0D4F6B6B-FF6F-45B3-897C-3731ECA54932}"/>
              </a:ext>
            </a:extLst>
          </p:cNvPr>
          <p:cNvSpPr>
            <a:spLocks noChangeShapeType="1"/>
          </p:cNvSpPr>
          <p:nvPr/>
        </p:nvSpPr>
        <p:spPr bwMode="auto">
          <a:xfrm>
            <a:off x="2971800" y="5653088"/>
            <a:ext cx="1066800" cy="838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62" name="Rectangle 34">
            <a:extLst>
              <a:ext uri="{FF2B5EF4-FFF2-40B4-BE49-F238E27FC236}">
                <a16:creationId xmlns:a16="http://schemas.microsoft.com/office/drawing/2014/main" id="{AB70089E-48C7-4F5B-B0F4-E4C763D033DF}"/>
              </a:ext>
            </a:extLst>
          </p:cNvPr>
          <p:cNvSpPr>
            <a:spLocks noChangeArrowheads="1"/>
          </p:cNvSpPr>
          <p:nvPr/>
        </p:nvSpPr>
        <p:spPr bwMode="auto">
          <a:xfrm>
            <a:off x="1828800" y="5195888"/>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 đỏ.</a:t>
            </a:r>
          </a:p>
        </p:txBody>
      </p:sp>
      <p:sp>
        <p:nvSpPr>
          <p:cNvPr id="278565" name="Line 37">
            <a:extLst>
              <a:ext uri="{FF2B5EF4-FFF2-40B4-BE49-F238E27FC236}">
                <a16:creationId xmlns:a16="http://schemas.microsoft.com/office/drawing/2014/main" id="{441BE268-F53B-4AB4-95F4-4F885443FB55}"/>
              </a:ext>
            </a:extLst>
          </p:cNvPr>
          <p:cNvSpPr>
            <a:spLocks noChangeShapeType="1"/>
          </p:cNvSpPr>
          <p:nvPr/>
        </p:nvSpPr>
        <p:spPr bwMode="auto">
          <a:xfrm>
            <a:off x="2971800" y="5348288"/>
            <a:ext cx="10668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66" name="Rectangle 38">
            <a:extLst>
              <a:ext uri="{FF2B5EF4-FFF2-40B4-BE49-F238E27FC236}">
                <a16:creationId xmlns:a16="http://schemas.microsoft.com/office/drawing/2014/main" id="{6D0AFBBE-D6F7-4F99-BBEC-58BE55A31BC4}"/>
              </a:ext>
            </a:extLst>
          </p:cNvPr>
          <p:cNvSpPr>
            <a:spLocks noChangeArrowheads="1"/>
          </p:cNvSpPr>
          <p:nvPr/>
        </p:nvSpPr>
        <p:spPr bwMode="auto">
          <a:xfrm>
            <a:off x="3505200" y="414337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Ngói</a:t>
            </a:r>
          </a:p>
        </p:txBody>
      </p:sp>
      <p:sp>
        <p:nvSpPr>
          <p:cNvPr id="278567" name="Rectangle 39">
            <a:extLst>
              <a:ext uri="{FF2B5EF4-FFF2-40B4-BE49-F238E27FC236}">
                <a16:creationId xmlns:a16="http://schemas.microsoft.com/office/drawing/2014/main" id="{B7E91155-5A2C-406F-A0C5-F1719BA218A6}"/>
              </a:ext>
            </a:extLst>
          </p:cNvPr>
          <p:cNvSpPr>
            <a:spLocks noChangeArrowheads="1"/>
          </p:cNvSpPr>
          <p:nvPr/>
        </p:nvSpPr>
        <p:spPr bwMode="auto">
          <a:xfrm>
            <a:off x="3886200" y="45862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Trường học</a:t>
            </a:r>
          </a:p>
        </p:txBody>
      </p:sp>
      <p:sp>
        <p:nvSpPr>
          <p:cNvPr id="278568" name="Rectangle 40">
            <a:extLst>
              <a:ext uri="{FF2B5EF4-FFF2-40B4-BE49-F238E27FC236}">
                <a16:creationId xmlns:a16="http://schemas.microsoft.com/office/drawing/2014/main" id="{301FB6CE-96FF-4513-BA29-C00C9320360A}"/>
              </a:ext>
            </a:extLst>
          </p:cNvPr>
          <p:cNvSpPr>
            <a:spLocks noChangeArrowheads="1"/>
          </p:cNvSpPr>
          <p:nvPr/>
        </p:nvSpPr>
        <p:spPr bwMode="auto">
          <a:xfrm>
            <a:off x="4019550" y="5105400"/>
            <a:ext cx="169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Hoa gạo</a:t>
            </a:r>
          </a:p>
        </p:txBody>
      </p:sp>
      <p:sp>
        <p:nvSpPr>
          <p:cNvPr id="278569" name="Rectangle 41">
            <a:extLst>
              <a:ext uri="{FF2B5EF4-FFF2-40B4-BE49-F238E27FC236}">
                <a16:creationId xmlns:a16="http://schemas.microsoft.com/office/drawing/2014/main" id="{96F5CDC9-14E4-470B-8F8B-E567E7CEAAFD}"/>
              </a:ext>
            </a:extLst>
          </p:cNvPr>
          <p:cNvSpPr>
            <a:spLocks noChangeArrowheads="1"/>
          </p:cNvSpPr>
          <p:nvPr/>
        </p:nvSpPr>
        <p:spPr bwMode="auto">
          <a:xfrm>
            <a:off x="4038600" y="62626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Lá cờ</a:t>
            </a:r>
          </a:p>
        </p:txBody>
      </p:sp>
      <p:sp>
        <p:nvSpPr>
          <p:cNvPr id="278570" name="Line 42">
            <a:extLst>
              <a:ext uri="{FF2B5EF4-FFF2-40B4-BE49-F238E27FC236}">
                <a16:creationId xmlns:a16="http://schemas.microsoft.com/office/drawing/2014/main" id="{D7F2BE2F-9531-4743-92DB-6056C771E836}"/>
              </a:ext>
            </a:extLst>
          </p:cNvPr>
          <p:cNvSpPr>
            <a:spLocks noChangeShapeType="1"/>
          </p:cNvSpPr>
          <p:nvPr/>
        </p:nvSpPr>
        <p:spPr bwMode="auto">
          <a:xfrm>
            <a:off x="2971800" y="5500688"/>
            <a:ext cx="99060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72" name="Rectangle 44">
            <a:extLst>
              <a:ext uri="{FF2B5EF4-FFF2-40B4-BE49-F238E27FC236}">
                <a16:creationId xmlns:a16="http://schemas.microsoft.com/office/drawing/2014/main" id="{74A6B944-8B84-45C3-9F76-7E57645C049E}"/>
              </a:ext>
            </a:extLst>
          </p:cNvPr>
          <p:cNvSpPr>
            <a:spLocks noChangeArrowheads="1"/>
          </p:cNvSpPr>
          <p:nvPr/>
        </p:nvSpPr>
        <p:spPr bwMode="auto">
          <a:xfrm>
            <a:off x="3921126" y="5715000"/>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Mặt trời</a:t>
            </a:r>
          </a:p>
        </p:txBody>
      </p:sp>
      <p:sp>
        <p:nvSpPr>
          <p:cNvPr id="278571" name="Line 43">
            <a:extLst>
              <a:ext uri="{FF2B5EF4-FFF2-40B4-BE49-F238E27FC236}">
                <a16:creationId xmlns:a16="http://schemas.microsoft.com/office/drawing/2014/main" id="{3921705B-3103-4518-AE10-68AD0ACB22B3}"/>
              </a:ext>
            </a:extLst>
          </p:cNvPr>
          <p:cNvSpPr>
            <a:spLocks noChangeShapeType="1"/>
          </p:cNvSpPr>
          <p:nvPr/>
        </p:nvSpPr>
        <p:spPr bwMode="auto">
          <a:xfrm flipV="1">
            <a:off x="2819400" y="4433888"/>
            <a:ext cx="68580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 name="Line 18">
            <a:extLst>
              <a:ext uri="{FF2B5EF4-FFF2-40B4-BE49-F238E27FC236}">
                <a16:creationId xmlns:a16="http://schemas.microsoft.com/office/drawing/2014/main" id="{A2E34C65-AF05-47CC-8C3F-AEAB3E0CF258}"/>
              </a:ext>
            </a:extLst>
          </p:cNvPr>
          <p:cNvSpPr>
            <a:spLocks noChangeShapeType="1"/>
          </p:cNvSpPr>
          <p:nvPr/>
        </p:nvSpPr>
        <p:spPr bwMode="auto">
          <a:xfrm flipV="1">
            <a:off x="2895600" y="4814888"/>
            <a:ext cx="9906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1281" name="Text Box 37">
            <a:extLst>
              <a:ext uri="{FF2B5EF4-FFF2-40B4-BE49-F238E27FC236}">
                <a16:creationId xmlns:a16="http://schemas.microsoft.com/office/drawing/2014/main" id="{856578D2-463D-4C99-ADEA-6EBDD9F0452C}"/>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
        <p:nvSpPr>
          <p:cNvPr id="11282" name="Text Box 10">
            <a:extLst>
              <a:ext uri="{FF2B5EF4-FFF2-40B4-BE49-F238E27FC236}">
                <a16:creationId xmlns:a16="http://schemas.microsoft.com/office/drawing/2014/main" id="{B69AE8A4-A2B3-490F-BFA7-2A3B67B1D62B}"/>
              </a:ext>
            </a:extLst>
          </p:cNvPr>
          <p:cNvSpPr txBox="1">
            <a:spLocks noChangeArrowheads="1"/>
          </p:cNvSpPr>
          <p:nvPr/>
        </p:nvSpPr>
        <p:spPr bwMode="auto">
          <a:xfrm>
            <a:off x="1828800"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sông máng, </a:t>
            </a:r>
          </a:p>
        </p:txBody>
      </p:sp>
      <p:sp>
        <p:nvSpPr>
          <p:cNvPr id="11283" name="Text Box 11">
            <a:extLst>
              <a:ext uri="{FF2B5EF4-FFF2-40B4-BE49-F238E27FC236}">
                <a16:creationId xmlns:a16="http://schemas.microsoft.com/office/drawing/2014/main" id="{25FFB2F0-30FB-40B2-ACD5-621CB9310D3B}"/>
              </a:ext>
            </a:extLst>
          </p:cNvPr>
          <p:cNvSpPr txBox="1">
            <a:spLocks noChangeArrowheads="1"/>
          </p:cNvSpPr>
          <p:nvPr/>
        </p:nvSpPr>
        <p:spPr bwMode="auto">
          <a:xfrm>
            <a:off x="3505200" y="2514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cây gạo </a:t>
            </a:r>
          </a:p>
        </p:txBody>
      </p:sp>
      <p:sp>
        <p:nvSpPr>
          <p:cNvPr id="11284" name="Rectangle 13">
            <a:extLst>
              <a:ext uri="{FF2B5EF4-FFF2-40B4-BE49-F238E27FC236}">
                <a16:creationId xmlns:a16="http://schemas.microsoft.com/office/drawing/2014/main" id="{D403303B-D3BD-403B-BD46-3ED2C17C929B}"/>
              </a:ext>
            </a:extLst>
          </p:cNvPr>
          <p:cNvSpPr>
            <a:spLocks noChangeArrowheads="1"/>
          </p:cNvSpPr>
          <p:nvPr/>
        </p:nvSpPr>
        <p:spPr bwMode="auto">
          <a:xfrm>
            <a:off x="1828801" y="3048001"/>
            <a:ext cx="3929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Cảnh vật quê hương được </a:t>
            </a:r>
          </a:p>
          <a:p>
            <a:pPr eaLnBrk="1" fontAlgn="base" hangingPunct="1">
              <a:spcBef>
                <a:spcPct val="0"/>
              </a:spcBef>
              <a:spcAft>
                <a:spcPct val="0"/>
              </a:spcAft>
            </a:pPr>
            <a:r>
              <a:rPr lang="en-US" altLang="en-US">
                <a:solidFill>
                  <a:srgbClr val="0000FF"/>
                </a:solidFill>
              </a:rPr>
              <a:t>tả bằng màu: xanh, đỏ.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8562"/>
                                        </p:tgtEl>
                                        <p:attrNameLst>
                                          <p:attrName>style.visibility</p:attrName>
                                        </p:attrNameLst>
                                      </p:cBhvr>
                                      <p:to>
                                        <p:strVal val="visible"/>
                                      </p:to>
                                    </p:set>
                                    <p:animEffect transition="in" filter="blinds(horizontal)">
                                      <p:cBhvr>
                                        <p:cTn id="7" dur="500"/>
                                        <p:tgtEl>
                                          <p:spTgt spid="278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8566"/>
                                        </p:tgtEl>
                                        <p:attrNameLst>
                                          <p:attrName>style.visibility</p:attrName>
                                        </p:attrNameLst>
                                      </p:cBhvr>
                                      <p:to>
                                        <p:strVal val="visible"/>
                                      </p:to>
                                    </p:set>
                                    <p:animEffect transition="in" filter="blinds(horizontal)">
                                      <p:cBhvr>
                                        <p:cTn id="12" dur="500"/>
                                        <p:tgtEl>
                                          <p:spTgt spid="278566"/>
                                        </p:tgtEl>
                                      </p:cBhvr>
                                    </p:animEffect>
                                  </p:childTnLst>
                                </p:cTn>
                              </p:par>
                              <p:par>
                                <p:cTn id="13" presetID="3" presetClass="entr" presetSubtype="10" fill="hold" nodeType="withEffect">
                                  <p:stCondLst>
                                    <p:cond delay="0"/>
                                  </p:stCondLst>
                                  <p:childTnLst>
                                    <p:set>
                                      <p:cBhvr>
                                        <p:cTn id="14" dur="1" fill="hold">
                                          <p:stCondLst>
                                            <p:cond delay="0"/>
                                          </p:stCondLst>
                                        </p:cTn>
                                        <p:tgtEl>
                                          <p:spTgt spid="278571"/>
                                        </p:tgtEl>
                                        <p:attrNameLst>
                                          <p:attrName>style.visibility</p:attrName>
                                        </p:attrNameLst>
                                      </p:cBhvr>
                                      <p:to>
                                        <p:strVal val="visible"/>
                                      </p:to>
                                    </p:set>
                                    <p:animEffect transition="in" filter="blinds(horizontal)">
                                      <p:cBhvr>
                                        <p:cTn id="15" dur="500"/>
                                        <p:tgtEl>
                                          <p:spTgt spid="2785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78546"/>
                                        </p:tgtEl>
                                        <p:attrNameLst>
                                          <p:attrName>style.visibility</p:attrName>
                                        </p:attrNameLst>
                                      </p:cBhvr>
                                      <p:to>
                                        <p:strVal val="visible"/>
                                      </p:to>
                                    </p:set>
                                    <p:animEffect transition="in" filter="blinds(horizontal)">
                                      <p:cBhvr>
                                        <p:cTn id="20" dur="500"/>
                                        <p:tgtEl>
                                          <p:spTgt spid="2785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8567"/>
                                        </p:tgtEl>
                                        <p:attrNameLst>
                                          <p:attrName>style.visibility</p:attrName>
                                        </p:attrNameLst>
                                      </p:cBhvr>
                                      <p:to>
                                        <p:strVal val="visible"/>
                                      </p:to>
                                    </p:set>
                                    <p:animEffect transition="in" filter="blinds(horizontal)">
                                      <p:cBhvr>
                                        <p:cTn id="23" dur="500"/>
                                        <p:tgtEl>
                                          <p:spTgt spid="278567"/>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78565"/>
                                        </p:tgtEl>
                                        <p:attrNameLst>
                                          <p:attrName>style.visibility</p:attrName>
                                        </p:attrNameLst>
                                      </p:cBhvr>
                                      <p:to>
                                        <p:strVal val="visible"/>
                                      </p:to>
                                    </p:set>
                                    <p:animEffect transition="in" filter="blinds(horizontal)">
                                      <p:cBhvr>
                                        <p:cTn id="31" dur="500"/>
                                        <p:tgtEl>
                                          <p:spTgt spid="27856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78568"/>
                                        </p:tgtEl>
                                        <p:attrNameLst>
                                          <p:attrName>style.visibility</p:attrName>
                                        </p:attrNameLst>
                                      </p:cBhvr>
                                      <p:to>
                                        <p:strVal val="visible"/>
                                      </p:to>
                                    </p:set>
                                    <p:animEffect transition="in" filter="blinds(horizontal)">
                                      <p:cBhvr>
                                        <p:cTn id="34" dur="500"/>
                                        <p:tgtEl>
                                          <p:spTgt spid="27856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78570"/>
                                        </p:tgtEl>
                                        <p:attrNameLst>
                                          <p:attrName>style.visibility</p:attrName>
                                        </p:attrNameLst>
                                      </p:cBhvr>
                                      <p:to>
                                        <p:strVal val="visible"/>
                                      </p:to>
                                    </p:set>
                                    <p:animEffect transition="in" filter="blinds(horizontal)">
                                      <p:cBhvr>
                                        <p:cTn id="39" dur="500"/>
                                        <p:tgtEl>
                                          <p:spTgt spid="27857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8572"/>
                                        </p:tgtEl>
                                        <p:attrNameLst>
                                          <p:attrName>style.visibility</p:attrName>
                                        </p:attrNameLst>
                                      </p:cBhvr>
                                      <p:to>
                                        <p:strVal val="visible"/>
                                      </p:to>
                                    </p:set>
                                    <p:animEffect transition="in" filter="blinds(horizontal)">
                                      <p:cBhvr>
                                        <p:cTn id="42" dur="500"/>
                                        <p:tgtEl>
                                          <p:spTgt spid="2785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78547"/>
                                        </p:tgtEl>
                                        <p:attrNameLst>
                                          <p:attrName>style.visibility</p:attrName>
                                        </p:attrNameLst>
                                      </p:cBhvr>
                                      <p:to>
                                        <p:strVal val="visible"/>
                                      </p:to>
                                    </p:set>
                                    <p:animEffect transition="in" filter="blinds(horizontal)">
                                      <p:cBhvr>
                                        <p:cTn id="47" dur="500"/>
                                        <p:tgtEl>
                                          <p:spTgt spid="27854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8569"/>
                                        </p:tgtEl>
                                        <p:attrNameLst>
                                          <p:attrName>style.visibility</p:attrName>
                                        </p:attrNameLst>
                                      </p:cBhvr>
                                      <p:to>
                                        <p:strVal val="visible"/>
                                      </p:to>
                                    </p:set>
                                    <p:animEffect transition="in" filter="blinds(horizontal)">
                                      <p:cBhvr>
                                        <p:cTn id="50" dur="500"/>
                                        <p:tgtEl>
                                          <p:spTgt spid="278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2" grpId="0"/>
      <p:bldP spid="278566" grpId="0"/>
      <p:bldP spid="278567" grpId="0"/>
      <p:bldP spid="278568" grpId="0"/>
      <p:bldP spid="278569" grpId="0"/>
      <p:bldP spid="2785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a:extLst>
              <a:ext uri="{FF2B5EF4-FFF2-40B4-BE49-F238E27FC236}">
                <a16:creationId xmlns:a16="http://schemas.microsoft.com/office/drawing/2014/main" id="{0A04BE65-F603-4AD2-9BDB-3874911C914E}"/>
              </a:ext>
            </a:extLst>
          </p:cNvPr>
          <p:cNvSpPr txBox="1">
            <a:spLocks noChangeArrowheads="1"/>
          </p:cNvSpPr>
          <p:nvPr/>
        </p:nvSpPr>
        <p:spPr bwMode="auto">
          <a:xfrm>
            <a:off x="81534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12291" name="Text Box 11">
            <a:extLst>
              <a:ext uri="{FF2B5EF4-FFF2-40B4-BE49-F238E27FC236}">
                <a16:creationId xmlns:a16="http://schemas.microsoft.com/office/drawing/2014/main" id="{7567A134-8166-4676-9664-1047A47DFD98}"/>
              </a:ext>
            </a:extLst>
          </p:cNvPr>
          <p:cNvSpPr txBox="1">
            <a:spLocks noChangeArrowheads="1"/>
          </p:cNvSpPr>
          <p:nvPr/>
        </p:nvSpPr>
        <p:spPr bwMode="auto">
          <a:xfrm>
            <a:off x="22098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12292" name="Group 7">
            <a:extLst>
              <a:ext uri="{FF2B5EF4-FFF2-40B4-BE49-F238E27FC236}">
                <a16:creationId xmlns:a16="http://schemas.microsoft.com/office/drawing/2014/main" id="{240BC3E1-9ACB-4C4D-8ACA-E2ACE277A747}"/>
              </a:ext>
            </a:extLst>
          </p:cNvPr>
          <p:cNvGrpSpPr>
            <a:grpSpLocks/>
          </p:cNvGrpSpPr>
          <p:nvPr/>
        </p:nvGrpSpPr>
        <p:grpSpPr bwMode="auto">
          <a:xfrm>
            <a:off x="4114800" y="2362200"/>
            <a:ext cx="3886200" cy="4191000"/>
            <a:chOff x="1632" y="1872"/>
            <a:chExt cx="2448" cy="2160"/>
          </a:xfrm>
        </p:grpSpPr>
        <p:sp>
          <p:nvSpPr>
            <p:cNvPr id="12297" name="Line 13">
              <a:extLst>
                <a:ext uri="{FF2B5EF4-FFF2-40B4-BE49-F238E27FC236}">
                  <a16:creationId xmlns:a16="http://schemas.microsoft.com/office/drawing/2014/main" id="{1B8AFA84-4565-45C7-A738-AFCA9FBB78E0}"/>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2298" name="Line 14">
              <a:extLst>
                <a:ext uri="{FF2B5EF4-FFF2-40B4-BE49-F238E27FC236}">
                  <a16:creationId xmlns:a16="http://schemas.microsoft.com/office/drawing/2014/main" id="{9C9FBCC7-8D5D-4351-95FF-3FD9DB19FE40}"/>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12293" name="Text Box 10">
            <a:extLst>
              <a:ext uri="{FF2B5EF4-FFF2-40B4-BE49-F238E27FC236}">
                <a16:creationId xmlns:a16="http://schemas.microsoft.com/office/drawing/2014/main" id="{97CED109-C77F-4D34-AEB2-FA81151395C0}"/>
              </a:ext>
            </a:extLst>
          </p:cNvPr>
          <p:cNvSpPr txBox="1">
            <a:spLocks noChangeArrowheads="1"/>
          </p:cNvSpPr>
          <p:nvPr/>
        </p:nvSpPr>
        <p:spPr bwMode="auto">
          <a:xfrm>
            <a:off x="1828800" y="2514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sông máng, </a:t>
            </a:r>
          </a:p>
        </p:txBody>
      </p:sp>
      <p:sp>
        <p:nvSpPr>
          <p:cNvPr id="12294" name="Text Box 11">
            <a:extLst>
              <a:ext uri="{FF2B5EF4-FFF2-40B4-BE49-F238E27FC236}">
                <a16:creationId xmlns:a16="http://schemas.microsoft.com/office/drawing/2014/main" id="{1BE05DF3-9757-4D30-8E92-25FC5B3835A3}"/>
              </a:ext>
            </a:extLst>
          </p:cNvPr>
          <p:cNvSpPr txBox="1">
            <a:spLocks noChangeArrowheads="1"/>
          </p:cNvSpPr>
          <p:nvPr/>
        </p:nvSpPr>
        <p:spPr bwMode="auto">
          <a:xfrm>
            <a:off x="3505200" y="2514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cây gạo </a:t>
            </a:r>
          </a:p>
        </p:txBody>
      </p:sp>
      <p:sp>
        <p:nvSpPr>
          <p:cNvPr id="12295" name="Text Box 29">
            <a:extLst>
              <a:ext uri="{FF2B5EF4-FFF2-40B4-BE49-F238E27FC236}">
                <a16:creationId xmlns:a16="http://schemas.microsoft.com/office/drawing/2014/main" id="{A8529B06-BC9E-4B23-9190-3F282B23BAD2}"/>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
        <p:nvSpPr>
          <p:cNvPr id="202782" name="Rectangle 30">
            <a:extLst>
              <a:ext uri="{FF2B5EF4-FFF2-40B4-BE49-F238E27FC236}">
                <a16:creationId xmlns:a16="http://schemas.microsoft.com/office/drawing/2014/main" id="{3537CC4A-FD3F-465F-9A0A-F4DBD4AB7EF5}"/>
              </a:ext>
            </a:extLst>
          </p:cNvPr>
          <p:cNvSpPr>
            <a:spLocks noChangeArrowheads="1"/>
          </p:cNvSpPr>
          <p:nvPr/>
        </p:nvSpPr>
        <p:spPr bwMode="auto">
          <a:xfrm>
            <a:off x="1752600" y="2971800"/>
            <a:ext cx="3962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0000"/>
                </a:solidFill>
              </a:rPr>
              <a:t>Vì sao bức tranh quê hương rất đẹp? Chọn câu trả lời em cho là đúng nhất:</a:t>
            </a:r>
          </a:p>
          <a:p>
            <a:pPr eaLnBrk="1" fontAlgn="base" hangingPunct="1">
              <a:spcBef>
                <a:spcPct val="0"/>
              </a:spcBef>
              <a:spcAft>
                <a:spcPct val="0"/>
              </a:spcAft>
            </a:pPr>
            <a:r>
              <a:rPr lang="en-US" altLang="en-US">
                <a:solidFill>
                  <a:srgbClr val="0000FF"/>
                </a:solidFill>
              </a:rPr>
              <a:t>a) Vì quê hương rất đẹp.</a:t>
            </a:r>
          </a:p>
          <a:p>
            <a:pPr eaLnBrk="1" fontAlgn="base" hangingPunct="1">
              <a:spcBef>
                <a:spcPct val="0"/>
              </a:spcBef>
              <a:spcAft>
                <a:spcPct val="0"/>
              </a:spcAft>
            </a:pPr>
            <a:r>
              <a:rPr lang="en-US" altLang="en-US">
                <a:solidFill>
                  <a:srgbClr val="0000FF"/>
                </a:solidFill>
              </a:rPr>
              <a:t>b) Vì bạn nhỏ trong bài thơ vẽ rất giỏi.</a:t>
            </a:r>
          </a:p>
          <a:p>
            <a:pPr eaLnBrk="1" fontAlgn="base" hangingPunct="1">
              <a:spcBef>
                <a:spcPct val="0"/>
              </a:spcBef>
              <a:spcAft>
                <a:spcPct val="0"/>
              </a:spcAft>
            </a:pPr>
            <a:r>
              <a:rPr lang="en-US" altLang="en-US">
                <a:solidFill>
                  <a:srgbClr val="0000FF"/>
                </a:solidFill>
              </a:rPr>
              <a:t>c) Vì bạn nhỏ yêu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2782"/>
                                        </p:tgtEl>
                                        <p:attrNameLst>
                                          <p:attrName>style.visibility</p:attrName>
                                        </p:attrNameLst>
                                      </p:cBhvr>
                                      <p:to>
                                        <p:strVal val="visible"/>
                                      </p:to>
                                    </p:set>
                                    <p:animEffect transition="in" filter="checkerboard(across)">
                                      <p:cBhvr>
                                        <p:cTn id="7" dur="500"/>
                                        <p:tgtEl>
                                          <p:spTgt spid="20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3">
            <a:extLst>
              <a:ext uri="{FF2B5EF4-FFF2-40B4-BE49-F238E27FC236}">
                <a16:creationId xmlns:a16="http://schemas.microsoft.com/office/drawing/2014/main" id="{2AEC11CC-1D39-4BBA-9670-277102EC1FD8}"/>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
        <p:nvSpPr>
          <p:cNvPr id="13315" name="Rectangle 24">
            <a:extLst>
              <a:ext uri="{FF2B5EF4-FFF2-40B4-BE49-F238E27FC236}">
                <a16:creationId xmlns:a16="http://schemas.microsoft.com/office/drawing/2014/main" id="{E207039C-45E3-4B07-A6A1-0D636ED9EE9A}"/>
              </a:ext>
            </a:extLst>
          </p:cNvPr>
          <p:cNvSpPr>
            <a:spLocks noChangeArrowheads="1"/>
          </p:cNvSpPr>
          <p:nvPr/>
        </p:nvSpPr>
        <p:spPr bwMode="auto">
          <a:xfrm>
            <a:off x="1905000" y="1295400"/>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u="sng">
                <a:solidFill>
                  <a:srgbClr val="3333FF"/>
                </a:solidFill>
              </a:rPr>
              <a:t>Nội dung</a:t>
            </a:r>
            <a:r>
              <a:rPr lang="en-US" altLang="en-US" sz="3200">
                <a:solidFill>
                  <a:srgbClr val="3333FF"/>
                </a:solidFill>
              </a:rPr>
              <a:t>: Ca ngợi vẻ đẹp của quê hương và thể hiện tình yêu quê hương tha thiết của một bạn nhỏ.</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3CB0F147-C398-48A8-B1F6-DCD592CB63D1}"/>
              </a:ext>
            </a:extLst>
          </p:cNvPr>
          <p:cNvSpPr txBox="1">
            <a:spLocks noChangeArrowheads="1"/>
          </p:cNvSpPr>
          <p:nvPr/>
        </p:nvSpPr>
        <p:spPr bwMode="auto">
          <a:xfrm>
            <a:off x="3048000" y="1563689"/>
            <a:ext cx="2819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Bút chì xanh đỏ         Em gọt hai đầu          Em thử hai màu     Xanh tươi, đỏ thắm.</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Em vẽ làng xóm</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Tre  xanh, lúa xanh         Sông máng lượn quanh Một dòng xanh mát Trời mây bát ngát   Xanh ngắt mùa thu Xanh màu ước mơ…</a:t>
            </a:r>
          </a:p>
        </p:txBody>
      </p:sp>
      <p:sp>
        <p:nvSpPr>
          <p:cNvPr id="14339" name="Text Box 7">
            <a:extLst>
              <a:ext uri="{FF2B5EF4-FFF2-40B4-BE49-F238E27FC236}">
                <a16:creationId xmlns:a16="http://schemas.microsoft.com/office/drawing/2014/main" id="{AEA955FA-7D98-4C93-A403-0D811AC3831E}"/>
              </a:ext>
            </a:extLst>
          </p:cNvPr>
          <p:cNvSpPr txBox="1">
            <a:spLocks noChangeArrowheads="1"/>
          </p:cNvSpPr>
          <p:nvPr/>
        </p:nvSpPr>
        <p:spPr bwMode="auto">
          <a:xfrm>
            <a:off x="6705600" y="1524001"/>
            <a:ext cx="2590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Em quay đầu đỏ         Vẽ nhà em ở              Ngói mới đỏ tươi Trường học trên đồi Em tô đỏ thắm          Cây gạo đầu xóm     Hoa nở chói ngời       A, nắng lên rồi          Mặt trời đỏ chót         Lá cờ Tổ quốc            Bay giữa trời xanh…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Chị ơi bức tranh      Quê ta đẹp quá !</a:t>
            </a:r>
          </a:p>
        </p:txBody>
      </p:sp>
      <p:cxnSp>
        <p:nvCxnSpPr>
          <p:cNvPr id="203784" name="Straight Connector 8">
            <a:extLst>
              <a:ext uri="{FF2B5EF4-FFF2-40B4-BE49-F238E27FC236}">
                <a16:creationId xmlns:a16="http://schemas.microsoft.com/office/drawing/2014/main" id="{AAEC8B29-04DA-4B15-AA3F-5740AA0BBAF0}"/>
              </a:ext>
            </a:extLst>
          </p:cNvPr>
          <p:cNvCxnSpPr>
            <a:cxnSpLocks noChangeShapeType="1"/>
          </p:cNvCxnSpPr>
          <p:nvPr/>
        </p:nvCxnSpPr>
        <p:spPr bwMode="auto">
          <a:xfrm>
            <a:off x="4038600" y="1920875"/>
            <a:ext cx="8382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85" name="Straight Connector 9">
            <a:extLst>
              <a:ext uri="{FF2B5EF4-FFF2-40B4-BE49-F238E27FC236}">
                <a16:creationId xmlns:a16="http://schemas.microsoft.com/office/drawing/2014/main" id="{828C5868-ABB8-464F-9C51-BF3457D1FDE6}"/>
              </a:ext>
            </a:extLst>
          </p:cNvPr>
          <p:cNvCxnSpPr>
            <a:cxnSpLocks noChangeShapeType="1"/>
          </p:cNvCxnSpPr>
          <p:nvPr/>
        </p:nvCxnSpPr>
        <p:spPr bwMode="auto">
          <a:xfrm>
            <a:off x="3124200" y="2835275"/>
            <a:ext cx="1143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86" name="Straight Connector 12">
            <a:extLst>
              <a:ext uri="{FF2B5EF4-FFF2-40B4-BE49-F238E27FC236}">
                <a16:creationId xmlns:a16="http://schemas.microsoft.com/office/drawing/2014/main" id="{F2762F87-C15E-4E18-AA55-39225B746AA3}"/>
              </a:ext>
            </a:extLst>
          </p:cNvPr>
          <p:cNvCxnSpPr>
            <a:cxnSpLocks noChangeShapeType="1"/>
          </p:cNvCxnSpPr>
          <p:nvPr/>
        </p:nvCxnSpPr>
        <p:spPr bwMode="auto">
          <a:xfrm>
            <a:off x="4419600" y="2835275"/>
            <a:ext cx="8382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87" name="Straight Connector 14">
            <a:extLst>
              <a:ext uri="{FF2B5EF4-FFF2-40B4-BE49-F238E27FC236}">
                <a16:creationId xmlns:a16="http://schemas.microsoft.com/office/drawing/2014/main" id="{D1D6E7F2-955E-42F3-8ACE-19A776609D1C}"/>
              </a:ext>
            </a:extLst>
          </p:cNvPr>
          <p:cNvCxnSpPr>
            <a:cxnSpLocks noChangeShapeType="1"/>
          </p:cNvCxnSpPr>
          <p:nvPr/>
        </p:nvCxnSpPr>
        <p:spPr bwMode="auto">
          <a:xfrm>
            <a:off x="3200400" y="3749675"/>
            <a:ext cx="8382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88" name="Straight Connector 15">
            <a:extLst>
              <a:ext uri="{FF2B5EF4-FFF2-40B4-BE49-F238E27FC236}">
                <a16:creationId xmlns:a16="http://schemas.microsoft.com/office/drawing/2014/main" id="{228BEBA2-849C-4799-BDDB-48E258F06850}"/>
              </a:ext>
            </a:extLst>
          </p:cNvPr>
          <p:cNvCxnSpPr>
            <a:cxnSpLocks noChangeShapeType="1"/>
          </p:cNvCxnSpPr>
          <p:nvPr/>
        </p:nvCxnSpPr>
        <p:spPr bwMode="auto">
          <a:xfrm>
            <a:off x="4267200" y="4359275"/>
            <a:ext cx="990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89" name="Straight Connector 17">
            <a:extLst>
              <a:ext uri="{FF2B5EF4-FFF2-40B4-BE49-F238E27FC236}">
                <a16:creationId xmlns:a16="http://schemas.microsoft.com/office/drawing/2014/main" id="{2DC07920-9AE4-4155-B873-1625A31E8FF6}"/>
              </a:ext>
            </a:extLst>
          </p:cNvPr>
          <p:cNvCxnSpPr>
            <a:cxnSpLocks noChangeShapeType="1"/>
          </p:cNvCxnSpPr>
          <p:nvPr/>
        </p:nvCxnSpPr>
        <p:spPr bwMode="auto">
          <a:xfrm>
            <a:off x="4495800" y="4052889"/>
            <a:ext cx="990600" cy="158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0" name="Straight Connector 18">
            <a:extLst>
              <a:ext uri="{FF2B5EF4-FFF2-40B4-BE49-F238E27FC236}">
                <a16:creationId xmlns:a16="http://schemas.microsoft.com/office/drawing/2014/main" id="{8709FD61-DA47-4C37-92E4-DEC3D0364FA5}"/>
              </a:ext>
            </a:extLst>
          </p:cNvPr>
          <p:cNvCxnSpPr>
            <a:cxnSpLocks noChangeShapeType="1"/>
          </p:cNvCxnSpPr>
          <p:nvPr/>
        </p:nvCxnSpPr>
        <p:spPr bwMode="auto">
          <a:xfrm>
            <a:off x="4191000" y="4664075"/>
            <a:ext cx="990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1" name="Straight Connector 19">
            <a:extLst>
              <a:ext uri="{FF2B5EF4-FFF2-40B4-BE49-F238E27FC236}">
                <a16:creationId xmlns:a16="http://schemas.microsoft.com/office/drawing/2014/main" id="{7F677855-4D75-4C42-AD6F-31C75F514A0F}"/>
              </a:ext>
            </a:extLst>
          </p:cNvPr>
          <p:cNvCxnSpPr>
            <a:cxnSpLocks noChangeShapeType="1"/>
          </p:cNvCxnSpPr>
          <p:nvPr/>
        </p:nvCxnSpPr>
        <p:spPr bwMode="auto">
          <a:xfrm>
            <a:off x="3276600" y="4968875"/>
            <a:ext cx="990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2" name="Straight Connector 21">
            <a:extLst>
              <a:ext uri="{FF2B5EF4-FFF2-40B4-BE49-F238E27FC236}">
                <a16:creationId xmlns:a16="http://schemas.microsoft.com/office/drawing/2014/main" id="{8E8108DD-C209-4580-90B3-E3F8D5004D2B}"/>
              </a:ext>
            </a:extLst>
          </p:cNvPr>
          <p:cNvCxnSpPr>
            <a:cxnSpLocks noChangeShapeType="1"/>
          </p:cNvCxnSpPr>
          <p:nvPr/>
        </p:nvCxnSpPr>
        <p:spPr bwMode="auto">
          <a:xfrm>
            <a:off x="7924800" y="24542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3" name="Straight Connector 23">
            <a:extLst>
              <a:ext uri="{FF2B5EF4-FFF2-40B4-BE49-F238E27FC236}">
                <a16:creationId xmlns:a16="http://schemas.microsoft.com/office/drawing/2014/main" id="{E1AFD419-32E7-41A5-B107-4BCDD5E3B539}"/>
              </a:ext>
            </a:extLst>
          </p:cNvPr>
          <p:cNvCxnSpPr>
            <a:cxnSpLocks noChangeShapeType="1"/>
          </p:cNvCxnSpPr>
          <p:nvPr/>
        </p:nvCxnSpPr>
        <p:spPr bwMode="auto">
          <a:xfrm>
            <a:off x="7620000" y="30638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4" name="Straight Connector 24">
            <a:extLst>
              <a:ext uri="{FF2B5EF4-FFF2-40B4-BE49-F238E27FC236}">
                <a16:creationId xmlns:a16="http://schemas.microsoft.com/office/drawing/2014/main" id="{DD40FE63-421F-4BAB-BF49-3CE5CC3DF8C3}"/>
              </a:ext>
            </a:extLst>
          </p:cNvPr>
          <p:cNvCxnSpPr>
            <a:cxnSpLocks noChangeShapeType="1"/>
          </p:cNvCxnSpPr>
          <p:nvPr/>
        </p:nvCxnSpPr>
        <p:spPr bwMode="auto">
          <a:xfrm>
            <a:off x="7848600" y="36734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5" name="Straight Connector 25">
            <a:extLst>
              <a:ext uri="{FF2B5EF4-FFF2-40B4-BE49-F238E27FC236}">
                <a16:creationId xmlns:a16="http://schemas.microsoft.com/office/drawing/2014/main" id="{231414C0-F7AC-4F0E-A102-905529584EF3}"/>
              </a:ext>
            </a:extLst>
          </p:cNvPr>
          <p:cNvCxnSpPr>
            <a:cxnSpLocks noChangeShapeType="1"/>
          </p:cNvCxnSpPr>
          <p:nvPr/>
        </p:nvCxnSpPr>
        <p:spPr bwMode="auto">
          <a:xfrm>
            <a:off x="6781800" y="3978275"/>
            <a:ext cx="304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6" name="Straight Connector 27">
            <a:extLst>
              <a:ext uri="{FF2B5EF4-FFF2-40B4-BE49-F238E27FC236}">
                <a16:creationId xmlns:a16="http://schemas.microsoft.com/office/drawing/2014/main" id="{CF7F88C3-4D3D-4AF3-9059-57B58F9D5724}"/>
              </a:ext>
            </a:extLst>
          </p:cNvPr>
          <p:cNvCxnSpPr>
            <a:cxnSpLocks noChangeShapeType="1"/>
          </p:cNvCxnSpPr>
          <p:nvPr/>
        </p:nvCxnSpPr>
        <p:spPr bwMode="auto">
          <a:xfrm>
            <a:off x="7848600" y="42830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7" name="Straight Connector 28">
            <a:extLst>
              <a:ext uri="{FF2B5EF4-FFF2-40B4-BE49-F238E27FC236}">
                <a16:creationId xmlns:a16="http://schemas.microsoft.com/office/drawing/2014/main" id="{8E0BFD80-27B1-49B6-B95B-D0E19549F52B}"/>
              </a:ext>
            </a:extLst>
          </p:cNvPr>
          <p:cNvCxnSpPr>
            <a:cxnSpLocks noChangeShapeType="1"/>
          </p:cNvCxnSpPr>
          <p:nvPr/>
        </p:nvCxnSpPr>
        <p:spPr bwMode="auto">
          <a:xfrm>
            <a:off x="7467600" y="45878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8" name="Straight Connector 29">
            <a:extLst>
              <a:ext uri="{FF2B5EF4-FFF2-40B4-BE49-F238E27FC236}">
                <a16:creationId xmlns:a16="http://schemas.microsoft.com/office/drawing/2014/main" id="{C5F203DF-204D-4844-9878-C421FBBBCB34}"/>
              </a:ext>
            </a:extLst>
          </p:cNvPr>
          <p:cNvCxnSpPr>
            <a:cxnSpLocks noChangeShapeType="1"/>
          </p:cNvCxnSpPr>
          <p:nvPr/>
        </p:nvCxnSpPr>
        <p:spPr bwMode="auto">
          <a:xfrm>
            <a:off x="7848600" y="48926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799" name="Straight Connector 30">
            <a:extLst>
              <a:ext uri="{FF2B5EF4-FFF2-40B4-BE49-F238E27FC236}">
                <a16:creationId xmlns:a16="http://schemas.microsoft.com/office/drawing/2014/main" id="{2CE13177-9113-414F-9FFA-417314C6070C}"/>
              </a:ext>
            </a:extLst>
          </p:cNvPr>
          <p:cNvCxnSpPr>
            <a:cxnSpLocks noChangeShapeType="1"/>
          </p:cNvCxnSpPr>
          <p:nvPr/>
        </p:nvCxnSpPr>
        <p:spPr bwMode="auto">
          <a:xfrm>
            <a:off x="7696200" y="5654675"/>
            <a:ext cx="762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203800" name="Straight Connector 33">
            <a:extLst>
              <a:ext uri="{FF2B5EF4-FFF2-40B4-BE49-F238E27FC236}">
                <a16:creationId xmlns:a16="http://schemas.microsoft.com/office/drawing/2014/main" id="{38456F78-52F2-40C4-B942-916F74AA55C9}"/>
              </a:ext>
            </a:extLst>
          </p:cNvPr>
          <p:cNvCxnSpPr>
            <a:cxnSpLocks noChangeShapeType="1"/>
          </p:cNvCxnSpPr>
          <p:nvPr/>
        </p:nvCxnSpPr>
        <p:spPr bwMode="auto">
          <a:xfrm>
            <a:off x="4343400" y="3749675"/>
            <a:ext cx="990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blinds(horizontal)">
                                      <p:cBhvr>
                                        <p:cTn id="7" dur="500"/>
                                        <p:tgtEl>
                                          <p:spTgt spid="2037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3785"/>
                                        </p:tgtEl>
                                        <p:attrNameLst>
                                          <p:attrName>style.visibility</p:attrName>
                                        </p:attrNameLst>
                                      </p:cBhvr>
                                      <p:to>
                                        <p:strVal val="visible"/>
                                      </p:to>
                                    </p:set>
                                    <p:animEffect transition="in" filter="blinds(horizontal)">
                                      <p:cBhvr>
                                        <p:cTn id="12" dur="500"/>
                                        <p:tgtEl>
                                          <p:spTgt spid="2037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3786"/>
                                        </p:tgtEl>
                                        <p:attrNameLst>
                                          <p:attrName>style.visibility</p:attrName>
                                        </p:attrNameLst>
                                      </p:cBhvr>
                                      <p:to>
                                        <p:strVal val="visible"/>
                                      </p:to>
                                    </p:set>
                                    <p:animEffect transition="in" filter="blinds(horizontal)">
                                      <p:cBhvr>
                                        <p:cTn id="17" dur="500"/>
                                        <p:tgtEl>
                                          <p:spTgt spid="2037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3787"/>
                                        </p:tgtEl>
                                        <p:attrNameLst>
                                          <p:attrName>style.visibility</p:attrName>
                                        </p:attrNameLst>
                                      </p:cBhvr>
                                      <p:to>
                                        <p:strVal val="visible"/>
                                      </p:to>
                                    </p:set>
                                    <p:animEffect transition="in" filter="blinds(horizontal)">
                                      <p:cBhvr>
                                        <p:cTn id="22" dur="500"/>
                                        <p:tgtEl>
                                          <p:spTgt spid="2037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3800"/>
                                        </p:tgtEl>
                                        <p:attrNameLst>
                                          <p:attrName>style.visibility</p:attrName>
                                        </p:attrNameLst>
                                      </p:cBhvr>
                                      <p:to>
                                        <p:strVal val="visible"/>
                                      </p:to>
                                    </p:set>
                                    <p:animEffect transition="in" filter="blinds(horizontal)">
                                      <p:cBhvr>
                                        <p:cTn id="27" dur="500"/>
                                        <p:tgtEl>
                                          <p:spTgt spid="2038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3789"/>
                                        </p:tgtEl>
                                        <p:attrNameLst>
                                          <p:attrName>style.visibility</p:attrName>
                                        </p:attrNameLst>
                                      </p:cBhvr>
                                      <p:to>
                                        <p:strVal val="visible"/>
                                      </p:to>
                                    </p:set>
                                    <p:animEffect transition="in" filter="blinds(horizontal)">
                                      <p:cBhvr>
                                        <p:cTn id="32" dur="500"/>
                                        <p:tgtEl>
                                          <p:spTgt spid="2037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3788"/>
                                        </p:tgtEl>
                                        <p:attrNameLst>
                                          <p:attrName>style.visibility</p:attrName>
                                        </p:attrNameLst>
                                      </p:cBhvr>
                                      <p:to>
                                        <p:strVal val="visible"/>
                                      </p:to>
                                    </p:set>
                                    <p:animEffect transition="in" filter="blinds(horizontal)">
                                      <p:cBhvr>
                                        <p:cTn id="37" dur="500"/>
                                        <p:tgtEl>
                                          <p:spTgt spid="2037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3790"/>
                                        </p:tgtEl>
                                        <p:attrNameLst>
                                          <p:attrName>style.visibility</p:attrName>
                                        </p:attrNameLst>
                                      </p:cBhvr>
                                      <p:to>
                                        <p:strVal val="visible"/>
                                      </p:to>
                                    </p:set>
                                    <p:animEffect transition="in" filter="blinds(horizontal)">
                                      <p:cBhvr>
                                        <p:cTn id="42" dur="500"/>
                                        <p:tgtEl>
                                          <p:spTgt spid="2037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3791"/>
                                        </p:tgtEl>
                                        <p:attrNameLst>
                                          <p:attrName>style.visibility</p:attrName>
                                        </p:attrNameLst>
                                      </p:cBhvr>
                                      <p:to>
                                        <p:strVal val="visible"/>
                                      </p:to>
                                    </p:set>
                                    <p:animEffect transition="in" filter="blinds(horizontal)">
                                      <p:cBhvr>
                                        <p:cTn id="47" dur="500"/>
                                        <p:tgtEl>
                                          <p:spTgt spid="2037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3792"/>
                                        </p:tgtEl>
                                        <p:attrNameLst>
                                          <p:attrName>style.visibility</p:attrName>
                                        </p:attrNameLst>
                                      </p:cBhvr>
                                      <p:to>
                                        <p:strVal val="visible"/>
                                      </p:to>
                                    </p:set>
                                    <p:animEffect transition="in" filter="blinds(horizontal)">
                                      <p:cBhvr>
                                        <p:cTn id="52" dur="500"/>
                                        <p:tgtEl>
                                          <p:spTgt spid="20379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03793"/>
                                        </p:tgtEl>
                                        <p:attrNameLst>
                                          <p:attrName>style.visibility</p:attrName>
                                        </p:attrNameLst>
                                      </p:cBhvr>
                                      <p:to>
                                        <p:strVal val="visible"/>
                                      </p:to>
                                    </p:set>
                                    <p:animEffect transition="in" filter="blinds(horizontal)">
                                      <p:cBhvr>
                                        <p:cTn id="57" dur="500"/>
                                        <p:tgtEl>
                                          <p:spTgt spid="2037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03794"/>
                                        </p:tgtEl>
                                        <p:attrNameLst>
                                          <p:attrName>style.visibility</p:attrName>
                                        </p:attrNameLst>
                                      </p:cBhvr>
                                      <p:to>
                                        <p:strVal val="visible"/>
                                      </p:to>
                                    </p:set>
                                    <p:animEffect transition="in" filter="blinds(horizontal)">
                                      <p:cBhvr>
                                        <p:cTn id="62" dur="500"/>
                                        <p:tgtEl>
                                          <p:spTgt spid="20379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03795"/>
                                        </p:tgtEl>
                                        <p:attrNameLst>
                                          <p:attrName>style.visibility</p:attrName>
                                        </p:attrNameLst>
                                      </p:cBhvr>
                                      <p:to>
                                        <p:strVal val="visible"/>
                                      </p:to>
                                    </p:set>
                                    <p:animEffect transition="in" filter="blinds(horizontal)">
                                      <p:cBhvr>
                                        <p:cTn id="67" dur="500"/>
                                        <p:tgtEl>
                                          <p:spTgt spid="20379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03796"/>
                                        </p:tgtEl>
                                        <p:attrNameLst>
                                          <p:attrName>style.visibility</p:attrName>
                                        </p:attrNameLst>
                                      </p:cBhvr>
                                      <p:to>
                                        <p:strVal val="visible"/>
                                      </p:to>
                                    </p:set>
                                    <p:animEffect transition="in" filter="blinds(horizontal)">
                                      <p:cBhvr>
                                        <p:cTn id="72" dur="500"/>
                                        <p:tgtEl>
                                          <p:spTgt spid="20379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03797"/>
                                        </p:tgtEl>
                                        <p:attrNameLst>
                                          <p:attrName>style.visibility</p:attrName>
                                        </p:attrNameLst>
                                      </p:cBhvr>
                                      <p:to>
                                        <p:strVal val="visible"/>
                                      </p:to>
                                    </p:set>
                                    <p:animEffect transition="in" filter="blinds(horizontal)">
                                      <p:cBhvr>
                                        <p:cTn id="77" dur="500"/>
                                        <p:tgtEl>
                                          <p:spTgt spid="20379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03798"/>
                                        </p:tgtEl>
                                        <p:attrNameLst>
                                          <p:attrName>style.visibility</p:attrName>
                                        </p:attrNameLst>
                                      </p:cBhvr>
                                      <p:to>
                                        <p:strVal val="visible"/>
                                      </p:to>
                                    </p:set>
                                    <p:animEffect transition="in" filter="blinds(horizontal)">
                                      <p:cBhvr>
                                        <p:cTn id="82" dur="500"/>
                                        <p:tgtEl>
                                          <p:spTgt spid="2037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03799"/>
                                        </p:tgtEl>
                                        <p:attrNameLst>
                                          <p:attrName>style.visibility</p:attrName>
                                        </p:attrNameLst>
                                      </p:cBhvr>
                                      <p:to>
                                        <p:strVal val="visible"/>
                                      </p:to>
                                    </p:set>
                                    <p:animEffect transition="in" filter="blinds(horizontal)">
                                      <p:cBhvr>
                                        <p:cTn id="87" dur="500"/>
                                        <p:tgtEl>
                                          <p:spTgt spid="20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a:extLst>
              <a:ext uri="{FF2B5EF4-FFF2-40B4-BE49-F238E27FC236}">
                <a16:creationId xmlns:a16="http://schemas.microsoft.com/office/drawing/2014/main" id="{F6D77150-1C8C-4F0D-8E19-20BDEC23211A}"/>
              </a:ext>
            </a:extLst>
          </p:cNvPr>
          <p:cNvSpPr txBox="1">
            <a:spLocks noChangeArrowheads="1"/>
          </p:cNvSpPr>
          <p:nvPr/>
        </p:nvSpPr>
        <p:spPr bwMode="auto">
          <a:xfrm>
            <a:off x="2057400" y="895350"/>
            <a:ext cx="4038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Bút chì ………………. Em gọt ……………… Em …… hai màu       Xanh tươi, ……….</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Em vẽ ………………  Tre xanh, lúa xanh         Sông máng lượn quanh Một dòng xanh mát   Trời mây bát ngát    Xanh ngắt mùa thu Xanh màu ước mơ…</a:t>
            </a:r>
          </a:p>
        </p:txBody>
      </p:sp>
      <p:sp>
        <p:nvSpPr>
          <p:cNvPr id="15363" name="Text Box 7">
            <a:extLst>
              <a:ext uri="{FF2B5EF4-FFF2-40B4-BE49-F238E27FC236}">
                <a16:creationId xmlns:a16="http://schemas.microsoft.com/office/drawing/2014/main" id="{5E0A4D19-EAA8-4D7E-83B2-41960AA56A9E}"/>
              </a:ext>
            </a:extLst>
          </p:cNvPr>
          <p:cNvSpPr txBox="1">
            <a:spLocks noChangeArrowheads="1"/>
          </p:cNvSpPr>
          <p:nvPr/>
        </p:nvSpPr>
        <p:spPr bwMode="auto">
          <a:xfrm>
            <a:off x="6324600" y="568326"/>
            <a:ext cx="3733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Em quay đầu đỏ         Vẽ nhà em ở              Ngói mới đỏ tươi Trường học trên đồi Em tô đỏ thắm          Cây gạo đầu xóm     Hoa nở chói ngời        A, nắng lên rồi          Mặt trời đỏ chót         Lá cờ Tổ quốc            Bay giữa trời xanh… </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Chị ơi bức tranh      Quê ta đẹp quá !</a:t>
            </a:r>
          </a:p>
        </p:txBody>
      </p:sp>
      <p:sp>
        <p:nvSpPr>
          <p:cNvPr id="15364" name="TextBox 5">
            <a:extLst>
              <a:ext uri="{FF2B5EF4-FFF2-40B4-BE49-F238E27FC236}">
                <a16:creationId xmlns:a16="http://schemas.microsoft.com/office/drawing/2014/main" id="{66BB37D3-BE92-41B8-A01E-DD56EFB443FB}"/>
              </a:ext>
            </a:extLst>
          </p:cNvPr>
          <p:cNvSpPr txBox="1">
            <a:spLocks noChangeArrowheads="1"/>
          </p:cNvSpPr>
          <p:nvPr/>
        </p:nvSpPr>
        <p:spPr bwMode="auto">
          <a:xfrm>
            <a:off x="2743200" y="304801"/>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a:solidFill>
                  <a:srgbClr val="FF0000"/>
                </a:solidFill>
              </a:rPr>
              <a:t>Vẽ quê hương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CBB51C7-698C-4120-867C-47A8B57ABEDD}"/>
              </a:ext>
            </a:extLst>
          </p:cNvPr>
          <p:cNvGrpSpPr>
            <a:grpSpLocks/>
          </p:cNvGrpSpPr>
          <p:nvPr/>
        </p:nvGrpSpPr>
        <p:grpSpPr bwMode="auto">
          <a:xfrm>
            <a:off x="1752600" y="1981200"/>
            <a:ext cx="8915400" cy="4419600"/>
            <a:chOff x="288" y="1440"/>
            <a:chExt cx="5376" cy="2784"/>
          </a:xfrm>
        </p:grpSpPr>
        <p:pic>
          <p:nvPicPr>
            <p:cNvPr id="16389" name="Picture 3" descr="ANd9GcRavUcw7WenPfyhavKHCOeHZKhh3A5dmgI_kG_TN9OTetf-DW_V2Q">
              <a:extLst>
                <a:ext uri="{FF2B5EF4-FFF2-40B4-BE49-F238E27FC236}">
                  <a16:creationId xmlns:a16="http://schemas.microsoft.com/office/drawing/2014/main" id="{9643564D-4B7B-4EE5-A9FE-874505518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 y="1440"/>
              <a:ext cx="162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ANd9GcSo1s-Ase6MDyOhG6gUK6i2tNh7JXm9sorgws-zmcSx-C2oCEUmbQ">
              <a:extLst>
                <a:ext uri="{FF2B5EF4-FFF2-40B4-BE49-F238E27FC236}">
                  <a16:creationId xmlns:a16="http://schemas.microsoft.com/office/drawing/2014/main" id="{7430E35A-C99B-45D8-B3CD-E8641183C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1440"/>
              <a:ext cx="1608"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ANd9GcQYrdsXdXwpkfUkVuxhsKsKE5VDNzn4b18BoqTQQodJhfyNtbeL4g">
              <a:extLst>
                <a:ext uri="{FF2B5EF4-FFF2-40B4-BE49-F238E27FC236}">
                  <a16:creationId xmlns:a16="http://schemas.microsoft.com/office/drawing/2014/main" id="{58904E22-F3A4-49E4-B38A-FAAB52A1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880"/>
              <a:ext cx="1584"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ANd9GcRpGX_v8ou7qdVRebxgnuHylO6Bju4ra5ZhjEEwmihExrGbU-8P">
              <a:extLst>
                <a:ext uri="{FF2B5EF4-FFF2-40B4-BE49-F238E27FC236}">
                  <a16:creationId xmlns:a16="http://schemas.microsoft.com/office/drawing/2014/main" id="{BF7AC4D9-12C7-4FE9-838F-E66F35872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2880"/>
              <a:ext cx="1554"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descr="ANd9GcSXalo5fpCG4m057DfyHIpdGxOYxna8emajgjcnqK6pYwf4Rttw2w">
              <a:extLst>
                <a:ext uri="{FF2B5EF4-FFF2-40B4-BE49-F238E27FC236}">
                  <a16:creationId xmlns:a16="http://schemas.microsoft.com/office/drawing/2014/main" id="{33B6566F-8A52-4ACA-A8AC-8B14982E1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2880"/>
              <a:ext cx="171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8">
              <a:extLst>
                <a:ext uri="{FF2B5EF4-FFF2-40B4-BE49-F238E27FC236}">
                  <a16:creationId xmlns:a16="http://schemas.microsoft.com/office/drawing/2014/main" id="{05B2C193-31D7-4856-9DF0-989521C7A94A}"/>
                </a:ext>
              </a:extLst>
            </p:cNvPr>
            <p:cNvSpPr txBox="1">
              <a:spLocks noChangeArrowheads="1"/>
            </p:cNvSpPr>
            <p:nvPr/>
          </p:nvSpPr>
          <p:spPr bwMode="auto">
            <a:xfrm>
              <a:off x="288" y="2553"/>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Ruộng bậc thang (Tây Bắc)</a:t>
              </a:r>
            </a:p>
          </p:txBody>
        </p:sp>
        <p:sp>
          <p:nvSpPr>
            <p:cNvPr id="16395" name="Text Box 9">
              <a:extLst>
                <a:ext uri="{FF2B5EF4-FFF2-40B4-BE49-F238E27FC236}">
                  <a16:creationId xmlns:a16="http://schemas.microsoft.com/office/drawing/2014/main" id="{681F2E97-F74C-4BD3-9DC0-6BE6CB942DC5}"/>
                </a:ext>
              </a:extLst>
            </p:cNvPr>
            <p:cNvSpPr txBox="1">
              <a:spLocks noChangeArrowheads="1"/>
            </p:cNvSpPr>
            <p:nvPr/>
          </p:nvSpPr>
          <p:spPr bwMode="auto">
            <a:xfrm>
              <a:off x="2064" y="2544"/>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Vịnh Hạ Long (Quảng Ninh)</a:t>
              </a:r>
            </a:p>
          </p:txBody>
        </p:sp>
        <p:sp>
          <p:nvSpPr>
            <p:cNvPr id="16396" name="Text Box 10">
              <a:extLst>
                <a:ext uri="{FF2B5EF4-FFF2-40B4-BE49-F238E27FC236}">
                  <a16:creationId xmlns:a16="http://schemas.microsoft.com/office/drawing/2014/main" id="{7D49E45F-632E-4C9C-822D-905D79000594}"/>
                </a:ext>
              </a:extLst>
            </p:cNvPr>
            <p:cNvSpPr txBox="1">
              <a:spLocks noChangeArrowheads="1"/>
            </p:cNvSpPr>
            <p:nvPr/>
          </p:nvSpPr>
          <p:spPr bwMode="auto">
            <a:xfrm>
              <a:off x="4128" y="2544"/>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Hồ Gươm (Hà Nội)</a:t>
              </a:r>
            </a:p>
          </p:txBody>
        </p:sp>
        <p:sp>
          <p:nvSpPr>
            <p:cNvPr id="16397" name="Text Box 11">
              <a:extLst>
                <a:ext uri="{FF2B5EF4-FFF2-40B4-BE49-F238E27FC236}">
                  <a16:creationId xmlns:a16="http://schemas.microsoft.com/office/drawing/2014/main" id="{A8940E76-59C8-49BA-B12E-F7B18E58797C}"/>
                </a:ext>
              </a:extLst>
            </p:cNvPr>
            <p:cNvSpPr txBox="1">
              <a:spLocks noChangeArrowheads="1"/>
            </p:cNvSpPr>
            <p:nvPr/>
          </p:nvSpPr>
          <p:spPr bwMode="auto">
            <a:xfrm>
              <a:off x="624" y="3993"/>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Sông Hương (Huế)</a:t>
              </a:r>
            </a:p>
          </p:txBody>
        </p:sp>
        <p:sp>
          <p:nvSpPr>
            <p:cNvPr id="16398" name="Text Box 12">
              <a:extLst>
                <a:ext uri="{FF2B5EF4-FFF2-40B4-BE49-F238E27FC236}">
                  <a16:creationId xmlns:a16="http://schemas.microsoft.com/office/drawing/2014/main" id="{104307A1-5378-4AE1-875F-66ECFF706BCE}"/>
                </a:ext>
              </a:extLst>
            </p:cNvPr>
            <p:cNvSpPr txBox="1">
              <a:spLocks noChangeArrowheads="1"/>
            </p:cNvSpPr>
            <p:nvPr/>
          </p:nvSpPr>
          <p:spPr bwMode="auto">
            <a:xfrm>
              <a:off x="2304" y="3984"/>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Đầm sen (Đồng Tháp)</a:t>
              </a:r>
            </a:p>
          </p:txBody>
        </p:sp>
        <p:sp>
          <p:nvSpPr>
            <p:cNvPr id="16399" name="Text Box 13">
              <a:extLst>
                <a:ext uri="{FF2B5EF4-FFF2-40B4-BE49-F238E27FC236}">
                  <a16:creationId xmlns:a16="http://schemas.microsoft.com/office/drawing/2014/main" id="{9DB27EF1-7726-4595-A2AF-08F61A3541F8}"/>
                </a:ext>
              </a:extLst>
            </p:cNvPr>
            <p:cNvSpPr txBox="1">
              <a:spLocks noChangeArrowheads="1"/>
            </p:cNvSpPr>
            <p:nvPr/>
          </p:nvSpPr>
          <p:spPr bwMode="auto">
            <a:xfrm>
              <a:off x="3936" y="3993"/>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1800" b="1">
                  <a:solidFill>
                    <a:srgbClr val="0000FF"/>
                  </a:solidFill>
                  <a:latin typeface="Times New Roman" panose="02020603050405020304" pitchFamily="18" charset="0"/>
                </a:rPr>
                <a:t>Bến Nhà Rồng (TP HCM)</a:t>
              </a:r>
            </a:p>
          </p:txBody>
        </p:sp>
        <p:pic>
          <p:nvPicPr>
            <p:cNvPr id="16400" name="Picture 14" descr="ANd9GcSDSoFz6xs1A8LMK7PdwbdxuuXmxC6L9peujNX9q0kYieCwD-8xRQ">
              <a:extLst>
                <a:ext uri="{FF2B5EF4-FFF2-40B4-BE49-F238E27FC236}">
                  <a16:creationId xmlns:a16="http://schemas.microsoft.com/office/drawing/2014/main" id="{EBEC6623-BF43-4C0C-8DCF-E1037F16AF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1440"/>
              <a:ext cx="168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ext Box 20">
            <a:extLst>
              <a:ext uri="{FF2B5EF4-FFF2-40B4-BE49-F238E27FC236}">
                <a16:creationId xmlns:a16="http://schemas.microsoft.com/office/drawing/2014/main" id="{7346E6C5-AA35-4C5E-8055-C080C9312752}"/>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
        <p:nvSpPr>
          <p:cNvPr id="16388" name="Rectangle 21">
            <a:extLst>
              <a:ext uri="{FF2B5EF4-FFF2-40B4-BE49-F238E27FC236}">
                <a16:creationId xmlns:a16="http://schemas.microsoft.com/office/drawing/2014/main" id="{17782B5E-A027-40A5-AB34-29CCC89D1686}"/>
              </a:ext>
            </a:extLst>
          </p:cNvPr>
          <p:cNvSpPr>
            <a:spLocks noChangeArrowheads="1"/>
          </p:cNvSpPr>
          <p:nvPr/>
        </p:nvSpPr>
        <p:spPr bwMode="auto">
          <a:xfrm>
            <a:off x="1981200" y="1371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FF0000"/>
                </a:solidFill>
              </a:rPr>
              <a:t>Kể tên một số cảnh đẹp của đất nước ta mà em biết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0" name="Rectangle 29">
            <a:extLst>
              <a:ext uri="{FF2B5EF4-FFF2-40B4-BE49-F238E27FC236}">
                <a16:creationId xmlns:a16="http://schemas.microsoft.com/office/drawing/2014/main" id="{FA708D05-E02F-4036-9C21-9E0368596C89}"/>
              </a:ext>
            </a:extLst>
          </p:cNvPr>
          <p:cNvSpPr>
            <a:spLocks noChangeArrowheads="1"/>
          </p:cNvSpPr>
          <p:nvPr/>
        </p:nvSpPr>
        <p:spPr bwMode="auto">
          <a:xfrm>
            <a:off x="2057400" y="2057400"/>
            <a:ext cx="8305800" cy="1828800"/>
          </a:xfrm>
          <a:prstGeom prst="rect">
            <a:avLst/>
          </a:prstGeom>
          <a:solidFill>
            <a:srgbClr val="00FF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buFontTx/>
              <a:buChar char="-"/>
            </a:pPr>
            <a:r>
              <a:rPr lang="en-US" altLang="en-US" sz="2800" b="1">
                <a:solidFill>
                  <a:srgbClr val="0000FF"/>
                </a:solidFill>
              </a:rPr>
              <a:t>  Học thuộc lòng bài thơ </a:t>
            </a:r>
            <a:r>
              <a:rPr lang="en-US" altLang="en-US" sz="2800" b="1" i="1">
                <a:solidFill>
                  <a:srgbClr val="0000FF"/>
                </a:solidFill>
              </a:rPr>
              <a:t>Vẽ quê hương</a:t>
            </a:r>
            <a:r>
              <a:rPr lang="en-US" altLang="en-US" sz="2800" b="1">
                <a:solidFill>
                  <a:srgbClr val="0000FF"/>
                </a:solidFill>
              </a:rPr>
              <a:t> và</a:t>
            </a:r>
          </a:p>
          <a:p>
            <a:pPr fontAlgn="base">
              <a:spcBef>
                <a:spcPct val="0"/>
              </a:spcBef>
              <a:spcAft>
                <a:spcPct val="0"/>
              </a:spcAft>
            </a:pPr>
            <a:r>
              <a:rPr lang="en-US" altLang="en-US" sz="2800" b="1">
                <a:solidFill>
                  <a:srgbClr val="0000FF"/>
                </a:solidFill>
              </a:rPr>
              <a:t> trả lời lại các câu hỏi phía sau bài.</a:t>
            </a:r>
          </a:p>
          <a:p>
            <a:pPr fontAlgn="base">
              <a:spcBef>
                <a:spcPct val="0"/>
              </a:spcBef>
              <a:spcAft>
                <a:spcPct val="0"/>
              </a:spcAft>
            </a:pPr>
            <a:r>
              <a:rPr lang="en-US" altLang="en-US" sz="2800" b="1">
                <a:solidFill>
                  <a:srgbClr val="0000FF"/>
                </a:solidFill>
              </a:rPr>
              <a:t>- Chuẩn bị bài </a:t>
            </a:r>
            <a:r>
              <a:rPr lang="en-US" altLang="en-US" sz="2800" b="1" i="1">
                <a:solidFill>
                  <a:srgbClr val="0000FF"/>
                </a:solidFill>
              </a:rPr>
              <a:t>Nắng phương nam</a:t>
            </a:r>
            <a:r>
              <a:rPr lang="en-US" altLang="en-US" sz="2800" b="1">
                <a:solidFill>
                  <a:srgbClr val="0000FF"/>
                </a:solidFill>
              </a:rPr>
              <a:t> trang 94,95.</a:t>
            </a:r>
          </a:p>
        </p:txBody>
      </p:sp>
      <p:sp>
        <p:nvSpPr>
          <p:cNvPr id="207881" name="Text Box 9">
            <a:extLst>
              <a:ext uri="{FF2B5EF4-FFF2-40B4-BE49-F238E27FC236}">
                <a16:creationId xmlns:a16="http://schemas.microsoft.com/office/drawing/2014/main" id="{5023C7FD-DA66-433D-8BC7-1ADB466F5E31}"/>
              </a:ext>
            </a:extLst>
          </p:cNvPr>
          <p:cNvSpPr txBox="1">
            <a:spLocks noChangeArrowheads="1"/>
          </p:cNvSpPr>
          <p:nvPr/>
        </p:nvSpPr>
        <p:spPr bwMode="auto">
          <a:xfrm>
            <a:off x="1981200" y="1447801"/>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VnArial" panose="020B7200000000000000" pitchFamily="34" charset="0"/>
              </a:rPr>
              <a:t> </a:t>
            </a:r>
            <a:r>
              <a:rPr lang="en-US" altLang="en-US" sz="2800" b="1" u="sng">
                <a:solidFill>
                  <a:srgbClr val="FF0000"/>
                </a:solidFill>
                <a:latin typeface=".VnArial" panose="020B7200000000000000" pitchFamily="34" charset="0"/>
              </a:rPr>
              <a:t>* DÆn dß:</a:t>
            </a:r>
          </a:p>
        </p:txBody>
      </p:sp>
      <p:sp>
        <p:nvSpPr>
          <p:cNvPr id="17412" name="Text Box 10">
            <a:extLst>
              <a:ext uri="{FF2B5EF4-FFF2-40B4-BE49-F238E27FC236}">
                <a16:creationId xmlns:a16="http://schemas.microsoft.com/office/drawing/2014/main" id="{CF2F4EB2-5BF0-40EC-9040-3649B6803BE6}"/>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7881"/>
                                        </p:tgtEl>
                                        <p:attrNameLst>
                                          <p:attrName>style.visibility</p:attrName>
                                        </p:attrNameLst>
                                      </p:cBhvr>
                                      <p:to>
                                        <p:strVal val="visible"/>
                                      </p:to>
                                    </p:set>
                                    <p:anim calcmode="lin" valueType="num">
                                      <p:cBhvr>
                                        <p:cTn id="7" dur="1000" fill="hold"/>
                                        <p:tgtEl>
                                          <p:spTgt spid="207881"/>
                                        </p:tgtEl>
                                        <p:attrNameLst>
                                          <p:attrName>ppt_x</p:attrName>
                                        </p:attrNameLst>
                                      </p:cBhvr>
                                      <p:tavLst>
                                        <p:tav tm="0">
                                          <p:val>
                                            <p:strVal val="#ppt_x-.2"/>
                                          </p:val>
                                        </p:tav>
                                        <p:tav tm="100000">
                                          <p:val>
                                            <p:strVal val="#ppt_x"/>
                                          </p:val>
                                        </p:tav>
                                      </p:tavLst>
                                    </p:anim>
                                    <p:anim calcmode="lin" valueType="num">
                                      <p:cBhvr>
                                        <p:cTn id="8" dur="1000" fill="hold"/>
                                        <p:tgtEl>
                                          <p:spTgt spid="2078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78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7880"/>
                                        </p:tgtEl>
                                        <p:attrNameLst>
                                          <p:attrName>style.visibility</p:attrName>
                                        </p:attrNameLst>
                                      </p:cBhvr>
                                      <p:to>
                                        <p:strVal val="visible"/>
                                      </p:to>
                                    </p:set>
                                    <p:animEffect transition="in" filter="checkerboard(across)">
                                      <p:cBhvr>
                                        <p:cTn id="14" dur="500"/>
                                        <p:tgtEl>
                                          <p:spTgt spid="20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8" name="AutoShape 14">
            <a:extLst>
              <a:ext uri="{FF2B5EF4-FFF2-40B4-BE49-F238E27FC236}">
                <a16:creationId xmlns:a16="http://schemas.microsoft.com/office/drawing/2014/main" id="{50B65411-6ABB-4968-9C5C-90BDDBD16BA0}"/>
              </a:ext>
            </a:extLst>
          </p:cNvPr>
          <p:cNvSpPr>
            <a:spLocks noChangeArrowheads="1"/>
          </p:cNvSpPr>
          <p:nvPr/>
        </p:nvSpPr>
        <p:spPr bwMode="auto">
          <a:xfrm>
            <a:off x="1905000" y="1600200"/>
            <a:ext cx="8382000" cy="2286000"/>
          </a:xfrm>
          <a:prstGeom prst="horizontalScroll">
            <a:avLst>
              <a:gd name="adj" fmla="val 12500"/>
            </a:avLst>
          </a:prstGeom>
          <a:solidFill>
            <a:srgbClr val="00FF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u="sng">
                <a:solidFill>
                  <a:srgbClr val="3333FF"/>
                </a:solidFill>
              </a:rPr>
              <a:t>Nội dung</a:t>
            </a:r>
            <a:r>
              <a:rPr lang="en-US" altLang="en-US" sz="3200">
                <a:solidFill>
                  <a:srgbClr val="3333FF"/>
                </a:solidFill>
              </a:rPr>
              <a:t>: Ca ngợi vẻ đẹp của quê </a:t>
            </a:r>
          </a:p>
          <a:p>
            <a:pPr eaLnBrk="1" fontAlgn="base" hangingPunct="1">
              <a:spcBef>
                <a:spcPct val="0"/>
              </a:spcBef>
              <a:spcAft>
                <a:spcPct val="0"/>
              </a:spcAft>
            </a:pPr>
            <a:r>
              <a:rPr lang="en-US" altLang="en-US" sz="3200">
                <a:solidFill>
                  <a:srgbClr val="3333FF"/>
                </a:solidFill>
              </a:rPr>
              <a:t>hương và thể hiện tình yêu quê hương </a:t>
            </a:r>
          </a:p>
          <a:p>
            <a:pPr eaLnBrk="1" fontAlgn="base" hangingPunct="1">
              <a:spcBef>
                <a:spcPct val="0"/>
              </a:spcBef>
              <a:spcAft>
                <a:spcPct val="0"/>
              </a:spcAft>
            </a:pPr>
            <a:r>
              <a:rPr lang="en-US" altLang="en-US" sz="3200">
                <a:solidFill>
                  <a:srgbClr val="3333FF"/>
                </a:solidFill>
              </a:rPr>
              <a:t>tha thiết của một bạn nhỏ.</a:t>
            </a:r>
          </a:p>
        </p:txBody>
      </p:sp>
      <p:sp>
        <p:nvSpPr>
          <p:cNvPr id="18435" name="Text Box 7">
            <a:extLst>
              <a:ext uri="{FF2B5EF4-FFF2-40B4-BE49-F238E27FC236}">
                <a16:creationId xmlns:a16="http://schemas.microsoft.com/office/drawing/2014/main" id="{59237C11-AC69-4153-BC48-6A1FC22A1F8E}"/>
              </a:ext>
            </a:extLst>
          </p:cNvPr>
          <p:cNvSpPr txBox="1">
            <a:spLocks noChangeArrowheads="1"/>
          </p:cNvSpPr>
          <p:nvPr/>
        </p:nvSpPr>
        <p:spPr bwMode="auto">
          <a:xfrm>
            <a:off x="4114800" y="2873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2638"/>
                                        </p:tgtEl>
                                        <p:attrNameLst>
                                          <p:attrName>style.visibility</p:attrName>
                                        </p:attrNameLst>
                                      </p:cBhvr>
                                      <p:to>
                                        <p:strVal val="visible"/>
                                      </p:to>
                                    </p:set>
                                    <p:animEffect transition="in" filter="wedge">
                                      <p:cBhvr>
                                        <p:cTn id="7" dur="2000"/>
                                        <p:tgtEl>
                                          <p:spTgt spid="282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9">
            <a:extLst>
              <a:ext uri="{FF2B5EF4-FFF2-40B4-BE49-F238E27FC236}">
                <a16:creationId xmlns:a16="http://schemas.microsoft.com/office/drawing/2014/main" id="{C2A38CB4-9B1D-412C-986B-ADA906753CB8}"/>
              </a:ext>
            </a:extLst>
          </p:cNvPr>
          <p:cNvSpPr>
            <a:spLocks noChangeArrowheads="1" noChangeShapeType="1" noTextEdit="1"/>
          </p:cNvSpPr>
          <p:nvPr/>
        </p:nvSpPr>
        <p:spPr bwMode="auto">
          <a:xfrm>
            <a:off x="1881188" y="2227264"/>
            <a:ext cx="8405812" cy="2192337"/>
          </a:xfrm>
          <a:prstGeom prst="rect">
            <a:avLst/>
          </a:prstGeom>
        </p:spPr>
        <p:txBody>
          <a:bodyPr wrap="none" fromWordArt="1">
            <a:prstTxWarp prst="textDoubleWave1">
              <a:avLst>
                <a:gd name="adj1" fmla="val 6500"/>
                <a:gd name="adj2" fmla="val 0"/>
              </a:avLst>
            </a:prstTxWarp>
          </a:bodyPr>
          <a:lstStyle/>
          <a:p>
            <a:pPr fontAlgn="base">
              <a:spcBef>
                <a:spcPct val="0"/>
              </a:spcBef>
              <a:spcAft>
                <a:spcPct val="0"/>
              </a:spcAft>
            </a:pPr>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grpSp>
        <p:nvGrpSpPr>
          <p:cNvPr id="19459" name="Group 8">
            <a:extLst>
              <a:ext uri="{FF2B5EF4-FFF2-40B4-BE49-F238E27FC236}">
                <a16:creationId xmlns:a16="http://schemas.microsoft.com/office/drawing/2014/main" id="{A0078034-028B-4E46-8EB2-D20CB9562A27}"/>
              </a:ext>
            </a:extLst>
          </p:cNvPr>
          <p:cNvGrpSpPr>
            <a:grpSpLocks/>
          </p:cNvGrpSpPr>
          <p:nvPr/>
        </p:nvGrpSpPr>
        <p:grpSpPr bwMode="auto">
          <a:xfrm rot="21469845">
            <a:off x="1231900" y="5105401"/>
            <a:ext cx="2501900" cy="1647825"/>
            <a:chOff x="17" y="2256"/>
            <a:chExt cx="1829" cy="2064"/>
          </a:xfrm>
        </p:grpSpPr>
        <p:grpSp>
          <p:nvGrpSpPr>
            <p:cNvPr id="19489" name="Group 9">
              <a:extLst>
                <a:ext uri="{FF2B5EF4-FFF2-40B4-BE49-F238E27FC236}">
                  <a16:creationId xmlns:a16="http://schemas.microsoft.com/office/drawing/2014/main" id="{161936F9-1564-44F3-A0FE-203711A687FA}"/>
                </a:ext>
              </a:extLst>
            </p:cNvPr>
            <p:cNvGrpSpPr>
              <a:grpSpLocks/>
            </p:cNvGrpSpPr>
            <p:nvPr/>
          </p:nvGrpSpPr>
          <p:grpSpPr bwMode="auto">
            <a:xfrm>
              <a:off x="17" y="3416"/>
              <a:ext cx="1829" cy="904"/>
              <a:chOff x="17" y="3416"/>
              <a:chExt cx="1829" cy="904"/>
            </a:xfrm>
          </p:grpSpPr>
          <p:sp>
            <p:nvSpPr>
              <p:cNvPr id="19497" name="Freeform 10">
                <a:extLst>
                  <a:ext uri="{FF2B5EF4-FFF2-40B4-BE49-F238E27FC236}">
                    <a16:creationId xmlns:a16="http://schemas.microsoft.com/office/drawing/2014/main" id="{13B47835-3C43-4E17-BB0D-9323082F8916}"/>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98" name="Freeform 11">
                <a:extLst>
                  <a:ext uri="{FF2B5EF4-FFF2-40B4-BE49-F238E27FC236}">
                    <a16:creationId xmlns:a16="http://schemas.microsoft.com/office/drawing/2014/main" id="{C502E244-771E-4EAF-A55C-E890FE52EC49}"/>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99" name="Freeform 12">
                <a:extLst>
                  <a:ext uri="{FF2B5EF4-FFF2-40B4-BE49-F238E27FC236}">
                    <a16:creationId xmlns:a16="http://schemas.microsoft.com/office/drawing/2014/main" id="{05B062C3-5063-43E2-8CF4-7612EA1AA8B2}"/>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0" name="Freeform 13">
                <a:extLst>
                  <a:ext uri="{FF2B5EF4-FFF2-40B4-BE49-F238E27FC236}">
                    <a16:creationId xmlns:a16="http://schemas.microsoft.com/office/drawing/2014/main" id="{F4DF29A4-2243-4A5E-9526-FCA1CB91C93E}"/>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1" name="Freeform 14">
                <a:extLst>
                  <a:ext uri="{FF2B5EF4-FFF2-40B4-BE49-F238E27FC236}">
                    <a16:creationId xmlns:a16="http://schemas.microsoft.com/office/drawing/2014/main" id="{CF2B36D2-1CF7-45BB-B1BE-464B13C9DB41}"/>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2" name="Freeform 15">
                <a:extLst>
                  <a:ext uri="{FF2B5EF4-FFF2-40B4-BE49-F238E27FC236}">
                    <a16:creationId xmlns:a16="http://schemas.microsoft.com/office/drawing/2014/main" id="{E29846BB-372A-4E62-8016-BC15A90C4293}"/>
                  </a:ext>
                </a:extLst>
              </p:cNvPr>
              <p:cNvSpPr>
                <a:spLocks/>
              </p:cNvSpPr>
              <p:nvPr/>
            </p:nvSpPr>
            <p:spPr bwMode="auto">
              <a:xfrm>
                <a:off x="17" y="3423"/>
                <a:ext cx="889" cy="527"/>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1 w 1272"/>
                  <a:gd name="T55" fmla="*/ 0 h 1495"/>
                  <a:gd name="T56" fmla="*/ 1 w 1272"/>
                  <a:gd name="T57" fmla="*/ 0 h 1495"/>
                  <a:gd name="T58" fmla="*/ 1 w 1272"/>
                  <a:gd name="T59" fmla="*/ 0 h 1495"/>
                  <a:gd name="T60" fmla="*/ 1 w 1272"/>
                  <a:gd name="T61" fmla="*/ 0 h 1495"/>
                  <a:gd name="T62" fmla="*/ 1 w 1272"/>
                  <a:gd name="T63" fmla="*/ 0 h 1495"/>
                  <a:gd name="T64" fmla="*/ 1 w 1272"/>
                  <a:gd name="T65" fmla="*/ 0 h 1495"/>
                  <a:gd name="T66" fmla="*/ 1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3" name="Freeform 16">
                <a:extLst>
                  <a:ext uri="{FF2B5EF4-FFF2-40B4-BE49-F238E27FC236}">
                    <a16:creationId xmlns:a16="http://schemas.microsoft.com/office/drawing/2014/main" id="{CEBC3433-BC02-4394-BBC7-796E31234629}"/>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4" name="Freeform 17">
                <a:extLst>
                  <a:ext uri="{FF2B5EF4-FFF2-40B4-BE49-F238E27FC236}">
                    <a16:creationId xmlns:a16="http://schemas.microsoft.com/office/drawing/2014/main" id="{4C86EFE4-3257-4AC9-9791-DFEB856D7E51}"/>
                  </a:ext>
                </a:extLst>
              </p:cNvPr>
              <p:cNvSpPr>
                <a:spLocks/>
              </p:cNvSpPr>
              <p:nvPr/>
            </p:nvSpPr>
            <p:spPr bwMode="auto">
              <a:xfrm>
                <a:off x="17" y="3423"/>
                <a:ext cx="823" cy="488"/>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05" name="Freeform 18">
                <a:extLst>
                  <a:ext uri="{FF2B5EF4-FFF2-40B4-BE49-F238E27FC236}">
                    <a16:creationId xmlns:a16="http://schemas.microsoft.com/office/drawing/2014/main" id="{7F426206-89B5-431E-AD2F-17B8F7BB59DE}"/>
                  </a:ext>
                </a:extLst>
              </p:cNvPr>
              <p:cNvSpPr>
                <a:spLocks/>
              </p:cNvSpPr>
              <p:nvPr/>
            </p:nvSpPr>
            <p:spPr bwMode="auto">
              <a:xfrm>
                <a:off x="19" y="3416"/>
                <a:ext cx="708" cy="431"/>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pic>
            <p:nvPicPr>
              <p:cNvPr id="19506" name="Picture 19" descr="POINTSTA">
                <a:extLst>
                  <a:ext uri="{FF2B5EF4-FFF2-40B4-BE49-F238E27FC236}">
                    <a16:creationId xmlns:a16="http://schemas.microsoft.com/office/drawing/2014/main" id="{B54F70BD-F826-4A51-8F4B-EFC1814CF12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507" name="Picture 20" descr="POINTSTA">
                <a:extLst>
                  <a:ext uri="{FF2B5EF4-FFF2-40B4-BE49-F238E27FC236}">
                    <a16:creationId xmlns:a16="http://schemas.microsoft.com/office/drawing/2014/main" id="{0A9AEB36-1E84-48F1-B9FF-4A88EB2CE28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508" name="Picture 21" descr="POINTSTA">
                <a:extLst>
                  <a:ext uri="{FF2B5EF4-FFF2-40B4-BE49-F238E27FC236}">
                    <a16:creationId xmlns:a16="http://schemas.microsoft.com/office/drawing/2014/main" id="{87132A03-1306-40EA-9FEB-229B6A6D417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509" name="Picture 22" descr="POINTSTA">
                <a:extLst>
                  <a:ext uri="{FF2B5EF4-FFF2-40B4-BE49-F238E27FC236}">
                    <a16:creationId xmlns:a16="http://schemas.microsoft.com/office/drawing/2014/main" id="{C0897538-F944-4D4A-BE64-CB8021AB236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9510" name="Freeform 23">
                <a:extLst>
                  <a:ext uri="{FF2B5EF4-FFF2-40B4-BE49-F238E27FC236}">
                    <a16:creationId xmlns:a16="http://schemas.microsoft.com/office/drawing/2014/main" id="{3F2DEDD5-A596-427F-A6FA-DBAFA43A4300}"/>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11" name="Freeform 24">
                <a:extLst>
                  <a:ext uri="{FF2B5EF4-FFF2-40B4-BE49-F238E27FC236}">
                    <a16:creationId xmlns:a16="http://schemas.microsoft.com/office/drawing/2014/main" id="{AA8EA144-1DAE-48F9-90C2-5E64DF066E1A}"/>
                  </a:ext>
                </a:extLst>
              </p:cNvPr>
              <p:cNvSpPr>
                <a:spLocks/>
              </p:cNvSpPr>
              <p:nvPr/>
            </p:nvSpPr>
            <p:spPr bwMode="auto">
              <a:xfrm>
                <a:off x="164" y="3565"/>
                <a:ext cx="824" cy="488"/>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512" name="Freeform 25">
                <a:extLst>
                  <a:ext uri="{FF2B5EF4-FFF2-40B4-BE49-F238E27FC236}">
                    <a16:creationId xmlns:a16="http://schemas.microsoft.com/office/drawing/2014/main" id="{7AF0B291-07EC-4B5B-8282-AF30EA701C76}"/>
                  </a:ext>
                </a:extLst>
              </p:cNvPr>
              <p:cNvSpPr>
                <a:spLocks/>
              </p:cNvSpPr>
              <p:nvPr/>
            </p:nvSpPr>
            <p:spPr bwMode="auto">
              <a:xfrm>
                <a:off x="164" y="3565"/>
                <a:ext cx="710" cy="420"/>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pic>
            <p:nvPicPr>
              <p:cNvPr id="19513" name="Picture 26" descr="POINTSTA">
                <a:extLst>
                  <a:ext uri="{FF2B5EF4-FFF2-40B4-BE49-F238E27FC236}">
                    <a16:creationId xmlns:a16="http://schemas.microsoft.com/office/drawing/2014/main" id="{E8F500DB-8B89-409E-9D80-35509386179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514" name="Picture 27" descr="POINTSTA">
                <a:extLst>
                  <a:ext uri="{FF2B5EF4-FFF2-40B4-BE49-F238E27FC236}">
                    <a16:creationId xmlns:a16="http://schemas.microsoft.com/office/drawing/2014/main" id="{C6059970-E938-44D8-B1A5-00D147EF2B9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19490" name="Group 28">
              <a:extLst>
                <a:ext uri="{FF2B5EF4-FFF2-40B4-BE49-F238E27FC236}">
                  <a16:creationId xmlns:a16="http://schemas.microsoft.com/office/drawing/2014/main" id="{A51E5E01-B80F-4545-8FAD-0119D2DD4F94}"/>
                </a:ext>
              </a:extLst>
            </p:cNvPr>
            <p:cNvGrpSpPr>
              <a:grpSpLocks/>
            </p:cNvGrpSpPr>
            <p:nvPr/>
          </p:nvGrpSpPr>
          <p:grpSpPr bwMode="auto">
            <a:xfrm>
              <a:off x="288" y="2256"/>
              <a:ext cx="624" cy="1419"/>
              <a:chOff x="288" y="2256"/>
              <a:chExt cx="624" cy="1419"/>
            </a:xfrm>
          </p:grpSpPr>
          <p:pic>
            <p:nvPicPr>
              <p:cNvPr id="19491" name="Picture 29" descr="POINTSTA">
                <a:extLst>
                  <a:ext uri="{FF2B5EF4-FFF2-40B4-BE49-F238E27FC236}">
                    <a16:creationId xmlns:a16="http://schemas.microsoft.com/office/drawing/2014/main" id="{0821F6D9-277C-4B95-AAF2-B1E357B675F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92" name="Picture 30" descr="POINTSTA">
                <a:extLst>
                  <a:ext uri="{FF2B5EF4-FFF2-40B4-BE49-F238E27FC236}">
                    <a16:creationId xmlns:a16="http://schemas.microsoft.com/office/drawing/2014/main" id="{F5630FD7-765C-4E56-BCF7-19F42D3B3F3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93" name="Picture 31" descr="POINTSTA">
                <a:extLst>
                  <a:ext uri="{FF2B5EF4-FFF2-40B4-BE49-F238E27FC236}">
                    <a16:creationId xmlns:a16="http://schemas.microsoft.com/office/drawing/2014/main" id="{92D08147-CE06-4520-A2F2-36C02F36105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94" name="Picture 32" descr="POINTSTA">
                <a:extLst>
                  <a:ext uri="{FF2B5EF4-FFF2-40B4-BE49-F238E27FC236}">
                    <a16:creationId xmlns:a16="http://schemas.microsoft.com/office/drawing/2014/main" id="{9C145D77-30B4-4040-BA5C-5FE8786EE99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95" name="Picture 33" descr="POINTSTA">
                <a:extLst>
                  <a:ext uri="{FF2B5EF4-FFF2-40B4-BE49-F238E27FC236}">
                    <a16:creationId xmlns:a16="http://schemas.microsoft.com/office/drawing/2014/main" id="{33055D09-EB9C-4D5C-BC3C-B1C9AED2985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96" name="Picture 34" descr="POINTSTA">
                <a:extLst>
                  <a:ext uri="{FF2B5EF4-FFF2-40B4-BE49-F238E27FC236}">
                    <a16:creationId xmlns:a16="http://schemas.microsoft.com/office/drawing/2014/main" id="{DE0D245F-AC7C-49CD-BAA0-380FE91C623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grpSp>
        <p:nvGrpSpPr>
          <p:cNvPr id="19460" name="Group 35">
            <a:extLst>
              <a:ext uri="{FF2B5EF4-FFF2-40B4-BE49-F238E27FC236}">
                <a16:creationId xmlns:a16="http://schemas.microsoft.com/office/drawing/2014/main" id="{210D7AE6-E914-435C-8792-A8BA62C63AE0}"/>
              </a:ext>
            </a:extLst>
          </p:cNvPr>
          <p:cNvGrpSpPr>
            <a:grpSpLocks/>
          </p:cNvGrpSpPr>
          <p:nvPr/>
        </p:nvGrpSpPr>
        <p:grpSpPr bwMode="auto">
          <a:xfrm rot="16200000">
            <a:off x="8582819" y="4828381"/>
            <a:ext cx="1905000" cy="2459038"/>
            <a:chOff x="17" y="2256"/>
            <a:chExt cx="1829" cy="2064"/>
          </a:xfrm>
        </p:grpSpPr>
        <p:grpSp>
          <p:nvGrpSpPr>
            <p:cNvPr id="19463" name="Group 36">
              <a:extLst>
                <a:ext uri="{FF2B5EF4-FFF2-40B4-BE49-F238E27FC236}">
                  <a16:creationId xmlns:a16="http://schemas.microsoft.com/office/drawing/2014/main" id="{73EB90D4-4D7A-4C32-824C-FEE025C79886}"/>
                </a:ext>
              </a:extLst>
            </p:cNvPr>
            <p:cNvGrpSpPr>
              <a:grpSpLocks/>
            </p:cNvGrpSpPr>
            <p:nvPr/>
          </p:nvGrpSpPr>
          <p:grpSpPr bwMode="auto">
            <a:xfrm>
              <a:off x="17" y="3416"/>
              <a:ext cx="1829" cy="904"/>
              <a:chOff x="17" y="3416"/>
              <a:chExt cx="1829" cy="904"/>
            </a:xfrm>
          </p:grpSpPr>
          <p:sp>
            <p:nvSpPr>
              <p:cNvPr id="19471" name="Freeform 37">
                <a:extLst>
                  <a:ext uri="{FF2B5EF4-FFF2-40B4-BE49-F238E27FC236}">
                    <a16:creationId xmlns:a16="http://schemas.microsoft.com/office/drawing/2014/main" id="{C4074CB7-CB9B-43BB-BDB4-4738BB6BAED6}"/>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1 w 1336"/>
                  <a:gd name="T11" fmla="*/ 0 h 1572"/>
                  <a:gd name="T12" fmla="*/ 1 w 1336"/>
                  <a:gd name="T13" fmla="*/ 0 h 1572"/>
                  <a:gd name="T14" fmla="*/ 1 w 1336"/>
                  <a:gd name="T15" fmla="*/ 0 h 1572"/>
                  <a:gd name="T16" fmla="*/ 1 w 1336"/>
                  <a:gd name="T17" fmla="*/ 0 h 1572"/>
                  <a:gd name="T18" fmla="*/ 1 w 1336"/>
                  <a:gd name="T19" fmla="*/ 0 h 1572"/>
                  <a:gd name="T20" fmla="*/ 1 w 1336"/>
                  <a:gd name="T21" fmla="*/ 0 h 1572"/>
                  <a:gd name="T22" fmla="*/ 1 w 1336"/>
                  <a:gd name="T23" fmla="*/ 0 h 1572"/>
                  <a:gd name="T24" fmla="*/ 1 w 1336"/>
                  <a:gd name="T25" fmla="*/ 0 h 1572"/>
                  <a:gd name="T26" fmla="*/ 1 w 1336"/>
                  <a:gd name="T27" fmla="*/ 0 h 1572"/>
                  <a:gd name="T28" fmla="*/ 1 w 1336"/>
                  <a:gd name="T29" fmla="*/ 0 h 1572"/>
                  <a:gd name="T30" fmla="*/ 1 w 1336"/>
                  <a:gd name="T31" fmla="*/ 0 h 1572"/>
                  <a:gd name="T32" fmla="*/ 1 w 1336"/>
                  <a:gd name="T33" fmla="*/ 0 h 1572"/>
                  <a:gd name="T34" fmla="*/ 1 w 1336"/>
                  <a:gd name="T35" fmla="*/ 0 h 1572"/>
                  <a:gd name="T36" fmla="*/ 1 w 1336"/>
                  <a:gd name="T37" fmla="*/ 0 h 1572"/>
                  <a:gd name="T38" fmla="*/ 1 w 1336"/>
                  <a:gd name="T39" fmla="*/ 0 h 1572"/>
                  <a:gd name="T40" fmla="*/ 1 w 1336"/>
                  <a:gd name="T41" fmla="*/ 0 h 1572"/>
                  <a:gd name="T42" fmla="*/ 1 w 1336"/>
                  <a:gd name="T43" fmla="*/ 0 h 1572"/>
                  <a:gd name="T44" fmla="*/ 1 w 1336"/>
                  <a:gd name="T45" fmla="*/ 0 h 1572"/>
                  <a:gd name="T46" fmla="*/ 1 w 1336"/>
                  <a:gd name="T47" fmla="*/ 0 h 1572"/>
                  <a:gd name="T48" fmla="*/ 1 w 1336"/>
                  <a:gd name="T49" fmla="*/ 0 h 1572"/>
                  <a:gd name="T50" fmla="*/ 1 w 1336"/>
                  <a:gd name="T51" fmla="*/ 0 h 1572"/>
                  <a:gd name="T52" fmla="*/ 1 w 1336"/>
                  <a:gd name="T53" fmla="*/ 0 h 1572"/>
                  <a:gd name="T54" fmla="*/ 1 w 1336"/>
                  <a:gd name="T55" fmla="*/ 0 h 1572"/>
                  <a:gd name="T56" fmla="*/ 1 w 1336"/>
                  <a:gd name="T57" fmla="*/ 0 h 1572"/>
                  <a:gd name="T58" fmla="*/ 1 w 1336"/>
                  <a:gd name="T59" fmla="*/ 0 h 1572"/>
                  <a:gd name="T60" fmla="*/ 1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6"/>
                  <a:gd name="T106" fmla="*/ 0 h 1572"/>
                  <a:gd name="T107" fmla="*/ 1336 w 1336"/>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2" name="Freeform 38">
                <a:extLst>
                  <a:ext uri="{FF2B5EF4-FFF2-40B4-BE49-F238E27FC236}">
                    <a16:creationId xmlns:a16="http://schemas.microsoft.com/office/drawing/2014/main" id="{24D69703-BD6F-4A68-9891-1DAC7526919F}"/>
                  </a:ext>
                </a:extLst>
              </p:cNvPr>
              <p:cNvSpPr>
                <a:spLocks/>
              </p:cNvSpPr>
              <p:nvPr/>
            </p:nvSpPr>
            <p:spPr bwMode="auto">
              <a:xfrm>
                <a:off x="682" y="3776"/>
                <a:ext cx="587" cy="346"/>
              </a:xfrm>
              <a:custGeom>
                <a:avLst/>
                <a:gdLst>
                  <a:gd name="T0" fmla="*/ 1 w 1174"/>
                  <a:gd name="T1" fmla="*/ 0 h 1383"/>
                  <a:gd name="T2" fmla="*/ 1 w 1174"/>
                  <a:gd name="T3" fmla="*/ 0 h 1383"/>
                  <a:gd name="T4" fmla="*/ 1 w 1174"/>
                  <a:gd name="T5" fmla="*/ 0 h 1383"/>
                  <a:gd name="T6" fmla="*/ 1 w 1174"/>
                  <a:gd name="T7" fmla="*/ 0 h 1383"/>
                  <a:gd name="T8" fmla="*/ 1 w 1174"/>
                  <a:gd name="T9" fmla="*/ 0 h 1383"/>
                  <a:gd name="T10" fmla="*/ 1 w 1174"/>
                  <a:gd name="T11" fmla="*/ 0 h 1383"/>
                  <a:gd name="T12" fmla="*/ 1 w 1174"/>
                  <a:gd name="T13" fmla="*/ 0 h 1383"/>
                  <a:gd name="T14" fmla="*/ 1 w 1174"/>
                  <a:gd name="T15" fmla="*/ 0 h 1383"/>
                  <a:gd name="T16" fmla="*/ 1 w 1174"/>
                  <a:gd name="T17" fmla="*/ 0 h 1383"/>
                  <a:gd name="T18" fmla="*/ 1 w 1174"/>
                  <a:gd name="T19" fmla="*/ 0 h 1383"/>
                  <a:gd name="T20" fmla="*/ 1 w 1174"/>
                  <a:gd name="T21" fmla="*/ 0 h 1383"/>
                  <a:gd name="T22" fmla="*/ 1 w 1174"/>
                  <a:gd name="T23" fmla="*/ 0 h 1383"/>
                  <a:gd name="T24" fmla="*/ 1 w 1174"/>
                  <a:gd name="T25" fmla="*/ 0 h 1383"/>
                  <a:gd name="T26" fmla="*/ 1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1 w 1174"/>
                  <a:gd name="T45" fmla="*/ 0 h 1383"/>
                  <a:gd name="T46" fmla="*/ 1 w 1174"/>
                  <a:gd name="T47" fmla="*/ 0 h 1383"/>
                  <a:gd name="T48" fmla="*/ 1 w 1174"/>
                  <a:gd name="T49" fmla="*/ 0 h 1383"/>
                  <a:gd name="T50" fmla="*/ 1 w 1174"/>
                  <a:gd name="T51" fmla="*/ 0 h 1383"/>
                  <a:gd name="T52" fmla="*/ 1 w 1174"/>
                  <a:gd name="T53" fmla="*/ 0 h 1383"/>
                  <a:gd name="T54" fmla="*/ 1 w 1174"/>
                  <a:gd name="T55" fmla="*/ 0 h 1383"/>
                  <a:gd name="T56" fmla="*/ 1 w 1174"/>
                  <a:gd name="T57" fmla="*/ 0 h 1383"/>
                  <a:gd name="T58" fmla="*/ 1 w 1174"/>
                  <a:gd name="T59" fmla="*/ 0 h 1383"/>
                  <a:gd name="T60" fmla="*/ 1 w 1174"/>
                  <a:gd name="T61" fmla="*/ 0 h 1383"/>
                  <a:gd name="T62" fmla="*/ 1 w 1174"/>
                  <a:gd name="T63" fmla="*/ 0 h 1383"/>
                  <a:gd name="T64" fmla="*/ 1 w 1174"/>
                  <a:gd name="T65" fmla="*/ 0 h 1383"/>
                  <a:gd name="T66" fmla="*/ 1 w 1174"/>
                  <a:gd name="T67" fmla="*/ 0 h 1383"/>
                  <a:gd name="T68" fmla="*/ 1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383"/>
                  <a:gd name="T107" fmla="*/ 1174 w 1174"/>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3" name="Freeform 39">
                <a:extLst>
                  <a:ext uri="{FF2B5EF4-FFF2-40B4-BE49-F238E27FC236}">
                    <a16:creationId xmlns:a16="http://schemas.microsoft.com/office/drawing/2014/main" id="{A954ED36-98F4-490E-A687-A33FB5102A21}"/>
                  </a:ext>
                </a:extLst>
              </p:cNvPr>
              <p:cNvSpPr>
                <a:spLocks/>
              </p:cNvSpPr>
              <p:nvPr/>
            </p:nvSpPr>
            <p:spPr bwMode="auto">
              <a:xfrm>
                <a:off x="763" y="3776"/>
                <a:ext cx="506" cy="299"/>
              </a:xfrm>
              <a:custGeom>
                <a:avLst/>
                <a:gdLst>
                  <a:gd name="T0" fmla="*/ 1 w 1012"/>
                  <a:gd name="T1" fmla="*/ 0 h 1193"/>
                  <a:gd name="T2" fmla="*/ 1 w 1012"/>
                  <a:gd name="T3" fmla="*/ 0 h 1193"/>
                  <a:gd name="T4" fmla="*/ 1 w 1012"/>
                  <a:gd name="T5" fmla="*/ 0 h 1193"/>
                  <a:gd name="T6" fmla="*/ 1 w 1012"/>
                  <a:gd name="T7" fmla="*/ 0 h 1193"/>
                  <a:gd name="T8" fmla="*/ 1 w 1012"/>
                  <a:gd name="T9" fmla="*/ 0 h 1193"/>
                  <a:gd name="T10" fmla="*/ 1 w 1012"/>
                  <a:gd name="T11" fmla="*/ 0 h 1193"/>
                  <a:gd name="T12" fmla="*/ 1 w 1012"/>
                  <a:gd name="T13" fmla="*/ 0 h 1193"/>
                  <a:gd name="T14" fmla="*/ 1 w 1012"/>
                  <a:gd name="T15" fmla="*/ 0 h 1193"/>
                  <a:gd name="T16" fmla="*/ 1 w 1012"/>
                  <a:gd name="T17" fmla="*/ 0 h 1193"/>
                  <a:gd name="T18" fmla="*/ 1 w 1012"/>
                  <a:gd name="T19" fmla="*/ 0 h 1193"/>
                  <a:gd name="T20" fmla="*/ 1 w 1012"/>
                  <a:gd name="T21" fmla="*/ 0 h 1193"/>
                  <a:gd name="T22" fmla="*/ 1 w 1012"/>
                  <a:gd name="T23" fmla="*/ 0 h 1193"/>
                  <a:gd name="T24" fmla="*/ 1 w 1012"/>
                  <a:gd name="T25" fmla="*/ 0 h 1193"/>
                  <a:gd name="T26" fmla="*/ 1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1 w 1012"/>
                  <a:gd name="T47" fmla="*/ 0 h 1193"/>
                  <a:gd name="T48" fmla="*/ 1 w 1012"/>
                  <a:gd name="T49" fmla="*/ 0 h 1193"/>
                  <a:gd name="T50" fmla="*/ 1 w 1012"/>
                  <a:gd name="T51" fmla="*/ 0 h 1193"/>
                  <a:gd name="T52" fmla="*/ 1 w 1012"/>
                  <a:gd name="T53" fmla="*/ 0 h 1193"/>
                  <a:gd name="T54" fmla="*/ 1 w 1012"/>
                  <a:gd name="T55" fmla="*/ 0 h 1193"/>
                  <a:gd name="T56" fmla="*/ 1 w 1012"/>
                  <a:gd name="T57" fmla="*/ 0 h 1193"/>
                  <a:gd name="T58" fmla="*/ 1 w 1012"/>
                  <a:gd name="T59" fmla="*/ 0 h 1193"/>
                  <a:gd name="T60" fmla="*/ 1 w 1012"/>
                  <a:gd name="T61" fmla="*/ 0 h 1193"/>
                  <a:gd name="T62" fmla="*/ 1 w 1012"/>
                  <a:gd name="T63" fmla="*/ 0 h 1193"/>
                  <a:gd name="T64" fmla="*/ 1 w 1012"/>
                  <a:gd name="T65" fmla="*/ 0 h 1193"/>
                  <a:gd name="T66" fmla="*/ 1 w 1012"/>
                  <a:gd name="T67" fmla="*/ 0 h 1193"/>
                  <a:gd name="T68" fmla="*/ 1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2"/>
                  <a:gd name="T106" fmla="*/ 0 h 1193"/>
                  <a:gd name="T107" fmla="*/ 1012 w 1012"/>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4" name="Freeform 40">
                <a:extLst>
                  <a:ext uri="{FF2B5EF4-FFF2-40B4-BE49-F238E27FC236}">
                    <a16:creationId xmlns:a16="http://schemas.microsoft.com/office/drawing/2014/main" id="{2F6463D8-0CB6-402B-961F-0AB77DBDAB9A}"/>
                  </a:ext>
                </a:extLst>
              </p:cNvPr>
              <p:cNvSpPr>
                <a:spLocks/>
              </p:cNvSpPr>
              <p:nvPr/>
            </p:nvSpPr>
            <p:spPr bwMode="auto">
              <a:xfrm>
                <a:off x="401" y="3639"/>
                <a:ext cx="636" cy="374"/>
              </a:xfrm>
              <a:custGeom>
                <a:avLst/>
                <a:gdLst>
                  <a:gd name="T0" fmla="*/ 1 w 1271"/>
                  <a:gd name="T1" fmla="*/ 0 h 1495"/>
                  <a:gd name="T2" fmla="*/ 1 w 1271"/>
                  <a:gd name="T3" fmla="*/ 0 h 1495"/>
                  <a:gd name="T4" fmla="*/ 1 w 1271"/>
                  <a:gd name="T5" fmla="*/ 0 h 1495"/>
                  <a:gd name="T6" fmla="*/ 1 w 1271"/>
                  <a:gd name="T7" fmla="*/ 0 h 1495"/>
                  <a:gd name="T8" fmla="*/ 1 w 1271"/>
                  <a:gd name="T9" fmla="*/ 0 h 1495"/>
                  <a:gd name="T10" fmla="*/ 1 w 1271"/>
                  <a:gd name="T11" fmla="*/ 0 h 1495"/>
                  <a:gd name="T12" fmla="*/ 1 w 1271"/>
                  <a:gd name="T13" fmla="*/ 0 h 1495"/>
                  <a:gd name="T14" fmla="*/ 1 w 1271"/>
                  <a:gd name="T15" fmla="*/ 0 h 1495"/>
                  <a:gd name="T16" fmla="*/ 1 w 1271"/>
                  <a:gd name="T17" fmla="*/ 0 h 1495"/>
                  <a:gd name="T18" fmla="*/ 1 w 1271"/>
                  <a:gd name="T19" fmla="*/ 0 h 1495"/>
                  <a:gd name="T20" fmla="*/ 1 w 1271"/>
                  <a:gd name="T21" fmla="*/ 0 h 1495"/>
                  <a:gd name="T22" fmla="*/ 1 w 1271"/>
                  <a:gd name="T23" fmla="*/ 0 h 1495"/>
                  <a:gd name="T24" fmla="*/ 1 w 1271"/>
                  <a:gd name="T25" fmla="*/ 0 h 1495"/>
                  <a:gd name="T26" fmla="*/ 1 w 1271"/>
                  <a:gd name="T27" fmla="*/ 0 h 1495"/>
                  <a:gd name="T28" fmla="*/ 1 w 1271"/>
                  <a:gd name="T29" fmla="*/ 0 h 1495"/>
                  <a:gd name="T30" fmla="*/ 1 w 1271"/>
                  <a:gd name="T31" fmla="*/ 0 h 1495"/>
                  <a:gd name="T32" fmla="*/ 1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1 w 1271"/>
                  <a:gd name="T45" fmla="*/ 0 h 1495"/>
                  <a:gd name="T46" fmla="*/ 1 w 1271"/>
                  <a:gd name="T47" fmla="*/ 0 h 1495"/>
                  <a:gd name="T48" fmla="*/ 1 w 1271"/>
                  <a:gd name="T49" fmla="*/ 0 h 1495"/>
                  <a:gd name="T50" fmla="*/ 1 w 1271"/>
                  <a:gd name="T51" fmla="*/ 0 h 1495"/>
                  <a:gd name="T52" fmla="*/ 1 w 1271"/>
                  <a:gd name="T53" fmla="*/ 0 h 1495"/>
                  <a:gd name="T54" fmla="*/ 1 w 1271"/>
                  <a:gd name="T55" fmla="*/ 0 h 1495"/>
                  <a:gd name="T56" fmla="*/ 1 w 1271"/>
                  <a:gd name="T57" fmla="*/ 0 h 1495"/>
                  <a:gd name="T58" fmla="*/ 1 w 1271"/>
                  <a:gd name="T59" fmla="*/ 0 h 1495"/>
                  <a:gd name="T60" fmla="*/ 1 w 1271"/>
                  <a:gd name="T61" fmla="*/ 0 h 1495"/>
                  <a:gd name="T62" fmla="*/ 1 w 1271"/>
                  <a:gd name="T63" fmla="*/ 0 h 1495"/>
                  <a:gd name="T64" fmla="*/ 1 w 1271"/>
                  <a:gd name="T65" fmla="*/ 0 h 1495"/>
                  <a:gd name="T66" fmla="*/ 1 w 1271"/>
                  <a:gd name="T67" fmla="*/ 0 h 1495"/>
                  <a:gd name="T68" fmla="*/ 1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1"/>
                  <a:gd name="T106" fmla="*/ 0 h 1495"/>
                  <a:gd name="T107" fmla="*/ 1271 w 1271"/>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5" name="Freeform 41">
                <a:extLst>
                  <a:ext uri="{FF2B5EF4-FFF2-40B4-BE49-F238E27FC236}">
                    <a16:creationId xmlns:a16="http://schemas.microsoft.com/office/drawing/2014/main" id="{DE165A81-A6C7-46E1-B321-99983CDD0859}"/>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6" name="Freeform 42">
                <a:extLst>
                  <a:ext uri="{FF2B5EF4-FFF2-40B4-BE49-F238E27FC236}">
                    <a16:creationId xmlns:a16="http://schemas.microsoft.com/office/drawing/2014/main" id="{7027FD32-5492-4AFA-B21E-DDFBF29D4AA4}"/>
                  </a:ext>
                </a:extLst>
              </p:cNvPr>
              <p:cNvSpPr>
                <a:spLocks/>
              </p:cNvSpPr>
              <p:nvPr/>
            </p:nvSpPr>
            <p:spPr bwMode="auto">
              <a:xfrm>
                <a:off x="17" y="3423"/>
                <a:ext cx="889" cy="527"/>
              </a:xfrm>
              <a:custGeom>
                <a:avLst/>
                <a:gdLst>
                  <a:gd name="T0" fmla="*/ 1 w 1272"/>
                  <a:gd name="T1" fmla="*/ 0 h 1495"/>
                  <a:gd name="T2" fmla="*/ 1 w 1272"/>
                  <a:gd name="T3" fmla="*/ 0 h 1495"/>
                  <a:gd name="T4" fmla="*/ 1 w 1272"/>
                  <a:gd name="T5" fmla="*/ 0 h 1495"/>
                  <a:gd name="T6" fmla="*/ 1 w 1272"/>
                  <a:gd name="T7" fmla="*/ 0 h 1495"/>
                  <a:gd name="T8" fmla="*/ 1 w 1272"/>
                  <a:gd name="T9" fmla="*/ 0 h 1495"/>
                  <a:gd name="T10" fmla="*/ 1 w 1272"/>
                  <a:gd name="T11" fmla="*/ 0 h 1495"/>
                  <a:gd name="T12" fmla="*/ 1 w 1272"/>
                  <a:gd name="T13" fmla="*/ 0 h 1495"/>
                  <a:gd name="T14" fmla="*/ 1 w 1272"/>
                  <a:gd name="T15" fmla="*/ 0 h 1495"/>
                  <a:gd name="T16" fmla="*/ 1 w 1272"/>
                  <a:gd name="T17" fmla="*/ 0 h 1495"/>
                  <a:gd name="T18" fmla="*/ 1 w 1272"/>
                  <a:gd name="T19" fmla="*/ 0 h 1495"/>
                  <a:gd name="T20" fmla="*/ 1 w 1272"/>
                  <a:gd name="T21" fmla="*/ 0 h 1495"/>
                  <a:gd name="T22" fmla="*/ 1 w 1272"/>
                  <a:gd name="T23" fmla="*/ 0 h 1495"/>
                  <a:gd name="T24" fmla="*/ 1 w 1272"/>
                  <a:gd name="T25" fmla="*/ 0 h 1495"/>
                  <a:gd name="T26" fmla="*/ 1 w 1272"/>
                  <a:gd name="T27" fmla="*/ 0 h 1495"/>
                  <a:gd name="T28" fmla="*/ 1 w 1272"/>
                  <a:gd name="T29" fmla="*/ 0 h 1495"/>
                  <a:gd name="T30" fmla="*/ 1 w 1272"/>
                  <a:gd name="T31" fmla="*/ 0 h 1495"/>
                  <a:gd name="T32" fmla="*/ 0 w 1272"/>
                  <a:gd name="T33" fmla="*/ 0 h 1495"/>
                  <a:gd name="T34" fmla="*/ 0 w 1272"/>
                  <a:gd name="T35" fmla="*/ 0 h 1495"/>
                  <a:gd name="T36" fmla="*/ 1 w 1272"/>
                  <a:gd name="T37" fmla="*/ 0 h 1495"/>
                  <a:gd name="T38" fmla="*/ 1 w 1272"/>
                  <a:gd name="T39" fmla="*/ 0 h 1495"/>
                  <a:gd name="T40" fmla="*/ 1 w 1272"/>
                  <a:gd name="T41" fmla="*/ 0 h 1495"/>
                  <a:gd name="T42" fmla="*/ 1 w 1272"/>
                  <a:gd name="T43" fmla="*/ 0 h 1495"/>
                  <a:gd name="T44" fmla="*/ 1 w 1272"/>
                  <a:gd name="T45" fmla="*/ 0 h 1495"/>
                  <a:gd name="T46" fmla="*/ 1 w 1272"/>
                  <a:gd name="T47" fmla="*/ 0 h 1495"/>
                  <a:gd name="T48" fmla="*/ 1 w 1272"/>
                  <a:gd name="T49" fmla="*/ 0 h 1495"/>
                  <a:gd name="T50" fmla="*/ 1 w 1272"/>
                  <a:gd name="T51" fmla="*/ 0 h 1495"/>
                  <a:gd name="T52" fmla="*/ 1 w 1272"/>
                  <a:gd name="T53" fmla="*/ 0 h 1495"/>
                  <a:gd name="T54" fmla="*/ 1 w 1272"/>
                  <a:gd name="T55" fmla="*/ 0 h 1495"/>
                  <a:gd name="T56" fmla="*/ 1 w 1272"/>
                  <a:gd name="T57" fmla="*/ 0 h 1495"/>
                  <a:gd name="T58" fmla="*/ 1 w 1272"/>
                  <a:gd name="T59" fmla="*/ 0 h 1495"/>
                  <a:gd name="T60" fmla="*/ 1 w 1272"/>
                  <a:gd name="T61" fmla="*/ 0 h 1495"/>
                  <a:gd name="T62" fmla="*/ 1 w 1272"/>
                  <a:gd name="T63" fmla="*/ 0 h 1495"/>
                  <a:gd name="T64" fmla="*/ 1 w 1272"/>
                  <a:gd name="T65" fmla="*/ 0 h 1495"/>
                  <a:gd name="T66" fmla="*/ 1 w 1272"/>
                  <a:gd name="T67" fmla="*/ 0 h 1495"/>
                  <a:gd name="T68" fmla="*/ 1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2"/>
                  <a:gd name="T106" fmla="*/ 0 h 1495"/>
                  <a:gd name="T107" fmla="*/ 1272 w 1272"/>
                  <a:gd name="T108" fmla="*/ 1495 h 14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7" name="Freeform 43">
                <a:extLst>
                  <a:ext uri="{FF2B5EF4-FFF2-40B4-BE49-F238E27FC236}">
                    <a16:creationId xmlns:a16="http://schemas.microsoft.com/office/drawing/2014/main" id="{79D9AB34-2E5B-4BF6-A5E1-C08028F2BD86}"/>
                  </a:ext>
                </a:extLst>
              </p:cNvPr>
              <p:cNvSpPr>
                <a:spLocks/>
              </p:cNvSpPr>
              <p:nvPr/>
            </p:nvSpPr>
            <p:spPr bwMode="auto">
              <a:xfrm>
                <a:off x="17" y="3423"/>
                <a:ext cx="937" cy="554"/>
              </a:xfrm>
              <a:custGeom>
                <a:avLst/>
                <a:gdLst>
                  <a:gd name="T0" fmla="*/ 0 w 1338"/>
                  <a:gd name="T1" fmla="*/ 0 h 1572"/>
                  <a:gd name="T2" fmla="*/ 1 w 1338"/>
                  <a:gd name="T3" fmla="*/ 0 h 1572"/>
                  <a:gd name="T4" fmla="*/ 1 w 1338"/>
                  <a:gd name="T5" fmla="*/ 0 h 1572"/>
                  <a:gd name="T6" fmla="*/ 1 w 1338"/>
                  <a:gd name="T7" fmla="*/ 0 h 1572"/>
                  <a:gd name="T8" fmla="*/ 1 w 1338"/>
                  <a:gd name="T9" fmla="*/ 0 h 1572"/>
                  <a:gd name="T10" fmla="*/ 1 w 1338"/>
                  <a:gd name="T11" fmla="*/ 0 h 1572"/>
                  <a:gd name="T12" fmla="*/ 1 w 1338"/>
                  <a:gd name="T13" fmla="*/ 0 h 1572"/>
                  <a:gd name="T14" fmla="*/ 1 w 1338"/>
                  <a:gd name="T15" fmla="*/ 0 h 1572"/>
                  <a:gd name="T16" fmla="*/ 1 w 1338"/>
                  <a:gd name="T17" fmla="*/ 0 h 1572"/>
                  <a:gd name="T18" fmla="*/ 1 w 1338"/>
                  <a:gd name="T19" fmla="*/ 0 h 1572"/>
                  <a:gd name="T20" fmla="*/ 1 w 1338"/>
                  <a:gd name="T21" fmla="*/ 0 h 1572"/>
                  <a:gd name="T22" fmla="*/ 1 w 1338"/>
                  <a:gd name="T23" fmla="*/ 0 h 1572"/>
                  <a:gd name="T24" fmla="*/ 1 w 1338"/>
                  <a:gd name="T25" fmla="*/ 0 h 1572"/>
                  <a:gd name="T26" fmla="*/ 1 w 1338"/>
                  <a:gd name="T27" fmla="*/ 0 h 1572"/>
                  <a:gd name="T28" fmla="*/ 1 w 1338"/>
                  <a:gd name="T29" fmla="*/ 0 h 1572"/>
                  <a:gd name="T30" fmla="*/ 1 w 1338"/>
                  <a:gd name="T31" fmla="*/ 0 h 1572"/>
                  <a:gd name="T32" fmla="*/ 1 w 1338"/>
                  <a:gd name="T33" fmla="*/ 0 h 1572"/>
                  <a:gd name="T34" fmla="*/ 1 w 1338"/>
                  <a:gd name="T35" fmla="*/ 0 h 1572"/>
                  <a:gd name="T36" fmla="*/ 1 w 1338"/>
                  <a:gd name="T37" fmla="*/ 0 h 1572"/>
                  <a:gd name="T38" fmla="*/ 1 w 1338"/>
                  <a:gd name="T39" fmla="*/ 0 h 1572"/>
                  <a:gd name="T40" fmla="*/ 1 w 1338"/>
                  <a:gd name="T41" fmla="*/ 0 h 1572"/>
                  <a:gd name="T42" fmla="*/ 1 w 1338"/>
                  <a:gd name="T43" fmla="*/ 0 h 1572"/>
                  <a:gd name="T44" fmla="*/ 1 w 1338"/>
                  <a:gd name="T45" fmla="*/ 0 h 1572"/>
                  <a:gd name="T46" fmla="*/ 1 w 1338"/>
                  <a:gd name="T47" fmla="*/ 0 h 1572"/>
                  <a:gd name="T48" fmla="*/ 1 w 1338"/>
                  <a:gd name="T49" fmla="*/ 0 h 1572"/>
                  <a:gd name="T50" fmla="*/ 1 w 1338"/>
                  <a:gd name="T51" fmla="*/ 0 h 1572"/>
                  <a:gd name="T52" fmla="*/ 1 w 1338"/>
                  <a:gd name="T53" fmla="*/ 0 h 1572"/>
                  <a:gd name="T54" fmla="*/ 1 w 1338"/>
                  <a:gd name="T55" fmla="*/ 0 h 1572"/>
                  <a:gd name="T56" fmla="*/ 1 w 1338"/>
                  <a:gd name="T57" fmla="*/ 0 h 1572"/>
                  <a:gd name="T58" fmla="*/ 1 w 1338"/>
                  <a:gd name="T59" fmla="*/ 0 h 1572"/>
                  <a:gd name="T60" fmla="*/ 1 w 1338"/>
                  <a:gd name="T61" fmla="*/ 0 h 1572"/>
                  <a:gd name="T62" fmla="*/ 1 w 1338"/>
                  <a:gd name="T63" fmla="*/ 0 h 1572"/>
                  <a:gd name="T64" fmla="*/ 1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1572"/>
                  <a:gd name="T107" fmla="*/ 1338 w 1338"/>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8" name="Freeform 44">
                <a:extLst>
                  <a:ext uri="{FF2B5EF4-FFF2-40B4-BE49-F238E27FC236}">
                    <a16:creationId xmlns:a16="http://schemas.microsoft.com/office/drawing/2014/main" id="{D69C3070-9006-4206-8A9B-D9E2A05B313B}"/>
                  </a:ext>
                </a:extLst>
              </p:cNvPr>
              <p:cNvSpPr>
                <a:spLocks/>
              </p:cNvSpPr>
              <p:nvPr/>
            </p:nvSpPr>
            <p:spPr bwMode="auto">
              <a:xfrm>
                <a:off x="17" y="3423"/>
                <a:ext cx="823" cy="488"/>
              </a:xfrm>
              <a:custGeom>
                <a:avLst/>
                <a:gdLst>
                  <a:gd name="T0" fmla="*/ 1 w 1176"/>
                  <a:gd name="T1" fmla="*/ 0 h 1383"/>
                  <a:gd name="T2" fmla="*/ 1 w 1176"/>
                  <a:gd name="T3" fmla="*/ 0 h 1383"/>
                  <a:gd name="T4" fmla="*/ 1 w 1176"/>
                  <a:gd name="T5" fmla="*/ 0 h 1383"/>
                  <a:gd name="T6" fmla="*/ 1 w 1176"/>
                  <a:gd name="T7" fmla="*/ 0 h 1383"/>
                  <a:gd name="T8" fmla="*/ 1 w 1176"/>
                  <a:gd name="T9" fmla="*/ 0 h 1383"/>
                  <a:gd name="T10" fmla="*/ 1 w 1176"/>
                  <a:gd name="T11" fmla="*/ 0 h 1383"/>
                  <a:gd name="T12" fmla="*/ 1 w 1176"/>
                  <a:gd name="T13" fmla="*/ 0 h 1383"/>
                  <a:gd name="T14" fmla="*/ 1 w 1176"/>
                  <a:gd name="T15" fmla="*/ 0 h 1383"/>
                  <a:gd name="T16" fmla="*/ 1 w 1176"/>
                  <a:gd name="T17" fmla="*/ 0 h 1383"/>
                  <a:gd name="T18" fmla="*/ 1 w 1176"/>
                  <a:gd name="T19" fmla="*/ 0 h 1383"/>
                  <a:gd name="T20" fmla="*/ 1 w 1176"/>
                  <a:gd name="T21" fmla="*/ 0 h 1383"/>
                  <a:gd name="T22" fmla="*/ 1 w 1176"/>
                  <a:gd name="T23" fmla="*/ 0 h 1383"/>
                  <a:gd name="T24" fmla="*/ 1 w 1176"/>
                  <a:gd name="T25" fmla="*/ 0 h 1383"/>
                  <a:gd name="T26" fmla="*/ 1 w 1176"/>
                  <a:gd name="T27" fmla="*/ 0 h 1383"/>
                  <a:gd name="T28" fmla="*/ 1 w 1176"/>
                  <a:gd name="T29" fmla="*/ 0 h 1383"/>
                  <a:gd name="T30" fmla="*/ 1 w 1176"/>
                  <a:gd name="T31" fmla="*/ 0 h 1383"/>
                  <a:gd name="T32" fmla="*/ 0 w 1176"/>
                  <a:gd name="T33" fmla="*/ 0 h 1383"/>
                  <a:gd name="T34" fmla="*/ 0 w 1176"/>
                  <a:gd name="T35" fmla="*/ 0 h 1383"/>
                  <a:gd name="T36" fmla="*/ 1 w 1176"/>
                  <a:gd name="T37" fmla="*/ 0 h 1383"/>
                  <a:gd name="T38" fmla="*/ 1 w 1176"/>
                  <a:gd name="T39" fmla="*/ 0 h 1383"/>
                  <a:gd name="T40" fmla="*/ 1 w 1176"/>
                  <a:gd name="T41" fmla="*/ 0 h 1383"/>
                  <a:gd name="T42" fmla="*/ 1 w 1176"/>
                  <a:gd name="T43" fmla="*/ 0 h 1383"/>
                  <a:gd name="T44" fmla="*/ 1 w 1176"/>
                  <a:gd name="T45" fmla="*/ 0 h 1383"/>
                  <a:gd name="T46" fmla="*/ 1 w 1176"/>
                  <a:gd name="T47" fmla="*/ 0 h 1383"/>
                  <a:gd name="T48" fmla="*/ 1 w 1176"/>
                  <a:gd name="T49" fmla="*/ 0 h 1383"/>
                  <a:gd name="T50" fmla="*/ 1 w 1176"/>
                  <a:gd name="T51" fmla="*/ 0 h 1383"/>
                  <a:gd name="T52" fmla="*/ 1 w 1176"/>
                  <a:gd name="T53" fmla="*/ 0 h 1383"/>
                  <a:gd name="T54" fmla="*/ 1 w 1176"/>
                  <a:gd name="T55" fmla="*/ 0 h 1383"/>
                  <a:gd name="T56" fmla="*/ 1 w 1176"/>
                  <a:gd name="T57" fmla="*/ 0 h 1383"/>
                  <a:gd name="T58" fmla="*/ 1 w 1176"/>
                  <a:gd name="T59" fmla="*/ 0 h 1383"/>
                  <a:gd name="T60" fmla="*/ 1 w 1176"/>
                  <a:gd name="T61" fmla="*/ 0 h 1383"/>
                  <a:gd name="T62" fmla="*/ 1 w 1176"/>
                  <a:gd name="T63" fmla="*/ 0 h 1383"/>
                  <a:gd name="T64" fmla="*/ 1 w 1176"/>
                  <a:gd name="T65" fmla="*/ 0 h 1383"/>
                  <a:gd name="T66" fmla="*/ 1 w 1176"/>
                  <a:gd name="T67" fmla="*/ 0 h 1383"/>
                  <a:gd name="T68" fmla="*/ 1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3"/>
                  <a:gd name="T107" fmla="*/ 1176 w 1176"/>
                  <a:gd name="T108" fmla="*/ 1383 h 1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79" name="Freeform 45">
                <a:extLst>
                  <a:ext uri="{FF2B5EF4-FFF2-40B4-BE49-F238E27FC236}">
                    <a16:creationId xmlns:a16="http://schemas.microsoft.com/office/drawing/2014/main" id="{76823869-5470-4FBF-A773-D30D70D8B371}"/>
                  </a:ext>
                </a:extLst>
              </p:cNvPr>
              <p:cNvSpPr>
                <a:spLocks/>
              </p:cNvSpPr>
              <p:nvPr/>
            </p:nvSpPr>
            <p:spPr bwMode="auto">
              <a:xfrm>
                <a:off x="19" y="3416"/>
                <a:ext cx="708" cy="431"/>
              </a:xfrm>
              <a:custGeom>
                <a:avLst/>
                <a:gdLst>
                  <a:gd name="T0" fmla="*/ 1 w 1011"/>
                  <a:gd name="T1" fmla="*/ 0 h 1223"/>
                  <a:gd name="T2" fmla="*/ 1 w 1011"/>
                  <a:gd name="T3" fmla="*/ 0 h 1223"/>
                  <a:gd name="T4" fmla="*/ 1 w 1011"/>
                  <a:gd name="T5" fmla="*/ 0 h 1223"/>
                  <a:gd name="T6" fmla="*/ 1 w 1011"/>
                  <a:gd name="T7" fmla="*/ 0 h 1223"/>
                  <a:gd name="T8" fmla="*/ 1 w 1011"/>
                  <a:gd name="T9" fmla="*/ 0 h 1223"/>
                  <a:gd name="T10" fmla="*/ 1 w 1011"/>
                  <a:gd name="T11" fmla="*/ 0 h 1223"/>
                  <a:gd name="T12" fmla="*/ 1 w 1011"/>
                  <a:gd name="T13" fmla="*/ 0 h 1223"/>
                  <a:gd name="T14" fmla="*/ 1 w 1011"/>
                  <a:gd name="T15" fmla="*/ 0 h 1223"/>
                  <a:gd name="T16" fmla="*/ 1 w 1011"/>
                  <a:gd name="T17" fmla="*/ 0 h 1223"/>
                  <a:gd name="T18" fmla="*/ 1 w 1011"/>
                  <a:gd name="T19" fmla="*/ 0 h 1223"/>
                  <a:gd name="T20" fmla="*/ 1 w 1011"/>
                  <a:gd name="T21" fmla="*/ 0 h 1223"/>
                  <a:gd name="T22" fmla="*/ 1 w 1011"/>
                  <a:gd name="T23" fmla="*/ 0 h 1223"/>
                  <a:gd name="T24" fmla="*/ 1 w 1011"/>
                  <a:gd name="T25" fmla="*/ 0 h 1223"/>
                  <a:gd name="T26" fmla="*/ 1 w 1011"/>
                  <a:gd name="T27" fmla="*/ 0 h 1223"/>
                  <a:gd name="T28" fmla="*/ 1 w 1011"/>
                  <a:gd name="T29" fmla="*/ 0 h 1223"/>
                  <a:gd name="T30" fmla="*/ 1 w 1011"/>
                  <a:gd name="T31" fmla="*/ 0 h 1223"/>
                  <a:gd name="T32" fmla="*/ 0 w 1011"/>
                  <a:gd name="T33" fmla="*/ 0 h 1223"/>
                  <a:gd name="T34" fmla="*/ 0 w 1011"/>
                  <a:gd name="T35" fmla="*/ 0 h 1223"/>
                  <a:gd name="T36" fmla="*/ 1 w 1011"/>
                  <a:gd name="T37" fmla="*/ 0 h 1223"/>
                  <a:gd name="T38" fmla="*/ 1 w 1011"/>
                  <a:gd name="T39" fmla="*/ 0 h 1223"/>
                  <a:gd name="T40" fmla="*/ 1 w 1011"/>
                  <a:gd name="T41" fmla="*/ 0 h 1223"/>
                  <a:gd name="T42" fmla="*/ 1 w 1011"/>
                  <a:gd name="T43" fmla="*/ 0 h 1223"/>
                  <a:gd name="T44" fmla="*/ 1 w 1011"/>
                  <a:gd name="T45" fmla="*/ 0 h 1223"/>
                  <a:gd name="T46" fmla="*/ 1 w 1011"/>
                  <a:gd name="T47" fmla="*/ 0 h 1223"/>
                  <a:gd name="T48" fmla="*/ 1 w 1011"/>
                  <a:gd name="T49" fmla="*/ 0 h 1223"/>
                  <a:gd name="T50" fmla="*/ 1 w 1011"/>
                  <a:gd name="T51" fmla="*/ 0 h 1223"/>
                  <a:gd name="T52" fmla="*/ 1 w 1011"/>
                  <a:gd name="T53" fmla="*/ 0 h 1223"/>
                  <a:gd name="T54" fmla="*/ 1 w 1011"/>
                  <a:gd name="T55" fmla="*/ 0 h 1223"/>
                  <a:gd name="T56" fmla="*/ 1 w 1011"/>
                  <a:gd name="T57" fmla="*/ 0 h 1223"/>
                  <a:gd name="T58" fmla="*/ 1 w 1011"/>
                  <a:gd name="T59" fmla="*/ 0 h 1223"/>
                  <a:gd name="T60" fmla="*/ 1 w 1011"/>
                  <a:gd name="T61" fmla="*/ 0 h 1223"/>
                  <a:gd name="T62" fmla="*/ 1 w 1011"/>
                  <a:gd name="T63" fmla="*/ 0 h 1223"/>
                  <a:gd name="T64" fmla="*/ 1 w 1011"/>
                  <a:gd name="T65" fmla="*/ 0 h 1223"/>
                  <a:gd name="T66" fmla="*/ 1 w 1011"/>
                  <a:gd name="T67" fmla="*/ 0 h 1223"/>
                  <a:gd name="T68" fmla="*/ 1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1"/>
                  <a:gd name="T106" fmla="*/ 0 h 1223"/>
                  <a:gd name="T107" fmla="*/ 1011 w 1011"/>
                  <a:gd name="T108" fmla="*/ 1223 h 1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pic>
            <p:nvPicPr>
              <p:cNvPr id="19480" name="Picture 46" descr="POINTSTA">
                <a:extLst>
                  <a:ext uri="{FF2B5EF4-FFF2-40B4-BE49-F238E27FC236}">
                    <a16:creationId xmlns:a16="http://schemas.microsoft.com/office/drawing/2014/main" id="{8384616F-B1AD-4089-8D9C-563CC1E464B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81" name="Picture 47" descr="POINTSTA">
                <a:extLst>
                  <a:ext uri="{FF2B5EF4-FFF2-40B4-BE49-F238E27FC236}">
                    <a16:creationId xmlns:a16="http://schemas.microsoft.com/office/drawing/2014/main" id="{185A6CDA-E9D1-4E0B-8808-6F0F8090DE0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82" name="Picture 48" descr="POINTSTA">
                <a:extLst>
                  <a:ext uri="{FF2B5EF4-FFF2-40B4-BE49-F238E27FC236}">
                    <a16:creationId xmlns:a16="http://schemas.microsoft.com/office/drawing/2014/main" id="{22FBBBAD-2F7C-4ACF-95B0-470704B56F4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83" name="Picture 49" descr="POINTSTA">
                <a:extLst>
                  <a:ext uri="{FF2B5EF4-FFF2-40B4-BE49-F238E27FC236}">
                    <a16:creationId xmlns:a16="http://schemas.microsoft.com/office/drawing/2014/main" id="{EAB966E8-00C1-4404-B15E-C4545C336FB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9484" name="Freeform 50">
                <a:extLst>
                  <a:ext uri="{FF2B5EF4-FFF2-40B4-BE49-F238E27FC236}">
                    <a16:creationId xmlns:a16="http://schemas.microsoft.com/office/drawing/2014/main" id="{3AAD6111-8421-44E9-A700-6B24BC898138}"/>
                  </a:ext>
                </a:extLst>
              </p:cNvPr>
              <p:cNvSpPr>
                <a:spLocks/>
              </p:cNvSpPr>
              <p:nvPr/>
            </p:nvSpPr>
            <p:spPr bwMode="auto">
              <a:xfrm>
                <a:off x="164" y="3565"/>
                <a:ext cx="937" cy="554"/>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1 w 1337"/>
                  <a:gd name="T11" fmla="*/ 0 h 1572"/>
                  <a:gd name="T12" fmla="*/ 1 w 1337"/>
                  <a:gd name="T13" fmla="*/ 0 h 1572"/>
                  <a:gd name="T14" fmla="*/ 1 w 1337"/>
                  <a:gd name="T15" fmla="*/ 0 h 1572"/>
                  <a:gd name="T16" fmla="*/ 1 w 1337"/>
                  <a:gd name="T17" fmla="*/ 0 h 1572"/>
                  <a:gd name="T18" fmla="*/ 1 w 1337"/>
                  <a:gd name="T19" fmla="*/ 0 h 1572"/>
                  <a:gd name="T20" fmla="*/ 1 w 1337"/>
                  <a:gd name="T21" fmla="*/ 0 h 1572"/>
                  <a:gd name="T22" fmla="*/ 1 w 1337"/>
                  <a:gd name="T23" fmla="*/ 0 h 1572"/>
                  <a:gd name="T24" fmla="*/ 1 w 1337"/>
                  <a:gd name="T25" fmla="*/ 0 h 1572"/>
                  <a:gd name="T26" fmla="*/ 1 w 1337"/>
                  <a:gd name="T27" fmla="*/ 0 h 1572"/>
                  <a:gd name="T28" fmla="*/ 1 w 1337"/>
                  <a:gd name="T29" fmla="*/ 0 h 1572"/>
                  <a:gd name="T30" fmla="*/ 1 w 1337"/>
                  <a:gd name="T31" fmla="*/ 0 h 1572"/>
                  <a:gd name="T32" fmla="*/ 1 w 1337"/>
                  <a:gd name="T33" fmla="*/ 0 h 1572"/>
                  <a:gd name="T34" fmla="*/ 1 w 1337"/>
                  <a:gd name="T35" fmla="*/ 0 h 1572"/>
                  <a:gd name="T36" fmla="*/ 1 w 1337"/>
                  <a:gd name="T37" fmla="*/ 0 h 1572"/>
                  <a:gd name="T38" fmla="*/ 1 w 1337"/>
                  <a:gd name="T39" fmla="*/ 0 h 1572"/>
                  <a:gd name="T40" fmla="*/ 1 w 1337"/>
                  <a:gd name="T41" fmla="*/ 0 h 1572"/>
                  <a:gd name="T42" fmla="*/ 1 w 1337"/>
                  <a:gd name="T43" fmla="*/ 0 h 1572"/>
                  <a:gd name="T44" fmla="*/ 1 w 1337"/>
                  <a:gd name="T45" fmla="*/ 0 h 1572"/>
                  <a:gd name="T46" fmla="*/ 1 w 1337"/>
                  <a:gd name="T47" fmla="*/ 0 h 1572"/>
                  <a:gd name="T48" fmla="*/ 1 w 1337"/>
                  <a:gd name="T49" fmla="*/ 0 h 1572"/>
                  <a:gd name="T50" fmla="*/ 1 w 1337"/>
                  <a:gd name="T51" fmla="*/ 0 h 1572"/>
                  <a:gd name="T52" fmla="*/ 1 w 1337"/>
                  <a:gd name="T53" fmla="*/ 0 h 1572"/>
                  <a:gd name="T54" fmla="*/ 1 w 1337"/>
                  <a:gd name="T55" fmla="*/ 0 h 1572"/>
                  <a:gd name="T56" fmla="*/ 1 w 1337"/>
                  <a:gd name="T57" fmla="*/ 0 h 1572"/>
                  <a:gd name="T58" fmla="*/ 1 w 1337"/>
                  <a:gd name="T59" fmla="*/ 0 h 1572"/>
                  <a:gd name="T60" fmla="*/ 1 w 1337"/>
                  <a:gd name="T61" fmla="*/ 0 h 1572"/>
                  <a:gd name="T62" fmla="*/ 1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7"/>
                  <a:gd name="T106" fmla="*/ 0 h 1572"/>
                  <a:gd name="T107" fmla="*/ 1337 w 1337"/>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85" name="Freeform 51">
                <a:extLst>
                  <a:ext uri="{FF2B5EF4-FFF2-40B4-BE49-F238E27FC236}">
                    <a16:creationId xmlns:a16="http://schemas.microsoft.com/office/drawing/2014/main" id="{32A0ACB0-5221-4044-A560-50038BCBDE1E}"/>
                  </a:ext>
                </a:extLst>
              </p:cNvPr>
              <p:cNvSpPr>
                <a:spLocks/>
              </p:cNvSpPr>
              <p:nvPr/>
            </p:nvSpPr>
            <p:spPr bwMode="auto">
              <a:xfrm>
                <a:off x="164" y="3565"/>
                <a:ext cx="824" cy="488"/>
              </a:xfrm>
              <a:custGeom>
                <a:avLst/>
                <a:gdLst>
                  <a:gd name="T0" fmla="*/ 1 w 1176"/>
                  <a:gd name="T1" fmla="*/ 0 h 1382"/>
                  <a:gd name="T2" fmla="*/ 1 w 1176"/>
                  <a:gd name="T3" fmla="*/ 0 h 1382"/>
                  <a:gd name="T4" fmla="*/ 1 w 1176"/>
                  <a:gd name="T5" fmla="*/ 0 h 1382"/>
                  <a:gd name="T6" fmla="*/ 1 w 1176"/>
                  <a:gd name="T7" fmla="*/ 0 h 1382"/>
                  <a:gd name="T8" fmla="*/ 1 w 1176"/>
                  <a:gd name="T9" fmla="*/ 0 h 1382"/>
                  <a:gd name="T10" fmla="*/ 1 w 1176"/>
                  <a:gd name="T11" fmla="*/ 0 h 1382"/>
                  <a:gd name="T12" fmla="*/ 1 w 1176"/>
                  <a:gd name="T13" fmla="*/ 0 h 1382"/>
                  <a:gd name="T14" fmla="*/ 1 w 1176"/>
                  <a:gd name="T15" fmla="*/ 0 h 1382"/>
                  <a:gd name="T16" fmla="*/ 1 w 1176"/>
                  <a:gd name="T17" fmla="*/ 0 h 1382"/>
                  <a:gd name="T18" fmla="*/ 1 w 1176"/>
                  <a:gd name="T19" fmla="*/ 0 h 1382"/>
                  <a:gd name="T20" fmla="*/ 1 w 1176"/>
                  <a:gd name="T21" fmla="*/ 0 h 1382"/>
                  <a:gd name="T22" fmla="*/ 1 w 1176"/>
                  <a:gd name="T23" fmla="*/ 0 h 1382"/>
                  <a:gd name="T24" fmla="*/ 1 w 1176"/>
                  <a:gd name="T25" fmla="*/ 0 h 1382"/>
                  <a:gd name="T26" fmla="*/ 1 w 1176"/>
                  <a:gd name="T27" fmla="*/ 0 h 1382"/>
                  <a:gd name="T28" fmla="*/ 1 w 1176"/>
                  <a:gd name="T29" fmla="*/ 0 h 1382"/>
                  <a:gd name="T30" fmla="*/ 1 w 1176"/>
                  <a:gd name="T31" fmla="*/ 0 h 1382"/>
                  <a:gd name="T32" fmla="*/ 0 w 1176"/>
                  <a:gd name="T33" fmla="*/ 0 h 1382"/>
                  <a:gd name="T34" fmla="*/ 0 w 1176"/>
                  <a:gd name="T35" fmla="*/ 0 h 1382"/>
                  <a:gd name="T36" fmla="*/ 1 w 1176"/>
                  <a:gd name="T37" fmla="*/ 0 h 1382"/>
                  <a:gd name="T38" fmla="*/ 1 w 1176"/>
                  <a:gd name="T39" fmla="*/ 0 h 1382"/>
                  <a:gd name="T40" fmla="*/ 1 w 1176"/>
                  <a:gd name="T41" fmla="*/ 0 h 1382"/>
                  <a:gd name="T42" fmla="*/ 1 w 1176"/>
                  <a:gd name="T43" fmla="*/ 0 h 1382"/>
                  <a:gd name="T44" fmla="*/ 1 w 1176"/>
                  <a:gd name="T45" fmla="*/ 0 h 1382"/>
                  <a:gd name="T46" fmla="*/ 1 w 1176"/>
                  <a:gd name="T47" fmla="*/ 0 h 1382"/>
                  <a:gd name="T48" fmla="*/ 1 w 1176"/>
                  <a:gd name="T49" fmla="*/ 0 h 1382"/>
                  <a:gd name="T50" fmla="*/ 1 w 1176"/>
                  <a:gd name="T51" fmla="*/ 0 h 1382"/>
                  <a:gd name="T52" fmla="*/ 1 w 1176"/>
                  <a:gd name="T53" fmla="*/ 0 h 1382"/>
                  <a:gd name="T54" fmla="*/ 1 w 1176"/>
                  <a:gd name="T55" fmla="*/ 0 h 1382"/>
                  <a:gd name="T56" fmla="*/ 1 w 1176"/>
                  <a:gd name="T57" fmla="*/ 0 h 1382"/>
                  <a:gd name="T58" fmla="*/ 1 w 1176"/>
                  <a:gd name="T59" fmla="*/ 0 h 1382"/>
                  <a:gd name="T60" fmla="*/ 1 w 1176"/>
                  <a:gd name="T61" fmla="*/ 0 h 1382"/>
                  <a:gd name="T62" fmla="*/ 1 w 1176"/>
                  <a:gd name="T63" fmla="*/ 0 h 1382"/>
                  <a:gd name="T64" fmla="*/ 1 w 1176"/>
                  <a:gd name="T65" fmla="*/ 0 h 1382"/>
                  <a:gd name="T66" fmla="*/ 1 w 1176"/>
                  <a:gd name="T67" fmla="*/ 0 h 1382"/>
                  <a:gd name="T68" fmla="*/ 1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6"/>
                  <a:gd name="T106" fmla="*/ 0 h 1382"/>
                  <a:gd name="T107" fmla="*/ 1176 w 1176"/>
                  <a:gd name="T108" fmla="*/ 1382 h 1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9486" name="Freeform 52">
                <a:extLst>
                  <a:ext uri="{FF2B5EF4-FFF2-40B4-BE49-F238E27FC236}">
                    <a16:creationId xmlns:a16="http://schemas.microsoft.com/office/drawing/2014/main" id="{87C9E219-A1A7-452E-8DE0-32559374E902}"/>
                  </a:ext>
                </a:extLst>
              </p:cNvPr>
              <p:cNvSpPr>
                <a:spLocks/>
              </p:cNvSpPr>
              <p:nvPr/>
            </p:nvSpPr>
            <p:spPr bwMode="auto">
              <a:xfrm>
                <a:off x="164" y="3565"/>
                <a:ext cx="710" cy="420"/>
              </a:xfrm>
              <a:custGeom>
                <a:avLst/>
                <a:gdLst>
                  <a:gd name="T0" fmla="*/ 1 w 1014"/>
                  <a:gd name="T1" fmla="*/ 0 h 1193"/>
                  <a:gd name="T2" fmla="*/ 1 w 1014"/>
                  <a:gd name="T3" fmla="*/ 0 h 1193"/>
                  <a:gd name="T4" fmla="*/ 1 w 1014"/>
                  <a:gd name="T5" fmla="*/ 0 h 1193"/>
                  <a:gd name="T6" fmla="*/ 1 w 1014"/>
                  <a:gd name="T7" fmla="*/ 0 h 1193"/>
                  <a:gd name="T8" fmla="*/ 1 w 1014"/>
                  <a:gd name="T9" fmla="*/ 0 h 1193"/>
                  <a:gd name="T10" fmla="*/ 1 w 1014"/>
                  <a:gd name="T11" fmla="*/ 0 h 1193"/>
                  <a:gd name="T12" fmla="*/ 1 w 1014"/>
                  <a:gd name="T13" fmla="*/ 0 h 1193"/>
                  <a:gd name="T14" fmla="*/ 1 w 1014"/>
                  <a:gd name="T15" fmla="*/ 0 h 1193"/>
                  <a:gd name="T16" fmla="*/ 1 w 1014"/>
                  <a:gd name="T17" fmla="*/ 0 h 1193"/>
                  <a:gd name="T18" fmla="*/ 1 w 1014"/>
                  <a:gd name="T19" fmla="*/ 0 h 1193"/>
                  <a:gd name="T20" fmla="*/ 1 w 1014"/>
                  <a:gd name="T21" fmla="*/ 0 h 1193"/>
                  <a:gd name="T22" fmla="*/ 1 w 1014"/>
                  <a:gd name="T23" fmla="*/ 0 h 1193"/>
                  <a:gd name="T24" fmla="*/ 1 w 1014"/>
                  <a:gd name="T25" fmla="*/ 0 h 1193"/>
                  <a:gd name="T26" fmla="*/ 1 w 1014"/>
                  <a:gd name="T27" fmla="*/ 0 h 1193"/>
                  <a:gd name="T28" fmla="*/ 1 w 1014"/>
                  <a:gd name="T29" fmla="*/ 0 h 1193"/>
                  <a:gd name="T30" fmla="*/ 1 w 1014"/>
                  <a:gd name="T31" fmla="*/ 0 h 1193"/>
                  <a:gd name="T32" fmla="*/ 0 w 1014"/>
                  <a:gd name="T33" fmla="*/ 0 h 1193"/>
                  <a:gd name="T34" fmla="*/ 0 w 1014"/>
                  <a:gd name="T35" fmla="*/ 0 h 1193"/>
                  <a:gd name="T36" fmla="*/ 1 w 1014"/>
                  <a:gd name="T37" fmla="*/ 0 h 1193"/>
                  <a:gd name="T38" fmla="*/ 1 w 1014"/>
                  <a:gd name="T39" fmla="*/ 0 h 1193"/>
                  <a:gd name="T40" fmla="*/ 1 w 1014"/>
                  <a:gd name="T41" fmla="*/ 0 h 1193"/>
                  <a:gd name="T42" fmla="*/ 1 w 1014"/>
                  <a:gd name="T43" fmla="*/ 0 h 1193"/>
                  <a:gd name="T44" fmla="*/ 1 w 1014"/>
                  <a:gd name="T45" fmla="*/ 0 h 1193"/>
                  <a:gd name="T46" fmla="*/ 1 w 1014"/>
                  <a:gd name="T47" fmla="*/ 0 h 1193"/>
                  <a:gd name="T48" fmla="*/ 1 w 1014"/>
                  <a:gd name="T49" fmla="*/ 0 h 1193"/>
                  <a:gd name="T50" fmla="*/ 1 w 1014"/>
                  <a:gd name="T51" fmla="*/ 0 h 1193"/>
                  <a:gd name="T52" fmla="*/ 1 w 1014"/>
                  <a:gd name="T53" fmla="*/ 0 h 1193"/>
                  <a:gd name="T54" fmla="*/ 1 w 1014"/>
                  <a:gd name="T55" fmla="*/ 0 h 1193"/>
                  <a:gd name="T56" fmla="*/ 1 w 1014"/>
                  <a:gd name="T57" fmla="*/ 0 h 1193"/>
                  <a:gd name="T58" fmla="*/ 1 w 1014"/>
                  <a:gd name="T59" fmla="*/ 0 h 1193"/>
                  <a:gd name="T60" fmla="*/ 1 w 1014"/>
                  <a:gd name="T61" fmla="*/ 0 h 1193"/>
                  <a:gd name="T62" fmla="*/ 1 w 1014"/>
                  <a:gd name="T63" fmla="*/ 0 h 1193"/>
                  <a:gd name="T64" fmla="*/ 1 w 1014"/>
                  <a:gd name="T65" fmla="*/ 0 h 1193"/>
                  <a:gd name="T66" fmla="*/ 1 w 1014"/>
                  <a:gd name="T67" fmla="*/ 0 h 1193"/>
                  <a:gd name="T68" fmla="*/ 1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4"/>
                  <a:gd name="T106" fmla="*/ 0 h 1193"/>
                  <a:gd name="T107" fmla="*/ 1014 w 1014"/>
                  <a:gd name="T108" fmla="*/ 1193 h 11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vert="eaVert"/>
              <a:lstStyle/>
              <a:p>
                <a:pPr algn="ctr" fontAlgn="base">
                  <a:spcBef>
                    <a:spcPct val="0"/>
                  </a:spcBef>
                  <a:spcAft>
                    <a:spcPct val="0"/>
                  </a:spcAft>
                </a:pPr>
                <a:endParaRPr lang="en-US" sz="2400">
                  <a:solidFill>
                    <a:srgbClr val="000000"/>
                  </a:solidFill>
                  <a:latin typeface="Arial" panose="020B0604020202020204" pitchFamily="34" charset="0"/>
                </a:endParaRPr>
              </a:p>
            </p:txBody>
          </p:sp>
          <p:pic>
            <p:nvPicPr>
              <p:cNvPr id="19487" name="Picture 53" descr="POINTSTA">
                <a:extLst>
                  <a:ext uri="{FF2B5EF4-FFF2-40B4-BE49-F238E27FC236}">
                    <a16:creationId xmlns:a16="http://schemas.microsoft.com/office/drawing/2014/main" id="{0439178D-4C37-4481-BC0D-35C5E4D74A0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88" name="Picture 54" descr="POINTSTA">
                <a:extLst>
                  <a:ext uri="{FF2B5EF4-FFF2-40B4-BE49-F238E27FC236}">
                    <a16:creationId xmlns:a16="http://schemas.microsoft.com/office/drawing/2014/main" id="{C8CB7BF7-168B-4503-9C29-8B9FC501ECF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nvGrpSpPr>
            <p:cNvPr id="19464" name="Group 55">
              <a:extLst>
                <a:ext uri="{FF2B5EF4-FFF2-40B4-BE49-F238E27FC236}">
                  <a16:creationId xmlns:a16="http://schemas.microsoft.com/office/drawing/2014/main" id="{3C8A170D-083B-4777-AB08-01F98119AD2C}"/>
                </a:ext>
              </a:extLst>
            </p:cNvPr>
            <p:cNvGrpSpPr>
              <a:grpSpLocks/>
            </p:cNvGrpSpPr>
            <p:nvPr/>
          </p:nvGrpSpPr>
          <p:grpSpPr bwMode="auto">
            <a:xfrm>
              <a:off x="288" y="2256"/>
              <a:ext cx="624" cy="1419"/>
              <a:chOff x="288" y="2256"/>
              <a:chExt cx="624" cy="1419"/>
            </a:xfrm>
          </p:grpSpPr>
          <p:pic>
            <p:nvPicPr>
              <p:cNvPr id="19465" name="Picture 56" descr="POINTSTA">
                <a:extLst>
                  <a:ext uri="{FF2B5EF4-FFF2-40B4-BE49-F238E27FC236}">
                    <a16:creationId xmlns:a16="http://schemas.microsoft.com/office/drawing/2014/main" id="{2DC1E702-F1AB-42C6-9DBE-91B9D44151E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66" name="Picture 57" descr="POINTSTA">
                <a:extLst>
                  <a:ext uri="{FF2B5EF4-FFF2-40B4-BE49-F238E27FC236}">
                    <a16:creationId xmlns:a16="http://schemas.microsoft.com/office/drawing/2014/main" id="{956B2B67-12BB-4CAA-B1F9-CB6364D9ECA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67" name="Picture 58" descr="POINTSTA">
                <a:extLst>
                  <a:ext uri="{FF2B5EF4-FFF2-40B4-BE49-F238E27FC236}">
                    <a16:creationId xmlns:a16="http://schemas.microsoft.com/office/drawing/2014/main" id="{737E75EF-73CF-4ACB-B7E4-24F2C08EE92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68" name="Picture 59" descr="POINTSTA">
                <a:extLst>
                  <a:ext uri="{FF2B5EF4-FFF2-40B4-BE49-F238E27FC236}">
                    <a16:creationId xmlns:a16="http://schemas.microsoft.com/office/drawing/2014/main" id="{54D81731-7585-4195-AB42-5CE04507684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69" name="Picture 60" descr="POINTSTA">
                <a:extLst>
                  <a:ext uri="{FF2B5EF4-FFF2-40B4-BE49-F238E27FC236}">
                    <a16:creationId xmlns:a16="http://schemas.microsoft.com/office/drawing/2014/main" id="{B00F804E-4901-4582-A4DF-9A6F45622D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19470" name="Picture 61" descr="POINTSTA">
                <a:extLst>
                  <a:ext uri="{FF2B5EF4-FFF2-40B4-BE49-F238E27FC236}">
                    <a16:creationId xmlns:a16="http://schemas.microsoft.com/office/drawing/2014/main" id="{92C6B453-730C-4C49-9B0B-57502FD8B30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grpSp>
      <p:pic>
        <p:nvPicPr>
          <p:cNvPr id="19461" name="Picture 62" descr="POINSET2">
            <a:extLst>
              <a:ext uri="{FF2B5EF4-FFF2-40B4-BE49-F238E27FC236}">
                <a16:creationId xmlns:a16="http://schemas.microsoft.com/office/drawing/2014/main" id="{BCEA43BC-50EB-4145-968A-D7E84A7D0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3176"/>
            <a:ext cx="16621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3" descr="POINSET2">
            <a:extLst>
              <a:ext uri="{FF2B5EF4-FFF2-40B4-BE49-F238E27FC236}">
                <a16:creationId xmlns:a16="http://schemas.microsoft.com/office/drawing/2014/main" id="{D2A273A4-1FD7-41DD-8561-380328972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93188" y="58738"/>
            <a:ext cx="17716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4" name="Rectangle 8">
            <a:extLst>
              <a:ext uri="{FF2B5EF4-FFF2-40B4-BE49-F238E27FC236}">
                <a16:creationId xmlns:a16="http://schemas.microsoft.com/office/drawing/2014/main" id="{B3B6D0F1-0B67-44D0-A3F1-047FB8B6D7FD}"/>
              </a:ext>
            </a:extLst>
          </p:cNvPr>
          <p:cNvSpPr>
            <a:spLocks noChangeArrowheads="1"/>
          </p:cNvSpPr>
          <p:nvPr/>
        </p:nvSpPr>
        <p:spPr bwMode="auto">
          <a:xfrm>
            <a:off x="1905000" y="1143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20000"/>
              </a:spcBef>
              <a:spcAft>
                <a:spcPct val="0"/>
              </a:spcAft>
            </a:pPr>
            <a:r>
              <a:rPr lang="en-US" altLang="en-US" sz="2800">
                <a:solidFill>
                  <a:srgbClr val="0000FF"/>
                </a:solidFill>
              </a:rPr>
              <a:t>- Đọc đoạn  2 của bài: Đất quý, đất yêu.</a:t>
            </a:r>
          </a:p>
          <a:p>
            <a:pPr eaLnBrk="1" fontAlgn="base" hangingPunct="1">
              <a:spcBef>
                <a:spcPct val="20000"/>
              </a:spcBef>
              <a:spcAft>
                <a:spcPct val="0"/>
              </a:spcAft>
            </a:pPr>
            <a:r>
              <a:rPr lang="en-US" altLang="en-US" sz="2800">
                <a:solidFill>
                  <a:srgbClr val="0000FF"/>
                </a:solidFill>
              </a:rPr>
              <a:t>- Nêu nội dung bài đọc?</a:t>
            </a:r>
          </a:p>
        </p:txBody>
      </p:sp>
      <p:sp>
        <p:nvSpPr>
          <p:cNvPr id="3075" name="Text Box 16">
            <a:extLst>
              <a:ext uri="{FF2B5EF4-FFF2-40B4-BE49-F238E27FC236}">
                <a16:creationId xmlns:a16="http://schemas.microsoft.com/office/drawing/2014/main" id="{89952E93-AADE-41AC-9B55-703B01176C72}"/>
              </a:ext>
            </a:extLst>
          </p:cNvPr>
          <p:cNvSpPr txBox="1">
            <a:spLocks noChangeArrowheads="1"/>
          </p:cNvSpPr>
          <p:nvPr/>
        </p:nvSpPr>
        <p:spPr bwMode="auto">
          <a:xfrm>
            <a:off x="3810000" y="3810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rPr>
              <a:t>KIỂM TRA 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9624">
                                            <p:txEl>
                                              <p:pRg st="0" end="0"/>
                                            </p:txEl>
                                          </p:spTgt>
                                        </p:tgtEl>
                                        <p:attrNameLst>
                                          <p:attrName>style.visibility</p:attrName>
                                        </p:attrNameLst>
                                      </p:cBhvr>
                                      <p:to>
                                        <p:strVal val="visible"/>
                                      </p:to>
                                    </p:set>
                                    <p:animEffect transition="in" filter="circle(in)">
                                      <p:cBhvr>
                                        <p:cTn id="7" dur="2000"/>
                                        <p:tgtEl>
                                          <p:spTgt spid="2396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39624">
                                            <p:txEl>
                                              <p:pRg st="1" end="1"/>
                                            </p:txEl>
                                          </p:spTgt>
                                        </p:tgtEl>
                                        <p:attrNameLst>
                                          <p:attrName>style.visibility</p:attrName>
                                        </p:attrNameLst>
                                      </p:cBhvr>
                                      <p:to>
                                        <p:strVal val="visible"/>
                                      </p:to>
                                    </p:set>
                                    <p:animEffect transition="in" filter="circle(in)">
                                      <p:cBhvr>
                                        <p:cTn id="12" dur="2000"/>
                                        <p:tgtEl>
                                          <p:spTgt spid="2396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50339B1B-0E7D-4873-80F7-6ADB270C2772}"/>
              </a:ext>
            </a:extLst>
          </p:cNvPr>
          <p:cNvSpPr txBox="1">
            <a:spLocks noChangeArrowheads="1"/>
          </p:cNvSpPr>
          <p:nvPr/>
        </p:nvSpPr>
        <p:spPr bwMode="auto">
          <a:xfrm>
            <a:off x="3124200" y="762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3200" b="1">
                <a:solidFill>
                  <a:srgbClr val="FF0000"/>
                </a:solidFill>
                <a:latin typeface=".VnArial" panose="020B7200000000000000" pitchFamily="34" charset="0"/>
              </a:rPr>
              <a:t> * Giíi thiÖu bµi:</a:t>
            </a:r>
          </a:p>
        </p:txBody>
      </p:sp>
      <p:pic>
        <p:nvPicPr>
          <p:cNvPr id="266242" name="Picture 2" descr="Untitled-3">
            <a:extLst>
              <a:ext uri="{FF2B5EF4-FFF2-40B4-BE49-F238E27FC236}">
                <a16:creationId xmlns:a16="http://schemas.microsoft.com/office/drawing/2014/main" id="{EF3609CC-E22C-4392-8998-245818D3C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checkerboard(across)">
                                      <p:cBhvr>
                                        <p:cTn id="7" dur="500"/>
                                        <p:tgtEl>
                                          <p:spTgt spid="26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titled-3">
            <a:extLst>
              <a:ext uri="{FF2B5EF4-FFF2-40B4-BE49-F238E27FC236}">
                <a16:creationId xmlns:a16="http://schemas.microsoft.com/office/drawing/2014/main" id="{58DD149A-838B-41BA-8EBB-F12228A22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1">
            <a:extLst>
              <a:ext uri="{FF2B5EF4-FFF2-40B4-BE49-F238E27FC236}">
                <a16:creationId xmlns:a16="http://schemas.microsoft.com/office/drawing/2014/main" id="{09D82EDD-EE7B-4AD8-9C11-F2B42362082E}"/>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a:extLst>
              <a:ext uri="{FF2B5EF4-FFF2-40B4-BE49-F238E27FC236}">
                <a16:creationId xmlns:a16="http://schemas.microsoft.com/office/drawing/2014/main" id="{1C7CFA14-582E-4CC6-B8C0-5C30E15483A7}"/>
              </a:ext>
            </a:extLst>
          </p:cNvPr>
          <p:cNvSpPr txBox="1">
            <a:spLocks noChangeArrowheads="1"/>
          </p:cNvSpPr>
          <p:nvPr/>
        </p:nvSpPr>
        <p:spPr bwMode="auto">
          <a:xfrm>
            <a:off x="8077200" y="1676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6147" name="Text Box 11">
            <a:extLst>
              <a:ext uri="{FF2B5EF4-FFF2-40B4-BE49-F238E27FC236}">
                <a16:creationId xmlns:a16="http://schemas.microsoft.com/office/drawing/2014/main" id="{7F819A2F-8969-4A99-B110-A7C8C724C0AB}"/>
              </a:ext>
            </a:extLst>
          </p:cNvPr>
          <p:cNvSpPr txBox="1">
            <a:spLocks noChangeArrowheads="1"/>
          </p:cNvSpPr>
          <p:nvPr/>
        </p:nvSpPr>
        <p:spPr bwMode="auto">
          <a:xfrm>
            <a:off x="2209800" y="1676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6148" name="Group 33">
            <a:extLst>
              <a:ext uri="{FF2B5EF4-FFF2-40B4-BE49-F238E27FC236}">
                <a16:creationId xmlns:a16="http://schemas.microsoft.com/office/drawing/2014/main" id="{4E466725-7051-44EE-9DDC-E7408F93DE8E}"/>
              </a:ext>
            </a:extLst>
          </p:cNvPr>
          <p:cNvGrpSpPr>
            <a:grpSpLocks/>
          </p:cNvGrpSpPr>
          <p:nvPr/>
        </p:nvGrpSpPr>
        <p:grpSpPr bwMode="auto">
          <a:xfrm>
            <a:off x="4114800" y="1981200"/>
            <a:ext cx="3886200" cy="3429000"/>
            <a:chOff x="1632" y="1872"/>
            <a:chExt cx="2448" cy="2160"/>
          </a:xfrm>
        </p:grpSpPr>
        <p:sp>
          <p:nvSpPr>
            <p:cNvPr id="6157" name="Line 13">
              <a:extLst>
                <a:ext uri="{FF2B5EF4-FFF2-40B4-BE49-F238E27FC236}">
                  <a16:creationId xmlns:a16="http://schemas.microsoft.com/office/drawing/2014/main" id="{258E5B09-BEA1-48CD-83DA-245E48313211}"/>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6158" name="Line 14">
              <a:extLst>
                <a:ext uri="{FF2B5EF4-FFF2-40B4-BE49-F238E27FC236}">
                  <a16:creationId xmlns:a16="http://schemas.microsoft.com/office/drawing/2014/main" id="{36BA73D3-FB49-4454-9617-3688AD952B15}"/>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270352" name="Text Box 16">
            <a:extLst>
              <a:ext uri="{FF2B5EF4-FFF2-40B4-BE49-F238E27FC236}">
                <a16:creationId xmlns:a16="http://schemas.microsoft.com/office/drawing/2014/main" id="{FEBFF0ED-D109-40A1-A586-C9FD137D961D}"/>
              </a:ext>
            </a:extLst>
          </p:cNvPr>
          <p:cNvSpPr txBox="1">
            <a:spLocks noChangeArrowheads="1"/>
          </p:cNvSpPr>
          <p:nvPr/>
        </p:nvSpPr>
        <p:spPr bwMode="auto">
          <a:xfrm>
            <a:off x="6019800" y="224155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b="1">
                <a:solidFill>
                  <a:srgbClr val="0000FF"/>
                </a:solidFill>
                <a:latin typeface=".VnTime" panose="020B7200000000000000" pitchFamily="34" charset="0"/>
              </a:rPr>
              <a:t>Lµng xãm, tre xanh ,lóa xanh, l­</a:t>
            </a:r>
            <a:r>
              <a:rPr lang="en-US" altLang="en-US" b="1">
                <a:solidFill>
                  <a:srgbClr val="0000FF"/>
                </a:solidFill>
                <a:latin typeface="Times New Roman" panose="02020603050405020304" pitchFamily="18" charset="0"/>
                <a:cs typeface="Times New Roman" panose="02020603050405020304" pitchFamily="18" charset="0"/>
              </a:rPr>
              <a:t>ư</a:t>
            </a:r>
            <a:r>
              <a:rPr lang="en-US" altLang="en-US" b="1">
                <a:solidFill>
                  <a:srgbClr val="0000FF"/>
                </a:solidFill>
                <a:latin typeface=".VnTime" panose="020B7200000000000000" pitchFamily="34" charset="0"/>
              </a:rPr>
              <a:t>în quanh, n¾ng lªn, bøc tranh.</a:t>
            </a:r>
          </a:p>
        </p:txBody>
      </p:sp>
      <p:sp>
        <p:nvSpPr>
          <p:cNvPr id="270351" name="Text Box 15">
            <a:extLst>
              <a:ext uri="{FF2B5EF4-FFF2-40B4-BE49-F238E27FC236}">
                <a16:creationId xmlns:a16="http://schemas.microsoft.com/office/drawing/2014/main" id="{84A182CE-FC96-41EE-86AE-A236ACEBC62A}"/>
              </a:ext>
            </a:extLst>
          </p:cNvPr>
          <p:cNvSpPr txBox="1">
            <a:spLocks noChangeArrowheads="1"/>
          </p:cNvSpPr>
          <p:nvPr/>
        </p:nvSpPr>
        <p:spPr bwMode="auto">
          <a:xfrm>
            <a:off x="6096000" y="35052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rPr>
              <a:t>Bút chì xanh đỏ         Em gọt hai đầu          Em thử hai màu     Xanh tươi,  đỏ thắm.</a:t>
            </a:r>
          </a:p>
        </p:txBody>
      </p:sp>
      <p:sp>
        <p:nvSpPr>
          <p:cNvPr id="270353" name="Line 17">
            <a:extLst>
              <a:ext uri="{FF2B5EF4-FFF2-40B4-BE49-F238E27FC236}">
                <a16:creationId xmlns:a16="http://schemas.microsoft.com/office/drawing/2014/main" id="{FF4EA357-B7F1-4BD8-B062-FEAC9DA8A87D}"/>
              </a:ext>
            </a:extLst>
          </p:cNvPr>
          <p:cNvSpPr>
            <a:spLocks noChangeShapeType="1"/>
          </p:cNvSpPr>
          <p:nvPr/>
        </p:nvSpPr>
        <p:spPr bwMode="auto">
          <a:xfrm flipH="1">
            <a:off x="8305800" y="3581400"/>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0354" name="Line 18">
            <a:extLst>
              <a:ext uri="{FF2B5EF4-FFF2-40B4-BE49-F238E27FC236}">
                <a16:creationId xmlns:a16="http://schemas.microsoft.com/office/drawing/2014/main" id="{DD6AF296-7E68-4D74-9C6B-0DCC842D03AF}"/>
              </a:ext>
            </a:extLst>
          </p:cNvPr>
          <p:cNvSpPr>
            <a:spLocks noChangeShapeType="1"/>
          </p:cNvSpPr>
          <p:nvPr/>
        </p:nvSpPr>
        <p:spPr bwMode="auto">
          <a:xfrm flipH="1">
            <a:off x="8305800" y="3962400"/>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0355" name="Line 19">
            <a:extLst>
              <a:ext uri="{FF2B5EF4-FFF2-40B4-BE49-F238E27FC236}">
                <a16:creationId xmlns:a16="http://schemas.microsoft.com/office/drawing/2014/main" id="{571C9375-AA11-4A3F-90B6-6062BFCF90F0}"/>
              </a:ext>
            </a:extLst>
          </p:cNvPr>
          <p:cNvSpPr>
            <a:spLocks noChangeShapeType="1"/>
          </p:cNvSpPr>
          <p:nvPr/>
        </p:nvSpPr>
        <p:spPr bwMode="auto">
          <a:xfrm flipH="1">
            <a:off x="8382000" y="4343400"/>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0356" name="Line 20">
            <a:extLst>
              <a:ext uri="{FF2B5EF4-FFF2-40B4-BE49-F238E27FC236}">
                <a16:creationId xmlns:a16="http://schemas.microsoft.com/office/drawing/2014/main" id="{0572F673-DF1E-4B1E-8D5F-A0BF7583C73F}"/>
              </a:ext>
            </a:extLst>
          </p:cNvPr>
          <p:cNvSpPr>
            <a:spLocks noChangeShapeType="1"/>
          </p:cNvSpPr>
          <p:nvPr/>
        </p:nvSpPr>
        <p:spPr bwMode="auto">
          <a:xfrm flipH="1">
            <a:off x="7620000" y="4648200"/>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0357" name="Line 21">
            <a:extLst>
              <a:ext uri="{FF2B5EF4-FFF2-40B4-BE49-F238E27FC236}">
                <a16:creationId xmlns:a16="http://schemas.microsoft.com/office/drawing/2014/main" id="{BF08647E-E3C0-4FC3-A8C3-2AFC87B829D6}"/>
              </a:ext>
            </a:extLst>
          </p:cNvPr>
          <p:cNvSpPr>
            <a:spLocks noChangeShapeType="1"/>
          </p:cNvSpPr>
          <p:nvPr/>
        </p:nvSpPr>
        <p:spPr bwMode="auto">
          <a:xfrm flipH="1">
            <a:off x="8915400" y="4648200"/>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6156" name="Text Box 41">
            <a:extLst>
              <a:ext uri="{FF2B5EF4-FFF2-40B4-BE49-F238E27FC236}">
                <a16:creationId xmlns:a16="http://schemas.microsoft.com/office/drawing/2014/main" id="{B3C3EE6F-8D49-4377-B063-979653DEFF0D}"/>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0352"/>
                                        </p:tgtEl>
                                        <p:attrNameLst>
                                          <p:attrName>style.visibility</p:attrName>
                                        </p:attrNameLst>
                                      </p:cBhvr>
                                      <p:to>
                                        <p:strVal val="visible"/>
                                      </p:to>
                                    </p:set>
                                    <p:anim calcmode="lin" valueType="num">
                                      <p:cBhvr>
                                        <p:cTn id="7" dur="1000" fill="hold"/>
                                        <p:tgtEl>
                                          <p:spTgt spid="270352"/>
                                        </p:tgtEl>
                                        <p:attrNameLst>
                                          <p:attrName>ppt_x</p:attrName>
                                        </p:attrNameLst>
                                      </p:cBhvr>
                                      <p:tavLst>
                                        <p:tav tm="0">
                                          <p:val>
                                            <p:strVal val="#ppt_x-.2"/>
                                          </p:val>
                                        </p:tav>
                                        <p:tav tm="100000">
                                          <p:val>
                                            <p:strVal val="#ppt_x"/>
                                          </p:val>
                                        </p:tav>
                                      </p:tavLst>
                                    </p:anim>
                                    <p:anim calcmode="lin" valueType="num">
                                      <p:cBhvr>
                                        <p:cTn id="8" dur="1000" fill="hold"/>
                                        <p:tgtEl>
                                          <p:spTgt spid="2703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03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0351"/>
                                        </p:tgtEl>
                                        <p:attrNameLst>
                                          <p:attrName>style.visibility</p:attrName>
                                        </p:attrNameLst>
                                      </p:cBhvr>
                                      <p:to>
                                        <p:strVal val="visible"/>
                                      </p:to>
                                    </p:set>
                                    <p:anim calcmode="lin" valueType="num">
                                      <p:cBhvr>
                                        <p:cTn id="14" dur="1000" fill="hold"/>
                                        <p:tgtEl>
                                          <p:spTgt spid="270351"/>
                                        </p:tgtEl>
                                        <p:attrNameLst>
                                          <p:attrName>ppt_x</p:attrName>
                                        </p:attrNameLst>
                                      </p:cBhvr>
                                      <p:tavLst>
                                        <p:tav tm="0">
                                          <p:val>
                                            <p:strVal val="#ppt_x-.2"/>
                                          </p:val>
                                        </p:tav>
                                        <p:tav tm="100000">
                                          <p:val>
                                            <p:strVal val="#ppt_x"/>
                                          </p:val>
                                        </p:tav>
                                      </p:tavLst>
                                    </p:anim>
                                    <p:anim calcmode="lin" valueType="num">
                                      <p:cBhvr>
                                        <p:cTn id="15" dur="1000" fill="hold"/>
                                        <p:tgtEl>
                                          <p:spTgt spid="2703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03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70353"/>
                                        </p:tgtEl>
                                        <p:attrNameLst>
                                          <p:attrName>style.visibility</p:attrName>
                                        </p:attrNameLst>
                                      </p:cBhvr>
                                      <p:to>
                                        <p:strVal val="visible"/>
                                      </p:to>
                                    </p:set>
                                    <p:animEffect transition="in" filter="slide(fromBottom)">
                                      <p:cBhvr>
                                        <p:cTn id="21" dur="500"/>
                                        <p:tgtEl>
                                          <p:spTgt spid="2703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70354"/>
                                        </p:tgtEl>
                                        <p:attrNameLst>
                                          <p:attrName>style.visibility</p:attrName>
                                        </p:attrNameLst>
                                      </p:cBhvr>
                                      <p:to>
                                        <p:strVal val="visible"/>
                                      </p:to>
                                    </p:set>
                                    <p:animEffect transition="in" filter="slide(fromBottom)">
                                      <p:cBhvr>
                                        <p:cTn id="26" dur="500"/>
                                        <p:tgtEl>
                                          <p:spTgt spid="2703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70355"/>
                                        </p:tgtEl>
                                        <p:attrNameLst>
                                          <p:attrName>style.visibility</p:attrName>
                                        </p:attrNameLst>
                                      </p:cBhvr>
                                      <p:to>
                                        <p:strVal val="visible"/>
                                      </p:to>
                                    </p:set>
                                    <p:animEffect transition="in" filter="slide(fromBottom)">
                                      <p:cBhvr>
                                        <p:cTn id="31" dur="500"/>
                                        <p:tgtEl>
                                          <p:spTgt spid="27035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270356"/>
                                        </p:tgtEl>
                                        <p:attrNameLst>
                                          <p:attrName>style.visibility</p:attrName>
                                        </p:attrNameLst>
                                      </p:cBhvr>
                                      <p:to>
                                        <p:strVal val="visible"/>
                                      </p:to>
                                    </p:set>
                                    <p:animEffect transition="in" filter="slide(fromBottom)">
                                      <p:cBhvr>
                                        <p:cTn id="36" dur="500"/>
                                        <p:tgtEl>
                                          <p:spTgt spid="2703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270357"/>
                                        </p:tgtEl>
                                        <p:attrNameLst>
                                          <p:attrName>style.visibility</p:attrName>
                                        </p:attrNameLst>
                                      </p:cBhvr>
                                      <p:to>
                                        <p:strVal val="visible"/>
                                      </p:to>
                                    </p:set>
                                    <p:animEffect transition="in" filter="slide(fromBottom)">
                                      <p:cBhvr>
                                        <p:cTn id="41" dur="500"/>
                                        <p:tgtEl>
                                          <p:spTgt spid="2703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grpId="1" nodeType="clickEffect">
                                  <p:stCondLst>
                                    <p:cond delay="0"/>
                                  </p:stCondLst>
                                  <p:childTnLst>
                                    <p:anim calcmode="lin" valueType="num">
                                      <p:cBhvr additive="base">
                                        <p:cTn id="45" dur="500"/>
                                        <p:tgtEl>
                                          <p:spTgt spid="270351"/>
                                        </p:tgtEl>
                                        <p:attrNameLst>
                                          <p:attrName>ppt_x</p:attrName>
                                        </p:attrNameLst>
                                      </p:cBhvr>
                                      <p:tavLst>
                                        <p:tav tm="0">
                                          <p:val>
                                            <p:strVal val="ppt_x"/>
                                          </p:val>
                                        </p:tav>
                                        <p:tav tm="100000">
                                          <p:val>
                                            <p:strVal val="ppt_x"/>
                                          </p:val>
                                        </p:tav>
                                      </p:tavLst>
                                    </p:anim>
                                    <p:anim calcmode="lin" valueType="num">
                                      <p:cBhvr additive="base">
                                        <p:cTn id="46" dur="500"/>
                                        <p:tgtEl>
                                          <p:spTgt spid="270351"/>
                                        </p:tgtEl>
                                        <p:attrNameLst>
                                          <p:attrName>ppt_y</p:attrName>
                                        </p:attrNameLst>
                                      </p:cBhvr>
                                      <p:tavLst>
                                        <p:tav tm="0">
                                          <p:val>
                                            <p:strVal val="ppt_y"/>
                                          </p:val>
                                        </p:tav>
                                        <p:tav tm="100000">
                                          <p:val>
                                            <p:strVal val="1+ppt_h/2"/>
                                          </p:val>
                                        </p:tav>
                                      </p:tavLst>
                                    </p:anim>
                                    <p:set>
                                      <p:cBhvr>
                                        <p:cTn id="47" dur="1" fill="hold">
                                          <p:stCondLst>
                                            <p:cond delay="499"/>
                                          </p:stCondLst>
                                        </p:cTn>
                                        <p:tgtEl>
                                          <p:spTgt spid="270351"/>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270353"/>
                                        </p:tgtEl>
                                        <p:attrNameLst>
                                          <p:attrName>ppt_x</p:attrName>
                                        </p:attrNameLst>
                                      </p:cBhvr>
                                      <p:tavLst>
                                        <p:tav tm="0">
                                          <p:val>
                                            <p:strVal val="ppt_x"/>
                                          </p:val>
                                        </p:tav>
                                        <p:tav tm="100000">
                                          <p:val>
                                            <p:strVal val="ppt_x"/>
                                          </p:val>
                                        </p:tav>
                                      </p:tavLst>
                                    </p:anim>
                                    <p:anim calcmode="lin" valueType="num">
                                      <p:cBhvr additive="base">
                                        <p:cTn id="50" dur="500"/>
                                        <p:tgtEl>
                                          <p:spTgt spid="270353"/>
                                        </p:tgtEl>
                                        <p:attrNameLst>
                                          <p:attrName>ppt_y</p:attrName>
                                        </p:attrNameLst>
                                      </p:cBhvr>
                                      <p:tavLst>
                                        <p:tav tm="0">
                                          <p:val>
                                            <p:strVal val="ppt_y"/>
                                          </p:val>
                                        </p:tav>
                                        <p:tav tm="100000">
                                          <p:val>
                                            <p:strVal val="1+ppt_h/2"/>
                                          </p:val>
                                        </p:tav>
                                      </p:tavLst>
                                    </p:anim>
                                    <p:set>
                                      <p:cBhvr>
                                        <p:cTn id="51" dur="1" fill="hold">
                                          <p:stCondLst>
                                            <p:cond delay="499"/>
                                          </p:stCondLst>
                                        </p:cTn>
                                        <p:tgtEl>
                                          <p:spTgt spid="270353"/>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270354"/>
                                        </p:tgtEl>
                                        <p:attrNameLst>
                                          <p:attrName>ppt_x</p:attrName>
                                        </p:attrNameLst>
                                      </p:cBhvr>
                                      <p:tavLst>
                                        <p:tav tm="0">
                                          <p:val>
                                            <p:strVal val="ppt_x"/>
                                          </p:val>
                                        </p:tav>
                                        <p:tav tm="100000">
                                          <p:val>
                                            <p:strVal val="ppt_x"/>
                                          </p:val>
                                        </p:tav>
                                      </p:tavLst>
                                    </p:anim>
                                    <p:anim calcmode="lin" valueType="num">
                                      <p:cBhvr additive="base">
                                        <p:cTn id="54" dur="500"/>
                                        <p:tgtEl>
                                          <p:spTgt spid="270354"/>
                                        </p:tgtEl>
                                        <p:attrNameLst>
                                          <p:attrName>ppt_y</p:attrName>
                                        </p:attrNameLst>
                                      </p:cBhvr>
                                      <p:tavLst>
                                        <p:tav tm="0">
                                          <p:val>
                                            <p:strVal val="ppt_y"/>
                                          </p:val>
                                        </p:tav>
                                        <p:tav tm="100000">
                                          <p:val>
                                            <p:strVal val="1+ppt_h/2"/>
                                          </p:val>
                                        </p:tav>
                                      </p:tavLst>
                                    </p:anim>
                                    <p:set>
                                      <p:cBhvr>
                                        <p:cTn id="55" dur="1" fill="hold">
                                          <p:stCondLst>
                                            <p:cond delay="499"/>
                                          </p:stCondLst>
                                        </p:cTn>
                                        <p:tgtEl>
                                          <p:spTgt spid="270354"/>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70355"/>
                                        </p:tgtEl>
                                        <p:attrNameLst>
                                          <p:attrName>ppt_x</p:attrName>
                                        </p:attrNameLst>
                                      </p:cBhvr>
                                      <p:tavLst>
                                        <p:tav tm="0">
                                          <p:val>
                                            <p:strVal val="ppt_x"/>
                                          </p:val>
                                        </p:tav>
                                        <p:tav tm="100000">
                                          <p:val>
                                            <p:strVal val="ppt_x"/>
                                          </p:val>
                                        </p:tav>
                                      </p:tavLst>
                                    </p:anim>
                                    <p:anim calcmode="lin" valueType="num">
                                      <p:cBhvr additive="base">
                                        <p:cTn id="58" dur="500"/>
                                        <p:tgtEl>
                                          <p:spTgt spid="270355"/>
                                        </p:tgtEl>
                                        <p:attrNameLst>
                                          <p:attrName>ppt_y</p:attrName>
                                        </p:attrNameLst>
                                      </p:cBhvr>
                                      <p:tavLst>
                                        <p:tav tm="0">
                                          <p:val>
                                            <p:strVal val="ppt_y"/>
                                          </p:val>
                                        </p:tav>
                                        <p:tav tm="100000">
                                          <p:val>
                                            <p:strVal val="1+ppt_h/2"/>
                                          </p:val>
                                        </p:tav>
                                      </p:tavLst>
                                    </p:anim>
                                    <p:set>
                                      <p:cBhvr>
                                        <p:cTn id="59" dur="1" fill="hold">
                                          <p:stCondLst>
                                            <p:cond delay="499"/>
                                          </p:stCondLst>
                                        </p:cTn>
                                        <p:tgtEl>
                                          <p:spTgt spid="270355"/>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270356"/>
                                        </p:tgtEl>
                                        <p:attrNameLst>
                                          <p:attrName>ppt_x</p:attrName>
                                        </p:attrNameLst>
                                      </p:cBhvr>
                                      <p:tavLst>
                                        <p:tav tm="0">
                                          <p:val>
                                            <p:strVal val="ppt_x"/>
                                          </p:val>
                                        </p:tav>
                                        <p:tav tm="100000">
                                          <p:val>
                                            <p:strVal val="ppt_x"/>
                                          </p:val>
                                        </p:tav>
                                      </p:tavLst>
                                    </p:anim>
                                    <p:anim calcmode="lin" valueType="num">
                                      <p:cBhvr additive="base">
                                        <p:cTn id="62" dur="500"/>
                                        <p:tgtEl>
                                          <p:spTgt spid="270356"/>
                                        </p:tgtEl>
                                        <p:attrNameLst>
                                          <p:attrName>ppt_y</p:attrName>
                                        </p:attrNameLst>
                                      </p:cBhvr>
                                      <p:tavLst>
                                        <p:tav tm="0">
                                          <p:val>
                                            <p:strVal val="ppt_y"/>
                                          </p:val>
                                        </p:tav>
                                        <p:tav tm="100000">
                                          <p:val>
                                            <p:strVal val="1+ppt_h/2"/>
                                          </p:val>
                                        </p:tav>
                                      </p:tavLst>
                                    </p:anim>
                                    <p:set>
                                      <p:cBhvr>
                                        <p:cTn id="63" dur="1" fill="hold">
                                          <p:stCondLst>
                                            <p:cond delay="499"/>
                                          </p:stCondLst>
                                        </p:cTn>
                                        <p:tgtEl>
                                          <p:spTgt spid="270356"/>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270357"/>
                                        </p:tgtEl>
                                        <p:attrNameLst>
                                          <p:attrName>ppt_x</p:attrName>
                                        </p:attrNameLst>
                                      </p:cBhvr>
                                      <p:tavLst>
                                        <p:tav tm="0">
                                          <p:val>
                                            <p:strVal val="ppt_x"/>
                                          </p:val>
                                        </p:tav>
                                        <p:tav tm="100000">
                                          <p:val>
                                            <p:strVal val="ppt_x"/>
                                          </p:val>
                                        </p:tav>
                                      </p:tavLst>
                                    </p:anim>
                                    <p:anim calcmode="lin" valueType="num">
                                      <p:cBhvr additive="base">
                                        <p:cTn id="66" dur="500"/>
                                        <p:tgtEl>
                                          <p:spTgt spid="270357"/>
                                        </p:tgtEl>
                                        <p:attrNameLst>
                                          <p:attrName>ppt_y</p:attrName>
                                        </p:attrNameLst>
                                      </p:cBhvr>
                                      <p:tavLst>
                                        <p:tav tm="0">
                                          <p:val>
                                            <p:strVal val="ppt_y"/>
                                          </p:val>
                                        </p:tav>
                                        <p:tav tm="100000">
                                          <p:val>
                                            <p:strVal val="1+ppt_h/2"/>
                                          </p:val>
                                        </p:tav>
                                      </p:tavLst>
                                    </p:anim>
                                    <p:set>
                                      <p:cBhvr>
                                        <p:cTn id="67" dur="1" fill="hold">
                                          <p:stCondLst>
                                            <p:cond delay="499"/>
                                          </p:stCondLst>
                                        </p:cTn>
                                        <p:tgtEl>
                                          <p:spTgt spid="2703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2" grpId="0"/>
      <p:bldP spid="270351" grpId="0"/>
      <p:bldP spid="27035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a:extLst>
              <a:ext uri="{FF2B5EF4-FFF2-40B4-BE49-F238E27FC236}">
                <a16:creationId xmlns:a16="http://schemas.microsoft.com/office/drawing/2014/main" id="{6A3703AC-E1F6-4B40-9991-383743237B48}"/>
              </a:ext>
            </a:extLst>
          </p:cNvPr>
          <p:cNvSpPr txBox="1">
            <a:spLocks noChangeArrowheads="1"/>
          </p:cNvSpPr>
          <p:nvPr/>
        </p:nvSpPr>
        <p:spPr bwMode="auto">
          <a:xfrm>
            <a:off x="8077200" y="150495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7171" name="Text Box 11">
            <a:extLst>
              <a:ext uri="{FF2B5EF4-FFF2-40B4-BE49-F238E27FC236}">
                <a16:creationId xmlns:a16="http://schemas.microsoft.com/office/drawing/2014/main" id="{2B944F0D-BCE2-43E1-9D90-BFCD527CB41D}"/>
              </a:ext>
            </a:extLst>
          </p:cNvPr>
          <p:cNvSpPr txBox="1">
            <a:spLocks noChangeArrowheads="1"/>
          </p:cNvSpPr>
          <p:nvPr/>
        </p:nvSpPr>
        <p:spPr bwMode="auto">
          <a:xfrm>
            <a:off x="2209800" y="148907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7172" name="Group 17">
            <a:extLst>
              <a:ext uri="{FF2B5EF4-FFF2-40B4-BE49-F238E27FC236}">
                <a16:creationId xmlns:a16="http://schemas.microsoft.com/office/drawing/2014/main" id="{8399ED66-39C7-4EB7-8CFA-BE5481594DA0}"/>
              </a:ext>
            </a:extLst>
          </p:cNvPr>
          <p:cNvGrpSpPr>
            <a:grpSpLocks/>
          </p:cNvGrpSpPr>
          <p:nvPr/>
        </p:nvGrpSpPr>
        <p:grpSpPr bwMode="auto">
          <a:xfrm>
            <a:off x="4114800" y="1809750"/>
            <a:ext cx="3886200" cy="4038600"/>
            <a:chOff x="1632" y="1872"/>
            <a:chExt cx="2448" cy="2160"/>
          </a:xfrm>
        </p:grpSpPr>
        <p:sp>
          <p:nvSpPr>
            <p:cNvPr id="7186" name="Line 13">
              <a:extLst>
                <a:ext uri="{FF2B5EF4-FFF2-40B4-BE49-F238E27FC236}">
                  <a16:creationId xmlns:a16="http://schemas.microsoft.com/office/drawing/2014/main" id="{C40CFB3C-5FD1-49F0-9E0E-DEA681FEFE13}"/>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7187" name="Line 14">
              <a:extLst>
                <a:ext uri="{FF2B5EF4-FFF2-40B4-BE49-F238E27FC236}">
                  <a16:creationId xmlns:a16="http://schemas.microsoft.com/office/drawing/2014/main" id="{EE35D1D0-0079-43D6-8179-C2167973F5BC}"/>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273425" name="Text Box 17">
            <a:extLst>
              <a:ext uri="{FF2B5EF4-FFF2-40B4-BE49-F238E27FC236}">
                <a16:creationId xmlns:a16="http://schemas.microsoft.com/office/drawing/2014/main" id="{D914B09C-84B4-4D4A-BD85-3A1522A9762A}"/>
              </a:ext>
            </a:extLst>
          </p:cNvPr>
          <p:cNvSpPr txBox="1">
            <a:spLocks noChangeArrowheads="1"/>
          </p:cNvSpPr>
          <p:nvPr/>
        </p:nvSpPr>
        <p:spPr bwMode="auto">
          <a:xfrm>
            <a:off x="6400800" y="2647951"/>
            <a:ext cx="320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Em vẽ làng xóm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Tre xanh,  lúa xanh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Sông máng lượn quanh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Một dòng xanh mát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Trời mây bát ngát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Xanh ngắt mùa thu</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 Xanh màu ước mơ…</a:t>
            </a:r>
          </a:p>
        </p:txBody>
      </p:sp>
      <p:sp>
        <p:nvSpPr>
          <p:cNvPr id="273426" name="Line 18">
            <a:extLst>
              <a:ext uri="{FF2B5EF4-FFF2-40B4-BE49-F238E27FC236}">
                <a16:creationId xmlns:a16="http://schemas.microsoft.com/office/drawing/2014/main" id="{75109BC5-D303-4992-A1E6-8E152ED56841}"/>
              </a:ext>
            </a:extLst>
          </p:cNvPr>
          <p:cNvSpPr>
            <a:spLocks noChangeShapeType="1"/>
          </p:cNvSpPr>
          <p:nvPr/>
        </p:nvSpPr>
        <p:spPr bwMode="auto">
          <a:xfrm flipH="1">
            <a:off x="8305800" y="27400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27" name="Line 19">
            <a:extLst>
              <a:ext uri="{FF2B5EF4-FFF2-40B4-BE49-F238E27FC236}">
                <a16:creationId xmlns:a16="http://schemas.microsoft.com/office/drawing/2014/main" id="{32D0D28B-A7F6-43A7-97E3-0F89ECC360F1}"/>
              </a:ext>
            </a:extLst>
          </p:cNvPr>
          <p:cNvSpPr>
            <a:spLocks noChangeShapeType="1"/>
          </p:cNvSpPr>
          <p:nvPr/>
        </p:nvSpPr>
        <p:spPr bwMode="auto">
          <a:xfrm flipH="1">
            <a:off x="7543800" y="31972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28" name="Line 20">
            <a:extLst>
              <a:ext uri="{FF2B5EF4-FFF2-40B4-BE49-F238E27FC236}">
                <a16:creationId xmlns:a16="http://schemas.microsoft.com/office/drawing/2014/main" id="{08607017-8F4C-4F4C-A57F-4533A0FD241E}"/>
              </a:ext>
            </a:extLst>
          </p:cNvPr>
          <p:cNvSpPr>
            <a:spLocks noChangeShapeType="1"/>
          </p:cNvSpPr>
          <p:nvPr/>
        </p:nvSpPr>
        <p:spPr bwMode="auto">
          <a:xfrm flipH="1">
            <a:off x="8686800" y="31972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29" name="Line 21">
            <a:extLst>
              <a:ext uri="{FF2B5EF4-FFF2-40B4-BE49-F238E27FC236}">
                <a16:creationId xmlns:a16="http://schemas.microsoft.com/office/drawing/2014/main" id="{156B0626-2DB6-4A20-88CF-1FF4FDD46D3B}"/>
              </a:ext>
            </a:extLst>
          </p:cNvPr>
          <p:cNvSpPr>
            <a:spLocks noChangeShapeType="1"/>
          </p:cNvSpPr>
          <p:nvPr/>
        </p:nvSpPr>
        <p:spPr bwMode="auto">
          <a:xfrm flipH="1">
            <a:off x="9067800" y="35782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30" name="Line 22">
            <a:extLst>
              <a:ext uri="{FF2B5EF4-FFF2-40B4-BE49-F238E27FC236}">
                <a16:creationId xmlns:a16="http://schemas.microsoft.com/office/drawing/2014/main" id="{3F71CE9A-628E-4A81-A0EB-5AB466B7922C}"/>
              </a:ext>
            </a:extLst>
          </p:cNvPr>
          <p:cNvSpPr>
            <a:spLocks noChangeShapeType="1"/>
          </p:cNvSpPr>
          <p:nvPr/>
        </p:nvSpPr>
        <p:spPr bwMode="auto">
          <a:xfrm flipH="1">
            <a:off x="8763000" y="41116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31" name="Line 23">
            <a:extLst>
              <a:ext uri="{FF2B5EF4-FFF2-40B4-BE49-F238E27FC236}">
                <a16:creationId xmlns:a16="http://schemas.microsoft.com/office/drawing/2014/main" id="{AFA5B742-E194-4396-AD54-2565F55CD25E}"/>
              </a:ext>
            </a:extLst>
          </p:cNvPr>
          <p:cNvSpPr>
            <a:spLocks noChangeShapeType="1"/>
          </p:cNvSpPr>
          <p:nvPr/>
        </p:nvSpPr>
        <p:spPr bwMode="auto">
          <a:xfrm flipH="1">
            <a:off x="8534400" y="45688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32" name="Line 24">
            <a:extLst>
              <a:ext uri="{FF2B5EF4-FFF2-40B4-BE49-F238E27FC236}">
                <a16:creationId xmlns:a16="http://schemas.microsoft.com/office/drawing/2014/main" id="{31B70ACE-8938-44DC-AAE5-9A43AD732A81}"/>
              </a:ext>
            </a:extLst>
          </p:cNvPr>
          <p:cNvSpPr>
            <a:spLocks noChangeShapeType="1"/>
          </p:cNvSpPr>
          <p:nvPr/>
        </p:nvSpPr>
        <p:spPr bwMode="auto">
          <a:xfrm flipH="1">
            <a:off x="8763000" y="50260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3433" name="Line 25">
            <a:extLst>
              <a:ext uri="{FF2B5EF4-FFF2-40B4-BE49-F238E27FC236}">
                <a16:creationId xmlns:a16="http://schemas.microsoft.com/office/drawing/2014/main" id="{F880A728-E8F0-4729-B106-BD2EE9AF825A}"/>
              </a:ext>
            </a:extLst>
          </p:cNvPr>
          <p:cNvSpPr>
            <a:spLocks noChangeShapeType="1"/>
          </p:cNvSpPr>
          <p:nvPr/>
        </p:nvSpPr>
        <p:spPr bwMode="auto">
          <a:xfrm flipH="1">
            <a:off x="8839200" y="54832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7182" name="Text Box 28">
            <a:extLst>
              <a:ext uri="{FF2B5EF4-FFF2-40B4-BE49-F238E27FC236}">
                <a16:creationId xmlns:a16="http://schemas.microsoft.com/office/drawing/2014/main" id="{08CCAD16-8C14-4A39-98F2-73ED2E3DF573}"/>
              </a:ext>
            </a:extLst>
          </p:cNvPr>
          <p:cNvSpPr txBox="1">
            <a:spLocks noChangeArrowheads="1"/>
          </p:cNvSpPr>
          <p:nvPr/>
        </p:nvSpPr>
        <p:spPr bwMode="auto">
          <a:xfrm>
            <a:off x="5943600" y="1901826"/>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en-US" altLang="en-US" sz="2000" b="1">
                <a:solidFill>
                  <a:srgbClr val="0000FF"/>
                </a:solidFill>
                <a:latin typeface=".VnTime" panose="020B7200000000000000" pitchFamily="34" charset="0"/>
              </a:rPr>
              <a:t>Lµng xãm, tre xanh, lóa xanh, l­în quanh, n¾ng lªn, bøc tranh.</a:t>
            </a:r>
          </a:p>
        </p:txBody>
      </p:sp>
      <p:sp>
        <p:nvSpPr>
          <p:cNvPr id="273434" name="Text Box 26">
            <a:extLst>
              <a:ext uri="{FF2B5EF4-FFF2-40B4-BE49-F238E27FC236}">
                <a16:creationId xmlns:a16="http://schemas.microsoft.com/office/drawing/2014/main" id="{15B7A978-BC63-4A2F-BACC-55063661D59E}"/>
              </a:ext>
            </a:extLst>
          </p:cNvPr>
          <p:cNvSpPr txBox="1">
            <a:spLocks noChangeArrowheads="1"/>
          </p:cNvSpPr>
          <p:nvPr/>
        </p:nvSpPr>
        <p:spPr bwMode="auto">
          <a:xfrm>
            <a:off x="2209800" y="19653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rPr>
              <a:t>sông máng, </a:t>
            </a:r>
          </a:p>
        </p:txBody>
      </p:sp>
      <p:pic>
        <p:nvPicPr>
          <p:cNvPr id="273435" name="Picture 27" descr="ANd9GcTRJ6rJoYbkZr9KzVP1dY5RP_NjxcGjTV9DjtOqptUOvyLCtOfb">
            <a:extLst>
              <a:ext uri="{FF2B5EF4-FFF2-40B4-BE49-F238E27FC236}">
                <a16:creationId xmlns:a16="http://schemas.microsoft.com/office/drawing/2014/main" id="{D43C60C9-8A40-492E-8E13-4C99871A5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71750"/>
            <a:ext cx="3733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42">
            <a:extLst>
              <a:ext uri="{FF2B5EF4-FFF2-40B4-BE49-F238E27FC236}">
                <a16:creationId xmlns:a16="http://schemas.microsoft.com/office/drawing/2014/main" id="{A9DC8531-B909-4B4E-9741-7E4C68A5BC1C}"/>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3425"/>
                                        </p:tgtEl>
                                        <p:attrNameLst>
                                          <p:attrName>style.visibility</p:attrName>
                                        </p:attrNameLst>
                                      </p:cBhvr>
                                      <p:to>
                                        <p:strVal val="visible"/>
                                      </p:to>
                                    </p:set>
                                    <p:animEffect transition="in" filter="slide(fromBottom)">
                                      <p:cBhvr>
                                        <p:cTn id="7" dur="500"/>
                                        <p:tgtEl>
                                          <p:spTgt spid="273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73426"/>
                                        </p:tgtEl>
                                        <p:attrNameLst>
                                          <p:attrName>style.visibility</p:attrName>
                                        </p:attrNameLst>
                                      </p:cBhvr>
                                      <p:to>
                                        <p:strVal val="visible"/>
                                      </p:to>
                                    </p:set>
                                    <p:animEffect transition="in" filter="slide(fromBottom)">
                                      <p:cBhvr>
                                        <p:cTn id="12" dur="500"/>
                                        <p:tgtEl>
                                          <p:spTgt spid="273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73427"/>
                                        </p:tgtEl>
                                        <p:attrNameLst>
                                          <p:attrName>style.visibility</p:attrName>
                                        </p:attrNameLst>
                                      </p:cBhvr>
                                      <p:to>
                                        <p:strVal val="visible"/>
                                      </p:to>
                                    </p:set>
                                    <p:animEffect transition="in" filter="slide(fromBottom)">
                                      <p:cBhvr>
                                        <p:cTn id="17" dur="500"/>
                                        <p:tgtEl>
                                          <p:spTgt spid="273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73428"/>
                                        </p:tgtEl>
                                        <p:attrNameLst>
                                          <p:attrName>style.visibility</p:attrName>
                                        </p:attrNameLst>
                                      </p:cBhvr>
                                      <p:to>
                                        <p:strVal val="visible"/>
                                      </p:to>
                                    </p:set>
                                    <p:animEffect transition="in" filter="slide(fromBottom)">
                                      <p:cBhvr>
                                        <p:cTn id="22" dur="500"/>
                                        <p:tgtEl>
                                          <p:spTgt spid="273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73429"/>
                                        </p:tgtEl>
                                        <p:attrNameLst>
                                          <p:attrName>style.visibility</p:attrName>
                                        </p:attrNameLst>
                                      </p:cBhvr>
                                      <p:to>
                                        <p:strVal val="visible"/>
                                      </p:to>
                                    </p:set>
                                    <p:animEffect transition="in" filter="slide(fromBottom)">
                                      <p:cBhvr>
                                        <p:cTn id="27" dur="500"/>
                                        <p:tgtEl>
                                          <p:spTgt spid="273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73430"/>
                                        </p:tgtEl>
                                        <p:attrNameLst>
                                          <p:attrName>style.visibility</p:attrName>
                                        </p:attrNameLst>
                                      </p:cBhvr>
                                      <p:to>
                                        <p:strVal val="visible"/>
                                      </p:to>
                                    </p:set>
                                    <p:animEffect transition="in" filter="slide(fromBottom)">
                                      <p:cBhvr>
                                        <p:cTn id="32" dur="500"/>
                                        <p:tgtEl>
                                          <p:spTgt spid="2734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73431"/>
                                        </p:tgtEl>
                                        <p:attrNameLst>
                                          <p:attrName>style.visibility</p:attrName>
                                        </p:attrNameLst>
                                      </p:cBhvr>
                                      <p:to>
                                        <p:strVal val="visible"/>
                                      </p:to>
                                    </p:set>
                                    <p:animEffect transition="in" filter="slide(fromBottom)">
                                      <p:cBhvr>
                                        <p:cTn id="37" dur="500"/>
                                        <p:tgtEl>
                                          <p:spTgt spid="2734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73432"/>
                                        </p:tgtEl>
                                        <p:attrNameLst>
                                          <p:attrName>style.visibility</p:attrName>
                                        </p:attrNameLst>
                                      </p:cBhvr>
                                      <p:to>
                                        <p:strVal val="visible"/>
                                      </p:to>
                                    </p:set>
                                    <p:animEffect transition="in" filter="slide(fromBottom)">
                                      <p:cBhvr>
                                        <p:cTn id="42" dur="500"/>
                                        <p:tgtEl>
                                          <p:spTgt spid="2734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73433"/>
                                        </p:tgtEl>
                                        <p:attrNameLst>
                                          <p:attrName>style.visibility</p:attrName>
                                        </p:attrNameLst>
                                      </p:cBhvr>
                                      <p:to>
                                        <p:strVal val="visible"/>
                                      </p:to>
                                    </p:set>
                                    <p:animEffect transition="in" filter="slide(fromBottom)">
                                      <p:cBhvr>
                                        <p:cTn id="47" dur="500"/>
                                        <p:tgtEl>
                                          <p:spTgt spid="2734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3434"/>
                                        </p:tgtEl>
                                        <p:attrNameLst>
                                          <p:attrName>style.visibility</p:attrName>
                                        </p:attrNameLst>
                                      </p:cBhvr>
                                      <p:to>
                                        <p:strVal val="visible"/>
                                      </p:to>
                                    </p:set>
                                    <p:animEffect transition="in" filter="box(in)">
                                      <p:cBhvr>
                                        <p:cTn id="52" dur="500"/>
                                        <p:tgtEl>
                                          <p:spTgt spid="2734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273435"/>
                                        </p:tgtEl>
                                        <p:attrNameLst>
                                          <p:attrName>style.visibility</p:attrName>
                                        </p:attrNameLst>
                                      </p:cBhvr>
                                      <p:to>
                                        <p:strVal val="visible"/>
                                      </p:to>
                                    </p:set>
                                    <p:anim calcmode="lin" valueType="num">
                                      <p:cBhvr>
                                        <p:cTn id="57" dur="1000" fill="hold"/>
                                        <p:tgtEl>
                                          <p:spTgt spid="273435"/>
                                        </p:tgtEl>
                                        <p:attrNameLst>
                                          <p:attrName>ppt_x</p:attrName>
                                        </p:attrNameLst>
                                      </p:cBhvr>
                                      <p:tavLst>
                                        <p:tav tm="0">
                                          <p:val>
                                            <p:strVal val="#ppt_x-.2"/>
                                          </p:val>
                                        </p:tav>
                                        <p:tav tm="100000">
                                          <p:val>
                                            <p:strVal val="#ppt_x"/>
                                          </p:val>
                                        </p:tav>
                                      </p:tavLst>
                                    </p:anim>
                                    <p:anim calcmode="lin" valueType="num">
                                      <p:cBhvr>
                                        <p:cTn id="58" dur="1000" fill="hold"/>
                                        <p:tgtEl>
                                          <p:spTgt spid="27343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7343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2000"/>
                                        <p:tgtEl>
                                          <p:spTgt spid="273435"/>
                                        </p:tgtEl>
                                      </p:cBhvr>
                                    </p:animEffect>
                                    <p:set>
                                      <p:cBhvr>
                                        <p:cTn id="64" dur="1" fill="hold">
                                          <p:stCondLst>
                                            <p:cond delay="1999"/>
                                          </p:stCondLst>
                                        </p:cTn>
                                        <p:tgtEl>
                                          <p:spTgt spid="273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5" grpId="0"/>
      <p:bldP spid="2734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
            <a:extLst>
              <a:ext uri="{FF2B5EF4-FFF2-40B4-BE49-F238E27FC236}">
                <a16:creationId xmlns:a16="http://schemas.microsoft.com/office/drawing/2014/main" id="{661CD0A5-074D-4582-9F5B-B81852BDD6DF}"/>
              </a:ext>
            </a:extLst>
          </p:cNvPr>
          <p:cNvSpPr txBox="1">
            <a:spLocks noChangeArrowheads="1"/>
          </p:cNvSpPr>
          <p:nvPr/>
        </p:nvSpPr>
        <p:spPr bwMode="auto">
          <a:xfrm>
            <a:off x="81534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8195" name="Text Box 11">
            <a:extLst>
              <a:ext uri="{FF2B5EF4-FFF2-40B4-BE49-F238E27FC236}">
                <a16:creationId xmlns:a16="http://schemas.microsoft.com/office/drawing/2014/main" id="{D2C0F3DC-FE9C-45F8-B932-B09D6B0F67A2}"/>
              </a:ext>
            </a:extLst>
          </p:cNvPr>
          <p:cNvSpPr txBox="1">
            <a:spLocks noChangeArrowheads="1"/>
          </p:cNvSpPr>
          <p:nvPr/>
        </p:nvSpPr>
        <p:spPr bwMode="auto">
          <a:xfrm>
            <a:off x="22098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8196" name="Group 34">
            <a:extLst>
              <a:ext uri="{FF2B5EF4-FFF2-40B4-BE49-F238E27FC236}">
                <a16:creationId xmlns:a16="http://schemas.microsoft.com/office/drawing/2014/main" id="{730B5220-0FC9-43D7-9492-202EEC4EE062}"/>
              </a:ext>
            </a:extLst>
          </p:cNvPr>
          <p:cNvGrpSpPr>
            <a:grpSpLocks/>
          </p:cNvGrpSpPr>
          <p:nvPr/>
        </p:nvGrpSpPr>
        <p:grpSpPr bwMode="auto">
          <a:xfrm>
            <a:off x="4114800" y="2362200"/>
            <a:ext cx="3886200" cy="4191000"/>
            <a:chOff x="1632" y="1872"/>
            <a:chExt cx="2448" cy="2160"/>
          </a:xfrm>
        </p:grpSpPr>
        <p:sp>
          <p:nvSpPr>
            <p:cNvPr id="8216" name="Line 13">
              <a:extLst>
                <a:ext uri="{FF2B5EF4-FFF2-40B4-BE49-F238E27FC236}">
                  <a16:creationId xmlns:a16="http://schemas.microsoft.com/office/drawing/2014/main" id="{2A44F69E-F73E-486A-A35C-9E62BF4EB041}"/>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8217" name="Line 14">
              <a:extLst>
                <a:ext uri="{FF2B5EF4-FFF2-40B4-BE49-F238E27FC236}">
                  <a16:creationId xmlns:a16="http://schemas.microsoft.com/office/drawing/2014/main" id="{D8113770-BCC6-4C00-9D1F-33F3CBF4E7BE}"/>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8197" name="Text Box 20">
            <a:extLst>
              <a:ext uri="{FF2B5EF4-FFF2-40B4-BE49-F238E27FC236}">
                <a16:creationId xmlns:a16="http://schemas.microsoft.com/office/drawing/2014/main" id="{8AA7E7C4-234E-4803-AE2C-FDA2E417EFBA}"/>
              </a:ext>
            </a:extLst>
          </p:cNvPr>
          <p:cNvSpPr txBox="1">
            <a:spLocks noChangeArrowheads="1"/>
          </p:cNvSpPr>
          <p:nvPr/>
        </p:nvSpPr>
        <p:spPr bwMode="auto">
          <a:xfrm>
            <a:off x="2209800" y="2514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rPr>
              <a:t>sông máng, </a:t>
            </a:r>
          </a:p>
        </p:txBody>
      </p:sp>
      <p:sp>
        <p:nvSpPr>
          <p:cNvPr id="274469" name="Text Box 37">
            <a:extLst>
              <a:ext uri="{FF2B5EF4-FFF2-40B4-BE49-F238E27FC236}">
                <a16:creationId xmlns:a16="http://schemas.microsoft.com/office/drawing/2014/main" id="{EFF4E504-9803-442E-B25E-295A3137A2D6}"/>
              </a:ext>
            </a:extLst>
          </p:cNvPr>
          <p:cNvSpPr txBox="1">
            <a:spLocks noChangeArrowheads="1"/>
          </p:cNvSpPr>
          <p:nvPr/>
        </p:nvSpPr>
        <p:spPr bwMode="auto">
          <a:xfrm>
            <a:off x="3810000" y="2514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rPr>
              <a:t>cây gạo </a:t>
            </a:r>
          </a:p>
        </p:txBody>
      </p:sp>
      <p:pic>
        <p:nvPicPr>
          <p:cNvPr id="274470" name="Picture 38" descr="Cay-gao-1-6">
            <a:extLst>
              <a:ext uri="{FF2B5EF4-FFF2-40B4-BE49-F238E27FC236}">
                <a16:creationId xmlns:a16="http://schemas.microsoft.com/office/drawing/2014/main" id="{8BA2A0FC-7947-4AEE-9D0F-F9244DE2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54" name="Text Box 22">
            <a:extLst>
              <a:ext uri="{FF2B5EF4-FFF2-40B4-BE49-F238E27FC236}">
                <a16:creationId xmlns:a16="http://schemas.microsoft.com/office/drawing/2014/main" id="{05E1E6E1-5ED5-423E-9ECF-794246428CD9}"/>
              </a:ext>
            </a:extLst>
          </p:cNvPr>
          <p:cNvSpPr txBox="1">
            <a:spLocks noChangeArrowheads="1"/>
          </p:cNvSpPr>
          <p:nvPr/>
        </p:nvSpPr>
        <p:spPr bwMode="auto">
          <a:xfrm>
            <a:off x="6629400" y="2422526"/>
            <a:ext cx="2590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Em quay đầu đỏ         Vẽ nhà em ở              Ngói mới đỏ tươi Trường học trên đồi Em tô đỏ thắm          Cây gạo đầu xóm     Hoa nở chói ngời       A,  nắng lên rồi          Mặt trời đỏ chót         Lá cờ Tổ quốc            Bay giữa trời xanh… </a:t>
            </a:r>
          </a:p>
          <a:p>
            <a:pPr eaLnBrk="1" fontAlgn="base" hangingPunct="1">
              <a:spcBef>
                <a:spcPct val="50000"/>
              </a:spcBef>
              <a:spcAft>
                <a:spcPct val="0"/>
              </a:spcAft>
            </a:pPr>
            <a:r>
              <a:rPr lang="en-US" altLang="en-US" sz="2000" b="1">
                <a:solidFill>
                  <a:srgbClr val="0000FF"/>
                </a:solidFill>
                <a:latin typeface="Times New Roman" panose="02020603050405020304" pitchFamily="18" charset="0"/>
              </a:rPr>
              <a:t>Chị ơi bức tranh      Quê ta đẹp quá !</a:t>
            </a:r>
          </a:p>
        </p:txBody>
      </p:sp>
      <p:sp>
        <p:nvSpPr>
          <p:cNvPr id="274455" name="Line 23">
            <a:extLst>
              <a:ext uri="{FF2B5EF4-FFF2-40B4-BE49-F238E27FC236}">
                <a16:creationId xmlns:a16="http://schemas.microsoft.com/office/drawing/2014/main" id="{E672AF40-B6DB-4859-B448-217242036C46}"/>
              </a:ext>
            </a:extLst>
          </p:cNvPr>
          <p:cNvSpPr>
            <a:spLocks noChangeShapeType="1"/>
          </p:cNvSpPr>
          <p:nvPr/>
        </p:nvSpPr>
        <p:spPr bwMode="auto">
          <a:xfrm flipH="1">
            <a:off x="8534400" y="25749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56" name="Line 24">
            <a:extLst>
              <a:ext uri="{FF2B5EF4-FFF2-40B4-BE49-F238E27FC236}">
                <a16:creationId xmlns:a16="http://schemas.microsoft.com/office/drawing/2014/main" id="{20205DB2-5379-420B-A7B6-AF57CBEECAC1}"/>
              </a:ext>
            </a:extLst>
          </p:cNvPr>
          <p:cNvSpPr>
            <a:spLocks noChangeShapeType="1"/>
          </p:cNvSpPr>
          <p:nvPr/>
        </p:nvSpPr>
        <p:spPr bwMode="auto">
          <a:xfrm flipH="1">
            <a:off x="8077200" y="28797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57" name="Line 25">
            <a:extLst>
              <a:ext uri="{FF2B5EF4-FFF2-40B4-BE49-F238E27FC236}">
                <a16:creationId xmlns:a16="http://schemas.microsoft.com/office/drawing/2014/main" id="{CFF83125-80B1-4CC4-9152-AE9458108C01}"/>
              </a:ext>
            </a:extLst>
          </p:cNvPr>
          <p:cNvSpPr>
            <a:spLocks noChangeShapeType="1"/>
          </p:cNvSpPr>
          <p:nvPr/>
        </p:nvSpPr>
        <p:spPr bwMode="auto">
          <a:xfrm flipH="1">
            <a:off x="8610600" y="31845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58" name="Line 26">
            <a:extLst>
              <a:ext uri="{FF2B5EF4-FFF2-40B4-BE49-F238E27FC236}">
                <a16:creationId xmlns:a16="http://schemas.microsoft.com/office/drawing/2014/main" id="{CA1B8ACC-14F1-491A-BA23-796CAA2BFCDC}"/>
              </a:ext>
            </a:extLst>
          </p:cNvPr>
          <p:cNvSpPr>
            <a:spLocks noChangeShapeType="1"/>
          </p:cNvSpPr>
          <p:nvPr/>
        </p:nvSpPr>
        <p:spPr bwMode="auto">
          <a:xfrm flipH="1">
            <a:off x="8991600" y="34893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59" name="Line 27">
            <a:extLst>
              <a:ext uri="{FF2B5EF4-FFF2-40B4-BE49-F238E27FC236}">
                <a16:creationId xmlns:a16="http://schemas.microsoft.com/office/drawing/2014/main" id="{74096EF1-72C5-4D07-9C75-9B463721206D}"/>
              </a:ext>
            </a:extLst>
          </p:cNvPr>
          <p:cNvSpPr>
            <a:spLocks noChangeShapeType="1"/>
          </p:cNvSpPr>
          <p:nvPr/>
        </p:nvSpPr>
        <p:spPr bwMode="auto">
          <a:xfrm flipH="1">
            <a:off x="8382000" y="37941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0" name="Line 28">
            <a:extLst>
              <a:ext uri="{FF2B5EF4-FFF2-40B4-BE49-F238E27FC236}">
                <a16:creationId xmlns:a16="http://schemas.microsoft.com/office/drawing/2014/main" id="{830FCC72-FB72-448E-9F80-AC75135A1200}"/>
              </a:ext>
            </a:extLst>
          </p:cNvPr>
          <p:cNvSpPr>
            <a:spLocks noChangeShapeType="1"/>
          </p:cNvSpPr>
          <p:nvPr/>
        </p:nvSpPr>
        <p:spPr bwMode="auto">
          <a:xfrm flipH="1">
            <a:off x="8610600" y="40989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1" name="Line 29">
            <a:extLst>
              <a:ext uri="{FF2B5EF4-FFF2-40B4-BE49-F238E27FC236}">
                <a16:creationId xmlns:a16="http://schemas.microsoft.com/office/drawing/2014/main" id="{39C412BF-4A3E-4A9C-893E-094E23A8D1FC}"/>
              </a:ext>
            </a:extLst>
          </p:cNvPr>
          <p:cNvSpPr>
            <a:spLocks noChangeShapeType="1"/>
          </p:cNvSpPr>
          <p:nvPr/>
        </p:nvSpPr>
        <p:spPr bwMode="auto">
          <a:xfrm flipH="1">
            <a:off x="8763000" y="44037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2" name="Line 30">
            <a:extLst>
              <a:ext uri="{FF2B5EF4-FFF2-40B4-BE49-F238E27FC236}">
                <a16:creationId xmlns:a16="http://schemas.microsoft.com/office/drawing/2014/main" id="{B4C75DC8-AFCD-491E-B1BB-34DA50E7AD10}"/>
              </a:ext>
            </a:extLst>
          </p:cNvPr>
          <p:cNvSpPr>
            <a:spLocks noChangeShapeType="1"/>
          </p:cNvSpPr>
          <p:nvPr/>
        </p:nvSpPr>
        <p:spPr bwMode="auto">
          <a:xfrm flipH="1">
            <a:off x="7010400" y="47085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3" name="Line 31">
            <a:extLst>
              <a:ext uri="{FF2B5EF4-FFF2-40B4-BE49-F238E27FC236}">
                <a16:creationId xmlns:a16="http://schemas.microsoft.com/office/drawing/2014/main" id="{F719CA6D-4BB0-4E01-ABC6-68A0FA805040}"/>
              </a:ext>
            </a:extLst>
          </p:cNvPr>
          <p:cNvSpPr>
            <a:spLocks noChangeShapeType="1"/>
          </p:cNvSpPr>
          <p:nvPr/>
        </p:nvSpPr>
        <p:spPr bwMode="auto">
          <a:xfrm flipH="1">
            <a:off x="8458200" y="47085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4" name="Line 32">
            <a:extLst>
              <a:ext uri="{FF2B5EF4-FFF2-40B4-BE49-F238E27FC236}">
                <a16:creationId xmlns:a16="http://schemas.microsoft.com/office/drawing/2014/main" id="{63A90983-2215-42E4-9F0F-6BD80F3AC896}"/>
              </a:ext>
            </a:extLst>
          </p:cNvPr>
          <p:cNvSpPr>
            <a:spLocks noChangeShapeType="1"/>
          </p:cNvSpPr>
          <p:nvPr/>
        </p:nvSpPr>
        <p:spPr bwMode="auto">
          <a:xfrm flipH="1">
            <a:off x="8534400" y="50133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5" name="Line 33">
            <a:extLst>
              <a:ext uri="{FF2B5EF4-FFF2-40B4-BE49-F238E27FC236}">
                <a16:creationId xmlns:a16="http://schemas.microsoft.com/office/drawing/2014/main" id="{3161B032-5E04-43B0-8789-6FCB942FE2B6}"/>
              </a:ext>
            </a:extLst>
          </p:cNvPr>
          <p:cNvSpPr>
            <a:spLocks noChangeShapeType="1"/>
          </p:cNvSpPr>
          <p:nvPr/>
        </p:nvSpPr>
        <p:spPr bwMode="auto">
          <a:xfrm flipH="1">
            <a:off x="8382000" y="53181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6" name="Line 34">
            <a:extLst>
              <a:ext uri="{FF2B5EF4-FFF2-40B4-BE49-F238E27FC236}">
                <a16:creationId xmlns:a16="http://schemas.microsoft.com/office/drawing/2014/main" id="{D728EE08-68B0-450A-90F4-B425243FE889}"/>
              </a:ext>
            </a:extLst>
          </p:cNvPr>
          <p:cNvSpPr>
            <a:spLocks noChangeShapeType="1"/>
          </p:cNvSpPr>
          <p:nvPr/>
        </p:nvSpPr>
        <p:spPr bwMode="auto">
          <a:xfrm flipH="1">
            <a:off x="9067800" y="5622925"/>
            <a:ext cx="76200" cy="228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7" name="Line 35">
            <a:extLst>
              <a:ext uri="{FF2B5EF4-FFF2-40B4-BE49-F238E27FC236}">
                <a16:creationId xmlns:a16="http://schemas.microsoft.com/office/drawing/2014/main" id="{AA0DF51C-D7F0-47C2-AA32-DBA23D2054EA}"/>
              </a:ext>
            </a:extLst>
          </p:cNvPr>
          <p:cNvSpPr>
            <a:spLocks noChangeShapeType="1"/>
          </p:cNvSpPr>
          <p:nvPr/>
        </p:nvSpPr>
        <p:spPr bwMode="auto">
          <a:xfrm flipH="1">
            <a:off x="8610600" y="6080125"/>
            <a:ext cx="762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4468" name="Line 36">
            <a:extLst>
              <a:ext uri="{FF2B5EF4-FFF2-40B4-BE49-F238E27FC236}">
                <a16:creationId xmlns:a16="http://schemas.microsoft.com/office/drawing/2014/main" id="{280C2285-FD8C-49D1-8D9E-48FC019BF5CB}"/>
              </a:ext>
            </a:extLst>
          </p:cNvPr>
          <p:cNvSpPr>
            <a:spLocks noChangeShapeType="1"/>
          </p:cNvSpPr>
          <p:nvPr/>
        </p:nvSpPr>
        <p:spPr bwMode="auto">
          <a:xfrm flipH="1">
            <a:off x="8610600" y="6324600"/>
            <a:ext cx="76200" cy="228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8215" name="Text Box 68">
            <a:extLst>
              <a:ext uri="{FF2B5EF4-FFF2-40B4-BE49-F238E27FC236}">
                <a16:creationId xmlns:a16="http://schemas.microsoft.com/office/drawing/2014/main" id="{6C57EA4F-83CC-4959-9C71-57E9A7F47C39}"/>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4469"/>
                                        </p:tgtEl>
                                        <p:attrNameLst>
                                          <p:attrName>style.visibility</p:attrName>
                                        </p:attrNameLst>
                                      </p:cBhvr>
                                      <p:to>
                                        <p:strVal val="visible"/>
                                      </p:to>
                                    </p:set>
                                    <p:animEffect transition="in" filter="box(in)">
                                      <p:cBhvr>
                                        <p:cTn id="7" dur="500"/>
                                        <p:tgtEl>
                                          <p:spTgt spid="274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74470"/>
                                        </p:tgtEl>
                                        <p:attrNameLst>
                                          <p:attrName>style.visibility</p:attrName>
                                        </p:attrNameLst>
                                      </p:cBhvr>
                                      <p:to>
                                        <p:strVal val="visible"/>
                                      </p:to>
                                    </p:set>
                                    <p:anim calcmode="lin" valueType="num">
                                      <p:cBhvr>
                                        <p:cTn id="12" dur="1000" fill="hold"/>
                                        <p:tgtEl>
                                          <p:spTgt spid="274470"/>
                                        </p:tgtEl>
                                        <p:attrNameLst>
                                          <p:attrName>ppt_x</p:attrName>
                                        </p:attrNameLst>
                                      </p:cBhvr>
                                      <p:tavLst>
                                        <p:tav tm="0">
                                          <p:val>
                                            <p:strVal val="#ppt_x-.2"/>
                                          </p:val>
                                        </p:tav>
                                        <p:tav tm="100000">
                                          <p:val>
                                            <p:strVal val="#ppt_x"/>
                                          </p:val>
                                        </p:tav>
                                      </p:tavLst>
                                    </p:anim>
                                    <p:anim calcmode="lin" valueType="num">
                                      <p:cBhvr>
                                        <p:cTn id="13" dur="1000" fill="hold"/>
                                        <p:tgtEl>
                                          <p:spTgt spid="27447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44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2000"/>
                                        <p:tgtEl>
                                          <p:spTgt spid="274470"/>
                                        </p:tgtEl>
                                      </p:cBhvr>
                                    </p:animEffect>
                                    <p:set>
                                      <p:cBhvr>
                                        <p:cTn id="19" dur="1" fill="hold">
                                          <p:stCondLst>
                                            <p:cond delay="1999"/>
                                          </p:stCondLst>
                                        </p:cTn>
                                        <p:tgtEl>
                                          <p:spTgt spid="274470"/>
                                        </p:tgtEl>
                                        <p:attrNameLst>
                                          <p:attrName>style.visibility</p:attrName>
                                        </p:attrNameLst>
                                      </p:cBhvr>
                                      <p:to>
                                        <p:strVal val="hidden"/>
                                      </p:to>
                                    </p:set>
                                  </p:childTnLst>
                                </p:cTn>
                              </p:par>
                              <p:par>
                                <p:cTn id="20" presetID="12" presetClass="entr" presetSubtype="4" fill="hold" grpId="0" nodeType="withEffect">
                                  <p:stCondLst>
                                    <p:cond delay="0"/>
                                  </p:stCondLst>
                                  <p:childTnLst>
                                    <p:set>
                                      <p:cBhvr>
                                        <p:cTn id="21" dur="1" fill="hold">
                                          <p:stCondLst>
                                            <p:cond delay="0"/>
                                          </p:stCondLst>
                                        </p:cTn>
                                        <p:tgtEl>
                                          <p:spTgt spid="274454"/>
                                        </p:tgtEl>
                                        <p:attrNameLst>
                                          <p:attrName>style.visibility</p:attrName>
                                        </p:attrNameLst>
                                      </p:cBhvr>
                                      <p:to>
                                        <p:strVal val="visible"/>
                                      </p:to>
                                    </p:set>
                                    <p:animEffect transition="in" filter="slide(fromBottom)">
                                      <p:cBhvr>
                                        <p:cTn id="22" dur="500"/>
                                        <p:tgtEl>
                                          <p:spTgt spid="2744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74455"/>
                                        </p:tgtEl>
                                        <p:attrNameLst>
                                          <p:attrName>style.visibility</p:attrName>
                                        </p:attrNameLst>
                                      </p:cBhvr>
                                      <p:to>
                                        <p:strVal val="visible"/>
                                      </p:to>
                                    </p:set>
                                    <p:animEffect transition="in" filter="slide(fromBottom)">
                                      <p:cBhvr>
                                        <p:cTn id="27" dur="500"/>
                                        <p:tgtEl>
                                          <p:spTgt spid="2744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74456"/>
                                        </p:tgtEl>
                                        <p:attrNameLst>
                                          <p:attrName>style.visibility</p:attrName>
                                        </p:attrNameLst>
                                      </p:cBhvr>
                                      <p:to>
                                        <p:strVal val="visible"/>
                                      </p:to>
                                    </p:set>
                                    <p:animEffect transition="in" filter="slide(fromBottom)">
                                      <p:cBhvr>
                                        <p:cTn id="32" dur="500"/>
                                        <p:tgtEl>
                                          <p:spTgt spid="2744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74457"/>
                                        </p:tgtEl>
                                        <p:attrNameLst>
                                          <p:attrName>style.visibility</p:attrName>
                                        </p:attrNameLst>
                                      </p:cBhvr>
                                      <p:to>
                                        <p:strVal val="visible"/>
                                      </p:to>
                                    </p:set>
                                    <p:animEffect transition="in" filter="slide(fromBottom)">
                                      <p:cBhvr>
                                        <p:cTn id="37" dur="500"/>
                                        <p:tgtEl>
                                          <p:spTgt spid="2744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74458"/>
                                        </p:tgtEl>
                                        <p:attrNameLst>
                                          <p:attrName>style.visibility</p:attrName>
                                        </p:attrNameLst>
                                      </p:cBhvr>
                                      <p:to>
                                        <p:strVal val="visible"/>
                                      </p:to>
                                    </p:set>
                                    <p:animEffect transition="in" filter="slide(fromBottom)">
                                      <p:cBhvr>
                                        <p:cTn id="42" dur="500"/>
                                        <p:tgtEl>
                                          <p:spTgt spid="2744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74459"/>
                                        </p:tgtEl>
                                        <p:attrNameLst>
                                          <p:attrName>style.visibility</p:attrName>
                                        </p:attrNameLst>
                                      </p:cBhvr>
                                      <p:to>
                                        <p:strVal val="visible"/>
                                      </p:to>
                                    </p:set>
                                    <p:animEffect transition="in" filter="slide(fromBottom)">
                                      <p:cBhvr>
                                        <p:cTn id="47" dur="500"/>
                                        <p:tgtEl>
                                          <p:spTgt spid="2744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274460"/>
                                        </p:tgtEl>
                                        <p:attrNameLst>
                                          <p:attrName>style.visibility</p:attrName>
                                        </p:attrNameLst>
                                      </p:cBhvr>
                                      <p:to>
                                        <p:strVal val="visible"/>
                                      </p:to>
                                    </p:set>
                                    <p:animEffect transition="in" filter="slide(fromBottom)">
                                      <p:cBhvr>
                                        <p:cTn id="52" dur="500"/>
                                        <p:tgtEl>
                                          <p:spTgt spid="2744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nodeType="clickEffect">
                                  <p:stCondLst>
                                    <p:cond delay="0"/>
                                  </p:stCondLst>
                                  <p:childTnLst>
                                    <p:set>
                                      <p:cBhvr>
                                        <p:cTn id="56" dur="1" fill="hold">
                                          <p:stCondLst>
                                            <p:cond delay="0"/>
                                          </p:stCondLst>
                                        </p:cTn>
                                        <p:tgtEl>
                                          <p:spTgt spid="274461"/>
                                        </p:tgtEl>
                                        <p:attrNameLst>
                                          <p:attrName>style.visibility</p:attrName>
                                        </p:attrNameLst>
                                      </p:cBhvr>
                                      <p:to>
                                        <p:strVal val="visible"/>
                                      </p:to>
                                    </p:set>
                                    <p:animEffect transition="in" filter="slide(fromBottom)">
                                      <p:cBhvr>
                                        <p:cTn id="57" dur="500"/>
                                        <p:tgtEl>
                                          <p:spTgt spid="2744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274462"/>
                                        </p:tgtEl>
                                        <p:attrNameLst>
                                          <p:attrName>style.visibility</p:attrName>
                                        </p:attrNameLst>
                                      </p:cBhvr>
                                      <p:to>
                                        <p:strVal val="visible"/>
                                      </p:to>
                                    </p:set>
                                    <p:animEffect transition="in" filter="slide(fromBottom)">
                                      <p:cBhvr>
                                        <p:cTn id="62" dur="500"/>
                                        <p:tgtEl>
                                          <p:spTgt spid="2744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nodeType="clickEffect">
                                  <p:stCondLst>
                                    <p:cond delay="0"/>
                                  </p:stCondLst>
                                  <p:childTnLst>
                                    <p:set>
                                      <p:cBhvr>
                                        <p:cTn id="66" dur="1" fill="hold">
                                          <p:stCondLst>
                                            <p:cond delay="0"/>
                                          </p:stCondLst>
                                        </p:cTn>
                                        <p:tgtEl>
                                          <p:spTgt spid="274463"/>
                                        </p:tgtEl>
                                        <p:attrNameLst>
                                          <p:attrName>style.visibility</p:attrName>
                                        </p:attrNameLst>
                                      </p:cBhvr>
                                      <p:to>
                                        <p:strVal val="visible"/>
                                      </p:to>
                                    </p:set>
                                    <p:animEffect transition="in" filter="slide(fromBottom)">
                                      <p:cBhvr>
                                        <p:cTn id="67" dur="500"/>
                                        <p:tgtEl>
                                          <p:spTgt spid="2744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274464"/>
                                        </p:tgtEl>
                                        <p:attrNameLst>
                                          <p:attrName>style.visibility</p:attrName>
                                        </p:attrNameLst>
                                      </p:cBhvr>
                                      <p:to>
                                        <p:strVal val="visible"/>
                                      </p:to>
                                    </p:set>
                                    <p:animEffect transition="in" filter="slide(fromBottom)">
                                      <p:cBhvr>
                                        <p:cTn id="72" dur="500"/>
                                        <p:tgtEl>
                                          <p:spTgt spid="2744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nodeType="clickEffect">
                                  <p:stCondLst>
                                    <p:cond delay="0"/>
                                  </p:stCondLst>
                                  <p:childTnLst>
                                    <p:set>
                                      <p:cBhvr>
                                        <p:cTn id="76" dur="1" fill="hold">
                                          <p:stCondLst>
                                            <p:cond delay="0"/>
                                          </p:stCondLst>
                                        </p:cTn>
                                        <p:tgtEl>
                                          <p:spTgt spid="274465"/>
                                        </p:tgtEl>
                                        <p:attrNameLst>
                                          <p:attrName>style.visibility</p:attrName>
                                        </p:attrNameLst>
                                      </p:cBhvr>
                                      <p:to>
                                        <p:strVal val="visible"/>
                                      </p:to>
                                    </p:set>
                                    <p:animEffect transition="in" filter="slide(fromBottom)">
                                      <p:cBhvr>
                                        <p:cTn id="77" dur="500"/>
                                        <p:tgtEl>
                                          <p:spTgt spid="2744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4" fill="hold" nodeType="clickEffect">
                                  <p:stCondLst>
                                    <p:cond delay="0"/>
                                  </p:stCondLst>
                                  <p:childTnLst>
                                    <p:set>
                                      <p:cBhvr>
                                        <p:cTn id="81" dur="1" fill="hold">
                                          <p:stCondLst>
                                            <p:cond delay="0"/>
                                          </p:stCondLst>
                                        </p:cTn>
                                        <p:tgtEl>
                                          <p:spTgt spid="274466"/>
                                        </p:tgtEl>
                                        <p:attrNameLst>
                                          <p:attrName>style.visibility</p:attrName>
                                        </p:attrNameLst>
                                      </p:cBhvr>
                                      <p:to>
                                        <p:strVal val="visible"/>
                                      </p:to>
                                    </p:set>
                                    <p:animEffect transition="in" filter="slide(fromBottom)">
                                      <p:cBhvr>
                                        <p:cTn id="82" dur="500"/>
                                        <p:tgtEl>
                                          <p:spTgt spid="27446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2" presetClass="entr" presetSubtype="4" fill="hold" nodeType="clickEffect">
                                  <p:stCondLst>
                                    <p:cond delay="0"/>
                                  </p:stCondLst>
                                  <p:childTnLst>
                                    <p:set>
                                      <p:cBhvr>
                                        <p:cTn id="86" dur="1" fill="hold">
                                          <p:stCondLst>
                                            <p:cond delay="0"/>
                                          </p:stCondLst>
                                        </p:cTn>
                                        <p:tgtEl>
                                          <p:spTgt spid="274467"/>
                                        </p:tgtEl>
                                        <p:attrNameLst>
                                          <p:attrName>style.visibility</p:attrName>
                                        </p:attrNameLst>
                                      </p:cBhvr>
                                      <p:to>
                                        <p:strVal val="visible"/>
                                      </p:to>
                                    </p:set>
                                    <p:animEffect transition="in" filter="slide(fromBottom)">
                                      <p:cBhvr>
                                        <p:cTn id="87" dur="500"/>
                                        <p:tgtEl>
                                          <p:spTgt spid="27446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2" presetClass="entr" presetSubtype="4" fill="hold" nodeType="clickEffect">
                                  <p:stCondLst>
                                    <p:cond delay="0"/>
                                  </p:stCondLst>
                                  <p:childTnLst>
                                    <p:set>
                                      <p:cBhvr>
                                        <p:cTn id="91" dur="1" fill="hold">
                                          <p:stCondLst>
                                            <p:cond delay="0"/>
                                          </p:stCondLst>
                                        </p:cTn>
                                        <p:tgtEl>
                                          <p:spTgt spid="274468"/>
                                        </p:tgtEl>
                                        <p:attrNameLst>
                                          <p:attrName>style.visibility</p:attrName>
                                        </p:attrNameLst>
                                      </p:cBhvr>
                                      <p:to>
                                        <p:strVal val="visible"/>
                                      </p:to>
                                    </p:set>
                                    <p:animEffect transition="in" filter="slide(fromBottom)">
                                      <p:cBhvr>
                                        <p:cTn id="92" dur="500"/>
                                        <p:tgtEl>
                                          <p:spTgt spid="27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9" grpId="0"/>
      <p:bldP spid="2744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a:extLst>
              <a:ext uri="{FF2B5EF4-FFF2-40B4-BE49-F238E27FC236}">
                <a16:creationId xmlns:a16="http://schemas.microsoft.com/office/drawing/2014/main" id="{51B11DA7-1F14-40FB-A93B-568568B03910}"/>
              </a:ext>
            </a:extLst>
          </p:cNvPr>
          <p:cNvSpPr txBox="1">
            <a:spLocks noChangeArrowheads="1"/>
          </p:cNvSpPr>
          <p:nvPr/>
        </p:nvSpPr>
        <p:spPr bwMode="auto">
          <a:xfrm>
            <a:off x="81534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9219" name="Text Box 11">
            <a:extLst>
              <a:ext uri="{FF2B5EF4-FFF2-40B4-BE49-F238E27FC236}">
                <a16:creationId xmlns:a16="http://schemas.microsoft.com/office/drawing/2014/main" id="{F10482F2-FEBA-4847-999F-526D6FFA2E3E}"/>
              </a:ext>
            </a:extLst>
          </p:cNvPr>
          <p:cNvSpPr txBox="1">
            <a:spLocks noChangeArrowheads="1"/>
          </p:cNvSpPr>
          <p:nvPr/>
        </p:nvSpPr>
        <p:spPr bwMode="auto">
          <a:xfrm>
            <a:off x="22098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9220" name="Group 36">
            <a:extLst>
              <a:ext uri="{FF2B5EF4-FFF2-40B4-BE49-F238E27FC236}">
                <a16:creationId xmlns:a16="http://schemas.microsoft.com/office/drawing/2014/main" id="{EC1F7964-9211-4295-829F-9E9C754F4A21}"/>
              </a:ext>
            </a:extLst>
          </p:cNvPr>
          <p:cNvGrpSpPr>
            <a:grpSpLocks/>
          </p:cNvGrpSpPr>
          <p:nvPr/>
        </p:nvGrpSpPr>
        <p:grpSpPr bwMode="auto">
          <a:xfrm>
            <a:off x="4114800" y="2362200"/>
            <a:ext cx="3886200" cy="4191000"/>
            <a:chOff x="1632" y="1872"/>
            <a:chExt cx="2448" cy="2160"/>
          </a:xfrm>
        </p:grpSpPr>
        <p:sp>
          <p:nvSpPr>
            <p:cNvPr id="9226" name="Line 13">
              <a:extLst>
                <a:ext uri="{FF2B5EF4-FFF2-40B4-BE49-F238E27FC236}">
                  <a16:creationId xmlns:a16="http://schemas.microsoft.com/office/drawing/2014/main" id="{D3EF5577-C262-46A6-9367-5B48565094B6}"/>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9227" name="Line 14">
              <a:extLst>
                <a:ext uri="{FF2B5EF4-FFF2-40B4-BE49-F238E27FC236}">
                  <a16:creationId xmlns:a16="http://schemas.microsoft.com/office/drawing/2014/main" id="{B5518980-9BF2-4A1B-B36B-CBDF4234B99D}"/>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9221" name="Text Box 20">
            <a:extLst>
              <a:ext uri="{FF2B5EF4-FFF2-40B4-BE49-F238E27FC236}">
                <a16:creationId xmlns:a16="http://schemas.microsoft.com/office/drawing/2014/main" id="{FD202A64-7424-4F00-9F7E-D3CB2B26E4EC}"/>
              </a:ext>
            </a:extLst>
          </p:cNvPr>
          <p:cNvSpPr txBox="1">
            <a:spLocks noChangeArrowheads="1"/>
          </p:cNvSpPr>
          <p:nvPr/>
        </p:nvSpPr>
        <p:spPr bwMode="auto">
          <a:xfrm>
            <a:off x="1981200"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sông máng, </a:t>
            </a:r>
          </a:p>
        </p:txBody>
      </p:sp>
      <p:sp>
        <p:nvSpPr>
          <p:cNvPr id="274469" name="Text Box 37">
            <a:extLst>
              <a:ext uri="{FF2B5EF4-FFF2-40B4-BE49-F238E27FC236}">
                <a16:creationId xmlns:a16="http://schemas.microsoft.com/office/drawing/2014/main" id="{98DF8397-66F2-4A6A-B73A-8956E3179979}"/>
              </a:ext>
            </a:extLst>
          </p:cNvPr>
          <p:cNvSpPr txBox="1">
            <a:spLocks noChangeArrowheads="1"/>
          </p:cNvSpPr>
          <p:nvPr/>
        </p:nvSpPr>
        <p:spPr bwMode="auto">
          <a:xfrm>
            <a:off x="3703638" y="2514600"/>
            <a:ext cx="170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cây gạo </a:t>
            </a:r>
          </a:p>
        </p:txBody>
      </p:sp>
      <p:sp>
        <p:nvSpPr>
          <p:cNvPr id="277534" name="Rectangle 30">
            <a:extLst>
              <a:ext uri="{FF2B5EF4-FFF2-40B4-BE49-F238E27FC236}">
                <a16:creationId xmlns:a16="http://schemas.microsoft.com/office/drawing/2014/main" id="{0546875A-24DF-4E33-AF41-4A4F3F3D1B4D}"/>
              </a:ext>
            </a:extLst>
          </p:cNvPr>
          <p:cNvSpPr>
            <a:spLocks noChangeArrowheads="1"/>
          </p:cNvSpPr>
          <p:nvPr/>
        </p:nvSpPr>
        <p:spPr bwMode="auto">
          <a:xfrm>
            <a:off x="1905000" y="2974975"/>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Những cảnh vật được tả </a:t>
            </a:r>
          </a:p>
          <a:p>
            <a:pPr eaLnBrk="1" fontAlgn="base" hangingPunct="1">
              <a:spcBef>
                <a:spcPct val="0"/>
              </a:spcBef>
              <a:spcAft>
                <a:spcPct val="0"/>
              </a:spcAft>
            </a:pPr>
            <a:r>
              <a:rPr lang="en-US" altLang="en-US">
                <a:solidFill>
                  <a:srgbClr val="0000FF"/>
                </a:solidFill>
              </a:rPr>
              <a:t>trong bài thơ là: </a:t>
            </a:r>
          </a:p>
          <a:p>
            <a:pPr eaLnBrk="1" fontAlgn="base" hangingPunct="1">
              <a:spcBef>
                <a:spcPct val="0"/>
              </a:spcBef>
              <a:spcAft>
                <a:spcPct val="0"/>
              </a:spcAft>
            </a:pPr>
            <a:r>
              <a:rPr lang="en-US" altLang="en-US">
                <a:solidFill>
                  <a:srgbClr val="0000FF"/>
                </a:solidFill>
              </a:rPr>
              <a:t>Tre, lúa, sông máng, trời mây, nhà ở, ngói mới, trường học, cây gạo, mặt trời, lá cờ Tổ quốc.</a:t>
            </a:r>
          </a:p>
        </p:txBody>
      </p:sp>
      <p:sp>
        <p:nvSpPr>
          <p:cNvPr id="277535" name="Rectangle 31">
            <a:extLst>
              <a:ext uri="{FF2B5EF4-FFF2-40B4-BE49-F238E27FC236}">
                <a16:creationId xmlns:a16="http://schemas.microsoft.com/office/drawing/2014/main" id="{35E8F53A-99E3-4574-AE29-456DAB6E2194}"/>
              </a:ext>
            </a:extLst>
          </p:cNvPr>
          <p:cNvSpPr>
            <a:spLocks noChangeArrowheads="1"/>
          </p:cNvSpPr>
          <p:nvPr/>
        </p:nvSpPr>
        <p:spPr bwMode="auto">
          <a:xfrm>
            <a:off x="1905001" y="3048001"/>
            <a:ext cx="3929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Cảnh vật quê hương được </a:t>
            </a:r>
          </a:p>
          <a:p>
            <a:pPr eaLnBrk="1" fontAlgn="base" hangingPunct="1">
              <a:spcBef>
                <a:spcPct val="0"/>
              </a:spcBef>
              <a:spcAft>
                <a:spcPct val="0"/>
              </a:spcAft>
            </a:pPr>
            <a:r>
              <a:rPr lang="en-US" altLang="en-US">
                <a:solidFill>
                  <a:srgbClr val="0000FF"/>
                </a:solidFill>
              </a:rPr>
              <a:t>tả bằng màu: xanh, đỏ.</a:t>
            </a:r>
          </a:p>
        </p:txBody>
      </p:sp>
      <p:sp>
        <p:nvSpPr>
          <p:cNvPr id="9225" name="Text Box 59">
            <a:extLst>
              <a:ext uri="{FF2B5EF4-FFF2-40B4-BE49-F238E27FC236}">
                <a16:creationId xmlns:a16="http://schemas.microsoft.com/office/drawing/2014/main" id="{C04A56BD-FC3F-4600-83A3-97F8900A53F4}"/>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4469"/>
                                        </p:tgtEl>
                                        <p:attrNameLst>
                                          <p:attrName>style.visibility</p:attrName>
                                        </p:attrNameLst>
                                      </p:cBhvr>
                                      <p:to>
                                        <p:strVal val="visible"/>
                                      </p:to>
                                    </p:set>
                                    <p:animEffect transition="in" filter="box(in)">
                                      <p:cBhvr>
                                        <p:cTn id="7" dur="500"/>
                                        <p:tgtEl>
                                          <p:spTgt spid="274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77534"/>
                                        </p:tgtEl>
                                        <p:attrNameLst>
                                          <p:attrName>style.visibility</p:attrName>
                                        </p:attrNameLst>
                                      </p:cBhvr>
                                      <p:to>
                                        <p:strVal val="visible"/>
                                      </p:to>
                                    </p:set>
                                    <p:anim calcmode="lin" valueType="num">
                                      <p:cBhvr>
                                        <p:cTn id="12" dur="1000" fill="hold"/>
                                        <p:tgtEl>
                                          <p:spTgt spid="277534"/>
                                        </p:tgtEl>
                                        <p:attrNameLst>
                                          <p:attrName>ppt_x</p:attrName>
                                        </p:attrNameLst>
                                      </p:cBhvr>
                                      <p:tavLst>
                                        <p:tav tm="0">
                                          <p:val>
                                            <p:strVal val="#ppt_x-.2"/>
                                          </p:val>
                                        </p:tav>
                                        <p:tav tm="100000">
                                          <p:val>
                                            <p:strVal val="#ppt_x"/>
                                          </p:val>
                                        </p:tav>
                                      </p:tavLst>
                                    </p:anim>
                                    <p:anim calcmode="lin" valueType="num">
                                      <p:cBhvr>
                                        <p:cTn id="13" dur="1000" fill="hold"/>
                                        <p:tgtEl>
                                          <p:spTgt spid="2775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75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childTnLst>
                                    <p:anim calcmode="lin" valueType="num">
                                      <p:cBhvr additive="base">
                                        <p:cTn id="18" dur="500"/>
                                        <p:tgtEl>
                                          <p:spTgt spid="277534"/>
                                        </p:tgtEl>
                                        <p:attrNameLst>
                                          <p:attrName>ppt_x</p:attrName>
                                        </p:attrNameLst>
                                      </p:cBhvr>
                                      <p:tavLst>
                                        <p:tav tm="0">
                                          <p:val>
                                            <p:strVal val="ppt_x"/>
                                          </p:val>
                                        </p:tav>
                                        <p:tav tm="100000">
                                          <p:val>
                                            <p:strVal val="ppt_x"/>
                                          </p:val>
                                        </p:tav>
                                      </p:tavLst>
                                    </p:anim>
                                    <p:anim calcmode="lin" valueType="num">
                                      <p:cBhvr additive="base">
                                        <p:cTn id="19" dur="500"/>
                                        <p:tgtEl>
                                          <p:spTgt spid="277534"/>
                                        </p:tgtEl>
                                        <p:attrNameLst>
                                          <p:attrName>ppt_y</p:attrName>
                                        </p:attrNameLst>
                                      </p:cBhvr>
                                      <p:tavLst>
                                        <p:tav tm="0">
                                          <p:val>
                                            <p:strVal val="ppt_y"/>
                                          </p:val>
                                        </p:tav>
                                        <p:tav tm="100000">
                                          <p:val>
                                            <p:strVal val="1+ppt_h/2"/>
                                          </p:val>
                                        </p:tav>
                                      </p:tavLst>
                                    </p:anim>
                                    <p:set>
                                      <p:cBhvr>
                                        <p:cTn id="20" dur="1" fill="hold">
                                          <p:stCondLst>
                                            <p:cond delay="499"/>
                                          </p:stCondLst>
                                        </p:cTn>
                                        <p:tgtEl>
                                          <p:spTgt spid="27753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77535"/>
                                        </p:tgtEl>
                                        <p:attrNameLst>
                                          <p:attrName>style.visibility</p:attrName>
                                        </p:attrNameLst>
                                      </p:cBhvr>
                                      <p:to>
                                        <p:strVal val="visible"/>
                                      </p:to>
                                    </p:set>
                                    <p:anim calcmode="lin" valueType="num">
                                      <p:cBhvr>
                                        <p:cTn id="25" dur="1000" fill="hold"/>
                                        <p:tgtEl>
                                          <p:spTgt spid="277535"/>
                                        </p:tgtEl>
                                        <p:attrNameLst>
                                          <p:attrName>ppt_x</p:attrName>
                                        </p:attrNameLst>
                                      </p:cBhvr>
                                      <p:tavLst>
                                        <p:tav tm="0">
                                          <p:val>
                                            <p:strVal val="#ppt_x-.2"/>
                                          </p:val>
                                        </p:tav>
                                        <p:tav tm="100000">
                                          <p:val>
                                            <p:strVal val="#ppt_x"/>
                                          </p:val>
                                        </p:tav>
                                      </p:tavLst>
                                    </p:anim>
                                    <p:anim calcmode="lin" valueType="num">
                                      <p:cBhvr>
                                        <p:cTn id="26" dur="1000" fill="hold"/>
                                        <p:tgtEl>
                                          <p:spTgt spid="27753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77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9" grpId="0"/>
      <p:bldP spid="277534" grpId="0"/>
      <p:bldP spid="277534" grpId="1"/>
      <p:bldP spid="2775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a:extLst>
              <a:ext uri="{FF2B5EF4-FFF2-40B4-BE49-F238E27FC236}">
                <a16:creationId xmlns:a16="http://schemas.microsoft.com/office/drawing/2014/main" id="{9E40C371-29DB-41AE-921C-FC28951CF498}"/>
              </a:ext>
            </a:extLst>
          </p:cNvPr>
          <p:cNvSpPr txBox="1">
            <a:spLocks noChangeArrowheads="1"/>
          </p:cNvSpPr>
          <p:nvPr/>
        </p:nvSpPr>
        <p:spPr bwMode="auto">
          <a:xfrm>
            <a:off x="81534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VnTime" panose="020B7200000000000000" pitchFamily="34" charset="0"/>
              </a:rPr>
              <a:t>LuyÖn ®äc</a:t>
            </a:r>
          </a:p>
        </p:txBody>
      </p:sp>
      <p:sp>
        <p:nvSpPr>
          <p:cNvPr id="10243" name="Text Box 11">
            <a:extLst>
              <a:ext uri="{FF2B5EF4-FFF2-40B4-BE49-F238E27FC236}">
                <a16:creationId xmlns:a16="http://schemas.microsoft.com/office/drawing/2014/main" id="{C30EB40D-265F-4D83-A1E4-0040C08D1290}"/>
              </a:ext>
            </a:extLst>
          </p:cNvPr>
          <p:cNvSpPr txBox="1">
            <a:spLocks noChangeArrowheads="1"/>
          </p:cNvSpPr>
          <p:nvPr/>
        </p:nvSpPr>
        <p:spPr bwMode="auto">
          <a:xfrm>
            <a:off x="2209800" y="1981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u="sng">
                <a:solidFill>
                  <a:srgbClr val="FF0000"/>
                </a:solidFill>
                <a:latin typeface="Times New Roman" panose="02020603050405020304" pitchFamily="18" charset="0"/>
              </a:rPr>
              <a:t>Tìm hiểu bài</a:t>
            </a:r>
          </a:p>
        </p:txBody>
      </p:sp>
      <p:grpSp>
        <p:nvGrpSpPr>
          <p:cNvPr id="10244" name="Group 51">
            <a:extLst>
              <a:ext uri="{FF2B5EF4-FFF2-40B4-BE49-F238E27FC236}">
                <a16:creationId xmlns:a16="http://schemas.microsoft.com/office/drawing/2014/main" id="{A9EB0F7D-B334-459A-A335-F9E04F18746F}"/>
              </a:ext>
            </a:extLst>
          </p:cNvPr>
          <p:cNvGrpSpPr>
            <a:grpSpLocks/>
          </p:cNvGrpSpPr>
          <p:nvPr/>
        </p:nvGrpSpPr>
        <p:grpSpPr bwMode="auto">
          <a:xfrm>
            <a:off x="4114800" y="2362200"/>
            <a:ext cx="3886200" cy="4191000"/>
            <a:chOff x="1632" y="1872"/>
            <a:chExt cx="2448" cy="2160"/>
          </a:xfrm>
        </p:grpSpPr>
        <p:sp>
          <p:nvSpPr>
            <p:cNvPr id="10258" name="Line 13">
              <a:extLst>
                <a:ext uri="{FF2B5EF4-FFF2-40B4-BE49-F238E27FC236}">
                  <a16:creationId xmlns:a16="http://schemas.microsoft.com/office/drawing/2014/main" id="{0744F814-A46C-43B4-8D4F-3F559A25A0A6}"/>
                </a:ext>
              </a:extLst>
            </p:cNvPr>
            <p:cNvSpPr>
              <a:spLocks noChangeShapeType="1"/>
            </p:cNvSpPr>
            <p:nvPr/>
          </p:nvSpPr>
          <p:spPr bwMode="auto">
            <a:xfrm>
              <a:off x="2736" y="1872"/>
              <a:ext cx="0" cy="216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0259" name="Line 14">
              <a:extLst>
                <a:ext uri="{FF2B5EF4-FFF2-40B4-BE49-F238E27FC236}">
                  <a16:creationId xmlns:a16="http://schemas.microsoft.com/office/drawing/2014/main" id="{7F1BC1F9-A50E-4333-A481-A6D749C31E71}"/>
                </a:ext>
              </a:extLst>
            </p:cNvPr>
            <p:cNvSpPr>
              <a:spLocks noChangeShapeType="1"/>
            </p:cNvSpPr>
            <p:nvPr/>
          </p:nvSpPr>
          <p:spPr bwMode="auto">
            <a:xfrm>
              <a:off x="1632" y="1872"/>
              <a:ext cx="244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grpSp>
      <p:sp>
        <p:nvSpPr>
          <p:cNvPr id="10245" name="Text Box 10">
            <a:extLst>
              <a:ext uri="{FF2B5EF4-FFF2-40B4-BE49-F238E27FC236}">
                <a16:creationId xmlns:a16="http://schemas.microsoft.com/office/drawing/2014/main" id="{6E8D8DA6-C2B3-4132-A513-2B372793EE9B}"/>
              </a:ext>
            </a:extLst>
          </p:cNvPr>
          <p:cNvSpPr txBox="1">
            <a:spLocks noChangeArrowheads="1"/>
          </p:cNvSpPr>
          <p:nvPr/>
        </p:nvSpPr>
        <p:spPr bwMode="auto">
          <a:xfrm>
            <a:off x="1828800"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sông máng, </a:t>
            </a:r>
          </a:p>
        </p:txBody>
      </p:sp>
      <p:sp>
        <p:nvSpPr>
          <p:cNvPr id="10246" name="Text Box 11">
            <a:extLst>
              <a:ext uri="{FF2B5EF4-FFF2-40B4-BE49-F238E27FC236}">
                <a16:creationId xmlns:a16="http://schemas.microsoft.com/office/drawing/2014/main" id="{E4C38048-A322-4705-A330-6F8166955211}"/>
              </a:ext>
            </a:extLst>
          </p:cNvPr>
          <p:cNvSpPr txBox="1">
            <a:spLocks noChangeArrowheads="1"/>
          </p:cNvSpPr>
          <p:nvPr/>
        </p:nvSpPr>
        <p:spPr bwMode="auto">
          <a:xfrm>
            <a:off x="3505200" y="2514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a:solidFill>
                  <a:srgbClr val="0000FF"/>
                </a:solidFill>
              </a:rPr>
              <a:t>cây gạo </a:t>
            </a:r>
          </a:p>
        </p:txBody>
      </p:sp>
      <p:sp>
        <p:nvSpPr>
          <p:cNvPr id="10247" name="Rectangle 13">
            <a:extLst>
              <a:ext uri="{FF2B5EF4-FFF2-40B4-BE49-F238E27FC236}">
                <a16:creationId xmlns:a16="http://schemas.microsoft.com/office/drawing/2014/main" id="{678FA43F-FC8F-42BF-8E03-D96D82A16EFC}"/>
              </a:ext>
            </a:extLst>
          </p:cNvPr>
          <p:cNvSpPr>
            <a:spLocks noChangeArrowheads="1"/>
          </p:cNvSpPr>
          <p:nvPr/>
        </p:nvSpPr>
        <p:spPr bwMode="auto">
          <a:xfrm>
            <a:off x="1828801" y="3048001"/>
            <a:ext cx="3929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Cảnh vật quê hương được </a:t>
            </a:r>
          </a:p>
          <a:p>
            <a:pPr eaLnBrk="1" fontAlgn="base" hangingPunct="1">
              <a:spcBef>
                <a:spcPct val="0"/>
              </a:spcBef>
              <a:spcAft>
                <a:spcPct val="0"/>
              </a:spcAft>
            </a:pPr>
            <a:r>
              <a:rPr lang="en-US" altLang="en-US">
                <a:solidFill>
                  <a:srgbClr val="0000FF"/>
                </a:solidFill>
              </a:rPr>
              <a:t>tả bằng màu: xanh, đỏ.</a:t>
            </a:r>
          </a:p>
        </p:txBody>
      </p:sp>
      <p:sp>
        <p:nvSpPr>
          <p:cNvPr id="278542" name="Rectangle 14">
            <a:extLst>
              <a:ext uri="{FF2B5EF4-FFF2-40B4-BE49-F238E27FC236}">
                <a16:creationId xmlns:a16="http://schemas.microsoft.com/office/drawing/2014/main" id="{1D356012-6232-4AF6-8419-881DD88D7F0A}"/>
              </a:ext>
            </a:extLst>
          </p:cNvPr>
          <p:cNvSpPr>
            <a:spLocks noChangeArrowheads="1"/>
          </p:cNvSpPr>
          <p:nvPr/>
        </p:nvSpPr>
        <p:spPr bwMode="auto">
          <a:xfrm>
            <a:off x="2286000" y="4938713"/>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FF"/>
                </a:solidFill>
              </a:rPr>
              <a:t>xanh</a:t>
            </a:r>
          </a:p>
        </p:txBody>
      </p:sp>
      <p:sp>
        <p:nvSpPr>
          <p:cNvPr id="278545" name="Line 17">
            <a:extLst>
              <a:ext uri="{FF2B5EF4-FFF2-40B4-BE49-F238E27FC236}">
                <a16:creationId xmlns:a16="http://schemas.microsoft.com/office/drawing/2014/main" id="{3A56742E-9FB7-43C2-8017-758E90573F4F}"/>
              </a:ext>
            </a:extLst>
          </p:cNvPr>
          <p:cNvSpPr>
            <a:spLocks noChangeShapeType="1"/>
          </p:cNvSpPr>
          <p:nvPr/>
        </p:nvSpPr>
        <p:spPr bwMode="auto">
          <a:xfrm flipV="1">
            <a:off x="3352800" y="4633913"/>
            <a:ext cx="7620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46" name="Line 18">
            <a:extLst>
              <a:ext uri="{FF2B5EF4-FFF2-40B4-BE49-F238E27FC236}">
                <a16:creationId xmlns:a16="http://schemas.microsoft.com/office/drawing/2014/main" id="{D3D6ED74-AE47-4A0F-8C81-A8FFADB2C7B1}"/>
              </a:ext>
            </a:extLst>
          </p:cNvPr>
          <p:cNvSpPr>
            <a:spLocks noChangeShapeType="1"/>
          </p:cNvSpPr>
          <p:nvPr/>
        </p:nvSpPr>
        <p:spPr bwMode="auto">
          <a:xfrm flipV="1">
            <a:off x="3352800" y="5029201"/>
            <a:ext cx="762000" cy="138113"/>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47" name="Line 19">
            <a:extLst>
              <a:ext uri="{FF2B5EF4-FFF2-40B4-BE49-F238E27FC236}">
                <a16:creationId xmlns:a16="http://schemas.microsoft.com/office/drawing/2014/main" id="{9DE974E0-4F8C-40A4-AF3D-3BD9F5540754}"/>
              </a:ext>
            </a:extLst>
          </p:cNvPr>
          <p:cNvSpPr>
            <a:spLocks noChangeShapeType="1"/>
          </p:cNvSpPr>
          <p:nvPr/>
        </p:nvSpPr>
        <p:spPr bwMode="auto">
          <a:xfrm>
            <a:off x="3352800" y="5395914"/>
            <a:ext cx="838200" cy="54768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278549" name="Rectangle 21">
            <a:extLst>
              <a:ext uri="{FF2B5EF4-FFF2-40B4-BE49-F238E27FC236}">
                <a16:creationId xmlns:a16="http://schemas.microsoft.com/office/drawing/2014/main" id="{02DBB04E-9663-430C-B22C-5858727967F3}"/>
              </a:ext>
            </a:extLst>
          </p:cNvPr>
          <p:cNvSpPr>
            <a:spLocks noChangeArrowheads="1"/>
          </p:cNvSpPr>
          <p:nvPr/>
        </p:nvSpPr>
        <p:spPr bwMode="auto">
          <a:xfrm>
            <a:off x="4114800" y="4267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Tre </a:t>
            </a:r>
          </a:p>
        </p:txBody>
      </p:sp>
      <p:sp>
        <p:nvSpPr>
          <p:cNvPr id="278550" name="Rectangle 22">
            <a:extLst>
              <a:ext uri="{FF2B5EF4-FFF2-40B4-BE49-F238E27FC236}">
                <a16:creationId xmlns:a16="http://schemas.microsoft.com/office/drawing/2014/main" id="{33323B6D-9B34-46BA-87E1-4A4DDCBB0939}"/>
              </a:ext>
            </a:extLst>
          </p:cNvPr>
          <p:cNvSpPr>
            <a:spLocks noChangeArrowheads="1"/>
          </p:cNvSpPr>
          <p:nvPr/>
        </p:nvSpPr>
        <p:spPr bwMode="auto">
          <a:xfrm>
            <a:off x="4191000" y="47244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lúa</a:t>
            </a:r>
          </a:p>
        </p:txBody>
      </p:sp>
      <p:sp>
        <p:nvSpPr>
          <p:cNvPr id="278551" name="Rectangle 23">
            <a:extLst>
              <a:ext uri="{FF2B5EF4-FFF2-40B4-BE49-F238E27FC236}">
                <a16:creationId xmlns:a16="http://schemas.microsoft.com/office/drawing/2014/main" id="{11BF3A2E-97A7-46CC-B971-E8F50AFD08A3}"/>
              </a:ext>
            </a:extLst>
          </p:cNvPr>
          <p:cNvSpPr>
            <a:spLocks noChangeArrowheads="1"/>
          </p:cNvSpPr>
          <p:nvPr/>
        </p:nvSpPr>
        <p:spPr bwMode="auto">
          <a:xfrm>
            <a:off x="4132264" y="5181600"/>
            <a:ext cx="89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Sông</a:t>
            </a:r>
          </a:p>
        </p:txBody>
      </p:sp>
      <p:sp>
        <p:nvSpPr>
          <p:cNvPr id="278552" name="Rectangle 24">
            <a:extLst>
              <a:ext uri="{FF2B5EF4-FFF2-40B4-BE49-F238E27FC236}">
                <a16:creationId xmlns:a16="http://schemas.microsoft.com/office/drawing/2014/main" id="{0CCEAF04-2145-4DBE-B115-E63762BB12D0}"/>
              </a:ext>
            </a:extLst>
          </p:cNvPr>
          <p:cNvSpPr>
            <a:spLocks noChangeArrowheads="1"/>
          </p:cNvSpPr>
          <p:nvPr/>
        </p:nvSpPr>
        <p:spPr bwMode="auto">
          <a:xfrm>
            <a:off x="4114801" y="5638800"/>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rPr>
              <a:t>Trời mây</a:t>
            </a:r>
          </a:p>
        </p:txBody>
      </p:sp>
      <p:sp>
        <p:nvSpPr>
          <p:cNvPr id="278553" name="Line 25">
            <a:extLst>
              <a:ext uri="{FF2B5EF4-FFF2-40B4-BE49-F238E27FC236}">
                <a16:creationId xmlns:a16="http://schemas.microsoft.com/office/drawing/2014/main" id="{92C7445A-1983-4504-9DC4-D64098EDD2F0}"/>
              </a:ext>
            </a:extLst>
          </p:cNvPr>
          <p:cNvSpPr>
            <a:spLocks noChangeShapeType="1"/>
          </p:cNvSpPr>
          <p:nvPr/>
        </p:nvSpPr>
        <p:spPr bwMode="auto">
          <a:xfrm>
            <a:off x="3429000" y="5319713"/>
            <a:ext cx="762000" cy="76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srgbClr val="000000"/>
              </a:solidFill>
              <a:latin typeface="Arial" panose="020B0604020202020204" pitchFamily="34" charset="0"/>
            </a:endParaRPr>
          </a:p>
        </p:txBody>
      </p:sp>
      <p:sp>
        <p:nvSpPr>
          <p:cNvPr id="10257" name="Text Box 70">
            <a:extLst>
              <a:ext uri="{FF2B5EF4-FFF2-40B4-BE49-F238E27FC236}">
                <a16:creationId xmlns:a16="http://schemas.microsoft.com/office/drawing/2014/main" id="{83F46430-05D9-4C5D-8CA7-DAFBCDEFCC0C}"/>
              </a:ext>
            </a:extLst>
          </p:cNvPr>
          <p:cNvSpPr txBox="1">
            <a:spLocks noChangeArrowheads="1"/>
          </p:cNvSpPr>
          <p:nvPr/>
        </p:nvSpPr>
        <p:spPr bwMode="auto">
          <a:xfrm>
            <a:off x="4114800" y="134938"/>
            <a:ext cx="4114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rPr>
              <a:t>Tập đọc</a:t>
            </a:r>
          </a:p>
          <a:p>
            <a:pPr algn="ctr" eaLnBrk="1" fontAlgn="base" hangingPunct="1">
              <a:spcBef>
                <a:spcPct val="50000"/>
              </a:spcBef>
              <a:spcAft>
                <a:spcPct val="0"/>
              </a:spcAft>
            </a:pPr>
            <a:r>
              <a:rPr lang="en-US" altLang="en-US" sz="2800" b="1">
                <a:solidFill>
                  <a:srgbClr val="FF0000"/>
                </a:solidFill>
              </a:rPr>
              <a:t>VẼ QUÊ HƯƠNG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8542"/>
                                        </p:tgtEl>
                                        <p:attrNameLst>
                                          <p:attrName>style.visibility</p:attrName>
                                        </p:attrNameLst>
                                      </p:cBhvr>
                                      <p:to>
                                        <p:strVal val="visible"/>
                                      </p:to>
                                    </p:set>
                                    <p:animEffect transition="in" filter="wedge">
                                      <p:cBhvr>
                                        <p:cTn id="7" dur="2000"/>
                                        <p:tgtEl>
                                          <p:spTgt spid="278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8545"/>
                                        </p:tgtEl>
                                        <p:attrNameLst>
                                          <p:attrName>style.visibility</p:attrName>
                                        </p:attrNameLst>
                                      </p:cBhvr>
                                      <p:to>
                                        <p:strVal val="visible"/>
                                      </p:to>
                                    </p:set>
                                    <p:animEffect transition="in" filter="wedge">
                                      <p:cBhvr>
                                        <p:cTn id="12" dur="500"/>
                                        <p:tgtEl>
                                          <p:spTgt spid="278545"/>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78549"/>
                                        </p:tgtEl>
                                        <p:attrNameLst>
                                          <p:attrName>style.visibility</p:attrName>
                                        </p:attrNameLst>
                                      </p:cBhvr>
                                      <p:to>
                                        <p:strVal val="visible"/>
                                      </p:to>
                                    </p:set>
                                    <p:animEffect transition="in" filter="wedge">
                                      <p:cBhvr>
                                        <p:cTn id="15" dur="500"/>
                                        <p:tgtEl>
                                          <p:spTgt spid="2785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278546"/>
                                        </p:tgtEl>
                                        <p:attrNameLst>
                                          <p:attrName>style.visibility</p:attrName>
                                        </p:attrNameLst>
                                      </p:cBhvr>
                                      <p:to>
                                        <p:strVal val="visible"/>
                                      </p:to>
                                    </p:set>
                                    <p:animEffect transition="in" filter="wedge">
                                      <p:cBhvr>
                                        <p:cTn id="20" dur="500"/>
                                        <p:tgtEl>
                                          <p:spTgt spid="278546"/>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78550"/>
                                        </p:tgtEl>
                                        <p:attrNameLst>
                                          <p:attrName>style.visibility</p:attrName>
                                        </p:attrNameLst>
                                      </p:cBhvr>
                                      <p:to>
                                        <p:strVal val="visible"/>
                                      </p:to>
                                    </p:set>
                                    <p:animEffect transition="in" filter="wedge">
                                      <p:cBhvr>
                                        <p:cTn id="23" dur="500"/>
                                        <p:tgtEl>
                                          <p:spTgt spid="2785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278553"/>
                                        </p:tgtEl>
                                        <p:attrNameLst>
                                          <p:attrName>style.visibility</p:attrName>
                                        </p:attrNameLst>
                                      </p:cBhvr>
                                      <p:to>
                                        <p:strVal val="visible"/>
                                      </p:to>
                                    </p:set>
                                    <p:animEffect transition="in" filter="wedge">
                                      <p:cBhvr>
                                        <p:cTn id="28" dur="500"/>
                                        <p:tgtEl>
                                          <p:spTgt spid="278553"/>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78551"/>
                                        </p:tgtEl>
                                        <p:attrNameLst>
                                          <p:attrName>style.visibility</p:attrName>
                                        </p:attrNameLst>
                                      </p:cBhvr>
                                      <p:to>
                                        <p:strVal val="visible"/>
                                      </p:to>
                                    </p:set>
                                    <p:animEffect transition="in" filter="wedge">
                                      <p:cBhvr>
                                        <p:cTn id="31" dur="500"/>
                                        <p:tgtEl>
                                          <p:spTgt spid="2785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p:stCondLst>
                                    <p:cond delay="0"/>
                                  </p:stCondLst>
                                  <p:childTnLst>
                                    <p:set>
                                      <p:cBhvr>
                                        <p:cTn id="35" dur="1" fill="hold">
                                          <p:stCondLst>
                                            <p:cond delay="0"/>
                                          </p:stCondLst>
                                        </p:cTn>
                                        <p:tgtEl>
                                          <p:spTgt spid="278547"/>
                                        </p:tgtEl>
                                        <p:attrNameLst>
                                          <p:attrName>style.visibility</p:attrName>
                                        </p:attrNameLst>
                                      </p:cBhvr>
                                      <p:to>
                                        <p:strVal val="visible"/>
                                      </p:to>
                                    </p:set>
                                    <p:animEffect transition="in" filter="wedge">
                                      <p:cBhvr>
                                        <p:cTn id="36" dur="500"/>
                                        <p:tgtEl>
                                          <p:spTgt spid="278547"/>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78552"/>
                                        </p:tgtEl>
                                        <p:attrNameLst>
                                          <p:attrName>style.visibility</p:attrName>
                                        </p:attrNameLst>
                                      </p:cBhvr>
                                      <p:to>
                                        <p:strVal val="visible"/>
                                      </p:to>
                                    </p:set>
                                    <p:animEffect transition="in" filter="wedge">
                                      <p:cBhvr>
                                        <p:cTn id="39" dur="500"/>
                                        <p:tgtEl>
                                          <p:spTgt spid="2785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278542"/>
                                        </p:tgtEl>
                                        <p:attrNameLst>
                                          <p:attrName>ppt_x</p:attrName>
                                        </p:attrNameLst>
                                      </p:cBhvr>
                                      <p:tavLst>
                                        <p:tav tm="0">
                                          <p:val>
                                            <p:strVal val="ppt_x"/>
                                          </p:val>
                                        </p:tav>
                                        <p:tav tm="100000">
                                          <p:val>
                                            <p:strVal val="ppt_x"/>
                                          </p:val>
                                        </p:tav>
                                      </p:tavLst>
                                    </p:anim>
                                    <p:anim calcmode="lin" valueType="num">
                                      <p:cBhvr additive="base">
                                        <p:cTn id="44" dur="500"/>
                                        <p:tgtEl>
                                          <p:spTgt spid="278542"/>
                                        </p:tgtEl>
                                        <p:attrNameLst>
                                          <p:attrName>ppt_y</p:attrName>
                                        </p:attrNameLst>
                                      </p:cBhvr>
                                      <p:tavLst>
                                        <p:tav tm="0">
                                          <p:val>
                                            <p:strVal val="ppt_y"/>
                                          </p:val>
                                        </p:tav>
                                        <p:tav tm="100000">
                                          <p:val>
                                            <p:strVal val="1+ppt_h/2"/>
                                          </p:val>
                                        </p:tav>
                                      </p:tavLst>
                                    </p:anim>
                                    <p:set>
                                      <p:cBhvr>
                                        <p:cTn id="45" dur="1" fill="hold">
                                          <p:stCondLst>
                                            <p:cond delay="499"/>
                                          </p:stCondLst>
                                        </p:cTn>
                                        <p:tgtEl>
                                          <p:spTgt spid="278542"/>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278545"/>
                                        </p:tgtEl>
                                        <p:attrNameLst>
                                          <p:attrName>ppt_x</p:attrName>
                                        </p:attrNameLst>
                                      </p:cBhvr>
                                      <p:tavLst>
                                        <p:tav tm="0">
                                          <p:val>
                                            <p:strVal val="ppt_x"/>
                                          </p:val>
                                        </p:tav>
                                        <p:tav tm="100000">
                                          <p:val>
                                            <p:strVal val="ppt_x"/>
                                          </p:val>
                                        </p:tav>
                                      </p:tavLst>
                                    </p:anim>
                                    <p:anim calcmode="lin" valueType="num">
                                      <p:cBhvr additive="base">
                                        <p:cTn id="48" dur="500"/>
                                        <p:tgtEl>
                                          <p:spTgt spid="278545"/>
                                        </p:tgtEl>
                                        <p:attrNameLst>
                                          <p:attrName>ppt_y</p:attrName>
                                        </p:attrNameLst>
                                      </p:cBhvr>
                                      <p:tavLst>
                                        <p:tav tm="0">
                                          <p:val>
                                            <p:strVal val="ppt_y"/>
                                          </p:val>
                                        </p:tav>
                                        <p:tav tm="100000">
                                          <p:val>
                                            <p:strVal val="1+ppt_h/2"/>
                                          </p:val>
                                        </p:tav>
                                      </p:tavLst>
                                    </p:anim>
                                    <p:set>
                                      <p:cBhvr>
                                        <p:cTn id="49" dur="1" fill="hold">
                                          <p:stCondLst>
                                            <p:cond delay="499"/>
                                          </p:stCondLst>
                                        </p:cTn>
                                        <p:tgtEl>
                                          <p:spTgt spid="278545"/>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278546"/>
                                        </p:tgtEl>
                                        <p:attrNameLst>
                                          <p:attrName>ppt_x</p:attrName>
                                        </p:attrNameLst>
                                      </p:cBhvr>
                                      <p:tavLst>
                                        <p:tav tm="0">
                                          <p:val>
                                            <p:strVal val="ppt_x"/>
                                          </p:val>
                                        </p:tav>
                                        <p:tav tm="100000">
                                          <p:val>
                                            <p:strVal val="ppt_x"/>
                                          </p:val>
                                        </p:tav>
                                      </p:tavLst>
                                    </p:anim>
                                    <p:anim calcmode="lin" valueType="num">
                                      <p:cBhvr additive="base">
                                        <p:cTn id="52" dur="500"/>
                                        <p:tgtEl>
                                          <p:spTgt spid="278546"/>
                                        </p:tgtEl>
                                        <p:attrNameLst>
                                          <p:attrName>ppt_y</p:attrName>
                                        </p:attrNameLst>
                                      </p:cBhvr>
                                      <p:tavLst>
                                        <p:tav tm="0">
                                          <p:val>
                                            <p:strVal val="ppt_y"/>
                                          </p:val>
                                        </p:tav>
                                        <p:tav tm="100000">
                                          <p:val>
                                            <p:strVal val="1+ppt_h/2"/>
                                          </p:val>
                                        </p:tav>
                                      </p:tavLst>
                                    </p:anim>
                                    <p:set>
                                      <p:cBhvr>
                                        <p:cTn id="53" dur="1" fill="hold">
                                          <p:stCondLst>
                                            <p:cond delay="499"/>
                                          </p:stCondLst>
                                        </p:cTn>
                                        <p:tgtEl>
                                          <p:spTgt spid="278546"/>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78553"/>
                                        </p:tgtEl>
                                        <p:attrNameLst>
                                          <p:attrName>ppt_x</p:attrName>
                                        </p:attrNameLst>
                                      </p:cBhvr>
                                      <p:tavLst>
                                        <p:tav tm="0">
                                          <p:val>
                                            <p:strVal val="ppt_x"/>
                                          </p:val>
                                        </p:tav>
                                        <p:tav tm="100000">
                                          <p:val>
                                            <p:strVal val="ppt_x"/>
                                          </p:val>
                                        </p:tav>
                                      </p:tavLst>
                                    </p:anim>
                                    <p:anim calcmode="lin" valueType="num">
                                      <p:cBhvr additive="base">
                                        <p:cTn id="56" dur="500"/>
                                        <p:tgtEl>
                                          <p:spTgt spid="278553"/>
                                        </p:tgtEl>
                                        <p:attrNameLst>
                                          <p:attrName>ppt_y</p:attrName>
                                        </p:attrNameLst>
                                      </p:cBhvr>
                                      <p:tavLst>
                                        <p:tav tm="0">
                                          <p:val>
                                            <p:strVal val="ppt_y"/>
                                          </p:val>
                                        </p:tav>
                                        <p:tav tm="100000">
                                          <p:val>
                                            <p:strVal val="1+ppt_h/2"/>
                                          </p:val>
                                        </p:tav>
                                      </p:tavLst>
                                    </p:anim>
                                    <p:set>
                                      <p:cBhvr>
                                        <p:cTn id="57" dur="1" fill="hold">
                                          <p:stCondLst>
                                            <p:cond delay="499"/>
                                          </p:stCondLst>
                                        </p:cTn>
                                        <p:tgtEl>
                                          <p:spTgt spid="278553"/>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278547"/>
                                        </p:tgtEl>
                                        <p:attrNameLst>
                                          <p:attrName>ppt_x</p:attrName>
                                        </p:attrNameLst>
                                      </p:cBhvr>
                                      <p:tavLst>
                                        <p:tav tm="0">
                                          <p:val>
                                            <p:strVal val="ppt_x"/>
                                          </p:val>
                                        </p:tav>
                                        <p:tav tm="100000">
                                          <p:val>
                                            <p:strVal val="ppt_x"/>
                                          </p:val>
                                        </p:tav>
                                      </p:tavLst>
                                    </p:anim>
                                    <p:anim calcmode="lin" valueType="num">
                                      <p:cBhvr additive="base">
                                        <p:cTn id="60" dur="500"/>
                                        <p:tgtEl>
                                          <p:spTgt spid="278547"/>
                                        </p:tgtEl>
                                        <p:attrNameLst>
                                          <p:attrName>ppt_y</p:attrName>
                                        </p:attrNameLst>
                                      </p:cBhvr>
                                      <p:tavLst>
                                        <p:tav tm="0">
                                          <p:val>
                                            <p:strVal val="ppt_y"/>
                                          </p:val>
                                        </p:tav>
                                        <p:tav tm="100000">
                                          <p:val>
                                            <p:strVal val="1+ppt_h/2"/>
                                          </p:val>
                                        </p:tav>
                                      </p:tavLst>
                                    </p:anim>
                                    <p:set>
                                      <p:cBhvr>
                                        <p:cTn id="61" dur="1" fill="hold">
                                          <p:stCondLst>
                                            <p:cond delay="499"/>
                                          </p:stCondLst>
                                        </p:cTn>
                                        <p:tgtEl>
                                          <p:spTgt spid="278547"/>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78549"/>
                                        </p:tgtEl>
                                        <p:attrNameLst>
                                          <p:attrName>ppt_x</p:attrName>
                                        </p:attrNameLst>
                                      </p:cBhvr>
                                      <p:tavLst>
                                        <p:tav tm="0">
                                          <p:val>
                                            <p:strVal val="ppt_x"/>
                                          </p:val>
                                        </p:tav>
                                        <p:tav tm="100000">
                                          <p:val>
                                            <p:strVal val="ppt_x"/>
                                          </p:val>
                                        </p:tav>
                                      </p:tavLst>
                                    </p:anim>
                                    <p:anim calcmode="lin" valueType="num">
                                      <p:cBhvr additive="base">
                                        <p:cTn id="64" dur="500"/>
                                        <p:tgtEl>
                                          <p:spTgt spid="278549"/>
                                        </p:tgtEl>
                                        <p:attrNameLst>
                                          <p:attrName>ppt_y</p:attrName>
                                        </p:attrNameLst>
                                      </p:cBhvr>
                                      <p:tavLst>
                                        <p:tav tm="0">
                                          <p:val>
                                            <p:strVal val="ppt_y"/>
                                          </p:val>
                                        </p:tav>
                                        <p:tav tm="100000">
                                          <p:val>
                                            <p:strVal val="1+ppt_h/2"/>
                                          </p:val>
                                        </p:tav>
                                      </p:tavLst>
                                    </p:anim>
                                    <p:set>
                                      <p:cBhvr>
                                        <p:cTn id="65" dur="1" fill="hold">
                                          <p:stCondLst>
                                            <p:cond delay="499"/>
                                          </p:stCondLst>
                                        </p:cTn>
                                        <p:tgtEl>
                                          <p:spTgt spid="278549"/>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278550"/>
                                        </p:tgtEl>
                                        <p:attrNameLst>
                                          <p:attrName>ppt_x</p:attrName>
                                        </p:attrNameLst>
                                      </p:cBhvr>
                                      <p:tavLst>
                                        <p:tav tm="0">
                                          <p:val>
                                            <p:strVal val="ppt_x"/>
                                          </p:val>
                                        </p:tav>
                                        <p:tav tm="100000">
                                          <p:val>
                                            <p:strVal val="ppt_x"/>
                                          </p:val>
                                        </p:tav>
                                      </p:tavLst>
                                    </p:anim>
                                    <p:anim calcmode="lin" valueType="num">
                                      <p:cBhvr additive="base">
                                        <p:cTn id="68" dur="500"/>
                                        <p:tgtEl>
                                          <p:spTgt spid="278550"/>
                                        </p:tgtEl>
                                        <p:attrNameLst>
                                          <p:attrName>ppt_y</p:attrName>
                                        </p:attrNameLst>
                                      </p:cBhvr>
                                      <p:tavLst>
                                        <p:tav tm="0">
                                          <p:val>
                                            <p:strVal val="ppt_y"/>
                                          </p:val>
                                        </p:tav>
                                        <p:tav tm="100000">
                                          <p:val>
                                            <p:strVal val="1+ppt_h/2"/>
                                          </p:val>
                                        </p:tav>
                                      </p:tavLst>
                                    </p:anim>
                                    <p:set>
                                      <p:cBhvr>
                                        <p:cTn id="69" dur="1" fill="hold">
                                          <p:stCondLst>
                                            <p:cond delay="499"/>
                                          </p:stCondLst>
                                        </p:cTn>
                                        <p:tgtEl>
                                          <p:spTgt spid="278550"/>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278551"/>
                                        </p:tgtEl>
                                        <p:attrNameLst>
                                          <p:attrName>ppt_x</p:attrName>
                                        </p:attrNameLst>
                                      </p:cBhvr>
                                      <p:tavLst>
                                        <p:tav tm="0">
                                          <p:val>
                                            <p:strVal val="ppt_x"/>
                                          </p:val>
                                        </p:tav>
                                        <p:tav tm="100000">
                                          <p:val>
                                            <p:strVal val="ppt_x"/>
                                          </p:val>
                                        </p:tav>
                                      </p:tavLst>
                                    </p:anim>
                                    <p:anim calcmode="lin" valueType="num">
                                      <p:cBhvr additive="base">
                                        <p:cTn id="72" dur="500"/>
                                        <p:tgtEl>
                                          <p:spTgt spid="278551"/>
                                        </p:tgtEl>
                                        <p:attrNameLst>
                                          <p:attrName>ppt_y</p:attrName>
                                        </p:attrNameLst>
                                      </p:cBhvr>
                                      <p:tavLst>
                                        <p:tav tm="0">
                                          <p:val>
                                            <p:strVal val="ppt_y"/>
                                          </p:val>
                                        </p:tav>
                                        <p:tav tm="100000">
                                          <p:val>
                                            <p:strVal val="1+ppt_h/2"/>
                                          </p:val>
                                        </p:tav>
                                      </p:tavLst>
                                    </p:anim>
                                    <p:set>
                                      <p:cBhvr>
                                        <p:cTn id="73" dur="1" fill="hold">
                                          <p:stCondLst>
                                            <p:cond delay="499"/>
                                          </p:stCondLst>
                                        </p:cTn>
                                        <p:tgtEl>
                                          <p:spTgt spid="278551"/>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278552"/>
                                        </p:tgtEl>
                                        <p:attrNameLst>
                                          <p:attrName>ppt_x</p:attrName>
                                        </p:attrNameLst>
                                      </p:cBhvr>
                                      <p:tavLst>
                                        <p:tav tm="0">
                                          <p:val>
                                            <p:strVal val="ppt_x"/>
                                          </p:val>
                                        </p:tav>
                                        <p:tav tm="100000">
                                          <p:val>
                                            <p:strVal val="ppt_x"/>
                                          </p:val>
                                        </p:tav>
                                      </p:tavLst>
                                    </p:anim>
                                    <p:anim calcmode="lin" valueType="num">
                                      <p:cBhvr additive="base">
                                        <p:cTn id="76" dur="500"/>
                                        <p:tgtEl>
                                          <p:spTgt spid="278552"/>
                                        </p:tgtEl>
                                        <p:attrNameLst>
                                          <p:attrName>ppt_y</p:attrName>
                                        </p:attrNameLst>
                                      </p:cBhvr>
                                      <p:tavLst>
                                        <p:tav tm="0">
                                          <p:val>
                                            <p:strVal val="ppt_y"/>
                                          </p:val>
                                        </p:tav>
                                        <p:tav tm="100000">
                                          <p:val>
                                            <p:strVal val="1+ppt_h/2"/>
                                          </p:val>
                                        </p:tav>
                                      </p:tavLst>
                                    </p:anim>
                                    <p:set>
                                      <p:cBhvr>
                                        <p:cTn id="77" dur="1" fill="hold">
                                          <p:stCondLst>
                                            <p:cond delay="499"/>
                                          </p:stCondLst>
                                        </p:cTn>
                                        <p:tgtEl>
                                          <p:spTgt spid="2785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2" grpId="0"/>
      <p:bldP spid="278542" grpId="1"/>
      <p:bldP spid="278549" grpId="0"/>
      <p:bldP spid="278549" grpId="1"/>
      <p:bldP spid="278550" grpId="0"/>
      <p:bldP spid="278550" grpId="1"/>
      <p:bldP spid="278551" grpId="0"/>
      <p:bldP spid="278551" grpId="1"/>
      <p:bldP spid="278552" grpId="0"/>
      <p:bldP spid="278552" grpId="1"/>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.VnArial</vt:lpstr>
      <vt:lpstr>.VnTime</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2020-11-25T01:55:42Z</dcterms:created>
  <dcterms:modified xsi:type="dcterms:W3CDTF">2020-11-25T01:55:56Z</dcterms:modified>
</cp:coreProperties>
</file>