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9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9DA7E-C238-47FD-9FAD-C6455792A3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A2C4027-E844-40E3-94E5-8D208C1A81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994CFF-FD1D-4AFC-BF20-19CCA7DD0EF1}"/>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5" name="Footer Placeholder 4">
            <a:extLst>
              <a:ext uri="{FF2B5EF4-FFF2-40B4-BE49-F238E27FC236}">
                <a16:creationId xmlns:a16="http://schemas.microsoft.com/office/drawing/2014/main" id="{65454CB3-6111-48BF-A036-48DA594378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AC3976-9856-460F-A8D9-392C75862D62}"/>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128096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23DC2-A442-4F7B-A105-C638DD3ECF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E0ACB8-C6EE-4985-B4E8-FF3AE45A95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38CADA-B5D0-4A9A-A92A-D399DF13012A}"/>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5" name="Footer Placeholder 4">
            <a:extLst>
              <a:ext uri="{FF2B5EF4-FFF2-40B4-BE49-F238E27FC236}">
                <a16:creationId xmlns:a16="http://schemas.microsoft.com/office/drawing/2014/main" id="{A384A511-DA9B-427C-8FCB-B4E204011A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CE384E-2C07-4095-A227-FE1DA2A0F4AF}"/>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4010539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734B9F-73CB-42E3-95B5-2F5ADA589D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7E00ED-999A-41B9-B594-F20264F317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D23298-D763-4794-81B1-32F3E959BEB0}"/>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5" name="Footer Placeholder 4">
            <a:extLst>
              <a:ext uri="{FF2B5EF4-FFF2-40B4-BE49-F238E27FC236}">
                <a16:creationId xmlns:a16="http://schemas.microsoft.com/office/drawing/2014/main" id="{579CE607-D6B5-441A-9B77-57E08FA7E4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C14A52-784A-4BBC-A27A-8314D9A1D861}"/>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2161131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A6E49-2A94-4D9E-889E-438D16C30F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E12B93-2115-42C7-ACBF-1EFA6A0F57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3AE1FB-3DED-45E5-AE38-66288828FA6C}"/>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5" name="Footer Placeholder 4">
            <a:extLst>
              <a:ext uri="{FF2B5EF4-FFF2-40B4-BE49-F238E27FC236}">
                <a16:creationId xmlns:a16="http://schemas.microsoft.com/office/drawing/2014/main" id="{AC017334-A73E-425F-9035-ED325B9BF7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37B108-45CD-4910-847E-CF023D394783}"/>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395434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0569C-EB39-457B-B9F7-48432E1D12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1CA809-9299-470F-A4D7-7EDD1DDEE6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2F82FB-0027-4400-BE1A-F3F6B32AC90D}"/>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5" name="Footer Placeholder 4">
            <a:extLst>
              <a:ext uri="{FF2B5EF4-FFF2-40B4-BE49-F238E27FC236}">
                <a16:creationId xmlns:a16="http://schemas.microsoft.com/office/drawing/2014/main" id="{C227B312-248E-42C4-ABC4-6AD0BC5222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752180-8699-4CE8-B22E-5417BF4F40D9}"/>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1131688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58DB4-8F69-4E76-AFBE-F1472F08FE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B50C5D-63A7-493D-A334-7E8227124C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8773AB-76E9-4C98-B0F1-8112BF22E2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3BF04AA-D2AD-410B-941A-37C35776E327}"/>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6" name="Footer Placeholder 5">
            <a:extLst>
              <a:ext uri="{FF2B5EF4-FFF2-40B4-BE49-F238E27FC236}">
                <a16:creationId xmlns:a16="http://schemas.microsoft.com/office/drawing/2014/main" id="{705CF23A-DE44-439A-AAEB-A93D2C2B5F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28B8FB-2997-4AA7-8F13-30093061C57A}"/>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1459049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6C4B8-FC2E-4A93-B32B-2316F59BC3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9EBF45A-53D6-479E-8CC2-9525AAD4CA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4E2293-1860-4E46-ACCD-B3E5BA29C8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93A6F8F-D202-4BB4-98DA-9DB5F671C3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335398-740C-4EBA-BE59-5B1B53BAF6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3375CB-B924-4179-8884-E960AAC8D215}"/>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8" name="Footer Placeholder 7">
            <a:extLst>
              <a:ext uri="{FF2B5EF4-FFF2-40B4-BE49-F238E27FC236}">
                <a16:creationId xmlns:a16="http://schemas.microsoft.com/office/drawing/2014/main" id="{CA766D1A-B801-49C8-A924-BADABB9A6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49B97B-C72E-4F1F-A127-4CA60E969417}"/>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3544379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1E418-BD2F-49B4-AA41-11456E8A2E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1BC723-65D5-4620-B0F3-E1DF1241F645}"/>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4" name="Footer Placeholder 3">
            <a:extLst>
              <a:ext uri="{FF2B5EF4-FFF2-40B4-BE49-F238E27FC236}">
                <a16:creationId xmlns:a16="http://schemas.microsoft.com/office/drawing/2014/main" id="{815DEF0B-5F93-42FF-8181-A590DBCBFB1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1D5424A-1A01-4D69-9D0A-301BD197F722}"/>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3562677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05250-D4E1-427E-A79A-D6A0B5D48EF1}"/>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3" name="Footer Placeholder 2">
            <a:extLst>
              <a:ext uri="{FF2B5EF4-FFF2-40B4-BE49-F238E27FC236}">
                <a16:creationId xmlns:a16="http://schemas.microsoft.com/office/drawing/2014/main" id="{DE4B3F1E-CA9B-4438-A30D-7BFE899B40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5AE46A-0A6A-4D4E-BB8E-79E291856D4F}"/>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4162202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D603E-25BC-4CAC-BEDC-CB4CE713BE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5521F9-2E1D-4E32-A90F-8506E44F73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2E695A-ECBA-48E0-8276-24F3CB1339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9EAEF-B3CF-439C-A483-2B3FF4E01967}"/>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6" name="Footer Placeholder 5">
            <a:extLst>
              <a:ext uri="{FF2B5EF4-FFF2-40B4-BE49-F238E27FC236}">
                <a16:creationId xmlns:a16="http://schemas.microsoft.com/office/drawing/2014/main" id="{0B834845-CF43-4084-81FD-1857C53BAF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1B98FE-47CC-4D7B-9FB5-724CF0CF2166}"/>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3371759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2A8FA-37F7-4611-AC23-339551EBC5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EA5C34-CF43-4A29-B114-0A76F5AE28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C408C1-260D-46C2-A8F9-A88450BDEA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21AAA3-0384-4790-85F8-97CEAC4ECBEC}"/>
              </a:ext>
            </a:extLst>
          </p:cNvPr>
          <p:cNvSpPr>
            <a:spLocks noGrp="1"/>
          </p:cNvSpPr>
          <p:nvPr>
            <p:ph type="dt" sz="half" idx="10"/>
          </p:nvPr>
        </p:nvSpPr>
        <p:spPr/>
        <p:txBody>
          <a:bodyPr/>
          <a:lstStyle/>
          <a:p>
            <a:fld id="{EB1135C0-B990-4D23-AB4F-37E0214A165B}" type="datetimeFigureOut">
              <a:rPr lang="en-US" smtClean="0"/>
              <a:t>12/12/2020</a:t>
            </a:fld>
            <a:endParaRPr lang="en-US"/>
          </a:p>
        </p:txBody>
      </p:sp>
      <p:sp>
        <p:nvSpPr>
          <p:cNvPr id="6" name="Footer Placeholder 5">
            <a:extLst>
              <a:ext uri="{FF2B5EF4-FFF2-40B4-BE49-F238E27FC236}">
                <a16:creationId xmlns:a16="http://schemas.microsoft.com/office/drawing/2014/main" id="{DEDF4EFB-BA10-472E-A8DA-9AA68C6BDF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CAE779-4BAC-43C9-B073-3055CD47B3CE}"/>
              </a:ext>
            </a:extLst>
          </p:cNvPr>
          <p:cNvSpPr>
            <a:spLocks noGrp="1"/>
          </p:cNvSpPr>
          <p:nvPr>
            <p:ph type="sldNum" sz="quarter" idx="12"/>
          </p:nvPr>
        </p:nvSpPr>
        <p:spPr/>
        <p:txBody>
          <a:bodyPr/>
          <a:lstStyle/>
          <a:p>
            <a:fld id="{6ABB9EE2-E1B9-4AF2-9097-94DACFCD1413}" type="slidenum">
              <a:rPr lang="en-US" smtClean="0"/>
              <a:t>‹#›</a:t>
            </a:fld>
            <a:endParaRPr lang="en-US"/>
          </a:p>
        </p:txBody>
      </p:sp>
    </p:spTree>
    <p:extLst>
      <p:ext uri="{BB962C8B-B14F-4D97-AF65-F5344CB8AC3E}">
        <p14:creationId xmlns:p14="http://schemas.microsoft.com/office/powerpoint/2010/main" val="3268405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4140E6-D6BE-458E-B401-68FBC54E3A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B965B9-844A-4476-ABE4-4C1D1F2BC0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6330B0-E184-4253-A919-926102C581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135C0-B990-4D23-AB4F-37E0214A165B}" type="datetimeFigureOut">
              <a:rPr lang="en-US" smtClean="0"/>
              <a:t>12/12/2020</a:t>
            </a:fld>
            <a:endParaRPr lang="en-US"/>
          </a:p>
        </p:txBody>
      </p:sp>
      <p:sp>
        <p:nvSpPr>
          <p:cNvPr id="5" name="Footer Placeholder 4">
            <a:extLst>
              <a:ext uri="{FF2B5EF4-FFF2-40B4-BE49-F238E27FC236}">
                <a16:creationId xmlns:a16="http://schemas.microsoft.com/office/drawing/2014/main" id="{A536AE90-32E8-4FFD-8418-F587E76CF1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79A3C02-56E5-4354-A8D5-D58090DF5F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BB9EE2-E1B9-4AF2-9097-94DACFCD1413}" type="slidenum">
              <a:rPr lang="en-US" smtClean="0"/>
              <a:t>‹#›</a:t>
            </a:fld>
            <a:endParaRPr lang="en-US"/>
          </a:p>
        </p:txBody>
      </p:sp>
    </p:spTree>
    <p:extLst>
      <p:ext uri="{BB962C8B-B14F-4D97-AF65-F5344CB8AC3E}">
        <p14:creationId xmlns:p14="http://schemas.microsoft.com/office/powerpoint/2010/main" val="1332469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viettimetravel.vn/uploads/tour/photos/488_kontum.jpg">
            <a:extLst>
              <a:ext uri="{FF2B5EF4-FFF2-40B4-BE49-F238E27FC236}">
                <a16:creationId xmlns:a16="http://schemas.microsoft.com/office/drawing/2014/main" id="{A3C5E72D-D5FB-4A7D-B3B1-F4B308ACDC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7C2BA13-1E34-43F5-9945-9CAB8AE44E88}"/>
              </a:ext>
            </a:extLst>
          </p:cNvPr>
          <p:cNvSpPr txBox="1">
            <a:spLocks noChangeArrowheads="1"/>
          </p:cNvSpPr>
          <p:nvPr/>
        </p:nvSpPr>
        <p:spPr bwMode="auto">
          <a:xfrm>
            <a:off x="1703389" y="1916114"/>
            <a:ext cx="8785225" cy="280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4400">
                <a:latin typeface="Times New Roman" panose="02020603050405020304" pitchFamily="18" charset="0"/>
                <a:cs typeface="Times New Roman" panose="02020603050405020304" pitchFamily="18" charset="0"/>
              </a:rPr>
              <a:t>	Nó phải cao để đàn voi đi qua mà không đụng sàn và khi múa rông chiêng trên sàn, ngọn giáo không vướng mái.</a:t>
            </a:r>
            <a:endParaRPr lang="vi-VN" altLang="en-US" sz="4400">
              <a:latin typeface="Times New Roman" panose="02020603050405020304" pitchFamily="18"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44A08AEE-9DB7-44F1-A2DA-501B97E3C234}"/>
              </a:ext>
            </a:extLst>
          </p:cNvPr>
          <p:cNvCxnSpPr/>
          <p:nvPr/>
        </p:nvCxnSpPr>
        <p:spPr>
          <a:xfrm flipH="1">
            <a:off x="5448300" y="206057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11A228D-7C22-458B-9964-53AD66AF2BFC}"/>
              </a:ext>
            </a:extLst>
          </p:cNvPr>
          <p:cNvCxnSpPr/>
          <p:nvPr/>
        </p:nvCxnSpPr>
        <p:spPr>
          <a:xfrm flipH="1">
            <a:off x="5880100" y="270827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570ED46-CE8E-418D-AF4D-A861DE5C6985}"/>
              </a:ext>
            </a:extLst>
          </p:cNvPr>
          <p:cNvCxnSpPr/>
          <p:nvPr/>
        </p:nvCxnSpPr>
        <p:spPr>
          <a:xfrm flipH="1">
            <a:off x="5880100" y="34290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5334610-ED6B-4AC8-B32B-8ABEC7F52126}"/>
              </a:ext>
            </a:extLst>
          </p:cNvPr>
          <p:cNvCxnSpPr/>
          <p:nvPr/>
        </p:nvCxnSpPr>
        <p:spPr>
          <a:xfrm flipH="1">
            <a:off x="4367213" y="4005263"/>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4EEC519-DBFB-4B96-A00E-F4009BEF0F29}"/>
              </a:ext>
            </a:extLst>
          </p:cNvPr>
          <p:cNvCxnSpPr/>
          <p:nvPr/>
        </p:nvCxnSpPr>
        <p:spPr>
          <a:xfrm flipH="1">
            <a:off x="4511675" y="4005263"/>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par>
                                <p:cTn id="16" presetID="4" presetClass="entr" presetSubtype="16"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ox(in)">
                                      <p:cBhvr>
                                        <p:cTn id="18" dur="500"/>
                                        <p:tgtEl>
                                          <p:spTgt spid="8"/>
                                        </p:tgtEl>
                                      </p:cBhvr>
                                    </p:animEffect>
                                  </p:childTnLst>
                                </p:cTn>
                              </p:par>
                              <p:par>
                                <p:cTn id="19" presetID="4" presetClass="entr" presetSubtype="16"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ox(in)">
                                      <p:cBhvr>
                                        <p:cTn id="21" dur="500"/>
                                        <p:tgtEl>
                                          <p:spTgt spid="9"/>
                                        </p:tgtEl>
                                      </p:cBhvr>
                                    </p:animEffect>
                                  </p:childTnLst>
                                </p:cTn>
                              </p:par>
                              <p:par>
                                <p:cTn id="22" presetID="4" presetClass="entr" presetSubtype="16"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ox(in)">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79FEB7B-B46D-4CBF-A993-3FFC01E46C7B}"/>
              </a:ext>
            </a:extLst>
          </p:cNvPr>
          <p:cNvSpPr txBox="1">
            <a:spLocks noChangeArrowheads="1"/>
          </p:cNvSpPr>
          <p:nvPr/>
        </p:nvSpPr>
        <p:spPr bwMode="auto">
          <a:xfrm>
            <a:off x="1847851" y="1700214"/>
            <a:ext cx="8640763" cy="280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4400">
                <a:latin typeface="Times New Roman" panose="02020603050405020304" pitchFamily="18" charset="0"/>
                <a:cs typeface="Times New Roman" panose="02020603050405020304" pitchFamily="18" charset="0"/>
              </a:rPr>
              <a:t>	Theo tập quán của nhiều dân tộc, trai làng từ 16 tuổi  chưa lập gia đình đều ngủ tập trung ở nhà rông để bảo vệ buôn làng.</a:t>
            </a:r>
            <a:endParaRPr lang="vi-VN" altLang="en-US" sz="4400">
              <a:latin typeface="Times New Roman" panose="02020603050405020304" pitchFamily="18"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91F28B0E-6FF6-4952-ACE6-A0E66B05B7CA}"/>
              </a:ext>
            </a:extLst>
          </p:cNvPr>
          <p:cNvCxnSpPr/>
          <p:nvPr/>
        </p:nvCxnSpPr>
        <p:spPr>
          <a:xfrm flipH="1">
            <a:off x="10439400" y="184467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D4B8DF7-09B5-4B39-8820-FE3908A2584C}"/>
              </a:ext>
            </a:extLst>
          </p:cNvPr>
          <p:cNvCxnSpPr/>
          <p:nvPr/>
        </p:nvCxnSpPr>
        <p:spPr>
          <a:xfrm flipH="1">
            <a:off x="6240463" y="249237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29D132D-5899-4D58-9203-81A1B3784628}"/>
              </a:ext>
            </a:extLst>
          </p:cNvPr>
          <p:cNvCxnSpPr/>
          <p:nvPr/>
        </p:nvCxnSpPr>
        <p:spPr>
          <a:xfrm flipH="1">
            <a:off x="10439400" y="249237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0624077-DC9B-4DB4-9B5D-B4C7219CB173}"/>
              </a:ext>
            </a:extLst>
          </p:cNvPr>
          <p:cNvCxnSpPr/>
          <p:nvPr/>
        </p:nvCxnSpPr>
        <p:spPr>
          <a:xfrm flipH="1">
            <a:off x="5016500" y="38608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41C97FC-41C4-430F-AA27-343AFD68BB78}"/>
              </a:ext>
            </a:extLst>
          </p:cNvPr>
          <p:cNvCxnSpPr/>
          <p:nvPr/>
        </p:nvCxnSpPr>
        <p:spPr>
          <a:xfrm flipH="1">
            <a:off x="5159375" y="38608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par>
                                <p:cTn id="16" presetID="4" presetClass="entr" presetSubtype="16"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ox(in)">
                                      <p:cBhvr>
                                        <p:cTn id="18" dur="500"/>
                                        <p:tgtEl>
                                          <p:spTgt spid="7"/>
                                        </p:tgtEl>
                                      </p:cBhvr>
                                    </p:animEffect>
                                  </p:childTnLst>
                                </p:cTn>
                              </p:par>
                              <p:par>
                                <p:cTn id="19" presetID="4" presetClass="entr" presetSubtype="16"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ox(in)">
                                      <p:cBhvr>
                                        <p:cTn id="21" dur="500"/>
                                        <p:tgtEl>
                                          <p:spTgt spid="8"/>
                                        </p:tgtEl>
                                      </p:cBhvr>
                                    </p:animEffect>
                                  </p:childTnLst>
                                </p:cTn>
                              </p:par>
                              <p:par>
                                <p:cTn id="22" presetID="4" presetClass="entr" presetSubtype="16"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ox(in)">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4BAE535-439F-4DED-895D-D8D6327AD1B3}"/>
              </a:ext>
            </a:extLst>
          </p:cNvPr>
          <p:cNvSpPr txBox="1">
            <a:spLocks noChangeArrowheads="1"/>
          </p:cNvSpPr>
          <p:nvPr/>
        </p:nvSpPr>
        <p:spPr bwMode="auto">
          <a:xfrm>
            <a:off x="1847851" y="1403350"/>
            <a:ext cx="8424863"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3600">
                <a:latin typeface="Times New Roman" panose="02020603050405020304" pitchFamily="18" charset="0"/>
                <a:cs typeface="Times New Roman" panose="02020603050405020304" pitchFamily="18" charset="0"/>
              </a:rPr>
              <a:t>	Gian đầu nhà rông là nơi </a:t>
            </a:r>
            <a:r>
              <a:rPr lang="en-US" altLang="en-US" sz="3600" b="1">
                <a:solidFill>
                  <a:srgbClr val="0070C0"/>
                </a:solidFill>
                <a:latin typeface="Times New Roman" panose="02020603050405020304" pitchFamily="18" charset="0"/>
                <a:cs typeface="Times New Roman" panose="02020603050405020304" pitchFamily="18" charset="0"/>
              </a:rPr>
              <a:t>thờ thần làng</a:t>
            </a:r>
            <a:r>
              <a:rPr lang="en-US" altLang="en-US" sz="3600">
                <a:latin typeface="Times New Roman" panose="02020603050405020304" pitchFamily="18" charset="0"/>
                <a:cs typeface="Times New Roman" panose="02020603050405020304" pitchFamily="18" charset="0"/>
              </a:rPr>
              <a:t>, trên vách đá treo một giỏ mây đựng hòn đá thần.   Đó là hòn đá mà già làng nhặt lấy khi chọn đất lập làng.  Xung quanh hòn đá thần, người ta </a:t>
            </a:r>
            <a:r>
              <a:rPr lang="en-US" altLang="en-US" sz="3600" b="1">
                <a:solidFill>
                  <a:srgbClr val="0070C0"/>
                </a:solidFill>
                <a:latin typeface="Times New Roman" panose="02020603050405020304" pitchFamily="18" charset="0"/>
                <a:cs typeface="Times New Roman" panose="02020603050405020304" pitchFamily="18" charset="0"/>
              </a:rPr>
              <a:t>treo</a:t>
            </a:r>
            <a:r>
              <a:rPr lang="en-US" altLang="en-US" sz="3600">
                <a:latin typeface="Times New Roman" panose="02020603050405020304" pitchFamily="18" charset="0"/>
                <a:cs typeface="Times New Roman" panose="02020603050405020304" pitchFamily="18" charset="0"/>
              </a:rPr>
              <a:t> những cành hoa đan bằng tre, vũ khí, nông cụ của cha ông truyền lại  và chiêng trống dùng khi cúng tế.</a:t>
            </a:r>
            <a:endParaRPr lang="vi-VN" altLang="en-US" sz="360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667E30B-7082-48C9-9ABD-5A4D52FB69CC}"/>
              </a:ext>
            </a:extLst>
          </p:cNvPr>
          <p:cNvSpPr txBox="1">
            <a:spLocks noChangeArrowheads="1"/>
          </p:cNvSpPr>
          <p:nvPr/>
        </p:nvSpPr>
        <p:spPr bwMode="auto">
          <a:xfrm>
            <a:off x="5016501" y="417514"/>
            <a:ext cx="19081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b="1">
                <a:latin typeface="Times New Roman" panose="02020603050405020304" pitchFamily="18" charset="0"/>
                <a:cs typeface="Times New Roman" panose="02020603050405020304" pitchFamily="18" charset="0"/>
              </a:rPr>
              <a:t>Đoạn 2:</a:t>
            </a:r>
            <a:endParaRPr lang="vi-VN" altLang="en-US" sz="4000" b="1">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487A09FF-7984-4A12-810C-01EF0AD2D126}"/>
              </a:ext>
            </a:extLst>
          </p:cNvPr>
          <p:cNvCxnSpPr/>
          <p:nvPr/>
        </p:nvCxnSpPr>
        <p:spPr>
          <a:xfrm flipH="1">
            <a:off x="6672263" y="1484313"/>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0E4EADB-D125-45C9-A1F5-2A74F2AB7950}"/>
              </a:ext>
            </a:extLst>
          </p:cNvPr>
          <p:cNvCxnSpPr/>
          <p:nvPr/>
        </p:nvCxnSpPr>
        <p:spPr>
          <a:xfrm flipH="1">
            <a:off x="2855913" y="206057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E308349-01F2-4CAC-8DE1-F893423A46AE}"/>
              </a:ext>
            </a:extLst>
          </p:cNvPr>
          <p:cNvCxnSpPr/>
          <p:nvPr/>
        </p:nvCxnSpPr>
        <p:spPr>
          <a:xfrm flipH="1">
            <a:off x="9048750" y="1989138"/>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C03E14B-276D-4BB5-95DA-521783759E1D}"/>
              </a:ext>
            </a:extLst>
          </p:cNvPr>
          <p:cNvCxnSpPr/>
          <p:nvPr/>
        </p:nvCxnSpPr>
        <p:spPr>
          <a:xfrm flipH="1">
            <a:off x="4224338" y="25654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DCF90BD-D1D0-4B1B-9B27-9E6E0E484CAB}"/>
              </a:ext>
            </a:extLst>
          </p:cNvPr>
          <p:cNvCxnSpPr/>
          <p:nvPr/>
        </p:nvCxnSpPr>
        <p:spPr>
          <a:xfrm flipH="1">
            <a:off x="4367213" y="25654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EC71FB9-2AAA-4D8E-A338-D2E866594BCA}"/>
              </a:ext>
            </a:extLst>
          </p:cNvPr>
          <p:cNvCxnSpPr/>
          <p:nvPr/>
        </p:nvCxnSpPr>
        <p:spPr>
          <a:xfrm flipH="1">
            <a:off x="6672263" y="3068638"/>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EF3B5F8-6550-4177-8A89-CFE43B6F80E8}"/>
              </a:ext>
            </a:extLst>
          </p:cNvPr>
          <p:cNvCxnSpPr/>
          <p:nvPr/>
        </p:nvCxnSpPr>
        <p:spPr>
          <a:xfrm flipH="1">
            <a:off x="6816725" y="3068638"/>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EAD390F-88CA-4294-B908-405221CA0658}"/>
              </a:ext>
            </a:extLst>
          </p:cNvPr>
          <p:cNvCxnSpPr/>
          <p:nvPr/>
        </p:nvCxnSpPr>
        <p:spPr>
          <a:xfrm flipH="1">
            <a:off x="3359150" y="36449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366FB89-FC18-433F-868D-3DF67A86F949}"/>
              </a:ext>
            </a:extLst>
          </p:cNvPr>
          <p:cNvCxnSpPr/>
          <p:nvPr/>
        </p:nvCxnSpPr>
        <p:spPr>
          <a:xfrm flipH="1">
            <a:off x="9336088" y="36449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A762091-ECB1-4EE7-93A0-4A40F2F4AFBC}"/>
              </a:ext>
            </a:extLst>
          </p:cNvPr>
          <p:cNvCxnSpPr/>
          <p:nvPr/>
        </p:nvCxnSpPr>
        <p:spPr>
          <a:xfrm flipH="1">
            <a:off x="3432175" y="4221163"/>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173470F-5868-4AE0-BEE8-E12C8F93FD84}"/>
              </a:ext>
            </a:extLst>
          </p:cNvPr>
          <p:cNvCxnSpPr/>
          <p:nvPr/>
        </p:nvCxnSpPr>
        <p:spPr>
          <a:xfrm flipH="1">
            <a:off x="4872038" y="4221163"/>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4F35DD-B377-4259-980E-3308920BBABC}"/>
              </a:ext>
            </a:extLst>
          </p:cNvPr>
          <p:cNvCxnSpPr/>
          <p:nvPr/>
        </p:nvCxnSpPr>
        <p:spPr>
          <a:xfrm flipH="1">
            <a:off x="6527800" y="4221163"/>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5E1C681-930B-4D7E-BD7F-5231829A94CC}"/>
              </a:ext>
            </a:extLst>
          </p:cNvPr>
          <p:cNvCxnSpPr/>
          <p:nvPr/>
        </p:nvCxnSpPr>
        <p:spPr>
          <a:xfrm flipH="1">
            <a:off x="2411413" y="479742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D593F32-1624-4A01-AAAD-6D1F71754E49}"/>
              </a:ext>
            </a:extLst>
          </p:cNvPr>
          <p:cNvCxnSpPr/>
          <p:nvPr/>
        </p:nvCxnSpPr>
        <p:spPr>
          <a:xfrm flipH="1">
            <a:off x="8688388" y="47244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F28B4128-8174-4B5F-8436-4F18FB5BD0A3}"/>
              </a:ext>
            </a:extLst>
          </p:cNvPr>
          <p:cNvCxnSpPr/>
          <p:nvPr/>
        </p:nvCxnSpPr>
        <p:spPr>
          <a:xfrm flipH="1">
            <a:off x="8904288" y="47244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par>
                                <p:cTn id="18" presetID="4" presetClass="entr" presetSubtype="16"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ox(in)">
                                      <p:cBhvr>
                                        <p:cTn id="20" dur="500"/>
                                        <p:tgtEl>
                                          <p:spTgt spid="7"/>
                                        </p:tgtEl>
                                      </p:cBhvr>
                                    </p:animEffect>
                                  </p:childTnLst>
                                </p:cTn>
                              </p:par>
                              <p:par>
                                <p:cTn id="21" presetID="4" presetClass="entr" presetSubtype="16"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ox(in)">
                                      <p:cBhvr>
                                        <p:cTn id="23" dur="500"/>
                                        <p:tgtEl>
                                          <p:spTgt spid="8"/>
                                        </p:tgtEl>
                                      </p:cBhvr>
                                    </p:animEffect>
                                  </p:childTnLst>
                                </p:cTn>
                              </p:par>
                              <p:par>
                                <p:cTn id="24" presetID="4" presetClass="entr" presetSubtype="16" fill="hold"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ox(in)">
                                      <p:cBhvr>
                                        <p:cTn id="26" dur="500"/>
                                        <p:tgtEl>
                                          <p:spTgt spid="9"/>
                                        </p:tgtEl>
                                      </p:cBhvr>
                                    </p:animEffect>
                                  </p:childTnLst>
                                </p:cTn>
                              </p:par>
                              <p:par>
                                <p:cTn id="27" presetID="4" presetClass="entr" presetSubtype="16"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box(in)">
                                      <p:cBhvr>
                                        <p:cTn id="29" dur="500"/>
                                        <p:tgtEl>
                                          <p:spTgt spid="10"/>
                                        </p:tgtEl>
                                      </p:cBhvr>
                                    </p:animEffect>
                                  </p:childTnLst>
                                </p:cTn>
                              </p:par>
                              <p:par>
                                <p:cTn id="30" presetID="4" presetClass="entr" presetSubtype="16"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500"/>
                                        <p:tgtEl>
                                          <p:spTgt spid="11"/>
                                        </p:tgtEl>
                                      </p:cBhvr>
                                    </p:animEffect>
                                  </p:childTnLst>
                                </p:cTn>
                              </p:par>
                              <p:par>
                                <p:cTn id="33" presetID="4" presetClass="entr" presetSubtype="16"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ox(in)">
                                      <p:cBhvr>
                                        <p:cTn id="35" dur="500"/>
                                        <p:tgtEl>
                                          <p:spTgt spid="12"/>
                                        </p:tgtEl>
                                      </p:cBhvr>
                                    </p:animEffect>
                                  </p:childTnLst>
                                </p:cTn>
                              </p:par>
                              <p:par>
                                <p:cTn id="36" presetID="4" presetClass="entr" presetSubtype="16"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box(in)">
                                      <p:cBhvr>
                                        <p:cTn id="38" dur="500"/>
                                        <p:tgtEl>
                                          <p:spTgt spid="13"/>
                                        </p:tgtEl>
                                      </p:cBhvr>
                                    </p:animEffect>
                                  </p:childTnLst>
                                </p:cTn>
                              </p:par>
                              <p:par>
                                <p:cTn id="39" presetID="4" presetClass="entr" presetSubtype="16" fill="hold"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box(in)">
                                      <p:cBhvr>
                                        <p:cTn id="41" dur="500"/>
                                        <p:tgtEl>
                                          <p:spTgt spid="14"/>
                                        </p:tgtEl>
                                      </p:cBhvr>
                                    </p:animEffect>
                                  </p:childTnLst>
                                </p:cTn>
                              </p:par>
                              <p:par>
                                <p:cTn id="42" presetID="4" presetClass="entr" presetSubtype="16" fill="hold"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box(in)">
                                      <p:cBhvr>
                                        <p:cTn id="44" dur="500"/>
                                        <p:tgtEl>
                                          <p:spTgt spid="15"/>
                                        </p:tgtEl>
                                      </p:cBhvr>
                                    </p:animEffect>
                                  </p:childTnLst>
                                </p:cTn>
                              </p:par>
                              <p:par>
                                <p:cTn id="45" presetID="4" presetClass="entr" presetSubtype="16" fill="hold"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ox(in)">
                                      <p:cBhvr>
                                        <p:cTn id="47" dur="500"/>
                                        <p:tgtEl>
                                          <p:spTgt spid="16"/>
                                        </p:tgtEl>
                                      </p:cBhvr>
                                    </p:animEffect>
                                  </p:childTnLst>
                                </p:cTn>
                              </p:par>
                              <p:par>
                                <p:cTn id="48" presetID="4" presetClass="entr" presetSubtype="16" fill="hold"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box(in)">
                                      <p:cBhvr>
                                        <p:cTn id="50" dur="500"/>
                                        <p:tgtEl>
                                          <p:spTgt spid="17"/>
                                        </p:tgtEl>
                                      </p:cBhvr>
                                    </p:animEffect>
                                  </p:childTnLst>
                                </p:cTn>
                              </p:par>
                              <p:par>
                                <p:cTn id="51" presetID="4" presetClass="entr" presetSubtype="16" fill="hold"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box(in)">
                                      <p:cBhvr>
                                        <p:cTn id="53" dur="500"/>
                                        <p:tgtEl>
                                          <p:spTgt spid="18"/>
                                        </p:tgtEl>
                                      </p:cBhvr>
                                    </p:animEffect>
                                  </p:childTnLst>
                                </p:cTn>
                              </p:par>
                              <p:par>
                                <p:cTn id="54" presetID="4" presetClass="entr" presetSubtype="16" fill="hold" nodeType="with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box(in)">
                                      <p:cBhvr>
                                        <p:cTn id="56" dur="500"/>
                                        <p:tgtEl>
                                          <p:spTgt spid="19"/>
                                        </p:tgtEl>
                                      </p:cBhvr>
                                    </p:animEffect>
                                  </p:childTnLst>
                                </p:cTn>
                              </p:par>
                              <p:par>
                                <p:cTn id="57" presetID="4" presetClass="entr" presetSubtype="16" fill="hold" nodeType="with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box(in)">
                                      <p:cBhvr>
                                        <p:cTn id="5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D65D303-A580-4B30-9EE8-414D0F77B2A9}"/>
              </a:ext>
            </a:extLst>
          </p:cNvPr>
          <p:cNvSpPr txBox="1">
            <a:spLocks noChangeArrowheads="1"/>
          </p:cNvSpPr>
          <p:nvPr/>
        </p:nvSpPr>
        <p:spPr bwMode="auto">
          <a:xfrm>
            <a:off x="5181600" y="476250"/>
            <a:ext cx="15621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latin typeface="Times New Roman" panose="02020603050405020304" pitchFamily="18" charset="0"/>
                <a:cs typeface="Times New Roman" panose="02020603050405020304" pitchFamily="18" charset="0"/>
              </a:rPr>
              <a:t>Đoạn 3:</a:t>
            </a:r>
            <a:endParaRPr lang="vi-VN" altLang="en-US" sz="3200" b="1">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C3F87A9-41D3-4924-B176-56F7F10C67A4}"/>
              </a:ext>
            </a:extLst>
          </p:cNvPr>
          <p:cNvSpPr txBox="1">
            <a:spLocks noChangeArrowheads="1"/>
          </p:cNvSpPr>
          <p:nvPr/>
        </p:nvSpPr>
        <p:spPr bwMode="auto">
          <a:xfrm>
            <a:off x="1847851" y="1125539"/>
            <a:ext cx="8569325"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3200">
                <a:latin typeface="Times New Roman" panose="02020603050405020304" pitchFamily="18" charset="0"/>
                <a:cs typeface="Times New Roman" panose="02020603050405020304" pitchFamily="18" charset="0"/>
              </a:rPr>
              <a:t>	Gian giữa với bếp lửa là trung tâm của nhà rông. Các già làng thường </a:t>
            </a:r>
            <a:r>
              <a:rPr lang="en-US" altLang="en-US" sz="3200" b="1">
                <a:solidFill>
                  <a:srgbClr val="0070C0"/>
                </a:solidFill>
                <a:latin typeface="Times New Roman" panose="02020603050405020304" pitchFamily="18" charset="0"/>
                <a:cs typeface="Times New Roman" panose="02020603050405020304" pitchFamily="18" charset="0"/>
              </a:rPr>
              <a:t>họp</a:t>
            </a:r>
            <a:r>
              <a:rPr lang="en-US" altLang="en-US" sz="3200">
                <a:latin typeface="Times New Roman" panose="02020603050405020304" pitchFamily="18" charset="0"/>
                <a:cs typeface="Times New Roman" panose="02020603050405020304" pitchFamily="18" charset="0"/>
              </a:rPr>
              <a:t> tại đây để </a:t>
            </a:r>
            <a:r>
              <a:rPr lang="en-US" altLang="en-US" sz="3200" b="1">
                <a:solidFill>
                  <a:srgbClr val="0070C0"/>
                </a:solidFill>
                <a:latin typeface="Times New Roman" panose="02020603050405020304" pitchFamily="18" charset="0"/>
                <a:cs typeface="Times New Roman" panose="02020603050405020304" pitchFamily="18" charset="0"/>
              </a:rPr>
              <a:t>bàn</a:t>
            </a:r>
            <a:r>
              <a:rPr lang="en-US" altLang="en-US" sz="3200">
                <a:latin typeface="Times New Roman" panose="02020603050405020304" pitchFamily="18" charset="0"/>
                <a:cs typeface="Times New Roman" panose="02020603050405020304" pitchFamily="18" charset="0"/>
              </a:rPr>
              <a:t> những việc lớn. Đây cũng là nơi </a:t>
            </a:r>
            <a:r>
              <a:rPr lang="en-US" altLang="en-US" sz="3200" b="1">
                <a:solidFill>
                  <a:srgbClr val="0070C0"/>
                </a:solidFill>
                <a:latin typeface="Times New Roman" panose="02020603050405020304" pitchFamily="18" charset="0"/>
                <a:cs typeface="Times New Roman" panose="02020603050405020304" pitchFamily="18" charset="0"/>
              </a:rPr>
              <a:t>tiếp khách </a:t>
            </a:r>
            <a:r>
              <a:rPr lang="en-US" altLang="en-US" sz="3200">
                <a:latin typeface="Times New Roman" panose="02020603050405020304" pitchFamily="18" charset="0"/>
                <a:cs typeface="Times New Roman" panose="02020603050405020304" pitchFamily="18" charset="0"/>
              </a:rPr>
              <a:t>của làng.</a:t>
            </a:r>
            <a:endParaRPr lang="vi-VN" altLang="en-US" sz="3200">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799C2B51-897F-4825-BC57-BB8B7726D928}"/>
              </a:ext>
            </a:extLst>
          </p:cNvPr>
          <p:cNvCxnSpPr/>
          <p:nvPr/>
        </p:nvCxnSpPr>
        <p:spPr>
          <a:xfrm flipH="1">
            <a:off x="6600825" y="119697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90F33C7-8871-4FEB-A9D0-496266D8FA09}"/>
              </a:ext>
            </a:extLst>
          </p:cNvPr>
          <p:cNvCxnSpPr/>
          <p:nvPr/>
        </p:nvCxnSpPr>
        <p:spPr>
          <a:xfrm flipH="1">
            <a:off x="2711450" y="1700213"/>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E093162-73EC-423C-A351-A6E83B879471}"/>
              </a:ext>
            </a:extLst>
          </p:cNvPr>
          <p:cNvCxnSpPr/>
          <p:nvPr/>
        </p:nvCxnSpPr>
        <p:spPr>
          <a:xfrm flipH="1">
            <a:off x="2855913" y="1700213"/>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8E10EC2-A33E-431A-9E9D-70DBFBEF9202}"/>
              </a:ext>
            </a:extLst>
          </p:cNvPr>
          <p:cNvCxnSpPr/>
          <p:nvPr/>
        </p:nvCxnSpPr>
        <p:spPr>
          <a:xfrm flipH="1">
            <a:off x="8904288" y="162877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16992DD-0A64-46EC-97F8-1E3A96D22EEA}"/>
              </a:ext>
            </a:extLst>
          </p:cNvPr>
          <p:cNvCxnSpPr/>
          <p:nvPr/>
        </p:nvCxnSpPr>
        <p:spPr>
          <a:xfrm flipH="1">
            <a:off x="4511675" y="21336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EC8167B-4A4C-4A9A-9867-6891B8ED931A}"/>
              </a:ext>
            </a:extLst>
          </p:cNvPr>
          <p:cNvCxnSpPr/>
          <p:nvPr/>
        </p:nvCxnSpPr>
        <p:spPr>
          <a:xfrm flipH="1">
            <a:off x="4583113" y="21336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634F338-A110-42C0-ABDE-D5E74CD14956}"/>
              </a:ext>
            </a:extLst>
          </p:cNvPr>
          <p:cNvCxnSpPr/>
          <p:nvPr/>
        </p:nvCxnSpPr>
        <p:spPr>
          <a:xfrm flipH="1">
            <a:off x="2782888" y="2636838"/>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3823BB0-B38B-456F-A910-A6B9C7D889C8}"/>
              </a:ext>
            </a:extLst>
          </p:cNvPr>
          <p:cNvCxnSpPr/>
          <p:nvPr/>
        </p:nvCxnSpPr>
        <p:spPr>
          <a:xfrm flipH="1">
            <a:off x="2927350" y="2636838"/>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C09A246-4A13-4666-A306-2187EEF6DE43}"/>
              </a:ext>
            </a:extLst>
          </p:cNvPr>
          <p:cNvSpPr txBox="1">
            <a:spLocks noChangeArrowheads="1"/>
          </p:cNvSpPr>
          <p:nvPr/>
        </p:nvSpPr>
        <p:spPr bwMode="auto">
          <a:xfrm>
            <a:off x="5159375" y="2987675"/>
            <a:ext cx="1563688"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latin typeface="Times New Roman" panose="02020603050405020304" pitchFamily="18" charset="0"/>
                <a:cs typeface="Times New Roman" panose="02020603050405020304" pitchFamily="18" charset="0"/>
              </a:rPr>
              <a:t>Đoạn 4:</a:t>
            </a:r>
            <a:endParaRPr lang="vi-VN" altLang="en-US" sz="3200" b="1">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02EA049A-AEE9-43F1-9E2D-2DAF6ABC3E5F}"/>
              </a:ext>
            </a:extLst>
          </p:cNvPr>
          <p:cNvSpPr txBox="1">
            <a:spLocks noChangeArrowheads="1"/>
          </p:cNvSpPr>
          <p:nvPr/>
        </p:nvSpPr>
        <p:spPr bwMode="auto">
          <a:xfrm>
            <a:off x="1919289" y="3887788"/>
            <a:ext cx="8569325" cy="206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3200">
                <a:latin typeface="Times New Roman" panose="02020603050405020304" pitchFamily="18" charset="0"/>
                <a:cs typeface="Times New Roman" panose="02020603050405020304" pitchFamily="18" charset="0"/>
              </a:rPr>
              <a:t>	Từ gian thứ ba là nơi </a:t>
            </a:r>
            <a:r>
              <a:rPr lang="en-US" altLang="en-US" sz="3200" b="1">
                <a:solidFill>
                  <a:srgbClr val="0070C0"/>
                </a:solidFill>
                <a:latin typeface="Times New Roman" panose="02020603050405020304" pitchFamily="18" charset="0"/>
                <a:cs typeface="Times New Roman" panose="02020603050405020304" pitchFamily="18" charset="0"/>
              </a:rPr>
              <a:t>ngủ</a:t>
            </a:r>
            <a:r>
              <a:rPr lang="en-US" altLang="en-US" sz="3200">
                <a:latin typeface="Times New Roman" panose="02020603050405020304" pitchFamily="18" charset="0"/>
                <a:cs typeface="Times New Roman" panose="02020603050405020304" pitchFamily="18" charset="0"/>
              </a:rPr>
              <a:t> của thanh niên. Theo tập quán của nhiều dân tộc, trai làng từ 16 tuổi chưa lập gia đình đều ngủ tập trung ở nhà rông để </a:t>
            </a:r>
            <a:r>
              <a:rPr lang="en-US" altLang="en-US" sz="3200" b="1">
                <a:solidFill>
                  <a:srgbClr val="0070C0"/>
                </a:solidFill>
                <a:latin typeface="Times New Roman" panose="02020603050405020304" pitchFamily="18" charset="0"/>
                <a:cs typeface="Times New Roman" panose="02020603050405020304" pitchFamily="18" charset="0"/>
              </a:rPr>
              <a:t>bảo vệ </a:t>
            </a:r>
            <a:r>
              <a:rPr lang="en-US" altLang="en-US" sz="3200">
                <a:latin typeface="Times New Roman" panose="02020603050405020304" pitchFamily="18" charset="0"/>
                <a:cs typeface="Times New Roman" panose="02020603050405020304" pitchFamily="18" charset="0"/>
              </a:rPr>
              <a:t>buôn làng.</a:t>
            </a:r>
            <a:endParaRPr lang="vi-VN" altLang="en-US" sz="3200">
              <a:latin typeface="Times New Roman" panose="02020603050405020304" pitchFamily="18" charset="0"/>
              <a:cs typeface="Times New Roman" panose="02020603050405020304" pitchFamily="18" charset="0"/>
            </a:endParaRPr>
          </a:p>
        </p:txBody>
      </p:sp>
      <p:cxnSp>
        <p:nvCxnSpPr>
          <p:cNvPr id="16" name="Straight Connector 15">
            <a:extLst>
              <a:ext uri="{FF2B5EF4-FFF2-40B4-BE49-F238E27FC236}">
                <a16:creationId xmlns:a16="http://schemas.microsoft.com/office/drawing/2014/main" id="{F8755425-B311-4A93-BCA4-8F94206B71E2}"/>
              </a:ext>
            </a:extLst>
          </p:cNvPr>
          <p:cNvCxnSpPr/>
          <p:nvPr/>
        </p:nvCxnSpPr>
        <p:spPr>
          <a:xfrm flipH="1">
            <a:off x="5519738" y="393382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A095A3A-EDDD-409B-9396-747E8C4F5E30}"/>
              </a:ext>
            </a:extLst>
          </p:cNvPr>
          <p:cNvCxnSpPr/>
          <p:nvPr/>
        </p:nvCxnSpPr>
        <p:spPr>
          <a:xfrm flipH="1">
            <a:off x="10272713" y="38608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C844E8C-7AE6-4785-AAB8-1779CE654DDB}"/>
              </a:ext>
            </a:extLst>
          </p:cNvPr>
          <p:cNvCxnSpPr/>
          <p:nvPr/>
        </p:nvCxnSpPr>
        <p:spPr>
          <a:xfrm flipH="1">
            <a:off x="10344150" y="3860800"/>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D123B74-4A12-49D2-99C1-E9D7BC17A353}"/>
              </a:ext>
            </a:extLst>
          </p:cNvPr>
          <p:cNvCxnSpPr/>
          <p:nvPr/>
        </p:nvCxnSpPr>
        <p:spPr>
          <a:xfrm flipH="1">
            <a:off x="7751763" y="4437063"/>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1828F91-597D-489B-B971-CCE04F3F4792}"/>
              </a:ext>
            </a:extLst>
          </p:cNvPr>
          <p:cNvCxnSpPr/>
          <p:nvPr/>
        </p:nvCxnSpPr>
        <p:spPr>
          <a:xfrm flipH="1">
            <a:off x="2640013" y="4868863"/>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F90693B-BA78-46D2-8070-653A58FF0777}"/>
              </a:ext>
            </a:extLst>
          </p:cNvPr>
          <p:cNvCxnSpPr/>
          <p:nvPr/>
        </p:nvCxnSpPr>
        <p:spPr>
          <a:xfrm flipH="1">
            <a:off x="5375275" y="5373688"/>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3B0699F-E391-4261-8811-9D63CA5A3686}"/>
              </a:ext>
            </a:extLst>
          </p:cNvPr>
          <p:cNvCxnSpPr/>
          <p:nvPr/>
        </p:nvCxnSpPr>
        <p:spPr>
          <a:xfrm flipH="1">
            <a:off x="10272713" y="4941888"/>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C51C93A-B707-4CE2-AE74-66DBE273E437}"/>
              </a:ext>
            </a:extLst>
          </p:cNvPr>
          <p:cNvCxnSpPr/>
          <p:nvPr/>
        </p:nvCxnSpPr>
        <p:spPr>
          <a:xfrm flipH="1">
            <a:off x="5519738" y="5445125"/>
            <a:ext cx="228600" cy="533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ox(in)">
                                      <p:cBhvr>
                                        <p:cTn id="10" dur="500"/>
                                        <p:tgtEl>
                                          <p:spTgt spid="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par>
                                <p:cTn id="16" presetID="4" presetClass="entr" presetSubtype="16"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ox(in)">
                                      <p:cBhvr>
                                        <p:cTn id="18" dur="500"/>
                                        <p:tgtEl>
                                          <p:spTgt spid="7"/>
                                        </p:tgtEl>
                                      </p:cBhvr>
                                    </p:animEffect>
                                  </p:childTnLst>
                                </p:cTn>
                              </p:par>
                              <p:par>
                                <p:cTn id="19" presetID="4" presetClass="entr" presetSubtype="16"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ox(in)">
                                      <p:cBhvr>
                                        <p:cTn id="21" dur="500"/>
                                        <p:tgtEl>
                                          <p:spTgt spid="8"/>
                                        </p:tgtEl>
                                      </p:cBhvr>
                                    </p:animEffect>
                                  </p:childTnLst>
                                </p:cTn>
                              </p:par>
                              <p:par>
                                <p:cTn id="22" presetID="4" presetClass="entr" presetSubtype="16"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ox(in)">
                                      <p:cBhvr>
                                        <p:cTn id="24" dur="500"/>
                                        <p:tgtEl>
                                          <p:spTgt spid="9"/>
                                        </p:tgtEl>
                                      </p:cBhvr>
                                    </p:animEffect>
                                  </p:childTnLst>
                                </p:cTn>
                              </p:par>
                              <p:par>
                                <p:cTn id="25" presetID="4" presetClass="entr" presetSubtype="16"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500"/>
                                        <p:tgtEl>
                                          <p:spTgt spid="10"/>
                                        </p:tgtEl>
                                      </p:cBhvr>
                                    </p:animEffect>
                                  </p:childTnLst>
                                </p:cTn>
                              </p:par>
                              <p:par>
                                <p:cTn id="28" presetID="4" presetClass="entr" presetSubtype="16" fill="hold"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ox(in)">
                                      <p:cBhvr>
                                        <p:cTn id="30" dur="500"/>
                                        <p:tgtEl>
                                          <p:spTgt spid="11"/>
                                        </p:tgtEl>
                                      </p:cBhvr>
                                    </p:animEffect>
                                  </p:childTnLst>
                                </p:cTn>
                              </p:par>
                              <p:par>
                                <p:cTn id="31" presetID="4" presetClass="entr" presetSubtype="16"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box(in)">
                                      <p:cBhvr>
                                        <p:cTn id="33" dur="500"/>
                                        <p:tgtEl>
                                          <p:spTgt spid="12"/>
                                        </p:tgtEl>
                                      </p:cBhvr>
                                    </p:animEffect>
                                  </p:childTnLst>
                                </p:cTn>
                              </p:par>
                              <p:par>
                                <p:cTn id="34" presetID="4" presetClass="entr" presetSubtype="16" fill="hold"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box(in)">
                                      <p:cBhvr>
                                        <p:cTn id="36" dur="500"/>
                                        <p:tgtEl>
                                          <p:spTgt spid="1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box(in)">
                                      <p:cBhvr>
                                        <p:cTn id="41" dur="500"/>
                                        <p:tgtEl>
                                          <p:spTgt spid="1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4" presetClass="entr" presetSubtype="16"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box(in)">
                                      <p:cBhvr>
                                        <p:cTn id="46" dur="500"/>
                                        <p:tgtEl>
                                          <p:spTgt spid="1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4" presetClass="entr" presetSubtype="16" fill="hold"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box(in)">
                                      <p:cBhvr>
                                        <p:cTn id="51" dur="500"/>
                                        <p:tgtEl>
                                          <p:spTgt spid="16"/>
                                        </p:tgtEl>
                                      </p:cBhvr>
                                    </p:animEffect>
                                  </p:childTnLst>
                                </p:cTn>
                              </p:par>
                              <p:par>
                                <p:cTn id="52" presetID="4" presetClass="entr" presetSubtype="16" fill="hold" nodeType="with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box(in)">
                                      <p:cBhvr>
                                        <p:cTn id="54" dur="500"/>
                                        <p:tgtEl>
                                          <p:spTgt spid="17"/>
                                        </p:tgtEl>
                                      </p:cBhvr>
                                    </p:animEffect>
                                  </p:childTnLst>
                                </p:cTn>
                              </p:par>
                              <p:par>
                                <p:cTn id="55" presetID="4" presetClass="entr" presetSubtype="16" fill="hold" nodeType="with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box(in)">
                                      <p:cBhvr>
                                        <p:cTn id="57" dur="500"/>
                                        <p:tgtEl>
                                          <p:spTgt spid="18"/>
                                        </p:tgtEl>
                                      </p:cBhvr>
                                    </p:animEffect>
                                  </p:childTnLst>
                                </p:cTn>
                              </p:par>
                              <p:par>
                                <p:cTn id="58" presetID="4" presetClass="entr" presetSubtype="16" fill="hold" nodeType="with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box(in)">
                                      <p:cBhvr>
                                        <p:cTn id="60" dur="500"/>
                                        <p:tgtEl>
                                          <p:spTgt spid="19"/>
                                        </p:tgtEl>
                                      </p:cBhvr>
                                    </p:animEffect>
                                  </p:childTnLst>
                                </p:cTn>
                              </p:par>
                              <p:par>
                                <p:cTn id="61" presetID="4" presetClass="entr" presetSubtype="16" fill="hold" nodeType="with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box(in)">
                                      <p:cBhvr>
                                        <p:cTn id="63" dur="500"/>
                                        <p:tgtEl>
                                          <p:spTgt spid="20"/>
                                        </p:tgtEl>
                                      </p:cBhvr>
                                    </p:animEffect>
                                  </p:childTnLst>
                                </p:cTn>
                              </p:par>
                              <p:par>
                                <p:cTn id="64" presetID="4" presetClass="entr" presetSubtype="16" fill="hold" nodeType="with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box(in)">
                                      <p:cBhvr>
                                        <p:cTn id="66" dur="500"/>
                                        <p:tgtEl>
                                          <p:spTgt spid="21"/>
                                        </p:tgtEl>
                                      </p:cBhvr>
                                    </p:animEffect>
                                  </p:childTnLst>
                                </p:cTn>
                              </p:par>
                              <p:par>
                                <p:cTn id="67" presetID="4" presetClass="entr" presetSubtype="16" fill="hold" nodeType="with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box(in)">
                                      <p:cBhvr>
                                        <p:cTn id="69" dur="500"/>
                                        <p:tgtEl>
                                          <p:spTgt spid="22"/>
                                        </p:tgtEl>
                                      </p:cBhvr>
                                    </p:animEffect>
                                  </p:childTnLst>
                                </p:cTn>
                              </p:par>
                              <p:par>
                                <p:cTn id="70" presetID="4" presetClass="entr" presetSubtype="16" fill="hold" nodeType="with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box(in)">
                                      <p:cBhvr>
                                        <p:cTn id="7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4" grpId="0"/>
      <p:bldP spid="1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216</Words>
  <Application>Microsoft Office PowerPoint</Application>
  <PresentationFormat>Widescreen</PresentationFormat>
  <Paragraphs>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2020-12-12T10:54:11Z</dcterms:created>
  <dcterms:modified xsi:type="dcterms:W3CDTF">2020-12-12T10:54:31Z</dcterms:modified>
</cp:coreProperties>
</file>