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6" r:id="rId2"/>
    <p:sldId id="380" r:id="rId3"/>
    <p:sldId id="356" r:id="rId4"/>
    <p:sldId id="391" r:id="rId5"/>
    <p:sldId id="394" r:id="rId6"/>
    <p:sldId id="395" r:id="rId7"/>
    <p:sldId id="408" r:id="rId8"/>
    <p:sldId id="407" r:id="rId9"/>
    <p:sldId id="397" r:id="rId10"/>
    <p:sldId id="409" r:id="rId11"/>
    <p:sldId id="410" r:id="rId12"/>
    <p:sldId id="412" r:id="rId13"/>
    <p:sldId id="413" r:id="rId14"/>
    <p:sldId id="414" r:id="rId15"/>
    <p:sldId id="415" r:id="rId16"/>
    <p:sldId id="416" r:id="rId17"/>
    <p:sldId id="411" r:id="rId18"/>
    <p:sldId id="40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401D9-59B2-4A50-BE3A-2817BB7E38AD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2EBBC-58C4-4F4A-B7F1-1DFD55E23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59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37BD58C3-BD52-48A3-92F2-AE4E57AC02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75E97E5-1D52-4A0E-B232-8CD79371D0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vi-VN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3C1FB137-AFEA-48BF-830A-905A3F211E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55D075E7-5CC4-4A2E-BCE1-35FFAF8E02B9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F0FF6089-A9D0-4D02-9C8E-14C268C060B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0D79EE63-DD76-4FF0-83B0-23EB9E982F33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64FDB51A-C2D9-4F37-88AF-3964623E84D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18C81BF-2FC0-4DCA-849E-A6C54C9280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FF48B638-5DE8-4613-BC0A-C323EB855F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32EC36A9-1984-4A3C-B600-242FC82A367E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E47F837-D09D-4A45-9795-9B79948C81A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0222626-1341-4CB2-A478-E74300A460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5DB80A1D-001C-4149-B6AF-335B00C7F7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 defTabSz="9334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fld id="{73C3DC75-25E9-49DB-923E-8764155DAB3B}" type="slidenum">
              <a:rPr lang="en-US" altLang="en-US">
                <a:latin typeface="Times New Roman" panose="02020603050405020304" pitchFamily="18" charset="0"/>
              </a:rPr>
              <a:pPr/>
              <a:t>17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9E16374F-FC16-44B6-B7D7-026908AD6C83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F26B263-7689-4C23-805E-D3541E726C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13156-BA16-4607-ADE8-12A8B1442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643576-E2D3-4349-B10A-414673EFF9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1B0A6-95AE-4771-9E0F-9C753ED3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CA5E36-2969-461B-813B-A262C1C4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949D8A-3837-47EE-8F2B-6BA5F0132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748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6A377-4FC8-4C2D-993A-6CDF88464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5C2737-C467-4ED0-8D6D-DFF08BC15F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EDB393-F693-4EC6-BB26-29B350A9C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6F404-0892-4D7C-8256-39B88351C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15D4E-32E2-477D-B082-1B2F9EF7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83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5CF2B4-D4CD-4850-903B-9FB45DA0D2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F447C6-1DE0-49A0-897E-B924906C3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B53F91-A991-446E-AB14-339DDBB55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EF10DC-0B24-49C4-94F2-3A72CB72A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FC938-F2BA-490B-927B-1621ECE4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40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75676A-221F-418B-9E63-3CD68D885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8A9E09-1BE1-4A01-BEA5-88777649C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3104C2-0EED-4EEB-9C2B-5DAA7C1C2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705B2C-AA76-4433-BE6E-80684E857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45DB43-A41E-4DF6-A3ED-1165D6DA9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239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F8C87-6BD9-447A-85FC-05C1B2CD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938807-4185-4F8C-823B-C5497DB96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4926A-3FD7-4661-8F7A-EB40BF763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6A527-AC73-45E4-A801-BFF77D425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A9410-AD40-4E9C-AB71-E5D339CBE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4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6E90D7-4D89-485C-B572-3C58C5B3A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55247-9EEB-457A-83D0-3DF87735F9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B387A9-7BA1-4CBB-83DC-B8F71A66F1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E40D7B-A8D7-4F7D-906E-51007EB4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4CF70-3E89-43BF-AC6D-055A66A3A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389684-AC27-40FD-9C38-B93D4680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5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6F331-19F5-4FDE-9504-478D7BADD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9475C-33A1-4C2A-B868-6F4B9793D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0DA17-EDA0-408B-864C-A5D73E2A1F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905924-D8C1-4E93-B96D-4F6CECDB0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FAD673-CC8B-43BB-BF98-EC7FF66EA0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0F2DC6-A9E6-4DDC-BB8F-1F75DC3B3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707172-53B5-46A7-A42B-6946EBE0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E2B503-89B3-4D70-9F23-5606B6C73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885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C98A8-9D42-4DDB-AF6F-A57E12084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379AF3-E87F-4FE3-8A25-6673DBE3E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1E771-A762-4630-B712-277B6BC9D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5F37BE-F93D-4F07-9CBC-545F92080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83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8E5CD1A-175C-4138-A3BF-4AA99AD7C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33A2CD-5E30-4AD5-848D-3F0F8130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903BC-34C6-42F0-9370-D9F084531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38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9583-A299-49F3-B95F-43EA3C5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7264D-F515-4C6C-BAA6-13B4EFBA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2DE95-CC14-4A90-B910-7AD717C4B9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AA745-C06B-4411-A8B3-6217F4D2A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03A16C-6742-481D-B67A-9307DA0FA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7CB5D-0263-412F-80AF-6D7A734CB8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88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F7E34-8042-4E4F-A20C-B9573B37F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382E2A0-567B-4A91-8A2F-41C0E02394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BBE34-B03F-4A0C-B24E-96AC0C4AE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F04C80-3B08-4C85-934C-7A0110B18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ADAD6-5A5D-4CCD-9FBB-18A4A1D27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1B95A0-3C0F-469B-A5A9-A506E66CF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7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20B5A-FAB6-42A0-917E-762FA8965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4B9344-2FB0-4DC0-B035-82F800BBBC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8B506-3821-47A3-833C-E481FE31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FAD4C-6AC0-4735-AB87-50BBE2D0BACC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60B89-4B78-4457-A144-ADCBF812DB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29C44-08C2-4002-8478-CCD04987D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B48E9-9EE6-4F5B-B3A2-778744ACD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82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2.jpe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TiengViet3064.jpg">
            <a:extLst>
              <a:ext uri="{FF2B5EF4-FFF2-40B4-BE49-F238E27FC236}">
                <a16:creationId xmlns:a16="http://schemas.microsoft.com/office/drawing/2014/main" id="{C89C07D1-7199-4F30-8C46-FDF303DB2A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84597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Rectangle 12">
            <a:extLst>
              <a:ext uri="{FF2B5EF4-FFF2-40B4-BE49-F238E27FC236}">
                <a16:creationId xmlns:a16="http://schemas.microsoft.com/office/drawing/2014/main" id="{4A276AA2-EDD4-4E9A-B558-6C64D2405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8382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1. Sắp xếp lại các tranh sau theo thứ tự trong câu chuyện “Hũ bạc của ng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ời cha”:                                </a:t>
            </a:r>
          </a:p>
        </p:txBody>
      </p:sp>
      <p:pic>
        <p:nvPicPr>
          <p:cNvPr id="13338" name="Picture 26" descr="Image538 copy">
            <a:extLst>
              <a:ext uri="{FF2B5EF4-FFF2-40B4-BE49-F238E27FC236}">
                <a16:creationId xmlns:a16="http://schemas.microsoft.com/office/drawing/2014/main" id="{6E658F51-5626-4C7D-9C5B-67E5260E4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676400"/>
            <a:ext cx="4114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9" name="Picture 27" descr="Image539 copy">
            <a:extLst>
              <a:ext uri="{FF2B5EF4-FFF2-40B4-BE49-F238E27FC236}">
                <a16:creationId xmlns:a16="http://schemas.microsoft.com/office/drawing/2014/main" id="{8ECC1530-85A9-4FF8-A513-CB255C7D3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86200"/>
            <a:ext cx="2590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0" name="Picture 28" descr="Image540 copy">
            <a:extLst>
              <a:ext uri="{FF2B5EF4-FFF2-40B4-BE49-F238E27FC236}">
                <a16:creationId xmlns:a16="http://schemas.microsoft.com/office/drawing/2014/main" id="{FB865E9B-C206-4FA7-86CD-E65B97E08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1" name="Picture 29" descr="Image541 copy">
            <a:extLst>
              <a:ext uri="{FF2B5EF4-FFF2-40B4-BE49-F238E27FC236}">
                <a16:creationId xmlns:a16="http://schemas.microsoft.com/office/drawing/2014/main" id="{323F83EE-898B-4CA7-A57A-0643880C99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28956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42" name="Picture 30" descr="Image537 copy">
            <a:extLst>
              <a:ext uri="{FF2B5EF4-FFF2-40B4-BE49-F238E27FC236}">
                <a16:creationId xmlns:a16="http://schemas.microsoft.com/office/drawing/2014/main" id="{2F4D0108-7C2F-4811-A273-5818A31C52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3962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86248E3-F498-44BF-B6CA-03AE8C29F97D}"/>
              </a:ext>
            </a:extLst>
          </p:cNvPr>
          <p:cNvSpPr txBox="1"/>
          <p:nvPr/>
        </p:nvSpPr>
        <p:spPr>
          <a:xfrm>
            <a:off x="4419600" y="304801"/>
            <a:ext cx="196850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chuyện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>
            <a:extLst>
              <a:ext uri="{FF2B5EF4-FFF2-40B4-BE49-F238E27FC236}">
                <a16:creationId xmlns:a16="http://schemas.microsoft.com/office/drawing/2014/main" id="{9B8F2DF7-F712-4870-97C1-F586DAE99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6096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 Sắp xếp lại các tranh sau theo thứ tự trong câu chuyện “Hũ bạc của ng</a:t>
            </a:r>
            <a:r>
              <a:rPr lang="vi-VN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</a:rPr>
              <a:t>ời cha” như sau:                                </a:t>
            </a:r>
          </a:p>
        </p:txBody>
      </p:sp>
      <p:pic>
        <p:nvPicPr>
          <p:cNvPr id="53257" name="Picture 9" descr="Image538 copy">
            <a:extLst>
              <a:ext uri="{FF2B5EF4-FFF2-40B4-BE49-F238E27FC236}">
                <a16:creationId xmlns:a16="http://schemas.microsoft.com/office/drawing/2014/main" id="{8AFF624D-D15D-4002-B92C-86A746321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495800"/>
            <a:ext cx="4191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8" name="Picture 10" descr="Image539 copy">
            <a:extLst>
              <a:ext uri="{FF2B5EF4-FFF2-40B4-BE49-F238E27FC236}">
                <a16:creationId xmlns:a16="http://schemas.microsoft.com/office/drawing/2014/main" id="{47AF194D-951C-42EF-93F8-59AA1651AC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2514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9" name="Picture 11" descr="Image540 copy">
            <a:extLst>
              <a:ext uri="{FF2B5EF4-FFF2-40B4-BE49-F238E27FC236}">
                <a16:creationId xmlns:a16="http://schemas.microsoft.com/office/drawing/2014/main" id="{DBDA9454-9C3D-4A0E-9C7C-F1059AA26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600200"/>
            <a:ext cx="3048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0" name="Picture 12" descr="Image541 copy">
            <a:extLst>
              <a:ext uri="{FF2B5EF4-FFF2-40B4-BE49-F238E27FC236}">
                <a16:creationId xmlns:a16="http://schemas.microsoft.com/office/drawing/2014/main" id="{E73CBA5B-A26C-4C36-9E87-5A722AD2E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2590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 descr="Image537 copy">
            <a:extLst>
              <a:ext uri="{FF2B5EF4-FFF2-40B4-BE49-F238E27FC236}">
                <a16:creationId xmlns:a16="http://schemas.microsoft.com/office/drawing/2014/main" id="{6EEEE2FB-9510-4F6F-8B26-845E76A34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411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TiengViet3066_2.jpg">
            <a:extLst>
              <a:ext uri="{FF2B5EF4-FFF2-40B4-BE49-F238E27FC236}">
                <a16:creationId xmlns:a16="http://schemas.microsoft.com/office/drawing/2014/main" id="{D2B45232-101C-4204-9346-9F147798E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271464"/>
            <a:ext cx="5943600" cy="437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Oval 15">
            <a:extLst>
              <a:ext uri="{FF2B5EF4-FFF2-40B4-BE49-F238E27FC236}">
                <a16:creationId xmlns:a16="http://schemas.microsoft.com/office/drawing/2014/main" id="{F1116A63-D869-4F1E-AE00-D0BE87BE8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381000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  <a:latin typeface=".VnTime" panose="020B7200000000000000" pitchFamily="34" charset="0"/>
              </a:rPr>
              <a:t>1</a:t>
            </a:r>
          </a:p>
        </p:txBody>
      </p:sp>
      <p:sp>
        <p:nvSpPr>
          <p:cNvPr id="14340" name="TextBox 5">
            <a:extLst>
              <a:ext uri="{FF2B5EF4-FFF2-40B4-BE49-F238E27FC236}">
                <a16:creationId xmlns:a16="http://schemas.microsoft.com/office/drawing/2014/main" id="{B88677D9-EBA3-4D73-A3C7-60677749B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48006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 con trai lười biếng chỉ ngủ. Còn cha thì lưng còng làm việc.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TiengViet3066_3.jpg">
            <a:extLst>
              <a:ext uri="{FF2B5EF4-FFF2-40B4-BE49-F238E27FC236}">
                <a16:creationId xmlns:a16="http://schemas.microsoft.com/office/drawing/2014/main" id="{9B268A65-6687-42F1-8A38-BA8D443599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"/>
            <a:ext cx="60960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Oval 15">
            <a:extLst>
              <a:ext uri="{FF2B5EF4-FFF2-40B4-BE49-F238E27FC236}">
                <a16:creationId xmlns:a16="http://schemas.microsoft.com/office/drawing/2014/main" id="{37DC2205-3EBF-4798-A31A-45DAF400CA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15364" name="TextBox 5">
            <a:extLst>
              <a:ext uri="{FF2B5EF4-FFF2-40B4-BE49-F238E27FC236}">
                <a16:creationId xmlns:a16="http://schemas.microsoft.com/office/drawing/2014/main" id="{7F41F1EA-EAEE-4194-8A29-EB36FCB5B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Người cha vứt tiền xuống ao, người con nhìn theo thản nhiên.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TiengViet3066_4.jpg">
            <a:extLst>
              <a:ext uri="{FF2B5EF4-FFF2-40B4-BE49-F238E27FC236}">
                <a16:creationId xmlns:a16="http://schemas.microsoft.com/office/drawing/2014/main" id="{D890E0F1-73E0-453B-8531-407B99EE3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600"/>
            <a:ext cx="64770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Oval 15">
            <a:extLst>
              <a:ext uri="{FF2B5EF4-FFF2-40B4-BE49-F238E27FC236}">
                <a16:creationId xmlns:a16="http://schemas.microsoft.com/office/drawing/2014/main" id="{6EC4264F-9163-45F3-AE67-953735FD5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67200" y="228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16388" name="TextBox 5">
            <a:extLst>
              <a:ext uri="{FF2B5EF4-FFF2-40B4-BE49-F238E27FC236}">
                <a16:creationId xmlns:a16="http://schemas.microsoft.com/office/drawing/2014/main" id="{DD2E24A9-ADC8-4941-9330-5F0FCDF7F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53340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Người con đi xay thóc thuê để lấy tiền dành dụm mang về.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TiengViet3065.jpg">
            <a:extLst>
              <a:ext uri="{FF2B5EF4-FFF2-40B4-BE49-F238E27FC236}">
                <a16:creationId xmlns:a16="http://schemas.microsoft.com/office/drawing/2014/main" id="{19E2C14D-178F-48A3-87A3-584F2A3D92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57200"/>
            <a:ext cx="7543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Oval 15">
            <a:extLst>
              <a:ext uri="{FF2B5EF4-FFF2-40B4-BE49-F238E27FC236}">
                <a16:creationId xmlns:a16="http://schemas.microsoft.com/office/drawing/2014/main" id="{4F959ED6-053B-419B-B1E8-756E3A07C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371600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17412" name="TextBox 5">
            <a:extLst>
              <a:ext uri="{FF2B5EF4-FFF2-40B4-BE49-F238E27FC236}">
                <a16:creationId xmlns:a16="http://schemas.microsoft.com/office/drawing/2014/main" id="{27F6BD44-B278-4347-9940-7930F190BE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5029200"/>
            <a:ext cx="8153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Người cha ném tiền vào bếp lửa, người con thọc tay vào lửa để lấy tiền ra.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TiengViet3066_1.jpg">
            <a:extLst>
              <a:ext uri="{FF2B5EF4-FFF2-40B4-BE49-F238E27FC236}">
                <a16:creationId xmlns:a16="http://schemas.microsoft.com/office/drawing/2014/main" id="{9B291665-29F5-4CF8-A11C-F315F54454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"/>
            <a:ext cx="85344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Oval 15">
            <a:extLst>
              <a:ext uri="{FF2B5EF4-FFF2-40B4-BE49-F238E27FC236}">
                <a16:creationId xmlns:a16="http://schemas.microsoft.com/office/drawing/2014/main" id="{84228828-675A-4AB5-AD3E-53BE183DC7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066800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18436" name="TextBox 5">
            <a:extLst>
              <a:ext uri="{FF2B5EF4-FFF2-40B4-BE49-F238E27FC236}">
                <a16:creationId xmlns:a16="http://schemas.microsoft.com/office/drawing/2014/main" id="{66E4D773-FE0A-46E7-A525-DE61B2198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4800600"/>
            <a:ext cx="8153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Vợ chồng ông lão trao hũ bạc cho con cùng lời khuyên: </a:t>
            </a:r>
            <a:r>
              <a:rPr lang="en-US" altLang="en-US" sz="28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Hũ bạc tiêu không bao giờ hết chính là hai bàn tay con.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7" name="Rectangle 15">
            <a:extLst>
              <a:ext uri="{FF2B5EF4-FFF2-40B4-BE49-F238E27FC236}">
                <a16:creationId xmlns:a16="http://schemas.microsoft.com/office/drawing/2014/main" id="{CD911B01-BDA1-42D6-94CA-46C24FEB7B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200"/>
            <a:ext cx="88392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3200" b="1">
                <a:solidFill>
                  <a:srgbClr val="0000FF"/>
                </a:solidFill>
                <a:latin typeface="Times New Roman" panose="02020603050405020304" pitchFamily="18" charset="0"/>
              </a:rPr>
              <a:t>2. Kể lại toàn bộ câu chuyện.                                     </a:t>
            </a:r>
          </a:p>
        </p:txBody>
      </p:sp>
      <p:pic>
        <p:nvPicPr>
          <p:cNvPr id="19459" name="Picture 16" descr="Image538 copy">
            <a:extLst>
              <a:ext uri="{FF2B5EF4-FFF2-40B4-BE49-F238E27FC236}">
                <a16:creationId xmlns:a16="http://schemas.microsoft.com/office/drawing/2014/main" id="{1448B5D7-BA3A-40D4-9423-C6FB33B2C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962400"/>
            <a:ext cx="4191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7" descr="Image539 copy">
            <a:extLst>
              <a:ext uri="{FF2B5EF4-FFF2-40B4-BE49-F238E27FC236}">
                <a16:creationId xmlns:a16="http://schemas.microsoft.com/office/drawing/2014/main" id="{8972FAE1-6B8C-4AC0-BF4D-70CF62C50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219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8" descr="Image540 copy">
            <a:extLst>
              <a:ext uri="{FF2B5EF4-FFF2-40B4-BE49-F238E27FC236}">
                <a16:creationId xmlns:a16="http://schemas.microsoft.com/office/drawing/2014/main" id="{1F56DA3F-2000-41E0-9E6A-0B65788C9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19200"/>
            <a:ext cx="3048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9" descr="Image541 copy">
            <a:extLst>
              <a:ext uri="{FF2B5EF4-FFF2-40B4-BE49-F238E27FC236}">
                <a16:creationId xmlns:a16="http://schemas.microsoft.com/office/drawing/2014/main" id="{CA53385B-E195-4267-A3BE-A712AA671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19200"/>
            <a:ext cx="2590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20" descr="Image537 copy">
            <a:extLst>
              <a:ext uri="{FF2B5EF4-FFF2-40B4-BE49-F238E27FC236}">
                <a16:creationId xmlns:a16="http://schemas.microsoft.com/office/drawing/2014/main" id="{D443B0D1-B181-4943-82FA-15D82A0AED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962400"/>
            <a:ext cx="41148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5" descr="TiengViet3066_1.jpg">
            <a:extLst>
              <a:ext uri="{FF2B5EF4-FFF2-40B4-BE49-F238E27FC236}">
                <a16:creationId xmlns:a16="http://schemas.microsoft.com/office/drawing/2014/main" id="{C751BF53-8545-4554-A281-234EEFCDD0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978400"/>
            <a:ext cx="60198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14" descr="TiengViet3065.jpg">
            <a:extLst>
              <a:ext uri="{FF2B5EF4-FFF2-40B4-BE49-F238E27FC236}">
                <a16:creationId xmlns:a16="http://schemas.microsoft.com/office/drawing/2014/main" id="{7118A1B8-7E5D-4C70-A29D-B5503B1A2E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048000"/>
            <a:ext cx="5943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13" descr="TiengViet3066_4.jpg">
            <a:extLst>
              <a:ext uri="{FF2B5EF4-FFF2-40B4-BE49-F238E27FC236}">
                <a16:creationId xmlns:a16="http://schemas.microsoft.com/office/drawing/2014/main" id="{F2B6E698-9E5F-4987-99CD-77257FBC9B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7" descr="TiengViet3066_3.jpg">
            <a:extLst>
              <a:ext uri="{FF2B5EF4-FFF2-40B4-BE49-F238E27FC236}">
                <a16:creationId xmlns:a16="http://schemas.microsoft.com/office/drawing/2014/main" id="{EE073755-0901-4835-B568-3C805A776A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2667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16" descr="TiengViet3066_2.jpg">
            <a:extLst>
              <a:ext uri="{FF2B5EF4-FFF2-40B4-BE49-F238E27FC236}">
                <a16:creationId xmlns:a16="http://schemas.microsoft.com/office/drawing/2014/main" id="{EC658413-DE62-45DA-B0FE-97C1754E8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026" y="0"/>
            <a:ext cx="241141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Oval 9">
            <a:extLst>
              <a:ext uri="{FF2B5EF4-FFF2-40B4-BE49-F238E27FC236}">
                <a16:creationId xmlns:a16="http://schemas.microsoft.com/office/drawing/2014/main" id="{048DB9DC-A51D-4F34-9D79-F0476DE3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0"/>
            <a:ext cx="381000" cy="457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  <a:latin typeface=".VnTime" panose="020B7200000000000000" pitchFamily="34" charset="0"/>
              </a:rPr>
              <a:t>3</a:t>
            </a:r>
          </a:p>
        </p:txBody>
      </p:sp>
      <p:sp>
        <p:nvSpPr>
          <p:cNvPr id="20488" name="Oval 12">
            <a:extLst>
              <a:ext uri="{FF2B5EF4-FFF2-40B4-BE49-F238E27FC236}">
                <a16:creationId xmlns:a16="http://schemas.microsoft.com/office/drawing/2014/main" id="{86806FA5-8A16-42C9-86CC-2406FC67A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49530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  <a:latin typeface=".VnTime" panose="020B7200000000000000" pitchFamily="34" charset="0"/>
              </a:rPr>
              <a:t>5</a:t>
            </a:r>
          </a:p>
        </p:txBody>
      </p:sp>
      <p:sp>
        <p:nvSpPr>
          <p:cNvPr id="20489" name="Oval 13">
            <a:extLst>
              <a:ext uri="{FF2B5EF4-FFF2-40B4-BE49-F238E27FC236}">
                <a16:creationId xmlns:a16="http://schemas.microsoft.com/office/drawing/2014/main" id="{0DF699D0-A846-4DF1-AB6A-DB83CD5D0B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0"/>
            <a:ext cx="381000" cy="457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  <a:latin typeface=".VnTime" panose="020B7200000000000000" pitchFamily="34" charset="0"/>
              </a:rPr>
              <a:t>2</a:t>
            </a:r>
          </a:p>
        </p:txBody>
      </p:sp>
      <p:sp>
        <p:nvSpPr>
          <p:cNvPr id="20490" name="Oval 14">
            <a:extLst>
              <a:ext uri="{FF2B5EF4-FFF2-40B4-BE49-F238E27FC236}">
                <a16:creationId xmlns:a16="http://schemas.microsoft.com/office/drawing/2014/main" id="{EB5F21EE-A162-4946-AB6B-6F9459B88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3200" y="3124200"/>
            <a:ext cx="381000" cy="5334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  <a:latin typeface=".VnTime" panose="020B7200000000000000" pitchFamily="34" charset="0"/>
              </a:rPr>
              <a:t>4</a:t>
            </a:r>
          </a:p>
        </p:txBody>
      </p:sp>
      <p:sp>
        <p:nvSpPr>
          <p:cNvPr id="20491" name="Oval 15">
            <a:extLst>
              <a:ext uri="{FF2B5EF4-FFF2-40B4-BE49-F238E27FC236}">
                <a16:creationId xmlns:a16="http://schemas.microsoft.com/office/drawing/2014/main" id="{F7B09A0E-FC99-431E-898C-B1A553A82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0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3200" b="1">
                <a:solidFill>
                  <a:schemeClr val="tx2"/>
                </a:solidFill>
                <a:latin typeface=".VnTime" panose="020B7200000000000000" pitchFamily="34" charset="0"/>
              </a:rPr>
              <a:t>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66FECC0D-8E13-4362-995A-E4054E5226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vi-VN" altLang="en-US"/>
          </a:p>
        </p:txBody>
      </p:sp>
      <p:pic>
        <p:nvPicPr>
          <p:cNvPr id="4099" name="Picture 3">
            <a:extLst>
              <a:ext uri="{FF2B5EF4-FFF2-40B4-BE49-F238E27FC236}">
                <a16:creationId xmlns:a16="http://schemas.microsoft.com/office/drawing/2014/main" id="{2A49C204-AFC9-4BE8-B93C-490276338753}"/>
              </a:ext>
            </a:extLst>
          </p:cNvPr>
          <p:cNvPicPr>
            <a:picLocks noChangeAspect="1" noChangeArrowheads="1"/>
          </p:cNvPicPr>
          <p:nvPr>
            <p:ph type="body" idx="1"/>
          </p:nvPr>
        </p:nvPicPr>
        <p:blipFill>
          <a:blip r:embed="rId2">
            <a:lum bright="6000" contrast="5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34500" name="AutoShape 4">
            <a:extLst>
              <a:ext uri="{FF2B5EF4-FFF2-40B4-BE49-F238E27FC236}">
                <a16:creationId xmlns:a16="http://schemas.microsoft.com/office/drawing/2014/main" id="{226FEB5A-8B92-4FF0-B53C-11E5A4F97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200" y="2362200"/>
            <a:ext cx="2209800" cy="609600"/>
          </a:xfrm>
          <a:prstGeom prst="wedgeRectCallout">
            <a:avLst>
              <a:gd name="adj1" fmla="val -75574"/>
              <a:gd name="adj2" fmla="val 2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vi-VN" altLang="en-US"/>
          </a:p>
        </p:txBody>
      </p:sp>
      <p:sp>
        <p:nvSpPr>
          <p:cNvPr id="234501" name="AutoShape 5">
            <a:extLst>
              <a:ext uri="{FF2B5EF4-FFF2-40B4-BE49-F238E27FC236}">
                <a16:creationId xmlns:a16="http://schemas.microsoft.com/office/drawing/2014/main" id="{F6E4549D-DCAE-4082-9F8C-9D499125D6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4191000"/>
            <a:ext cx="2590800" cy="685800"/>
          </a:xfrm>
          <a:prstGeom prst="wedgeRectCallout">
            <a:avLst>
              <a:gd name="adj1" fmla="val -115931"/>
              <a:gd name="adj2" fmla="val 23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vi-VN" altLang="en-US"/>
          </a:p>
        </p:txBody>
      </p:sp>
      <p:sp>
        <p:nvSpPr>
          <p:cNvPr id="234502" name="Text Box 6">
            <a:extLst>
              <a:ext uri="{FF2B5EF4-FFF2-40B4-BE49-F238E27FC236}">
                <a16:creationId xmlns:a16="http://schemas.microsoft.com/office/drawing/2014/main" id="{D9DD001E-EA0D-4D36-A2DE-D891BEF74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362200"/>
            <a:ext cx="2209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</a:rPr>
              <a:t>Ninh Thuận</a:t>
            </a:r>
          </a:p>
        </p:txBody>
      </p:sp>
      <p:sp>
        <p:nvSpPr>
          <p:cNvPr id="234503" name="Text Box 7">
            <a:extLst>
              <a:ext uri="{FF2B5EF4-FFF2-40B4-BE49-F238E27FC236}">
                <a16:creationId xmlns:a16="http://schemas.microsoft.com/office/drawing/2014/main" id="{4FC17A95-54BC-4BEE-B6EF-60A693A200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4267200"/>
            <a:ext cx="2362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>
                <a:solidFill>
                  <a:srgbClr val="CC0099"/>
                </a:solidFill>
                <a:latin typeface="Times New Roman" panose="02020603050405020304" pitchFamily="18" charset="0"/>
              </a:rPr>
              <a:t>Bình Thuận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500" grpId="0" animBg="1"/>
      <p:bldP spid="234501" grpId="0" animBg="1"/>
      <p:bldP spid="234502" grpId="0"/>
      <p:bldP spid="23450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adiantWallpapersCollection28">
            <a:extLst>
              <a:ext uri="{FF2B5EF4-FFF2-40B4-BE49-F238E27FC236}">
                <a16:creationId xmlns:a16="http://schemas.microsoft.com/office/drawing/2014/main" id="{16E3EFA5-175C-41D3-A489-A35BBC46E6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27" name="Picture 3" descr="IMG_1898">
            <a:extLst>
              <a:ext uri="{FF2B5EF4-FFF2-40B4-BE49-F238E27FC236}">
                <a16:creationId xmlns:a16="http://schemas.microsoft.com/office/drawing/2014/main" id="{D159E851-720A-4B99-ACC6-8445A567D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8888"/>
          <a:stretch>
            <a:fillRect/>
          </a:stretch>
        </p:blipFill>
        <p:spPr bwMode="auto">
          <a:xfrm>
            <a:off x="3810000" y="0"/>
            <a:ext cx="4267200" cy="6858000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>
            <a:extLst>
              <a:ext uri="{FF2B5EF4-FFF2-40B4-BE49-F238E27FC236}">
                <a16:creationId xmlns:a16="http://schemas.microsoft.com/office/drawing/2014/main" id="{86B3484F-6D57-4F94-A40E-15125F2989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762000"/>
            <a:ext cx="8839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>
            <a:extLst>
              <a:ext uri="{FF2B5EF4-FFF2-40B4-BE49-F238E27FC236}">
                <a16:creationId xmlns:a16="http://schemas.microsoft.com/office/drawing/2014/main" id="{31EEE164-2969-42B2-A1F1-E65FBC930A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04800"/>
            <a:ext cx="9144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-    Cha muốn trước khi nhắm mắt   thấy con kiếm nổi </a:t>
            </a:r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bát</a:t>
            </a: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 cơm.    Con </a:t>
            </a:r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hãy đi làm   và</a:t>
            </a: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 mang tiền về </a:t>
            </a:r>
            <a:r>
              <a:rPr lang="en-US" altLang="en-US" sz="4000" b="1">
                <a:solidFill>
                  <a:srgbClr val="0033CC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sz="4400" b="1">
                <a:solidFill>
                  <a:srgbClr val="0033CC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59076" name="Line 4">
            <a:extLst>
              <a:ext uri="{FF2B5EF4-FFF2-40B4-BE49-F238E27FC236}">
                <a16:creationId xmlns:a16="http://schemas.microsoft.com/office/drawing/2014/main" id="{E363E864-E869-480E-80C9-A73A5129D3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18288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77" name="Line 5">
            <a:extLst>
              <a:ext uri="{FF2B5EF4-FFF2-40B4-BE49-F238E27FC236}">
                <a16:creationId xmlns:a16="http://schemas.microsoft.com/office/drawing/2014/main" id="{9F44688F-8289-42E0-8A6C-4111833A9CD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11430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78" name="Line 6">
            <a:extLst>
              <a:ext uri="{FF2B5EF4-FFF2-40B4-BE49-F238E27FC236}">
                <a16:creationId xmlns:a16="http://schemas.microsoft.com/office/drawing/2014/main" id="{6C210F8D-5A85-4595-9A3F-A6728A6AE3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71800" y="18288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79" name="Line 7">
            <a:extLst>
              <a:ext uri="{FF2B5EF4-FFF2-40B4-BE49-F238E27FC236}">
                <a16:creationId xmlns:a16="http://schemas.microsoft.com/office/drawing/2014/main" id="{863C94F2-48B2-42B6-967C-74A458A6BD6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29600" y="18415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0" name="Line 8">
            <a:extLst>
              <a:ext uri="{FF2B5EF4-FFF2-40B4-BE49-F238E27FC236}">
                <a16:creationId xmlns:a16="http://schemas.microsoft.com/office/drawing/2014/main" id="{BA485B93-2EA3-44FE-9266-7A0E2EE480F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829800" y="5334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1" name="Line 9">
            <a:extLst>
              <a:ext uri="{FF2B5EF4-FFF2-40B4-BE49-F238E27FC236}">
                <a16:creationId xmlns:a16="http://schemas.microsoft.com/office/drawing/2014/main" id="{BD375A48-73B4-4987-B437-042A49CF5C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77200" y="11430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2" name="Rectangle 10">
            <a:extLst>
              <a:ext uri="{FF2B5EF4-FFF2-40B4-BE49-F238E27FC236}">
                <a16:creationId xmlns:a16="http://schemas.microsoft.com/office/drawing/2014/main" id="{C4C10E1B-2A65-4A1D-94DA-0587A67F47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0" y="3581400"/>
            <a:ext cx="8839200" cy="243840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vi-VN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B</a:t>
            </a: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giờ  cha tin tiền đó ch</a:t>
            </a: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tay con làm ra.   C</a:t>
            </a:r>
            <a:r>
              <a:rPr lang="en-US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vi-VN" altLang="en-US" sz="4000" b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làm lụng vất vả, người ta mới biết quý đồng tiền.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3600" b="1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9083" name="Line 11">
            <a:extLst>
              <a:ext uri="{FF2B5EF4-FFF2-40B4-BE49-F238E27FC236}">
                <a16:creationId xmlns:a16="http://schemas.microsoft.com/office/drawing/2014/main" id="{1CD4A092-6FAD-4888-A40E-1306A35642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733800" y="35052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4" name="Line 12">
            <a:extLst>
              <a:ext uri="{FF2B5EF4-FFF2-40B4-BE49-F238E27FC236}">
                <a16:creationId xmlns:a16="http://schemas.microsoft.com/office/drawing/2014/main" id="{6253880E-E36E-43AB-AC34-BDB758D4CD1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977188" y="4114800"/>
            <a:ext cx="176212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5" name="Line 13">
            <a:extLst>
              <a:ext uri="{FF2B5EF4-FFF2-40B4-BE49-F238E27FC236}">
                <a16:creationId xmlns:a16="http://schemas.microsoft.com/office/drawing/2014/main" id="{215C286F-F5CF-40B4-88CD-5148316D5A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429000" y="41148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6" name="Line 14">
            <a:extLst>
              <a:ext uri="{FF2B5EF4-FFF2-40B4-BE49-F238E27FC236}">
                <a16:creationId xmlns:a16="http://schemas.microsoft.com/office/drawing/2014/main" id="{E578BCAA-293B-4D48-AAE5-C15DE8111C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05200" y="41148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7" name="Line 15">
            <a:extLst>
              <a:ext uri="{FF2B5EF4-FFF2-40B4-BE49-F238E27FC236}">
                <a16:creationId xmlns:a16="http://schemas.microsoft.com/office/drawing/2014/main" id="{BA5CEA5D-1019-4952-9E1A-64362A78C81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45720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9088" name="Line 16">
            <a:extLst>
              <a:ext uri="{FF2B5EF4-FFF2-40B4-BE49-F238E27FC236}">
                <a16:creationId xmlns:a16="http://schemas.microsoft.com/office/drawing/2014/main" id="{3E6D9F03-280E-4D03-BC34-C0AE393CB62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934200" y="4572000"/>
            <a:ext cx="2286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9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9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9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59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9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9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9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9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9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9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9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9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9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9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59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9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90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9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8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>
            <a:extLst>
              <a:ext uri="{FF2B5EF4-FFF2-40B4-BE49-F238E27FC236}">
                <a16:creationId xmlns:a16="http://schemas.microsoft.com/office/drawing/2014/main" id="{D4317C76-83B1-43CA-93A2-E33611C01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09600"/>
            <a:ext cx="4495800" cy="1676400"/>
          </a:xfrm>
          <a:prstGeom prst="rightArrow">
            <a:avLst>
              <a:gd name="adj1" fmla="val 50000"/>
              <a:gd name="adj2" fmla="val 67045"/>
            </a:avLst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path path="rect">
              <a:fillToRect l="50000" t="50000" r="50000" b="50000"/>
            </a:path>
          </a:gradFill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Nội dung chính: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DD8F80-9F06-4A2C-B484-E1A95ECA06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276600"/>
            <a:ext cx="8763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</a:rPr>
              <a:t>    Hai bàn tay lao động của con người </a:t>
            </a:r>
          </a:p>
          <a:p>
            <a:r>
              <a:rPr lang="en-US" altLang="en-US" sz="4000" b="1">
                <a:solidFill>
                  <a:schemeClr val="tx2"/>
                </a:solidFill>
                <a:latin typeface="Times New Roman" panose="02020603050405020304" pitchFamily="18" charset="0"/>
              </a:rPr>
              <a:t>là nguồn tạo nên mọi của cải.</a:t>
            </a:r>
          </a:p>
        </p:txBody>
      </p:sp>
      <p:pic>
        <p:nvPicPr>
          <p:cNvPr id="8196" name="Picture 7" descr="3">
            <a:extLst>
              <a:ext uri="{FF2B5EF4-FFF2-40B4-BE49-F238E27FC236}">
                <a16:creationId xmlns:a16="http://schemas.microsoft.com/office/drawing/2014/main" id="{5F032D63-8786-4ABE-90A2-AA23F30C0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6950" y="3200401"/>
            <a:ext cx="800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8" descr="3">
            <a:extLst>
              <a:ext uri="{FF2B5EF4-FFF2-40B4-BE49-F238E27FC236}">
                <a16:creationId xmlns:a16="http://schemas.microsoft.com/office/drawing/2014/main" id="{3157B2A5-F48F-49D6-BD56-D56D73586A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76201"/>
            <a:ext cx="800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9" descr="2">
            <a:extLst>
              <a:ext uri="{FF2B5EF4-FFF2-40B4-BE49-F238E27FC236}">
                <a16:creationId xmlns:a16="http://schemas.microsoft.com/office/drawing/2014/main" id="{1DBAFDBF-44C9-4095-BEFF-6D1A54B5156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801" y="152401"/>
            <a:ext cx="84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10" descr="4">
            <a:extLst>
              <a:ext uri="{FF2B5EF4-FFF2-40B4-BE49-F238E27FC236}">
                <a16:creationId xmlns:a16="http://schemas.microsoft.com/office/drawing/2014/main" id="{8604AE8D-AA55-42AF-843E-808D58BEF93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0" y="1600201"/>
            <a:ext cx="5715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11" descr="2">
            <a:extLst>
              <a:ext uri="{FF2B5EF4-FFF2-40B4-BE49-F238E27FC236}">
                <a16:creationId xmlns:a16="http://schemas.microsoft.com/office/drawing/2014/main" id="{CA421EE2-641C-454D-9560-FAE6EEF949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276" y="762001"/>
            <a:ext cx="84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12" descr="2">
            <a:extLst>
              <a:ext uri="{FF2B5EF4-FFF2-40B4-BE49-F238E27FC236}">
                <a16:creationId xmlns:a16="http://schemas.microsoft.com/office/drawing/2014/main" id="{EA94DC18-9E2D-4865-AC59-2176665839C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276" y="981076"/>
            <a:ext cx="84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3" descr="2">
            <a:extLst>
              <a:ext uri="{FF2B5EF4-FFF2-40B4-BE49-F238E27FC236}">
                <a16:creationId xmlns:a16="http://schemas.microsoft.com/office/drawing/2014/main" id="{5CD3707B-6BC3-4683-9512-CC58955BECE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429001"/>
            <a:ext cx="84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14" descr="3">
            <a:extLst>
              <a:ext uri="{FF2B5EF4-FFF2-40B4-BE49-F238E27FC236}">
                <a16:creationId xmlns:a16="http://schemas.microsoft.com/office/drawing/2014/main" id="{E961D2C0-0C1D-4CCB-BC31-FEDF4B331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33576"/>
            <a:ext cx="800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Picture 15" descr="2">
            <a:extLst>
              <a:ext uri="{FF2B5EF4-FFF2-40B4-BE49-F238E27FC236}">
                <a16:creationId xmlns:a16="http://schemas.microsoft.com/office/drawing/2014/main" id="{4409D65E-DD80-4660-9B8E-24101A3D72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1" y="6391276"/>
            <a:ext cx="84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Picture 16" descr="2">
            <a:extLst>
              <a:ext uri="{FF2B5EF4-FFF2-40B4-BE49-F238E27FC236}">
                <a16:creationId xmlns:a16="http://schemas.microsoft.com/office/drawing/2014/main" id="{FC0A2B1D-DCF1-4CF6-96DF-38AADAEDC6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6391276"/>
            <a:ext cx="84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7" descr="2">
            <a:extLst>
              <a:ext uri="{FF2B5EF4-FFF2-40B4-BE49-F238E27FC236}">
                <a16:creationId xmlns:a16="http://schemas.microsoft.com/office/drawing/2014/main" id="{573BBBB3-A755-48D2-BAD1-C5326B9AEDB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6" y="6324601"/>
            <a:ext cx="84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8" descr="2">
            <a:extLst>
              <a:ext uri="{FF2B5EF4-FFF2-40B4-BE49-F238E27FC236}">
                <a16:creationId xmlns:a16="http://schemas.microsoft.com/office/drawing/2014/main" id="{6630C3EC-91AC-413D-B701-2CCDE423E7F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6" y="6324601"/>
            <a:ext cx="84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9" descr="2">
            <a:extLst>
              <a:ext uri="{FF2B5EF4-FFF2-40B4-BE49-F238E27FC236}">
                <a16:creationId xmlns:a16="http://schemas.microsoft.com/office/drawing/2014/main" id="{53C913BD-8E05-49BA-B5BA-FEFE55F8025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8676" y="6324601"/>
            <a:ext cx="8477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20" descr="8">
            <a:extLst>
              <a:ext uri="{FF2B5EF4-FFF2-40B4-BE49-F238E27FC236}">
                <a16:creationId xmlns:a16="http://schemas.microsoft.com/office/drawing/2014/main" id="{C7C3E6D0-AFC1-493F-AEB7-4D1226272C5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172200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0" name="Picture 21" descr="8">
            <a:extLst>
              <a:ext uri="{FF2B5EF4-FFF2-40B4-BE49-F238E27FC236}">
                <a16:creationId xmlns:a16="http://schemas.microsoft.com/office/drawing/2014/main" id="{31BA7432-432C-47E4-942F-9C9A4CBE9A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550" y="6172200"/>
            <a:ext cx="6286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BF2293C-2385-410F-9688-E6A0C38FF009}"/>
              </a:ext>
            </a:extLst>
          </p:cNvPr>
          <p:cNvSpPr txBox="1"/>
          <p:nvPr/>
        </p:nvSpPr>
        <p:spPr>
          <a:xfrm>
            <a:off x="4724401" y="381001"/>
            <a:ext cx="22590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0EEB053-2F64-41CC-8A70-993E78805BA9}"/>
              </a:ext>
            </a:extLst>
          </p:cNvPr>
          <p:cNvSpPr txBox="1"/>
          <p:nvPr/>
        </p:nvSpPr>
        <p:spPr>
          <a:xfrm>
            <a:off x="1828800" y="1143000"/>
            <a:ext cx="84582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thọc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Tx/>
              <a:buChar char="-"/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+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chemeClr val="accent4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D6A2E81-C28A-4191-AABF-B06BEA2B66CB}"/>
              </a:ext>
            </a:extLst>
          </p:cNvPr>
          <p:cNvSpPr txBox="1"/>
          <p:nvPr/>
        </p:nvSpPr>
        <p:spPr>
          <a:xfrm>
            <a:off x="4724401" y="381001"/>
            <a:ext cx="22590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26C361-E4B7-47D2-8C28-651164D01BC2}"/>
              </a:ext>
            </a:extLst>
          </p:cNvPr>
          <p:cNvSpPr txBox="1"/>
          <p:nvPr/>
        </p:nvSpPr>
        <p:spPr>
          <a:xfrm>
            <a:off x="1828800" y="1143000"/>
            <a:ext cx="8458200" cy="44005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ném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bếp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vội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thọc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lửa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//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lão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//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tin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lụng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vả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quý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//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lười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cha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dirty="0"/>
              <a:t>.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/ 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2">
            <a:extLst>
              <a:ext uri="{FF2B5EF4-FFF2-40B4-BE49-F238E27FC236}">
                <a16:creationId xmlns:a16="http://schemas.microsoft.com/office/drawing/2014/main" id="{8D48BCDE-CBAF-44C0-9454-40A843A360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457200"/>
            <a:ext cx="5791200" cy="914400"/>
          </a:xfrm>
          <a:prstGeom prst="rect">
            <a:avLst/>
          </a:prstGeom>
          <a:noFill/>
          <a:ln w="9525" algn="ctr">
            <a:pattFill prst="sphere">
              <a:fgClr>
                <a:schemeClr val="accent1"/>
              </a:fgClr>
              <a:bgClr>
                <a:srgbClr val="FFFFFF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endParaRPr lang="vi-VN" altLang="en-US" sz="3200" b="1">
              <a:solidFill>
                <a:schemeClr val="tx2"/>
              </a:solidFill>
              <a:latin typeface=".VnTime" panose="020B7200000000000000" pitchFamily="34" charset="0"/>
            </a:endParaRPr>
          </a:p>
        </p:txBody>
      </p:sp>
      <p:sp>
        <p:nvSpPr>
          <p:cNvPr id="5" name="Rectangle 13">
            <a:extLst>
              <a:ext uri="{FF2B5EF4-FFF2-40B4-BE49-F238E27FC236}">
                <a16:creationId xmlns:a16="http://schemas.microsoft.com/office/drawing/2014/main" id="{5C6E98CE-45EC-4268-B9F5-0071BB773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28600"/>
            <a:ext cx="6324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pPr algn="ctr"/>
            <a:r>
              <a:rPr lang="en-US" altLang="en-US" sz="4000" b="1">
                <a:solidFill>
                  <a:schemeClr val="hlink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b="1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chuyện</a:t>
            </a:r>
          </a:p>
        </p:txBody>
      </p:sp>
      <p:pic>
        <p:nvPicPr>
          <p:cNvPr id="11268" name="Picture 16" descr="hinh">
            <a:extLst>
              <a:ext uri="{FF2B5EF4-FFF2-40B4-BE49-F238E27FC236}">
                <a16:creationId xmlns:a16="http://schemas.microsoft.com/office/drawing/2014/main" id="{CDCA93C2-FAC1-4291-8592-3B08D02B8F5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219201"/>
            <a:ext cx="9010650" cy="456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4">
            <a:extLst>
              <a:ext uri="{FF2B5EF4-FFF2-40B4-BE49-F238E27FC236}">
                <a16:creationId xmlns:a16="http://schemas.microsoft.com/office/drawing/2014/main" id="{D030CFD5-D070-427E-B9EA-57F66090A5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2133600"/>
            <a:ext cx="5562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Black" panose="020B0A04020102020204" pitchFamily="34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</a:rPr>
              <a:t>1.Sắp xếp lại các tranh sau theo</a:t>
            </a:r>
          </a:p>
          <a:p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</a:rPr>
              <a:t> đúng thứ tự trong câu chuyện </a:t>
            </a:r>
          </a:p>
          <a:p>
            <a:r>
              <a:rPr lang="en-US" altLang="en-US" sz="2800" b="1">
                <a:solidFill>
                  <a:srgbClr val="990099"/>
                </a:solidFill>
                <a:latin typeface="Times New Roman" panose="02020603050405020304" pitchFamily="18" charset="0"/>
              </a:rPr>
              <a:t>Hũ bạc của người cha.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517</Words>
  <Application>Microsoft Office PowerPoint</Application>
  <PresentationFormat>Widescreen</PresentationFormat>
  <Paragraphs>44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.VnTime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OanhTu</dc:creator>
  <cp:lastModifiedBy>OanhTu</cp:lastModifiedBy>
  <cp:revision>1</cp:revision>
  <dcterms:created xsi:type="dcterms:W3CDTF">2020-12-12T10:54:59Z</dcterms:created>
  <dcterms:modified xsi:type="dcterms:W3CDTF">2020-12-12T10:55:17Z</dcterms:modified>
</cp:coreProperties>
</file>