
<file path=[Content_Types].xml><?xml version="1.0" encoding="utf-8"?>
<Types xmlns="http://schemas.openxmlformats.org/package/2006/content-types">
  <Default Extension="gif" ContentType="image/gif"/>
  <Default Extension="jpeg" ContentType="image/jpe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2" r:id="rId2"/>
    <p:sldId id="274" r:id="rId3"/>
    <p:sldId id="307" r:id="rId4"/>
    <p:sldId id="311" r:id="rId5"/>
    <p:sldId id="313" r:id="rId6"/>
    <p:sldId id="314" r:id="rId7"/>
    <p:sldId id="325" r:id="rId8"/>
    <p:sldId id="317" r:id="rId9"/>
    <p:sldId id="318" r:id="rId10"/>
    <p:sldId id="324" r:id="rId11"/>
    <p:sldId id="327" r:id="rId12"/>
    <p:sldId id="328" r:id="rId13"/>
    <p:sldId id="329" r:id="rId14"/>
    <p:sldId id="330" r:id="rId15"/>
    <p:sldId id="331" r:id="rId16"/>
    <p:sldId id="332" r:id="rId17"/>
    <p:sldId id="319" r:id="rId18"/>
    <p:sldId id="322" r:id="rId19"/>
    <p:sldId id="334" r:id="rId20"/>
    <p:sldId id="335" r:id="rId21"/>
    <p:sldId id="336" r:id="rId22"/>
    <p:sldId id="337" r:id="rId23"/>
    <p:sldId id="323" r:id="rId24"/>
    <p:sldId id="326" r:id="rId25"/>
    <p:sldId id="333"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 y="1"/>
            <a:ext cx="12187767"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p:spPr>
            <p:txBody>
              <a:bodyPr/>
              <a:lstStyle/>
              <a:p>
                <a:pPr>
                  <a:defRPr/>
                </a:pPr>
                <a:endParaRPr lang="en-US" sz="1800"/>
              </a:p>
            </p:txBody>
          </p:sp>
          <p:sp>
            <p:nvSpPr>
              <p:cNvPr id="9" name="Freeform 5"/>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p:spPr>
            <p:txBody>
              <a:bodyPr/>
              <a:lstStyle/>
              <a:p>
                <a:pPr>
                  <a:defRPr/>
                </a:pPr>
                <a:endParaRPr lang="en-US" sz="1800"/>
              </a:p>
            </p:txBody>
          </p:sp>
          <p:sp>
            <p:nvSpPr>
              <p:cNvPr id="10" name="Freeform 6"/>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p:spPr>
            <p:txBody>
              <a:bodyPr/>
              <a:lstStyle/>
              <a:p>
                <a:pPr>
                  <a:defRPr/>
                </a:pPr>
                <a:endParaRPr lang="en-US" sz="1800"/>
              </a:p>
            </p:txBody>
          </p:sp>
          <p:sp>
            <p:nvSpPr>
              <p:cNvPr id="11"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w="9525">
                <a:noFill/>
                <a:round/>
                <a:headEnd/>
                <a:tailEnd/>
              </a:ln>
            </p:spPr>
            <p:txBody>
              <a:bodyPr/>
              <a:lstStyle/>
              <a:p>
                <a:pPr>
                  <a:defRPr/>
                </a:pPr>
                <a:endParaRPr lang="en-US" sz="1800"/>
              </a:p>
            </p:txBody>
          </p:sp>
          <p:sp>
            <p:nvSpPr>
              <p:cNvPr id="12" name="Freeform 8"/>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p:spPr>
            <p:txBody>
              <a:bodyPr/>
              <a:lstStyle/>
              <a:p>
                <a:pPr>
                  <a:defRPr/>
                </a:pPr>
                <a:endParaRPr lang="en-US" sz="1800"/>
              </a:p>
            </p:txBody>
          </p:sp>
        </p:grpSp>
        <p:sp>
          <p:nvSpPr>
            <p:cNvPr id="6" name="Freeform 9"/>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p:spPr>
          <p:txBody>
            <a:bodyPr/>
            <a:lstStyle/>
            <a:p>
              <a:pPr>
                <a:defRPr/>
              </a:pPr>
              <a:endParaRPr lang="en-US" sz="1800"/>
            </a:p>
          </p:txBody>
        </p:sp>
        <p:sp>
          <p:nvSpPr>
            <p:cNvPr id="7" name="Freeform 10"/>
            <p:cNvSpPr>
              <a:spLocks/>
            </p:cNvSpPr>
            <p:nvPr/>
          </p:nvSpPr>
          <p:spPr bwMode="hidden">
            <a:xfrm>
              <a:off x="0" y="0"/>
              <a:ext cx="5758" cy="1776"/>
            </a:xfrm>
            <a:custGeom>
              <a:avLst/>
              <a:gdLst>
                <a:gd name="T0" fmla="*/ 0 w 5740"/>
                <a:gd name="T1" fmla="*/ 0 h 1906"/>
                <a:gd name="T2" fmla="*/ 0 w 5740"/>
                <a:gd name="T3" fmla="*/ 1776 h 1906"/>
                <a:gd name="T4" fmla="*/ 5758 w 5740"/>
                <a:gd name="T5" fmla="*/ 1776 h 1906"/>
                <a:gd name="T6" fmla="*/ 575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sz="1800"/>
            </a:p>
          </p:txBody>
        </p:sp>
      </p:grpSp>
      <p:sp>
        <p:nvSpPr>
          <p:cNvPr id="96267" name="Rectangle 11"/>
          <p:cNvSpPr>
            <a:spLocks noGrp="1" noChangeArrowheads="1"/>
          </p:cNvSpPr>
          <p:nvPr>
            <p:ph type="ctrTitle" sz="quarter"/>
          </p:nvPr>
        </p:nvSpPr>
        <p:spPr>
          <a:xfrm>
            <a:off x="914400" y="1736726"/>
            <a:ext cx="10363200" cy="1920875"/>
          </a:xfrm>
        </p:spPr>
        <p:txBody>
          <a:bodyPr/>
          <a:lstStyle>
            <a:lvl1pPr>
              <a:defRPr sz="6000"/>
            </a:lvl1pPr>
          </a:lstStyle>
          <a:p>
            <a:pPr lvl="0"/>
            <a:r>
              <a:rPr lang="en-US" noProof="0"/>
              <a:t>Click to edit Master title style</a:t>
            </a:r>
          </a:p>
        </p:txBody>
      </p:sp>
      <p:sp>
        <p:nvSpPr>
          <p:cNvPr id="96268" name="Rectangle 12"/>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a:lvl1pPr>
          </a:lstStyle>
          <a:p>
            <a:pPr lvl="0"/>
            <a:r>
              <a:rPr lang="en-US" noProof="0"/>
              <a:t>Click to edit Master subtitle style</a:t>
            </a:r>
          </a:p>
        </p:txBody>
      </p:sp>
      <p:sp>
        <p:nvSpPr>
          <p:cNvPr id="13" name="Rectangle 13"/>
          <p:cNvSpPr>
            <a:spLocks noGrp="1" noChangeArrowheads="1"/>
          </p:cNvSpPr>
          <p:nvPr>
            <p:ph type="dt" sz="quarter" idx="10"/>
          </p:nvPr>
        </p:nvSpPr>
        <p:spPr>
          <a:xfrm>
            <a:off x="609600" y="6248400"/>
            <a:ext cx="2844800" cy="476250"/>
          </a:xfrm>
        </p:spPr>
        <p:txBody>
          <a:bodyPr/>
          <a:lstStyle>
            <a:lvl1pPr>
              <a:defRPr/>
            </a:lvl1pPr>
          </a:lstStyle>
          <a:p>
            <a:pPr>
              <a:defRPr/>
            </a:pPr>
            <a:endParaRPr lang="en-US"/>
          </a:p>
        </p:txBody>
      </p:sp>
      <p:sp>
        <p:nvSpPr>
          <p:cNvPr id="14" name="Rectangle 14"/>
          <p:cNvSpPr>
            <a:spLocks noGrp="1" noChangeArrowheads="1"/>
          </p:cNvSpPr>
          <p:nvPr>
            <p:ph type="ftr" sz="quarter" idx="11"/>
          </p:nvPr>
        </p:nvSpPr>
        <p:spPr>
          <a:xfrm>
            <a:off x="4165600" y="6251575"/>
            <a:ext cx="3860800" cy="476250"/>
          </a:xfrm>
        </p:spPr>
        <p:txBody>
          <a:bodyPr/>
          <a:lstStyle>
            <a:lvl1pPr>
              <a:defRPr/>
            </a:lvl1pPr>
          </a:lstStyle>
          <a:p>
            <a:pPr>
              <a:defRPr/>
            </a:pPr>
            <a:endParaRPr lang="en-US"/>
          </a:p>
        </p:txBody>
      </p:sp>
      <p:sp>
        <p:nvSpPr>
          <p:cNvPr id="15" name="Rectangle 15"/>
          <p:cNvSpPr>
            <a:spLocks noGrp="1" noChangeArrowheads="1"/>
          </p:cNvSpPr>
          <p:nvPr>
            <p:ph type="sldNum" sz="quarter" idx="12"/>
          </p:nvPr>
        </p:nvSpPr>
        <p:spPr>
          <a:xfrm>
            <a:off x="8737600" y="6254750"/>
            <a:ext cx="2844800" cy="476250"/>
          </a:xfrm>
        </p:spPr>
        <p:txBody>
          <a:bodyPr/>
          <a:lstStyle>
            <a:lvl1pPr>
              <a:defRPr/>
            </a:lvl1pPr>
          </a:lstStyle>
          <a:p>
            <a:pPr>
              <a:defRPr/>
            </a:pPr>
            <a:fld id="{045DB649-2CD0-4E46-B531-A5FC0811725B}" type="slidenum">
              <a:rPr lang="en-US"/>
              <a:pPr>
                <a:defRPr/>
              </a:pPr>
              <a:t>‹#›</a:t>
            </a:fld>
            <a:endParaRPr lang="en-US"/>
          </a:p>
        </p:txBody>
      </p:sp>
    </p:spTree>
    <p:extLst>
      <p:ext uri="{BB962C8B-B14F-4D97-AF65-F5344CB8AC3E}">
        <p14:creationId xmlns:p14="http://schemas.microsoft.com/office/powerpoint/2010/main" val="787583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465014B1-EC04-4058-8243-55055F5FDBAA}"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8525820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7B33C970-0058-4E7A-918E-98B990B30D85}"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593154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2"/>
          <p:cNvSpPr>
            <a:spLocks noGrp="1" noChangeArrowheads="1"/>
          </p:cNvSpPr>
          <p:nvPr>
            <p:ph type="dt" sz="half" idx="10"/>
          </p:nvPr>
        </p:nvSpPr>
        <p:spPr>
          <a:ln/>
        </p:spPr>
        <p:txBody>
          <a:bodyPr/>
          <a:lstStyle>
            <a:lvl1pPr>
              <a:defRPr/>
            </a:lvl1pPr>
          </a:lstStyle>
          <a:p>
            <a:pPr>
              <a:defRPr/>
            </a:pPr>
            <a:endParaRPr lang="en-US"/>
          </a:p>
        </p:txBody>
      </p:sp>
      <p:sp>
        <p:nvSpPr>
          <p:cNvPr id="7" name="Rectangle 3"/>
          <p:cNvSpPr>
            <a:spLocks noGrp="1" noChangeArrowheads="1"/>
          </p:cNvSpPr>
          <p:nvPr>
            <p:ph type="sldNum" sz="quarter" idx="11"/>
          </p:nvPr>
        </p:nvSpPr>
        <p:spPr>
          <a:ln/>
        </p:spPr>
        <p:txBody>
          <a:bodyPr/>
          <a:lstStyle>
            <a:lvl1pPr>
              <a:defRPr/>
            </a:lvl1pPr>
          </a:lstStyle>
          <a:p>
            <a:pPr>
              <a:defRPr/>
            </a:pPr>
            <a:fld id="{5E64B833-8948-45A2-9DB5-40C1ECF2F0C1}" type="slidenum">
              <a:rPr lang="en-US"/>
              <a:pPr>
                <a:defRPr/>
              </a:pPr>
              <a:t>‹#›</a:t>
            </a:fld>
            <a:endParaRPr lang="en-US"/>
          </a:p>
        </p:txBody>
      </p:sp>
      <p:sp>
        <p:nvSpPr>
          <p:cNvPr id="8"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540813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D454E2C2-F14C-462A-9709-D3F6F1D2337E}"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664471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299BC455-2A97-4D73-931A-BD443D4BB4BF}"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0618803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0754D663-5696-4C99-8C31-AED94A17134B}"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6435742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p:cNvSpPr>
            <a:spLocks noGrp="1" noChangeArrowheads="1"/>
          </p:cNvSpPr>
          <p:nvPr>
            <p:ph type="dt" sz="half" idx="10"/>
          </p:nvPr>
        </p:nvSpPr>
        <p:spPr>
          <a:ln/>
        </p:spPr>
        <p:txBody>
          <a:bodyPr/>
          <a:lstStyle>
            <a:lvl1pPr>
              <a:defRPr/>
            </a:lvl1pPr>
          </a:lstStyle>
          <a:p>
            <a:pPr>
              <a:defRPr/>
            </a:pPr>
            <a:endParaRPr lang="en-US"/>
          </a:p>
        </p:txBody>
      </p:sp>
      <p:sp>
        <p:nvSpPr>
          <p:cNvPr id="8" name="Rectangle 3"/>
          <p:cNvSpPr>
            <a:spLocks noGrp="1" noChangeArrowheads="1"/>
          </p:cNvSpPr>
          <p:nvPr>
            <p:ph type="sldNum" sz="quarter" idx="11"/>
          </p:nvPr>
        </p:nvSpPr>
        <p:spPr>
          <a:ln/>
        </p:spPr>
        <p:txBody>
          <a:bodyPr/>
          <a:lstStyle>
            <a:lvl1pPr>
              <a:defRPr/>
            </a:lvl1pPr>
          </a:lstStyle>
          <a:p>
            <a:pPr>
              <a:defRPr/>
            </a:pPr>
            <a:fld id="{5FE1C5C6-FEC8-4738-96B1-DF82C07204DF}" type="slidenum">
              <a:rPr lang="en-US"/>
              <a:pPr>
                <a:defRPr/>
              </a:pPr>
              <a:t>‹#›</a:t>
            </a:fld>
            <a:endParaRPr lang="en-US"/>
          </a:p>
        </p:txBody>
      </p:sp>
      <p:sp>
        <p:nvSpPr>
          <p:cNvPr id="9"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547728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C2DD5DDB-9F4E-4B0C-B916-E645694D4770}"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9101963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a:p>
        </p:txBody>
      </p:sp>
      <p:sp>
        <p:nvSpPr>
          <p:cNvPr id="3" name="Rectangle 3"/>
          <p:cNvSpPr>
            <a:spLocks noGrp="1" noChangeArrowheads="1"/>
          </p:cNvSpPr>
          <p:nvPr>
            <p:ph type="sldNum" sz="quarter" idx="11"/>
          </p:nvPr>
        </p:nvSpPr>
        <p:spPr>
          <a:ln/>
        </p:spPr>
        <p:txBody>
          <a:bodyPr/>
          <a:lstStyle>
            <a:lvl1pPr>
              <a:defRPr/>
            </a:lvl1pPr>
          </a:lstStyle>
          <a:p>
            <a:pPr>
              <a:defRPr/>
            </a:pPr>
            <a:fld id="{E7B1734D-C8E9-4DCB-A77D-A06D79ACFF5D}" type="slidenum">
              <a:rPr lang="en-US"/>
              <a:pPr>
                <a:defRPr/>
              </a:pPr>
              <a:t>‹#›</a:t>
            </a:fld>
            <a:endParaRPr lang="en-US"/>
          </a:p>
        </p:txBody>
      </p:sp>
      <p:sp>
        <p:nvSpPr>
          <p:cNvPr id="4"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2925194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743BE320-BA3C-428B-8684-A3A59E62C303}"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4097989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0AD6FA8B-AB15-4952-A5B2-472C46C523AD}"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5980938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5234" name="Rectangle 2"/>
          <p:cNvSpPr>
            <a:spLocks noGrp="1" noChangeArrowheads="1"/>
          </p:cNvSpPr>
          <p:nvPr>
            <p:ph type="dt" sz="half" idx="2"/>
          </p:nvPr>
        </p:nvSpPr>
        <p:spPr bwMode="auto">
          <a:xfrm>
            <a:off x="609600" y="6251575"/>
            <a:ext cx="28448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95235" name="Rectangle 3"/>
          <p:cNvSpPr>
            <a:spLocks noGrp="1" noChangeArrowheads="1"/>
          </p:cNvSpPr>
          <p:nvPr>
            <p:ph type="sldNum" sz="quarter" idx="4"/>
          </p:nvPr>
        </p:nvSpPr>
        <p:spPr bwMode="auto">
          <a:xfrm>
            <a:off x="8737600" y="6248400"/>
            <a:ext cx="28448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EDF019C5-5437-403E-8B36-630DFBFC8EC0}" type="slidenum">
              <a:rPr lang="en-US"/>
              <a:pPr>
                <a:defRPr/>
              </a:pPr>
              <a:t>‹#›</a:t>
            </a:fld>
            <a:endParaRPr lang="en-US"/>
          </a:p>
        </p:txBody>
      </p:sp>
      <p:grpSp>
        <p:nvGrpSpPr>
          <p:cNvPr id="1028" name="Group 4"/>
          <p:cNvGrpSpPr>
            <a:grpSpLocks/>
          </p:cNvGrpSpPr>
          <p:nvPr/>
        </p:nvGrpSpPr>
        <p:grpSpPr bwMode="auto">
          <a:xfrm>
            <a:off x="1" y="1"/>
            <a:ext cx="12187767" cy="6850063"/>
            <a:chOff x="0" y="0"/>
            <a:chExt cx="5758" cy="4315"/>
          </a:xfrm>
        </p:grpSpPr>
        <p:grpSp>
          <p:nvGrpSpPr>
            <p:cNvPr id="1032" name="Group 5"/>
            <p:cNvGrpSpPr>
              <a:grpSpLocks/>
            </p:cNvGrpSpPr>
            <p:nvPr userDrawn="1"/>
          </p:nvGrpSpPr>
          <p:grpSpPr bwMode="auto">
            <a:xfrm>
              <a:off x="1728" y="2230"/>
              <a:ext cx="4027" cy="2085"/>
              <a:chOff x="1728" y="2230"/>
              <a:chExt cx="4027" cy="2085"/>
            </a:xfrm>
          </p:grpSpPr>
          <p:sp>
            <p:nvSpPr>
              <p:cNvPr id="95238" name="Freeform 6"/>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p:spPr>
            <p:txBody>
              <a:bodyPr/>
              <a:lstStyle/>
              <a:p>
                <a:pPr>
                  <a:defRPr/>
                </a:pPr>
                <a:endParaRPr lang="en-US" sz="1800"/>
              </a:p>
            </p:txBody>
          </p:sp>
          <p:sp>
            <p:nvSpPr>
              <p:cNvPr id="95239" name="Freeform 7"/>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p:spPr>
            <p:txBody>
              <a:bodyPr/>
              <a:lstStyle/>
              <a:p>
                <a:pPr>
                  <a:defRPr/>
                </a:pPr>
                <a:endParaRPr lang="en-US" sz="1800"/>
              </a:p>
            </p:txBody>
          </p:sp>
          <p:sp>
            <p:nvSpPr>
              <p:cNvPr id="95240" name="Freeform 8"/>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p:spPr>
            <p:txBody>
              <a:bodyPr/>
              <a:lstStyle/>
              <a:p>
                <a:pPr>
                  <a:defRPr/>
                </a:pPr>
                <a:endParaRPr lang="en-US" sz="1800"/>
              </a:p>
            </p:txBody>
          </p:sp>
          <p:sp>
            <p:nvSpPr>
              <p:cNvPr id="1038"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w="9525">
                <a:noFill/>
                <a:round/>
                <a:headEnd/>
                <a:tailEnd/>
              </a:ln>
            </p:spPr>
            <p:txBody>
              <a:bodyPr/>
              <a:lstStyle/>
              <a:p>
                <a:pPr>
                  <a:defRPr/>
                </a:pPr>
                <a:endParaRPr lang="en-US" sz="1800"/>
              </a:p>
            </p:txBody>
          </p:sp>
          <p:sp>
            <p:nvSpPr>
              <p:cNvPr id="95242" name="Freeform 10"/>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p:spPr>
            <p:txBody>
              <a:bodyPr/>
              <a:lstStyle/>
              <a:p>
                <a:pPr>
                  <a:defRPr/>
                </a:pPr>
                <a:endParaRPr lang="en-US" sz="1800"/>
              </a:p>
            </p:txBody>
          </p:sp>
        </p:grpSp>
        <p:sp>
          <p:nvSpPr>
            <p:cNvPr id="95243" name="Freeform 11"/>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p:spPr>
          <p:txBody>
            <a:bodyPr/>
            <a:lstStyle/>
            <a:p>
              <a:pPr>
                <a:defRPr/>
              </a:pPr>
              <a:endParaRPr lang="en-US" sz="1800"/>
            </a:p>
          </p:txBody>
        </p:sp>
        <p:sp>
          <p:nvSpPr>
            <p:cNvPr id="1034" name="Freeform 12"/>
            <p:cNvSpPr>
              <a:spLocks/>
            </p:cNvSpPr>
            <p:nvPr/>
          </p:nvSpPr>
          <p:spPr bwMode="hidden">
            <a:xfrm>
              <a:off x="0" y="0"/>
              <a:ext cx="5758" cy="1776"/>
            </a:xfrm>
            <a:custGeom>
              <a:avLst/>
              <a:gdLst>
                <a:gd name="T0" fmla="*/ 0 w 5740"/>
                <a:gd name="T1" fmla="*/ 0 h 1906"/>
                <a:gd name="T2" fmla="*/ 0 w 5740"/>
                <a:gd name="T3" fmla="*/ 1776 h 1906"/>
                <a:gd name="T4" fmla="*/ 5758 w 5740"/>
                <a:gd name="T5" fmla="*/ 1776 h 1906"/>
                <a:gd name="T6" fmla="*/ 575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sz="1800"/>
            </a:p>
          </p:txBody>
        </p:sp>
      </p:grpSp>
      <p:sp>
        <p:nvSpPr>
          <p:cNvPr id="95245" name="Rectangle 13"/>
          <p:cNvSpPr>
            <a:spLocks noGrp="1" noRot="1" noChangeArrowheads="1"/>
          </p:cNvSpPr>
          <p:nvPr>
            <p:ph type="title"/>
          </p:nvPr>
        </p:nvSpPr>
        <p:spPr bwMode="auto">
          <a:xfrm>
            <a:off x="609600" y="274638"/>
            <a:ext cx="10972800" cy="1143000"/>
          </a:xfrm>
          <a:prstGeom prst="rect">
            <a:avLst/>
          </a:prstGeom>
          <a:noFill/>
          <a:ln>
            <a:noFill/>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5246" name="Rectangle 14"/>
          <p:cNvSpPr>
            <a:spLocks noGrp="1" noChangeArrowheads="1"/>
          </p:cNvSpPr>
          <p:nvPr>
            <p:ph type="ftr" sz="quarter" idx="3"/>
          </p:nvPr>
        </p:nvSpPr>
        <p:spPr bwMode="auto">
          <a:xfrm>
            <a:off x="4165600" y="6248400"/>
            <a:ext cx="38608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eaLnBrk="1" hangingPunct="1">
              <a:defRPr sz="1200">
                <a:latin typeface="Arial" charset="0"/>
              </a:defRPr>
            </a:lvl1pPr>
          </a:lstStyle>
          <a:p>
            <a:pPr>
              <a:defRPr/>
            </a:pPr>
            <a:endParaRPr lang="en-US"/>
          </a:p>
        </p:txBody>
      </p:sp>
      <p:sp>
        <p:nvSpPr>
          <p:cNvPr id="95247" name="Rectangle 15"/>
          <p:cNvSpPr>
            <a:spLocks noGrp="1" noChangeArrowheads="1"/>
          </p:cNvSpPr>
          <p:nvPr>
            <p:ph type="body" idx="1"/>
          </p:nvPr>
        </p:nvSpPr>
        <p:spPr bwMode="auto">
          <a:xfrm>
            <a:off x="609600" y="1600201"/>
            <a:ext cx="10972800" cy="4525963"/>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1701201"/>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gif"/><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gi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6" descr="Bouque_of_pink_rosses"/>
          <p:cNvPicPr>
            <a:picLocks noChangeAspect="1" noChangeArrowheads="1" noCrop="1"/>
          </p:cNvPicPr>
          <p:nvPr/>
        </p:nvPicPr>
        <p:blipFill>
          <a:blip r:embed="rId2"/>
          <a:srcRect/>
          <a:stretch>
            <a:fillRect/>
          </a:stretch>
        </p:blipFill>
        <p:spPr bwMode="auto">
          <a:xfrm>
            <a:off x="8534400" y="533400"/>
            <a:ext cx="2255838" cy="3810000"/>
          </a:xfrm>
          <a:prstGeom prst="rect">
            <a:avLst/>
          </a:prstGeom>
          <a:noFill/>
          <a:ln w="9525">
            <a:noFill/>
            <a:miter lim="800000"/>
            <a:headEnd/>
            <a:tailEnd/>
          </a:ln>
        </p:spPr>
      </p:pic>
      <p:pic>
        <p:nvPicPr>
          <p:cNvPr id="3075" name="Picture 2" descr="Bouque_of_pink_rosses"/>
          <p:cNvPicPr>
            <a:picLocks noGrp="1" noChangeAspect="1" noChangeArrowheads="1" noCrop="1"/>
          </p:cNvPicPr>
          <p:nvPr>
            <p:ph sz="half" idx="1"/>
          </p:nvPr>
        </p:nvPicPr>
        <p:blipFill>
          <a:blip r:embed="rId2"/>
          <a:srcRect/>
          <a:stretch>
            <a:fillRect/>
          </a:stretch>
        </p:blipFill>
        <p:spPr>
          <a:xfrm>
            <a:off x="1524000" y="533400"/>
            <a:ext cx="2209800" cy="3810000"/>
          </a:xfrm>
          <a:noFill/>
        </p:spPr>
      </p:pic>
      <p:pic>
        <p:nvPicPr>
          <p:cNvPr id="17411" name="Picture 3" descr="Books"/>
          <p:cNvPicPr>
            <a:picLocks noChangeAspect="1" noChangeArrowheads="1"/>
          </p:cNvPicPr>
          <p:nvPr/>
        </p:nvPicPr>
        <p:blipFill>
          <a:blip r:embed="rId3"/>
          <a:srcRect/>
          <a:stretch>
            <a:fillRect/>
          </a:stretch>
        </p:blipFill>
        <p:spPr bwMode="auto">
          <a:xfrm>
            <a:off x="5181600" y="838201"/>
            <a:ext cx="1752600" cy="1077913"/>
          </a:xfrm>
          <a:prstGeom prst="rect">
            <a:avLst/>
          </a:prstGeom>
          <a:noFill/>
          <a:ln w="9525">
            <a:noFill/>
            <a:miter lim="800000"/>
            <a:headEnd/>
            <a:tailEnd/>
          </a:ln>
        </p:spPr>
      </p:pic>
      <p:sp>
        <p:nvSpPr>
          <p:cNvPr id="17414" name="Text Box 6"/>
          <p:cNvSpPr txBox="1">
            <a:spLocks noChangeArrowheads="1"/>
          </p:cNvSpPr>
          <p:nvPr/>
        </p:nvSpPr>
        <p:spPr bwMode="auto">
          <a:xfrm>
            <a:off x="4214813" y="1752600"/>
            <a:ext cx="658812" cy="457200"/>
          </a:xfrm>
          <a:prstGeom prst="rect">
            <a:avLst/>
          </a:prstGeom>
          <a:noFill/>
          <a:ln w="9525">
            <a:noFill/>
            <a:miter lim="800000"/>
            <a:headEnd/>
            <a:tailEnd/>
          </a:ln>
        </p:spPr>
        <p:txBody>
          <a:bodyPr lIns="91363" tIns="45685" rIns="91363" bIns="45685">
            <a:spAutoFit/>
          </a:bodyPr>
          <a:lstStyle/>
          <a:p>
            <a:pPr algn="ctr" eaLnBrk="0" fontAlgn="base" hangingPunct="0">
              <a:spcBef>
                <a:spcPct val="50000"/>
              </a:spcBef>
              <a:spcAft>
                <a:spcPct val="0"/>
              </a:spcAft>
            </a:pPr>
            <a:r>
              <a:rPr lang="en-US" sz="2400">
                <a:solidFill>
                  <a:srgbClr val="FFFF00"/>
                </a:solidFill>
                <a:latin typeface="Arial" charset="0"/>
                <a:sym typeface="Webdings" pitchFamily="18" charset="2"/>
              </a:rPr>
              <a:t></a:t>
            </a:r>
            <a:endParaRPr lang="en-US" sz="2400">
              <a:solidFill>
                <a:srgbClr val="FFFF00"/>
              </a:solidFill>
              <a:latin typeface="Arial" charset="0"/>
            </a:endParaRPr>
          </a:p>
        </p:txBody>
      </p:sp>
      <p:sp>
        <p:nvSpPr>
          <p:cNvPr id="17415" name="Text Box 7"/>
          <p:cNvSpPr txBox="1">
            <a:spLocks noChangeArrowheads="1"/>
          </p:cNvSpPr>
          <p:nvPr/>
        </p:nvSpPr>
        <p:spPr bwMode="auto">
          <a:xfrm>
            <a:off x="4706938" y="1752600"/>
            <a:ext cx="658812" cy="457200"/>
          </a:xfrm>
          <a:prstGeom prst="rect">
            <a:avLst/>
          </a:prstGeom>
          <a:noFill/>
          <a:ln w="9525" algn="ctr">
            <a:noFill/>
            <a:miter lim="800000"/>
            <a:headEnd/>
            <a:tailEnd/>
          </a:ln>
        </p:spPr>
        <p:txBody>
          <a:bodyPr lIns="91363" tIns="45685" rIns="91363" bIns="45685">
            <a:spAutoFit/>
          </a:bodyPr>
          <a:lstStyle/>
          <a:p>
            <a:pPr algn="ctr" eaLnBrk="0" fontAlgn="base" hangingPunct="0">
              <a:spcBef>
                <a:spcPct val="50000"/>
              </a:spcBef>
              <a:spcAft>
                <a:spcPct val="0"/>
              </a:spcAft>
            </a:pPr>
            <a:r>
              <a:rPr lang="en-US" sz="2400">
                <a:solidFill>
                  <a:srgbClr val="FFFF00"/>
                </a:solidFill>
                <a:latin typeface="Arial" charset="0"/>
                <a:sym typeface="Webdings" pitchFamily="18" charset="2"/>
              </a:rPr>
              <a:t></a:t>
            </a:r>
            <a:endParaRPr lang="en-US" sz="2400">
              <a:solidFill>
                <a:srgbClr val="FFFF00"/>
              </a:solidFill>
              <a:latin typeface="Arial" charset="0"/>
            </a:endParaRPr>
          </a:p>
        </p:txBody>
      </p:sp>
      <p:sp>
        <p:nvSpPr>
          <p:cNvPr id="17416" name="Text Box 8"/>
          <p:cNvSpPr txBox="1">
            <a:spLocks noChangeArrowheads="1"/>
          </p:cNvSpPr>
          <p:nvPr/>
        </p:nvSpPr>
        <p:spPr bwMode="auto">
          <a:xfrm>
            <a:off x="5199063" y="1752600"/>
            <a:ext cx="658812" cy="457200"/>
          </a:xfrm>
          <a:prstGeom prst="rect">
            <a:avLst/>
          </a:prstGeom>
          <a:noFill/>
          <a:ln w="9525" algn="ctr">
            <a:noFill/>
            <a:miter lim="800000"/>
            <a:headEnd/>
            <a:tailEnd/>
          </a:ln>
        </p:spPr>
        <p:txBody>
          <a:bodyPr lIns="91363" tIns="45685" rIns="91363" bIns="45685">
            <a:spAutoFit/>
          </a:bodyPr>
          <a:lstStyle/>
          <a:p>
            <a:pPr algn="ctr" eaLnBrk="0" fontAlgn="base" hangingPunct="0">
              <a:spcBef>
                <a:spcPct val="50000"/>
              </a:spcBef>
              <a:spcAft>
                <a:spcPct val="0"/>
              </a:spcAft>
            </a:pPr>
            <a:r>
              <a:rPr lang="en-US" sz="2400">
                <a:solidFill>
                  <a:srgbClr val="FFFF00"/>
                </a:solidFill>
                <a:latin typeface="Arial" charset="0"/>
                <a:sym typeface="Webdings" pitchFamily="18" charset="2"/>
              </a:rPr>
              <a:t></a:t>
            </a:r>
            <a:endParaRPr lang="en-US" sz="2400">
              <a:solidFill>
                <a:srgbClr val="FFFF00"/>
              </a:solidFill>
              <a:latin typeface="Arial" charset="0"/>
            </a:endParaRPr>
          </a:p>
        </p:txBody>
      </p:sp>
      <p:sp>
        <p:nvSpPr>
          <p:cNvPr id="17417" name="Text Box 9"/>
          <p:cNvSpPr txBox="1">
            <a:spLocks noChangeArrowheads="1"/>
          </p:cNvSpPr>
          <p:nvPr/>
        </p:nvSpPr>
        <p:spPr bwMode="auto">
          <a:xfrm>
            <a:off x="5691188" y="1752600"/>
            <a:ext cx="660400" cy="457200"/>
          </a:xfrm>
          <a:prstGeom prst="rect">
            <a:avLst/>
          </a:prstGeom>
          <a:noFill/>
          <a:ln w="9525" algn="ctr">
            <a:noFill/>
            <a:miter lim="800000"/>
            <a:headEnd/>
            <a:tailEnd/>
          </a:ln>
        </p:spPr>
        <p:txBody>
          <a:bodyPr lIns="91363" tIns="45685" rIns="91363" bIns="45685">
            <a:spAutoFit/>
          </a:bodyPr>
          <a:lstStyle/>
          <a:p>
            <a:pPr algn="ctr" eaLnBrk="0" fontAlgn="base" hangingPunct="0">
              <a:spcBef>
                <a:spcPct val="50000"/>
              </a:spcBef>
              <a:spcAft>
                <a:spcPct val="0"/>
              </a:spcAft>
            </a:pPr>
            <a:r>
              <a:rPr lang="en-US" sz="2400">
                <a:solidFill>
                  <a:srgbClr val="FFFF00"/>
                </a:solidFill>
                <a:latin typeface="Arial" charset="0"/>
                <a:sym typeface="Webdings" pitchFamily="18" charset="2"/>
              </a:rPr>
              <a:t></a:t>
            </a:r>
            <a:endParaRPr lang="en-US" sz="2400">
              <a:solidFill>
                <a:srgbClr val="FFFF00"/>
              </a:solidFill>
              <a:latin typeface="Arial" charset="0"/>
            </a:endParaRPr>
          </a:p>
        </p:txBody>
      </p:sp>
      <p:sp>
        <p:nvSpPr>
          <p:cNvPr id="17418" name="Text Box 10"/>
          <p:cNvSpPr txBox="1">
            <a:spLocks noChangeArrowheads="1"/>
          </p:cNvSpPr>
          <p:nvPr/>
        </p:nvSpPr>
        <p:spPr bwMode="auto">
          <a:xfrm>
            <a:off x="6183313" y="1752600"/>
            <a:ext cx="660400" cy="457200"/>
          </a:xfrm>
          <a:prstGeom prst="rect">
            <a:avLst/>
          </a:prstGeom>
          <a:noFill/>
          <a:ln w="9525" algn="ctr">
            <a:noFill/>
            <a:miter lim="800000"/>
            <a:headEnd/>
            <a:tailEnd/>
          </a:ln>
        </p:spPr>
        <p:txBody>
          <a:bodyPr lIns="91363" tIns="45685" rIns="91363" bIns="45685">
            <a:spAutoFit/>
          </a:bodyPr>
          <a:lstStyle/>
          <a:p>
            <a:pPr algn="ctr" eaLnBrk="0" fontAlgn="base" hangingPunct="0">
              <a:spcBef>
                <a:spcPct val="50000"/>
              </a:spcBef>
              <a:spcAft>
                <a:spcPct val="0"/>
              </a:spcAft>
            </a:pPr>
            <a:r>
              <a:rPr lang="en-US" sz="2400">
                <a:solidFill>
                  <a:srgbClr val="FFFF00"/>
                </a:solidFill>
                <a:latin typeface="Arial" charset="0"/>
                <a:sym typeface="Webdings" pitchFamily="18" charset="2"/>
              </a:rPr>
              <a:t></a:t>
            </a:r>
            <a:endParaRPr lang="en-US" sz="2400">
              <a:solidFill>
                <a:srgbClr val="FFFF00"/>
              </a:solidFill>
              <a:latin typeface="Arial" charset="0"/>
            </a:endParaRPr>
          </a:p>
        </p:txBody>
      </p:sp>
      <p:sp>
        <p:nvSpPr>
          <p:cNvPr id="17419" name="Text Box 11"/>
          <p:cNvSpPr txBox="1">
            <a:spLocks noChangeArrowheads="1"/>
          </p:cNvSpPr>
          <p:nvPr/>
        </p:nvSpPr>
        <p:spPr bwMode="auto">
          <a:xfrm>
            <a:off x="6746876" y="1752600"/>
            <a:ext cx="658813" cy="457200"/>
          </a:xfrm>
          <a:prstGeom prst="rect">
            <a:avLst/>
          </a:prstGeom>
          <a:noFill/>
          <a:ln w="9525" algn="ctr">
            <a:noFill/>
            <a:miter lim="800000"/>
            <a:headEnd/>
            <a:tailEnd/>
          </a:ln>
        </p:spPr>
        <p:txBody>
          <a:bodyPr lIns="91363" tIns="45685" rIns="91363" bIns="45685">
            <a:spAutoFit/>
          </a:bodyPr>
          <a:lstStyle/>
          <a:p>
            <a:pPr algn="ctr" eaLnBrk="0" fontAlgn="base" hangingPunct="0">
              <a:spcBef>
                <a:spcPct val="50000"/>
              </a:spcBef>
              <a:spcAft>
                <a:spcPct val="0"/>
              </a:spcAft>
            </a:pPr>
            <a:r>
              <a:rPr lang="en-US" sz="2400">
                <a:solidFill>
                  <a:srgbClr val="FFFF00"/>
                </a:solidFill>
                <a:latin typeface="Arial" charset="0"/>
                <a:sym typeface="Webdings" pitchFamily="18" charset="2"/>
              </a:rPr>
              <a:t></a:t>
            </a:r>
            <a:endParaRPr lang="en-US" sz="2400">
              <a:solidFill>
                <a:srgbClr val="FFFF00"/>
              </a:solidFill>
              <a:latin typeface="Arial" charset="0"/>
            </a:endParaRPr>
          </a:p>
        </p:txBody>
      </p:sp>
      <p:sp>
        <p:nvSpPr>
          <p:cNvPr id="17420" name="Text Box 12"/>
          <p:cNvSpPr txBox="1">
            <a:spLocks noChangeArrowheads="1"/>
          </p:cNvSpPr>
          <p:nvPr/>
        </p:nvSpPr>
        <p:spPr bwMode="auto">
          <a:xfrm>
            <a:off x="7239001" y="1752600"/>
            <a:ext cx="658813" cy="457200"/>
          </a:xfrm>
          <a:prstGeom prst="rect">
            <a:avLst/>
          </a:prstGeom>
          <a:noFill/>
          <a:ln w="9525" algn="ctr">
            <a:noFill/>
            <a:miter lim="800000"/>
            <a:headEnd/>
            <a:tailEnd/>
          </a:ln>
        </p:spPr>
        <p:txBody>
          <a:bodyPr lIns="91363" tIns="45685" rIns="91363" bIns="45685">
            <a:spAutoFit/>
          </a:bodyPr>
          <a:lstStyle/>
          <a:p>
            <a:pPr algn="ctr" eaLnBrk="0" fontAlgn="base" hangingPunct="0">
              <a:spcBef>
                <a:spcPct val="50000"/>
              </a:spcBef>
              <a:spcAft>
                <a:spcPct val="0"/>
              </a:spcAft>
            </a:pPr>
            <a:r>
              <a:rPr lang="en-US" sz="2400">
                <a:solidFill>
                  <a:srgbClr val="FFFF00"/>
                </a:solidFill>
                <a:latin typeface="Arial" charset="0"/>
                <a:sym typeface="Webdings" pitchFamily="18" charset="2"/>
              </a:rPr>
              <a:t></a:t>
            </a:r>
            <a:endParaRPr lang="en-US" sz="2400">
              <a:solidFill>
                <a:srgbClr val="FFFF00"/>
              </a:solidFill>
              <a:latin typeface="Arial" charset="0"/>
            </a:endParaRPr>
          </a:p>
        </p:txBody>
      </p:sp>
      <p:sp>
        <p:nvSpPr>
          <p:cNvPr id="17422" name="WordArt 14"/>
          <p:cNvSpPr>
            <a:spLocks noChangeArrowheads="1" noChangeShapeType="1" noTextEdit="1"/>
          </p:cNvSpPr>
          <p:nvPr/>
        </p:nvSpPr>
        <p:spPr bwMode="auto">
          <a:xfrm>
            <a:off x="3352801" y="3048000"/>
            <a:ext cx="5275263" cy="1295400"/>
          </a:xfrm>
          <a:prstGeom prst="rect">
            <a:avLst/>
          </a:prstGeom>
        </p:spPr>
        <p:txBody>
          <a:bodyPr wrap="none" fromWordArt="1">
            <a:prstTxWarp prst="textPlain">
              <a:avLst>
                <a:gd name="adj" fmla="val 50000"/>
              </a:avLst>
            </a:prstTxWarp>
            <a:scene3d>
              <a:camera prst="legacyObliqueTopRight"/>
              <a:lightRig rig="legacyFlat3" dir="b"/>
            </a:scene3d>
            <a:sp3d extrusionH="430200" prstMaterial="legacyMatte">
              <a:extrusionClr>
                <a:srgbClr val="FFFF00"/>
              </a:extrusionClr>
            </a:sp3d>
          </a:bodyPr>
          <a:lstStyle/>
          <a:p>
            <a:pPr algn="ctr" eaLnBrk="0" fontAlgn="base" hangingPunct="0">
              <a:spcBef>
                <a:spcPct val="0"/>
              </a:spcBef>
              <a:spcAft>
                <a:spcPct val="0"/>
              </a:spcAft>
            </a:pPr>
            <a:r>
              <a:rPr lang="en-US" sz="3600" b="1" kern="10">
                <a:ln w="9525">
                  <a:round/>
                  <a:headEnd/>
                  <a:tailEnd/>
                </a:ln>
                <a:gradFill rotWithShape="1">
                  <a:gsLst>
                    <a:gs pos="0">
                      <a:srgbClr val="FFFF00"/>
                    </a:gs>
                    <a:gs pos="100000">
                      <a:srgbClr val="FF9933"/>
                    </a:gs>
                  </a:gsLst>
                  <a:path path="rect">
                    <a:fillToRect l="50000" t="50000" r="50000" b="50000"/>
                  </a:path>
                </a:gradFill>
                <a:latin typeface="Arial"/>
                <a:cs typeface="Arial"/>
              </a:rPr>
              <a:t>TIẾNG VIỆT 3</a:t>
            </a:r>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grpId="0" nodeType="afterEffect">
                                  <p:stCondLst>
                                    <p:cond delay="0"/>
                                  </p:stCondLst>
                                  <p:childTnLst>
                                    <p:set>
                                      <p:cBhvr>
                                        <p:cTn id="6" dur="1" fill="hold">
                                          <p:stCondLst>
                                            <p:cond delay="0"/>
                                          </p:stCondLst>
                                        </p:cTn>
                                        <p:tgtEl>
                                          <p:spTgt spid="17414"/>
                                        </p:tgtEl>
                                        <p:attrNameLst>
                                          <p:attrName>style.visibility</p:attrName>
                                        </p:attrNameLst>
                                      </p:cBhvr>
                                      <p:to>
                                        <p:strVal val="visible"/>
                                      </p:to>
                                    </p:set>
                                    <p:animEffect transition="in" filter="fade">
                                      <p:cBhvr>
                                        <p:cTn id="7" dur="500"/>
                                        <p:tgtEl>
                                          <p:spTgt spid="17414"/>
                                        </p:tgtEl>
                                      </p:cBhvr>
                                    </p:animEffect>
                                    <p:anim calcmode="lin" valueType="num">
                                      <p:cBhvr>
                                        <p:cTn id="8" dur="500" fill="hold"/>
                                        <p:tgtEl>
                                          <p:spTgt spid="17414"/>
                                        </p:tgtEl>
                                        <p:attrNameLst>
                                          <p:attrName>style.rotation</p:attrName>
                                        </p:attrNameLst>
                                      </p:cBhvr>
                                      <p:tavLst>
                                        <p:tav tm="0">
                                          <p:val>
                                            <p:fltVal val="720"/>
                                          </p:val>
                                        </p:tav>
                                        <p:tav tm="100000">
                                          <p:val>
                                            <p:fltVal val="0"/>
                                          </p:val>
                                        </p:tav>
                                      </p:tavLst>
                                    </p:anim>
                                    <p:anim calcmode="lin" valueType="num">
                                      <p:cBhvr>
                                        <p:cTn id="9" dur="500" fill="hold"/>
                                        <p:tgtEl>
                                          <p:spTgt spid="17414"/>
                                        </p:tgtEl>
                                        <p:attrNameLst>
                                          <p:attrName>ppt_h</p:attrName>
                                        </p:attrNameLst>
                                      </p:cBhvr>
                                      <p:tavLst>
                                        <p:tav tm="0">
                                          <p:val>
                                            <p:fltVal val="0"/>
                                          </p:val>
                                        </p:tav>
                                        <p:tav tm="100000">
                                          <p:val>
                                            <p:strVal val="#ppt_h"/>
                                          </p:val>
                                        </p:tav>
                                      </p:tavLst>
                                    </p:anim>
                                    <p:anim calcmode="lin" valueType="num">
                                      <p:cBhvr>
                                        <p:cTn id="10" dur="500" fill="hold"/>
                                        <p:tgtEl>
                                          <p:spTgt spid="17414"/>
                                        </p:tgtEl>
                                        <p:attrNameLst>
                                          <p:attrName>ppt_w</p:attrName>
                                        </p:attrNameLst>
                                      </p:cBhvr>
                                      <p:tavLst>
                                        <p:tav tm="0">
                                          <p:val>
                                            <p:fltVal val="0"/>
                                          </p:val>
                                        </p:tav>
                                        <p:tav tm="100000">
                                          <p:val>
                                            <p:strVal val="#ppt_w"/>
                                          </p:val>
                                        </p:tav>
                                      </p:tavLst>
                                    </p:anim>
                                  </p:childTnLst>
                                </p:cTn>
                              </p:par>
                            </p:childTnLst>
                          </p:cTn>
                        </p:par>
                        <p:par>
                          <p:cTn id="11" fill="hold" nodeType="afterGroup">
                            <p:stCondLst>
                              <p:cond delay="500"/>
                            </p:stCondLst>
                            <p:childTnLst>
                              <p:par>
                                <p:cTn id="12" presetID="35" presetClass="entr" presetSubtype="0" fill="hold" grpId="0" nodeType="afterEffect">
                                  <p:stCondLst>
                                    <p:cond delay="0"/>
                                  </p:stCondLst>
                                  <p:childTnLst>
                                    <p:set>
                                      <p:cBhvr>
                                        <p:cTn id="13" dur="1" fill="hold">
                                          <p:stCondLst>
                                            <p:cond delay="0"/>
                                          </p:stCondLst>
                                        </p:cTn>
                                        <p:tgtEl>
                                          <p:spTgt spid="17415"/>
                                        </p:tgtEl>
                                        <p:attrNameLst>
                                          <p:attrName>style.visibility</p:attrName>
                                        </p:attrNameLst>
                                      </p:cBhvr>
                                      <p:to>
                                        <p:strVal val="visible"/>
                                      </p:to>
                                    </p:set>
                                    <p:animEffect transition="in" filter="fade">
                                      <p:cBhvr>
                                        <p:cTn id="14" dur="500"/>
                                        <p:tgtEl>
                                          <p:spTgt spid="17415"/>
                                        </p:tgtEl>
                                      </p:cBhvr>
                                    </p:animEffect>
                                    <p:anim calcmode="lin" valueType="num">
                                      <p:cBhvr>
                                        <p:cTn id="15" dur="500" fill="hold"/>
                                        <p:tgtEl>
                                          <p:spTgt spid="17415"/>
                                        </p:tgtEl>
                                        <p:attrNameLst>
                                          <p:attrName>style.rotation</p:attrName>
                                        </p:attrNameLst>
                                      </p:cBhvr>
                                      <p:tavLst>
                                        <p:tav tm="0">
                                          <p:val>
                                            <p:fltVal val="720"/>
                                          </p:val>
                                        </p:tav>
                                        <p:tav tm="100000">
                                          <p:val>
                                            <p:fltVal val="0"/>
                                          </p:val>
                                        </p:tav>
                                      </p:tavLst>
                                    </p:anim>
                                    <p:anim calcmode="lin" valueType="num">
                                      <p:cBhvr>
                                        <p:cTn id="16" dur="500" fill="hold"/>
                                        <p:tgtEl>
                                          <p:spTgt spid="17415"/>
                                        </p:tgtEl>
                                        <p:attrNameLst>
                                          <p:attrName>ppt_h</p:attrName>
                                        </p:attrNameLst>
                                      </p:cBhvr>
                                      <p:tavLst>
                                        <p:tav tm="0">
                                          <p:val>
                                            <p:fltVal val="0"/>
                                          </p:val>
                                        </p:tav>
                                        <p:tav tm="100000">
                                          <p:val>
                                            <p:strVal val="#ppt_h"/>
                                          </p:val>
                                        </p:tav>
                                      </p:tavLst>
                                    </p:anim>
                                    <p:anim calcmode="lin" valueType="num">
                                      <p:cBhvr>
                                        <p:cTn id="17" dur="500" fill="hold"/>
                                        <p:tgtEl>
                                          <p:spTgt spid="17415"/>
                                        </p:tgtEl>
                                        <p:attrNameLst>
                                          <p:attrName>ppt_w</p:attrName>
                                        </p:attrNameLst>
                                      </p:cBhvr>
                                      <p:tavLst>
                                        <p:tav tm="0">
                                          <p:val>
                                            <p:fltVal val="0"/>
                                          </p:val>
                                        </p:tav>
                                        <p:tav tm="100000">
                                          <p:val>
                                            <p:strVal val="#ppt_w"/>
                                          </p:val>
                                        </p:tav>
                                      </p:tavLst>
                                    </p:anim>
                                  </p:childTnLst>
                                </p:cTn>
                              </p:par>
                            </p:childTnLst>
                          </p:cTn>
                        </p:par>
                        <p:par>
                          <p:cTn id="18" fill="hold" nodeType="afterGroup">
                            <p:stCondLst>
                              <p:cond delay="1000"/>
                            </p:stCondLst>
                            <p:childTnLst>
                              <p:par>
                                <p:cTn id="19" presetID="35" presetClass="entr" presetSubtype="0" fill="hold" grpId="0" nodeType="afterEffect">
                                  <p:stCondLst>
                                    <p:cond delay="0"/>
                                  </p:stCondLst>
                                  <p:childTnLst>
                                    <p:set>
                                      <p:cBhvr>
                                        <p:cTn id="20" dur="1" fill="hold">
                                          <p:stCondLst>
                                            <p:cond delay="0"/>
                                          </p:stCondLst>
                                        </p:cTn>
                                        <p:tgtEl>
                                          <p:spTgt spid="17416"/>
                                        </p:tgtEl>
                                        <p:attrNameLst>
                                          <p:attrName>style.visibility</p:attrName>
                                        </p:attrNameLst>
                                      </p:cBhvr>
                                      <p:to>
                                        <p:strVal val="visible"/>
                                      </p:to>
                                    </p:set>
                                    <p:animEffect transition="in" filter="fade">
                                      <p:cBhvr>
                                        <p:cTn id="21" dur="500"/>
                                        <p:tgtEl>
                                          <p:spTgt spid="17416"/>
                                        </p:tgtEl>
                                      </p:cBhvr>
                                    </p:animEffect>
                                    <p:anim calcmode="lin" valueType="num">
                                      <p:cBhvr>
                                        <p:cTn id="22" dur="500" fill="hold"/>
                                        <p:tgtEl>
                                          <p:spTgt spid="17416"/>
                                        </p:tgtEl>
                                        <p:attrNameLst>
                                          <p:attrName>style.rotation</p:attrName>
                                        </p:attrNameLst>
                                      </p:cBhvr>
                                      <p:tavLst>
                                        <p:tav tm="0">
                                          <p:val>
                                            <p:fltVal val="720"/>
                                          </p:val>
                                        </p:tav>
                                        <p:tav tm="100000">
                                          <p:val>
                                            <p:fltVal val="0"/>
                                          </p:val>
                                        </p:tav>
                                      </p:tavLst>
                                    </p:anim>
                                    <p:anim calcmode="lin" valueType="num">
                                      <p:cBhvr>
                                        <p:cTn id="23" dur="500" fill="hold"/>
                                        <p:tgtEl>
                                          <p:spTgt spid="17416"/>
                                        </p:tgtEl>
                                        <p:attrNameLst>
                                          <p:attrName>ppt_h</p:attrName>
                                        </p:attrNameLst>
                                      </p:cBhvr>
                                      <p:tavLst>
                                        <p:tav tm="0">
                                          <p:val>
                                            <p:fltVal val="0"/>
                                          </p:val>
                                        </p:tav>
                                        <p:tav tm="100000">
                                          <p:val>
                                            <p:strVal val="#ppt_h"/>
                                          </p:val>
                                        </p:tav>
                                      </p:tavLst>
                                    </p:anim>
                                    <p:anim calcmode="lin" valueType="num">
                                      <p:cBhvr>
                                        <p:cTn id="24" dur="500" fill="hold"/>
                                        <p:tgtEl>
                                          <p:spTgt spid="17416"/>
                                        </p:tgtEl>
                                        <p:attrNameLst>
                                          <p:attrName>ppt_w</p:attrName>
                                        </p:attrNameLst>
                                      </p:cBhvr>
                                      <p:tavLst>
                                        <p:tav tm="0">
                                          <p:val>
                                            <p:fltVal val="0"/>
                                          </p:val>
                                        </p:tav>
                                        <p:tav tm="100000">
                                          <p:val>
                                            <p:strVal val="#ppt_w"/>
                                          </p:val>
                                        </p:tav>
                                      </p:tavLst>
                                    </p:anim>
                                  </p:childTnLst>
                                </p:cTn>
                              </p:par>
                            </p:childTnLst>
                          </p:cTn>
                        </p:par>
                        <p:par>
                          <p:cTn id="25" fill="hold" nodeType="afterGroup">
                            <p:stCondLst>
                              <p:cond delay="1500"/>
                            </p:stCondLst>
                            <p:childTnLst>
                              <p:par>
                                <p:cTn id="26" presetID="35" presetClass="entr" presetSubtype="0" fill="hold" grpId="0" nodeType="afterEffect">
                                  <p:stCondLst>
                                    <p:cond delay="0"/>
                                  </p:stCondLst>
                                  <p:childTnLst>
                                    <p:set>
                                      <p:cBhvr>
                                        <p:cTn id="27" dur="1" fill="hold">
                                          <p:stCondLst>
                                            <p:cond delay="0"/>
                                          </p:stCondLst>
                                        </p:cTn>
                                        <p:tgtEl>
                                          <p:spTgt spid="17417"/>
                                        </p:tgtEl>
                                        <p:attrNameLst>
                                          <p:attrName>style.visibility</p:attrName>
                                        </p:attrNameLst>
                                      </p:cBhvr>
                                      <p:to>
                                        <p:strVal val="visible"/>
                                      </p:to>
                                    </p:set>
                                    <p:animEffect transition="in" filter="fade">
                                      <p:cBhvr>
                                        <p:cTn id="28" dur="500"/>
                                        <p:tgtEl>
                                          <p:spTgt spid="17417"/>
                                        </p:tgtEl>
                                      </p:cBhvr>
                                    </p:animEffect>
                                    <p:anim calcmode="lin" valueType="num">
                                      <p:cBhvr>
                                        <p:cTn id="29" dur="500" fill="hold"/>
                                        <p:tgtEl>
                                          <p:spTgt spid="17417"/>
                                        </p:tgtEl>
                                        <p:attrNameLst>
                                          <p:attrName>style.rotation</p:attrName>
                                        </p:attrNameLst>
                                      </p:cBhvr>
                                      <p:tavLst>
                                        <p:tav tm="0">
                                          <p:val>
                                            <p:fltVal val="720"/>
                                          </p:val>
                                        </p:tav>
                                        <p:tav tm="100000">
                                          <p:val>
                                            <p:fltVal val="0"/>
                                          </p:val>
                                        </p:tav>
                                      </p:tavLst>
                                    </p:anim>
                                    <p:anim calcmode="lin" valueType="num">
                                      <p:cBhvr>
                                        <p:cTn id="30" dur="500" fill="hold"/>
                                        <p:tgtEl>
                                          <p:spTgt spid="17417"/>
                                        </p:tgtEl>
                                        <p:attrNameLst>
                                          <p:attrName>ppt_h</p:attrName>
                                        </p:attrNameLst>
                                      </p:cBhvr>
                                      <p:tavLst>
                                        <p:tav tm="0">
                                          <p:val>
                                            <p:fltVal val="0"/>
                                          </p:val>
                                        </p:tav>
                                        <p:tav tm="100000">
                                          <p:val>
                                            <p:strVal val="#ppt_h"/>
                                          </p:val>
                                        </p:tav>
                                      </p:tavLst>
                                    </p:anim>
                                    <p:anim calcmode="lin" valueType="num">
                                      <p:cBhvr>
                                        <p:cTn id="31" dur="500" fill="hold"/>
                                        <p:tgtEl>
                                          <p:spTgt spid="17417"/>
                                        </p:tgtEl>
                                        <p:attrNameLst>
                                          <p:attrName>ppt_w</p:attrName>
                                        </p:attrNameLst>
                                      </p:cBhvr>
                                      <p:tavLst>
                                        <p:tav tm="0">
                                          <p:val>
                                            <p:fltVal val="0"/>
                                          </p:val>
                                        </p:tav>
                                        <p:tav tm="100000">
                                          <p:val>
                                            <p:strVal val="#ppt_w"/>
                                          </p:val>
                                        </p:tav>
                                      </p:tavLst>
                                    </p:anim>
                                  </p:childTnLst>
                                </p:cTn>
                              </p:par>
                            </p:childTnLst>
                          </p:cTn>
                        </p:par>
                        <p:par>
                          <p:cTn id="32" fill="hold" nodeType="afterGroup">
                            <p:stCondLst>
                              <p:cond delay="2000"/>
                            </p:stCondLst>
                            <p:childTnLst>
                              <p:par>
                                <p:cTn id="33" presetID="35" presetClass="entr" presetSubtype="0" fill="hold" grpId="0" nodeType="afterEffect">
                                  <p:stCondLst>
                                    <p:cond delay="0"/>
                                  </p:stCondLst>
                                  <p:childTnLst>
                                    <p:set>
                                      <p:cBhvr>
                                        <p:cTn id="34" dur="1" fill="hold">
                                          <p:stCondLst>
                                            <p:cond delay="0"/>
                                          </p:stCondLst>
                                        </p:cTn>
                                        <p:tgtEl>
                                          <p:spTgt spid="17418"/>
                                        </p:tgtEl>
                                        <p:attrNameLst>
                                          <p:attrName>style.visibility</p:attrName>
                                        </p:attrNameLst>
                                      </p:cBhvr>
                                      <p:to>
                                        <p:strVal val="visible"/>
                                      </p:to>
                                    </p:set>
                                    <p:animEffect transition="in" filter="fade">
                                      <p:cBhvr>
                                        <p:cTn id="35" dur="500"/>
                                        <p:tgtEl>
                                          <p:spTgt spid="17418"/>
                                        </p:tgtEl>
                                      </p:cBhvr>
                                    </p:animEffect>
                                    <p:anim calcmode="lin" valueType="num">
                                      <p:cBhvr>
                                        <p:cTn id="36" dur="500" fill="hold"/>
                                        <p:tgtEl>
                                          <p:spTgt spid="17418"/>
                                        </p:tgtEl>
                                        <p:attrNameLst>
                                          <p:attrName>style.rotation</p:attrName>
                                        </p:attrNameLst>
                                      </p:cBhvr>
                                      <p:tavLst>
                                        <p:tav tm="0">
                                          <p:val>
                                            <p:fltVal val="720"/>
                                          </p:val>
                                        </p:tav>
                                        <p:tav tm="100000">
                                          <p:val>
                                            <p:fltVal val="0"/>
                                          </p:val>
                                        </p:tav>
                                      </p:tavLst>
                                    </p:anim>
                                    <p:anim calcmode="lin" valueType="num">
                                      <p:cBhvr>
                                        <p:cTn id="37" dur="500" fill="hold"/>
                                        <p:tgtEl>
                                          <p:spTgt spid="17418"/>
                                        </p:tgtEl>
                                        <p:attrNameLst>
                                          <p:attrName>ppt_h</p:attrName>
                                        </p:attrNameLst>
                                      </p:cBhvr>
                                      <p:tavLst>
                                        <p:tav tm="0">
                                          <p:val>
                                            <p:fltVal val="0"/>
                                          </p:val>
                                        </p:tav>
                                        <p:tav tm="100000">
                                          <p:val>
                                            <p:strVal val="#ppt_h"/>
                                          </p:val>
                                        </p:tav>
                                      </p:tavLst>
                                    </p:anim>
                                    <p:anim calcmode="lin" valueType="num">
                                      <p:cBhvr>
                                        <p:cTn id="38" dur="500" fill="hold"/>
                                        <p:tgtEl>
                                          <p:spTgt spid="17418"/>
                                        </p:tgtEl>
                                        <p:attrNameLst>
                                          <p:attrName>ppt_w</p:attrName>
                                        </p:attrNameLst>
                                      </p:cBhvr>
                                      <p:tavLst>
                                        <p:tav tm="0">
                                          <p:val>
                                            <p:fltVal val="0"/>
                                          </p:val>
                                        </p:tav>
                                        <p:tav tm="100000">
                                          <p:val>
                                            <p:strVal val="#ppt_w"/>
                                          </p:val>
                                        </p:tav>
                                      </p:tavLst>
                                    </p:anim>
                                  </p:childTnLst>
                                </p:cTn>
                              </p:par>
                            </p:childTnLst>
                          </p:cTn>
                        </p:par>
                        <p:par>
                          <p:cTn id="39" fill="hold" nodeType="afterGroup">
                            <p:stCondLst>
                              <p:cond delay="2500"/>
                            </p:stCondLst>
                            <p:childTnLst>
                              <p:par>
                                <p:cTn id="40" presetID="35" presetClass="entr" presetSubtype="0" fill="hold" grpId="0" nodeType="afterEffect">
                                  <p:stCondLst>
                                    <p:cond delay="0"/>
                                  </p:stCondLst>
                                  <p:childTnLst>
                                    <p:set>
                                      <p:cBhvr>
                                        <p:cTn id="41" dur="1" fill="hold">
                                          <p:stCondLst>
                                            <p:cond delay="0"/>
                                          </p:stCondLst>
                                        </p:cTn>
                                        <p:tgtEl>
                                          <p:spTgt spid="17419"/>
                                        </p:tgtEl>
                                        <p:attrNameLst>
                                          <p:attrName>style.visibility</p:attrName>
                                        </p:attrNameLst>
                                      </p:cBhvr>
                                      <p:to>
                                        <p:strVal val="visible"/>
                                      </p:to>
                                    </p:set>
                                    <p:animEffect transition="in" filter="fade">
                                      <p:cBhvr>
                                        <p:cTn id="42" dur="500"/>
                                        <p:tgtEl>
                                          <p:spTgt spid="17419"/>
                                        </p:tgtEl>
                                      </p:cBhvr>
                                    </p:animEffect>
                                    <p:anim calcmode="lin" valueType="num">
                                      <p:cBhvr>
                                        <p:cTn id="43" dur="500" fill="hold"/>
                                        <p:tgtEl>
                                          <p:spTgt spid="17419"/>
                                        </p:tgtEl>
                                        <p:attrNameLst>
                                          <p:attrName>style.rotation</p:attrName>
                                        </p:attrNameLst>
                                      </p:cBhvr>
                                      <p:tavLst>
                                        <p:tav tm="0">
                                          <p:val>
                                            <p:fltVal val="720"/>
                                          </p:val>
                                        </p:tav>
                                        <p:tav tm="100000">
                                          <p:val>
                                            <p:fltVal val="0"/>
                                          </p:val>
                                        </p:tav>
                                      </p:tavLst>
                                    </p:anim>
                                    <p:anim calcmode="lin" valueType="num">
                                      <p:cBhvr>
                                        <p:cTn id="44" dur="500" fill="hold"/>
                                        <p:tgtEl>
                                          <p:spTgt spid="17419"/>
                                        </p:tgtEl>
                                        <p:attrNameLst>
                                          <p:attrName>ppt_h</p:attrName>
                                        </p:attrNameLst>
                                      </p:cBhvr>
                                      <p:tavLst>
                                        <p:tav tm="0">
                                          <p:val>
                                            <p:fltVal val="0"/>
                                          </p:val>
                                        </p:tav>
                                        <p:tav tm="100000">
                                          <p:val>
                                            <p:strVal val="#ppt_h"/>
                                          </p:val>
                                        </p:tav>
                                      </p:tavLst>
                                    </p:anim>
                                    <p:anim calcmode="lin" valueType="num">
                                      <p:cBhvr>
                                        <p:cTn id="45" dur="500" fill="hold"/>
                                        <p:tgtEl>
                                          <p:spTgt spid="17419"/>
                                        </p:tgtEl>
                                        <p:attrNameLst>
                                          <p:attrName>ppt_w</p:attrName>
                                        </p:attrNameLst>
                                      </p:cBhvr>
                                      <p:tavLst>
                                        <p:tav tm="0">
                                          <p:val>
                                            <p:fltVal val="0"/>
                                          </p:val>
                                        </p:tav>
                                        <p:tav tm="100000">
                                          <p:val>
                                            <p:strVal val="#ppt_w"/>
                                          </p:val>
                                        </p:tav>
                                      </p:tavLst>
                                    </p:anim>
                                  </p:childTnLst>
                                </p:cTn>
                              </p:par>
                            </p:childTnLst>
                          </p:cTn>
                        </p:par>
                        <p:par>
                          <p:cTn id="46" fill="hold" nodeType="afterGroup">
                            <p:stCondLst>
                              <p:cond delay="3000"/>
                            </p:stCondLst>
                            <p:childTnLst>
                              <p:par>
                                <p:cTn id="47" presetID="35" presetClass="entr" presetSubtype="0" fill="hold" grpId="0" nodeType="afterEffect">
                                  <p:stCondLst>
                                    <p:cond delay="0"/>
                                  </p:stCondLst>
                                  <p:childTnLst>
                                    <p:set>
                                      <p:cBhvr>
                                        <p:cTn id="48" dur="1" fill="hold">
                                          <p:stCondLst>
                                            <p:cond delay="0"/>
                                          </p:stCondLst>
                                        </p:cTn>
                                        <p:tgtEl>
                                          <p:spTgt spid="17420"/>
                                        </p:tgtEl>
                                        <p:attrNameLst>
                                          <p:attrName>style.visibility</p:attrName>
                                        </p:attrNameLst>
                                      </p:cBhvr>
                                      <p:to>
                                        <p:strVal val="visible"/>
                                      </p:to>
                                    </p:set>
                                    <p:animEffect transition="in" filter="fade">
                                      <p:cBhvr>
                                        <p:cTn id="49" dur="500"/>
                                        <p:tgtEl>
                                          <p:spTgt spid="17420"/>
                                        </p:tgtEl>
                                      </p:cBhvr>
                                    </p:animEffect>
                                    <p:anim calcmode="lin" valueType="num">
                                      <p:cBhvr>
                                        <p:cTn id="50" dur="500" fill="hold"/>
                                        <p:tgtEl>
                                          <p:spTgt spid="17420"/>
                                        </p:tgtEl>
                                        <p:attrNameLst>
                                          <p:attrName>style.rotation</p:attrName>
                                        </p:attrNameLst>
                                      </p:cBhvr>
                                      <p:tavLst>
                                        <p:tav tm="0">
                                          <p:val>
                                            <p:fltVal val="720"/>
                                          </p:val>
                                        </p:tav>
                                        <p:tav tm="100000">
                                          <p:val>
                                            <p:fltVal val="0"/>
                                          </p:val>
                                        </p:tav>
                                      </p:tavLst>
                                    </p:anim>
                                    <p:anim calcmode="lin" valueType="num">
                                      <p:cBhvr>
                                        <p:cTn id="51" dur="500" fill="hold"/>
                                        <p:tgtEl>
                                          <p:spTgt spid="17420"/>
                                        </p:tgtEl>
                                        <p:attrNameLst>
                                          <p:attrName>ppt_h</p:attrName>
                                        </p:attrNameLst>
                                      </p:cBhvr>
                                      <p:tavLst>
                                        <p:tav tm="0">
                                          <p:val>
                                            <p:fltVal val="0"/>
                                          </p:val>
                                        </p:tav>
                                        <p:tav tm="100000">
                                          <p:val>
                                            <p:strVal val="#ppt_h"/>
                                          </p:val>
                                        </p:tav>
                                      </p:tavLst>
                                    </p:anim>
                                    <p:anim calcmode="lin" valueType="num">
                                      <p:cBhvr>
                                        <p:cTn id="52" dur="500" fill="hold"/>
                                        <p:tgtEl>
                                          <p:spTgt spid="17420"/>
                                        </p:tgtEl>
                                        <p:attrNameLst>
                                          <p:attrName>ppt_w</p:attrName>
                                        </p:attrNameLst>
                                      </p:cBhvr>
                                      <p:tavLst>
                                        <p:tav tm="0">
                                          <p:val>
                                            <p:fltVal val="0"/>
                                          </p:val>
                                        </p:tav>
                                        <p:tav tm="100000">
                                          <p:val>
                                            <p:strVal val="#ppt_w"/>
                                          </p:val>
                                        </p:tav>
                                      </p:tavLst>
                                    </p:anim>
                                  </p:childTnLst>
                                </p:cTn>
                              </p:par>
                            </p:childTnLst>
                          </p:cTn>
                        </p:par>
                        <p:par>
                          <p:cTn id="53" fill="hold" nodeType="afterGroup">
                            <p:stCondLst>
                              <p:cond delay="3500"/>
                            </p:stCondLst>
                            <p:childTnLst>
                              <p:par>
                                <p:cTn id="54" presetID="35" presetClass="entr" presetSubtype="0" fill="hold" nodeType="afterEffect">
                                  <p:stCondLst>
                                    <p:cond delay="0"/>
                                  </p:stCondLst>
                                  <p:childTnLst>
                                    <p:set>
                                      <p:cBhvr>
                                        <p:cTn id="55" dur="1" fill="hold">
                                          <p:stCondLst>
                                            <p:cond delay="0"/>
                                          </p:stCondLst>
                                        </p:cTn>
                                        <p:tgtEl>
                                          <p:spTgt spid="17411"/>
                                        </p:tgtEl>
                                        <p:attrNameLst>
                                          <p:attrName>style.visibility</p:attrName>
                                        </p:attrNameLst>
                                      </p:cBhvr>
                                      <p:to>
                                        <p:strVal val="visible"/>
                                      </p:to>
                                    </p:set>
                                    <p:animEffect transition="in" filter="fade">
                                      <p:cBhvr>
                                        <p:cTn id="56" dur="2000"/>
                                        <p:tgtEl>
                                          <p:spTgt spid="17411"/>
                                        </p:tgtEl>
                                      </p:cBhvr>
                                    </p:animEffect>
                                    <p:anim calcmode="lin" valueType="num">
                                      <p:cBhvr>
                                        <p:cTn id="57" dur="2000" fill="hold"/>
                                        <p:tgtEl>
                                          <p:spTgt spid="17411"/>
                                        </p:tgtEl>
                                        <p:attrNameLst>
                                          <p:attrName>style.rotation</p:attrName>
                                        </p:attrNameLst>
                                      </p:cBhvr>
                                      <p:tavLst>
                                        <p:tav tm="0">
                                          <p:val>
                                            <p:fltVal val="720"/>
                                          </p:val>
                                        </p:tav>
                                        <p:tav tm="100000">
                                          <p:val>
                                            <p:fltVal val="0"/>
                                          </p:val>
                                        </p:tav>
                                      </p:tavLst>
                                    </p:anim>
                                    <p:anim calcmode="lin" valueType="num">
                                      <p:cBhvr>
                                        <p:cTn id="58" dur="2000" fill="hold"/>
                                        <p:tgtEl>
                                          <p:spTgt spid="17411"/>
                                        </p:tgtEl>
                                        <p:attrNameLst>
                                          <p:attrName>ppt_h</p:attrName>
                                        </p:attrNameLst>
                                      </p:cBhvr>
                                      <p:tavLst>
                                        <p:tav tm="0">
                                          <p:val>
                                            <p:fltVal val="0"/>
                                          </p:val>
                                        </p:tav>
                                        <p:tav tm="100000">
                                          <p:val>
                                            <p:strVal val="#ppt_h"/>
                                          </p:val>
                                        </p:tav>
                                      </p:tavLst>
                                    </p:anim>
                                    <p:anim calcmode="lin" valueType="num">
                                      <p:cBhvr>
                                        <p:cTn id="59" dur="2000" fill="hold"/>
                                        <p:tgtEl>
                                          <p:spTgt spid="17411"/>
                                        </p:tgtEl>
                                        <p:attrNameLst>
                                          <p:attrName>ppt_w</p:attrName>
                                        </p:attrNameLst>
                                      </p:cBhvr>
                                      <p:tavLst>
                                        <p:tav tm="0">
                                          <p:val>
                                            <p:fltVal val="0"/>
                                          </p:val>
                                        </p:tav>
                                        <p:tav tm="100000">
                                          <p:val>
                                            <p:strVal val="#ppt_w"/>
                                          </p:val>
                                        </p:tav>
                                      </p:tavLst>
                                    </p:anim>
                                  </p:childTnLst>
                                </p:cTn>
                              </p:par>
                            </p:childTnLst>
                          </p:cTn>
                        </p:par>
                        <p:par>
                          <p:cTn id="60" fill="hold" nodeType="afterGroup">
                            <p:stCondLst>
                              <p:cond delay="5500"/>
                            </p:stCondLst>
                            <p:childTnLst>
                              <p:par>
                                <p:cTn id="61" presetID="8" presetClass="exit" presetSubtype="16" fill="hold" nodeType="afterEffect">
                                  <p:stCondLst>
                                    <p:cond delay="0"/>
                                  </p:stCondLst>
                                  <p:childTnLst>
                                    <p:animEffect transition="out" filter="diamond(in)">
                                      <p:cBhvr>
                                        <p:cTn id="62" dur="2000"/>
                                        <p:tgtEl>
                                          <p:spTgt spid="17411"/>
                                        </p:tgtEl>
                                      </p:cBhvr>
                                    </p:animEffect>
                                    <p:set>
                                      <p:cBhvr>
                                        <p:cTn id="63" dur="1" fill="hold">
                                          <p:stCondLst>
                                            <p:cond delay="1999"/>
                                          </p:stCondLst>
                                        </p:cTn>
                                        <p:tgtEl>
                                          <p:spTgt spid="17411"/>
                                        </p:tgtEl>
                                        <p:attrNameLst>
                                          <p:attrName>style.visibility</p:attrName>
                                        </p:attrNameLst>
                                      </p:cBhvr>
                                      <p:to>
                                        <p:strVal val="hidden"/>
                                      </p:to>
                                    </p:set>
                                  </p:childTnLst>
                                </p:cTn>
                              </p:par>
                            </p:childTnLst>
                          </p:cTn>
                        </p:par>
                        <p:par>
                          <p:cTn id="64" fill="hold" nodeType="afterGroup">
                            <p:stCondLst>
                              <p:cond delay="7500"/>
                            </p:stCondLst>
                            <p:childTnLst>
                              <p:par>
                                <p:cTn id="65" presetID="19" presetClass="entr" presetSubtype="10" repeatCount="indefinite" fill="hold" nodeType="afterEffect">
                                  <p:stCondLst>
                                    <p:cond delay="0"/>
                                  </p:stCondLst>
                                  <p:childTnLst>
                                    <p:set>
                                      <p:cBhvr>
                                        <p:cTn id="66" dur="1" fill="hold">
                                          <p:stCondLst>
                                            <p:cond delay="0"/>
                                          </p:stCondLst>
                                        </p:cTn>
                                        <p:tgtEl>
                                          <p:spTgt spid="17411"/>
                                        </p:tgtEl>
                                        <p:attrNameLst>
                                          <p:attrName>style.visibility</p:attrName>
                                        </p:attrNameLst>
                                      </p:cBhvr>
                                      <p:to>
                                        <p:strVal val="visible"/>
                                      </p:to>
                                    </p:set>
                                    <p:anim calcmode="lin" valueType="num">
                                      <p:cBhvr>
                                        <p:cTn id="67" dur="5000" fill="hold"/>
                                        <p:tgtEl>
                                          <p:spTgt spid="17411"/>
                                        </p:tgtEl>
                                        <p:attrNameLst>
                                          <p:attrName>ppt_w</p:attrName>
                                        </p:attrNameLst>
                                      </p:cBhvr>
                                      <p:tavLst>
                                        <p:tav tm="0" fmla="#ppt_w*sin(2.5*pi*$)">
                                          <p:val>
                                            <p:fltVal val="0"/>
                                          </p:val>
                                        </p:tav>
                                        <p:tav tm="100000">
                                          <p:val>
                                            <p:fltVal val="1"/>
                                          </p:val>
                                        </p:tav>
                                      </p:tavLst>
                                    </p:anim>
                                    <p:anim calcmode="lin" valueType="num">
                                      <p:cBhvr>
                                        <p:cTn id="68" dur="5000" fill="hold"/>
                                        <p:tgtEl>
                                          <p:spTgt spid="17411"/>
                                        </p:tgtEl>
                                        <p:attrNameLst>
                                          <p:attrName>ppt_h</p:attrName>
                                        </p:attrNameLst>
                                      </p:cBhvr>
                                      <p:tavLst>
                                        <p:tav tm="0">
                                          <p:val>
                                            <p:strVal val="#ppt_h"/>
                                          </p:val>
                                        </p:tav>
                                        <p:tav tm="100000">
                                          <p:val>
                                            <p:strVal val="#ppt_h"/>
                                          </p:val>
                                        </p:tav>
                                      </p:tavLst>
                                    </p:anim>
                                  </p:childTnLst>
                                </p:cTn>
                              </p:par>
                              <p:par>
                                <p:cTn id="69" presetID="19" presetClass="entr" presetSubtype="10" fill="hold" grpId="1" nodeType="withEffect">
                                  <p:stCondLst>
                                    <p:cond delay="0"/>
                                  </p:stCondLst>
                                  <p:childTnLst>
                                    <p:set>
                                      <p:cBhvr>
                                        <p:cTn id="70" dur="1" fill="hold">
                                          <p:stCondLst>
                                            <p:cond delay="0"/>
                                          </p:stCondLst>
                                        </p:cTn>
                                        <p:tgtEl>
                                          <p:spTgt spid="17414"/>
                                        </p:tgtEl>
                                        <p:attrNameLst>
                                          <p:attrName>style.visibility</p:attrName>
                                        </p:attrNameLst>
                                      </p:cBhvr>
                                      <p:to>
                                        <p:strVal val="visible"/>
                                      </p:to>
                                    </p:set>
                                    <p:anim calcmode="lin" valueType="num">
                                      <p:cBhvr>
                                        <p:cTn id="71" dur="5000" fill="hold"/>
                                        <p:tgtEl>
                                          <p:spTgt spid="17414"/>
                                        </p:tgtEl>
                                        <p:attrNameLst>
                                          <p:attrName>ppt_w</p:attrName>
                                        </p:attrNameLst>
                                      </p:cBhvr>
                                      <p:tavLst>
                                        <p:tav tm="0" fmla="#ppt_w*sin(2.5*pi*$)">
                                          <p:val>
                                            <p:fltVal val="0"/>
                                          </p:val>
                                        </p:tav>
                                        <p:tav tm="100000">
                                          <p:val>
                                            <p:fltVal val="1"/>
                                          </p:val>
                                        </p:tav>
                                      </p:tavLst>
                                    </p:anim>
                                    <p:anim calcmode="lin" valueType="num">
                                      <p:cBhvr>
                                        <p:cTn id="72" dur="5000" fill="hold"/>
                                        <p:tgtEl>
                                          <p:spTgt spid="17414"/>
                                        </p:tgtEl>
                                        <p:attrNameLst>
                                          <p:attrName>ppt_h</p:attrName>
                                        </p:attrNameLst>
                                      </p:cBhvr>
                                      <p:tavLst>
                                        <p:tav tm="0">
                                          <p:val>
                                            <p:strVal val="#ppt_h"/>
                                          </p:val>
                                        </p:tav>
                                        <p:tav tm="100000">
                                          <p:val>
                                            <p:strVal val="#ppt_h"/>
                                          </p:val>
                                        </p:tav>
                                      </p:tavLst>
                                    </p:anim>
                                  </p:childTnLst>
                                </p:cTn>
                              </p:par>
                              <p:par>
                                <p:cTn id="73" presetID="19" presetClass="entr" presetSubtype="10" fill="hold" grpId="1" nodeType="withEffect">
                                  <p:stCondLst>
                                    <p:cond delay="0"/>
                                  </p:stCondLst>
                                  <p:childTnLst>
                                    <p:set>
                                      <p:cBhvr>
                                        <p:cTn id="74" dur="1" fill="hold">
                                          <p:stCondLst>
                                            <p:cond delay="0"/>
                                          </p:stCondLst>
                                        </p:cTn>
                                        <p:tgtEl>
                                          <p:spTgt spid="17415"/>
                                        </p:tgtEl>
                                        <p:attrNameLst>
                                          <p:attrName>style.visibility</p:attrName>
                                        </p:attrNameLst>
                                      </p:cBhvr>
                                      <p:to>
                                        <p:strVal val="visible"/>
                                      </p:to>
                                    </p:set>
                                    <p:anim calcmode="lin" valueType="num">
                                      <p:cBhvr>
                                        <p:cTn id="75" dur="5000" fill="hold"/>
                                        <p:tgtEl>
                                          <p:spTgt spid="17415"/>
                                        </p:tgtEl>
                                        <p:attrNameLst>
                                          <p:attrName>ppt_w</p:attrName>
                                        </p:attrNameLst>
                                      </p:cBhvr>
                                      <p:tavLst>
                                        <p:tav tm="0" fmla="#ppt_w*sin(2.5*pi*$)">
                                          <p:val>
                                            <p:fltVal val="0"/>
                                          </p:val>
                                        </p:tav>
                                        <p:tav tm="100000">
                                          <p:val>
                                            <p:fltVal val="1"/>
                                          </p:val>
                                        </p:tav>
                                      </p:tavLst>
                                    </p:anim>
                                    <p:anim calcmode="lin" valueType="num">
                                      <p:cBhvr>
                                        <p:cTn id="76" dur="5000" fill="hold"/>
                                        <p:tgtEl>
                                          <p:spTgt spid="17415"/>
                                        </p:tgtEl>
                                        <p:attrNameLst>
                                          <p:attrName>ppt_h</p:attrName>
                                        </p:attrNameLst>
                                      </p:cBhvr>
                                      <p:tavLst>
                                        <p:tav tm="0">
                                          <p:val>
                                            <p:strVal val="#ppt_h"/>
                                          </p:val>
                                        </p:tav>
                                        <p:tav tm="100000">
                                          <p:val>
                                            <p:strVal val="#ppt_h"/>
                                          </p:val>
                                        </p:tav>
                                      </p:tavLst>
                                    </p:anim>
                                  </p:childTnLst>
                                </p:cTn>
                              </p:par>
                              <p:par>
                                <p:cTn id="77" presetID="19" presetClass="entr" presetSubtype="10" fill="hold" grpId="1" nodeType="withEffect">
                                  <p:stCondLst>
                                    <p:cond delay="0"/>
                                  </p:stCondLst>
                                  <p:childTnLst>
                                    <p:set>
                                      <p:cBhvr>
                                        <p:cTn id="78" dur="1" fill="hold">
                                          <p:stCondLst>
                                            <p:cond delay="0"/>
                                          </p:stCondLst>
                                        </p:cTn>
                                        <p:tgtEl>
                                          <p:spTgt spid="17416"/>
                                        </p:tgtEl>
                                        <p:attrNameLst>
                                          <p:attrName>style.visibility</p:attrName>
                                        </p:attrNameLst>
                                      </p:cBhvr>
                                      <p:to>
                                        <p:strVal val="visible"/>
                                      </p:to>
                                    </p:set>
                                    <p:anim calcmode="lin" valueType="num">
                                      <p:cBhvr>
                                        <p:cTn id="79" dur="5000" fill="hold"/>
                                        <p:tgtEl>
                                          <p:spTgt spid="17416"/>
                                        </p:tgtEl>
                                        <p:attrNameLst>
                                          <p:attrName>ppt_w</p:attrName>
                                        </p:attrNameLst>
                                      </p:cBhvr>
                                      <p:tavLst>
                                        <p:tav tm="0" fmla="#ppt_w*sin(2.5*pi*$)">
                                          <p:val>
                                            <p:fltVal val="0"/>
                                          </p:val>
                                        </p:tav>
                                        <p:tav tm="100000">
                                          <p:val>
                                            <p:fltVal val="1"/>
                                          </p:val>
                                        </p:tav>
                                      </p:tavLst>
                                    </p:anim>
                                    <p:anim calcmode="lin" valueType="num">
                                      <p:cBhvr>
                                        <p:cTn id="80" dur="5000" fill="hold"/>
                                        <p:tgtEl>
                                          <p:spTgt spid="17416"/>
                                        </p:tgtEl>
                                        <p:attrNameLst>
                                          <p:attrName>ppt_h</p:attrName>
                                        </p:attrNameLst>
                                      </p:cBhvr>
                                      <p:tavLst>
                                        <p:tav tm="0">
                                          <p:val>
                                            <p:strVal val="#ppt_h"/>
                                          </p:val>
                                        </p:tav>
                                        <p:tav tm="100000">
                                          <p:val>
                                            <p:strVal val="#ppt_h"/>
                                          </p:val>
                                        </p:tav>
                                      </p:tavLst>
                                    </p:anim>
                                  </p:childTnLst>
                                </p:cTn>
                              </p:par>
                              <p:par>
                                <p:cTn id="81" presetID="19" presetClass="entr" presetSubtype="10" fill="hold" grpId="1" nodeType="withEffect">
                                  <p:stCondLst>
                                    <p:cond delay="0"/>
                                  </p:stCondLst>
                                  <p:childTnLst>
                                    <p:set>
                                      <p:cBhvr>
                                        <p:cTn id="82" dur="1" fill="hold">
                                          <p:stCondLst>
                                            <p:cond delay="0"/>
                                          </p:stCondLst>
                                        </p:cTn>
                                        <p:tgtEl>
                                          <p:spTgt spid="17417"/>
                                        </p:tgtEl>
                                        <p:attrNameLst>
                                          <p:attrName>style.visibility</p:attrName>
                                        </p:attrNameLst>
                                      </p:cBhvr>
                                      <p:to>
                                        <p:strVal val="visible"/>
                                      </p:to>
                                    </p:set>
                                    <p:anim calcmode="lin" valueType="num">
                                      <p:cBhvr>
                                        <p:cTn id="83" dur="5000" fill="hold"/>
                                        <p:tgtEl>
                                          <p:spTgt spid="17417"/>
                                        </p:tgtEl>
                                        <p:attrNameLst>
                                          <p:attrName>ppt_w</p:attrName>
                                        </p:attrNameLst>
                                      </p:cBhvr>
                                      <p:tavLst>
                                        <p:tav tm="0" fmla="#ppt_w*sin(2.5*pi*$)">
                                          <p:val>
                                            <p:fltVal val="0"/>
                                          </p:val>
                                        </p:tav>
                                        <p:tav tm="100000">
                                          <p:val>
                                            <p:fltVal val="1"/>
                                          </p:val>
                                        </p:tav>
                                      </p:tavLst>
                                    </p:anim>
                                    <p:anim calcmode="lin" valueType="num">
                                      <p:cBhvr>
                                        <p:cTn id="84" dur="5000" fill="hold"/>
                                        <p:tgtEl>
                                          <p:spTgt spid="17417"/>
                                        </p:tgtEl>
                                        <p:attrNameLst>
                                          <p:attrName>ppt_h</p:attrName>
                                        </p:attrNameLst>
                                      </p:cBhvr>
                                      <p:tavLst>
                                        <p:tav tm="0">
                                          <p:val>
                                            <p:strVal val="#ppt_h"/>
                                          </p:val>
                                        </p:tav>
                                        <p:tav tm="100000">
                                          <p:val>
                                            <p:strVal val="#ppt_h"/>
                                          </p:val>
                                        </p:tav>
                                      </p:tavLst>
                                    </p:anim>
                                  </p:childTnLst>
                                </p:cTn>
                              </p:par>
                              <p:par>
                                <p:cTn id="85" presetID="19" presetClass="entr" presetSubtype="10" fill="hold" grpId="1" nodeType="withEffect">
                                  <p:stCondLst>
                                    <p:cond delay="0"/>
                                  </p:stCondLst>
                                  <p:childTnLst>
                                    <p:set>
                                      <p:cBhvr>
                                        <p:cTn id="86" dur="1" fill="hold">
                                          <p:stCondLst>
                                            <p:cond delay="0"/>
                                          </p:stCondLst>
                                        </p:cTn>
                                        <p:tgtEl>
                                          <p:spTgt spid="17418"/>
                                        </p:tgtEl>
                                        <p:attrNameLst>
                                          <p:attrName>style.visibility</p:attrName>
                                        </p:attrNameLst>
                                      </p:cBhvr>
                                      <p:to>
                                        <p:strVal val="visible"/>
                                      </p:to>
                                    </p:set>
                                    <p:anim calcmode="lin" valueType="num">
                                      <p:cBhvr>
                                        <p:cTn id="87" dur="5000" fill="hold"/>
                                        <p:tgtEl>
                                          <p:spTgt spid="17418"/>
                                        </p:tgtEl>
                                        <p:attrNameLst>
                                          <p:attrName>ppt_w</p:attrName>
                                        </p:attrNameLst>
                                      </p:cBhvr>
                                      <p:tavLst>
                                        <p:tav tm="0" fmla="#ppt_w*sin(2.5*pi*$)">
                                          <p:val>
                                            <p:fltVal val="0"/>
                                          </p:val>
                                        </p:tav>
                                        <p:tav tm="100000">
                                          <p:val>
                                            <p:fltVal val="1"/>
                                          </p:val>
                                        </p:tav>
                                      </p:tavLst>
                                    </p:anim>
                                    <p:anim calcmode="lin" valueType="num">
                                      <p:cBhvr>
                                        <p:cTn id="88" dur="5000" fill="hold"/>
                                        <p:tgtEl>
                                          <p:spTgt spid="17418"/>
                                        </p:tgtEl>
                                        <p:attrNameLst>
                                          <p:attrName>ppt_h</p:attrName>
                                        </p:attrNameLst>
                                      </p:cBhvr>
                                      <p:tavLst>
                                        <p:tav tm="0">
                                          <p:val>
                                            <p:strVal val="#ppt_h"/>
                                          </p:val>
                                        </p:tav>
                                        <p:tav tm="100000">
                                          <p:val>
                                            <p:strVal val="#ppt_h"/>
                                          </p:val>
                                        </p:tav>
                                      </p:tavLst>
                                    </p:anim>
                                  </p:childTnLst>
                                </p:cTn>
                              </p:par>
                              <p:par>
                                <p:cTn id="89" presetID="19" presetClass="entr" presetSubtype="10" fill="hold" grpId="1" nodeType="withEffect">
                                  <p:stCondLst>
                                    <p:cond delay="0"/>
                                  </p:stCondLst>
                                  <p:childTnLst>
                                    <p:set>
                                      <p:cBhvr>
                                        <p:cTn id="90" dur="1" fill="hold">
                                          <p:stCondLst>
                                            <p:cond delay="0"/>
                                          </p:stCondLst>
                                        </p:cTn>
                                        <p:tgtEl>
                                          <p:spTgt spid="17419"/>
                                        </p:tgtEl>
                                        <p:attrNameLst>
                                          <p:attrName>style.visibility</p:attrName>
                                        </p:attrNameLst>
                                      </p:cBhvr>
                                      <p:to>
                                        <p:strVal val="visible"/>
                                      </p:to>
                                    </p:set>
                                    <p:anim calcmode="lin" valueType="num">
                                      <p:cBhvr>
                                        <p:cTn id="91" dur="5000" fill="hold"/>
                                        <p:tgtEl>
                                          <p:spTgt spid="17419"/>
                                        </p:tgtEl>
                                        <p:attrNameLst>
                                          <p:attrName>ppt_w</p:attrName>
                                        </p:attrNameLst>
                                      </p:cBhvr>
                                      <p:tavLst>
                                        <p:tav tm="0" fmla="#ppt_w*sin(2.5*pi*$)">
                                          <p:val>
                                            <p:fltVal val="0"/>
                                          </p:val>
                                        </p:tav>
                                        <p:tav tm="100000">
                                          <p:val>
                                            <p:fltVal val="1"/>
                                          </p:val>
                                        </p:tav>
                                      </p:tavLst>
                                    </p:anim>
                                    <p:anim calcmode="lin" valueType="num">
                                      <p:cBhvr>
                                        <p:cTn id="92" dur="5000" fill="hold"/>
                                        <p:tgtEl>
                                          <p:spTgt spid="17419"/>
                                        </p:tgtEl>
                                        <p:attrNameLst>
                                          <p:attrName>ppt_h</p:attrName>
                                        </p:attrNameLst>
                                      </p:cBhvr>
                                      <p:tavLst>
                                        <p:tav tm="0">
                                          <p:val>
                                            <p:strVal val="#ppt_h"/>
                                          </p:val>
                                        </p:tav>
                                        <p:tav tm="100000">
                                          <p:val>
                                            <p:strVal val="#ppt_h"/>
                                          </p:val>
                                        </p:tav>
                                      </p:tavLst>
                                    </p:anim>
                                  </p:childTnLst>
                                </p:cTn>
                              </p:par>
                              <p:par>
                                <p:cTn id="93" presetID="19" presetClass="entr" presetSubtype="10" fill="hold" grpId="1" nodeType="withEffect">
                                  <p:stCondLst>
                                    <p:cond delay="0"/>
                                  </p:stCondLst>
                                  <p:childTnLst>
                                    <p:set>
                                      <p:cBhvr>
                                        <p:cTn id="94" dur="1" fill="hold">
                                          <p:stCondLst>
                                            <p:cond delay="0"/>
                                          </p:stCondLst>
                                        </p:cTn>
                                        <p:tgtEl>
                                          <p:spTgt spid="17420"/>
                                        </p:tgtEl>
                                        <p:attrNameLst>
                                          <p:attrName>style.visibility</p:attrName>
                                        </p:attrNameLst>
                                      </p:cBhvr>
                                      <p:to>
                                        <p:strVal val="visible"/>
                                      </p:to>
                                    </p:set>
                                    <p:anim calcmode="lin" valueType="num">
                                      <p:cBhvr>
                                        <p:cTn id="95" dur="5000" fill="hold"/>
                                        <p:tgtEl>
                                          <p:spTgt spid="17420"/>
                                        </p:tgtEl>
                                        <p:attrNameLst>
                                          <p:attrName>ppt_w</p:attrName>
                                        </p:attrNameLst>
                                      </p:cBhvr>
                                      <p:tavLst>
                                        <p:tav tm="0" fmla="#ppt_w*sin(2.5*pi*$)">
                                          <p:val>
                                            <p:fltVal val="0"/>
                                          </p:val>
                                        </p:tav>
                                        <p:tav tm="100000">
                                          <p:val>
                                            <p:fltVal val="1"/>
                                          </p:val>
                                        </p:tav>
                                      </p:tavLst>
                                    </p:anim>
                                    <p:anim calcmode="lin" valueType="num">
                                      <p:cBhvr>
                                        <p:cTn id="96" dur="5000" fill="hold"/>
                                        <p:tgtEl>
                                          <p:spTgt spid="17420"/>
                                        </p:tgtEl>
                                        <p:attrNameLst>
                                          <p:attrName>ppt_h</p:attrName>
                                        </p:attrNameLst>
                                      </p:cBhvr>
                                      <p:tavLst>
                                        <p:tav tm="0">
                                          <p:val>
                                            <p:strVal val="#ppt_h"/>
                                          </p:val>
                                        </p:tav>
                                        <p:tav tm="100000">
                                          <p:val>
                                            <p:strVal val="#ppt_h"/>
                                          </p:val>
                                        </p:tav>
                                      </p:tavLst>
                                    </p:anim>
                                  </p:childTnLst>
                                </p:cTn>
                              </p:par>
                            </p:childTnLst>
                          </p:cTn>
                        </p:par>
                      </p:childTnLst>
                    </p:cTn>
                  </p:par>
                  <p:par>
                    <p:cTn id="97" fill="hold" nodeType="clickPar">
                      <p:stCondLst>
                        <p:cond delay="indefinite"/>
                      </p:stCondLst>
                      <p:childTnLst>
                        <p:par>
                          <p:cTn id="98" fill="hold" nodeType="withGroup">
                            <p:stCondLst>
                              <p:cond delay="0"/>
                            </p:stCondLst>
                            <p:childTnLst>
                              <p:par>
                                <p:cTn id="99" presetID="23" presetClass="emph" presetSubtype="0" repeatCount="indefinite" fill="hold" grpId="0" nodeType="clickEffect">
                                  <p:stCondLst>
                                    <p:cond delay="0"/>
                                  </p:stCondLst>
                                  <p:childTnLst>
                                    <p:animClr clrSpc="hsl" dir="cw">
                                      <p:cBhvr override="childStyle">
                                        <p:cTn id="100" dur="5000" fill="hold"/>
                                        <p:tgtEl>
                                          <p:spTgt spid="17422"/>
                                        </p:tgtEl>
                                        <p:attrNameLst>
                                          <p:attrName>style.color</p:attrName>
                                        </p:attrNameLst>
                                      </p:cBhvr>
                                      <p:by>
                                        <p:hsl h="10842353" s="0" l="0"/>
                                      </p:by>
                                    </p:animClr>
                                    <p:animClr clrSpc="hsl" dir="cw">
                                      <p:cBhvr>
                                        <p:cTn id="101" dur="5000" fill="hold"/>
                                        <p:tgtEl>
                                          <p:spTgt spid="17422"/>
                                        </p:tgtEl>
                                        <p:attrNameLst>
                                          <p:attrName>fillcolor</p:attrName>
                                        </p:attrNameLst>
                                      </p:cBhvr>
                                      <p:by>
                                        <p:hsl h="10842353" s="0" l="0"/>
                                      </p:by>
                                    </p:animClr>
                                    <p:animClr clrSpc="hsl" dir="cw">
                                      <p:cBhvr>
                                        <p:cTn id="102" dur="5000" fill="hold"/>
                                        <p:tgtEl>
                                          <p:spTgt spid="17422"/>
                                        </p:tgtEl>
                                        <p:attrNameLst>
                                          <p:attrName>stroke.color</p:attrName>
                                        </p:attrNameLst>
                                      </p:cBhvr>
                                      <p:by>
                                        <p:hsl h="10842353" s="0" l="0"/>
                                      </p:by>
                                    </p:animClr>
                                    <p:set>
                                      <p:cBhvr>
                                        <p:cTn id="103" dur="5000" fill="hold"/>
                                        <p:tgtEl>
                                          <p:spTgt spid="1742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4" grpId="0"/>
      <p:bldP spid="17414" grpId="1"/>
      <p:bldP spid="17415" grpId="0"/>
      <p:bldP spid="17415" grpId="1"/>
      <p:bldP spid="17416" grpId="0"/>
      <p:bldP spid="17416" grpId="1"/>
      <p:bldP spid="17417" grpId="0"/>
      <p:bldP spid="17417" grpId="1"/>
      <p:bldP spid="17418" grpId="0"/>
      <p:bldP spid="17418" grpId="1"/>
      <p:bldP spid="17419" grpId="0"/>
      <p:bldP spid="17419" grpId="1"/>
      <p:bldP spid="17420" grpId="0"/>
      <p:bldP spid="17420" grpId="1"/>
      <p:bldP spid="1742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Line 3"/>
          <p:cNvSpPr>
            <a:spLocks noChangeShapeType="1"/>
          </p:cNvSpPr>
          <p:nvPr/>
        </p:nvSpPr>
        <p:spPr bwMode="auto">
          <a:xfrm>
            <a:off x="5791200" y="2057400"/>
            <a:ext cx="0" cy="4343400"/>
          </a:xfrm>
          <a:prstGeom prst="line">
            <a:avLst/>
          </a:prstGeom>
          <a:noFill/>
          <a:ln w="28575">
            <a:solidFill>
              <a:srgbClr val="CC0000"/>
            </a:solidFill>
            <a:round/>
            <a:headEnd/>
            <a:tailEnd/>
          </a:ln>
        </p:spPr>
        <p:txBody>
          <a:bodyPr/>
          <a:lstStyle/>
          <a:p>
            <a:pPr eaLnBrk="0" fontAlgn="base" hangingPunct="0">
              <a:spcBef>
                <a:spcPct val="0"/>
              </a:spcBef>
              <a:spcAft>
                <a:spcPct val="0"/>
              </a:spcAft>
            </a:pPr>
            <a:endParaRPr lang="en-US">
              <a:solidFill>
                <a:srgbClr val="FFFFFF"/>
              </a:solidFill>
              <a:latin typeface="Garamond" pitchFamily="18" charset="0"/>
            </a:endParaRPr>
          </a:p>
        </p:txBody>
      </p:sp>
      <p:sp>
        <p:nvSpPr>
          <p:cNvPr id="12291" name="Line 4"/>
          <p:cNvSpPr>
            <a:spLocks noChangeShapeType="1"/>
          </p:cNvSpPr>
          <p:nvPr/>
        </p:nvSpPr>
        <p:spPr bwMode="auto">
          <a:xfrm>
            <a:off x="4648200" y="2057400"/>
            <a:ext cx="2514600" cy="0"/>
          </a:xfrm>
          <a:prstGeom prst="line">
            <a:avLst/>
          </a:prstGeom>
          <a:noFill/>
          <a:ln w="28575">
            <a:solidFill>
              <a:srgbClr val="CC0000"/>
            </a:solidFill>
            <a:round/>
            <a:headEnd/>
            <a:tailEnd/>
          </a:ln>
        </p:spPr>
        <p:txBody>
          <a:bodyPr/>
          <a:lstStyle/>
          <a:p>
            <a:pPr eaLnBrk="0" fontAlgn="base" hangingPunct="0">
              <a:spcBef>
                <a:spcPct val="0"/>
              </a:spcBef>
              <a:spcAft>
                <a:spcPct val="0"/>
              </a:spcAft>
            </a:pPr>
            <a:endParaRPr lang="en-US">
              <a:solidFill>
                <a:srgbClr val="FFFFFF"/>
              </a:solidFill>
              <a:latin typeface="Garamond" pitchFamily="18" charset="0"/>
            </a:endParaRPr>
          </a:p>
        </p:txBody>
      </p:sp>
      <p:sp>
        <p:nvSpPr>
          <p:cNvPr id="12292" name="Text Box 5"/>
          <p:cNvSpPr txBox="1">
            <a:spLocks noChangeArrowheads="1"/>
          </p:cNvSpPr>
          <p:nvPr/>
        </p:nvSpPr>
        <p:spPr bwMode="auto">
          <a:xfrm>
            <a:off x="2895600" y="1752600"/>
            <a:ext cx="1981200" cy="457200"/>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2400">
                <a:solidFill>
                  <a:srgbClr val="CC0000"/>
                </a:solidFill>
                <a:latin typeface="Arial" charset="0"/>
              </a:rPr>
              <a:t>Luyện đọc</a:t>
            </a:r>
          </a:p>
        </p:txBody>
      </p:sp>
      <p:sp>
        <p:nvSpPr>
          <p:cNvPr id="12293" name="Text Box 6"/>
          <p:cNvSpPr txBox="1">
            <a:spLocks noChangeArrowheads="1"/>
          </p:cNvSpPr>
          <p:nvPr/>
        </p:nvSpPr>
        <p:spPr bwMode="auto">
          <a:xfrm>
            <a:off x="7162800" y="1752600"/>
            <a:ext cx="1981200" cy="457200"/>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2400">
                <a:solidFill>
                  <a:srgbClr val="CC0000"/>
                </a:solidFill>
                <a:latin typeface="Arial" charset="0"/>
              </a:rPr>
              <a:t>Tìm hiểu bài</a:t>
            </a:r>
          </a:p>
        </p:txBody>
      </p:sp>
      <p:sp>
        <p:nvSpPr>
          <p:cNvPr id="12294" name="Text Box 7"/>
          <p:cNvSpPr txBox="1">
            <a:spLocks noChangeArrowheads="1"/>
          </p:cNvSpPr>
          <p:nvPr/>
        </p:nvSpPr>
        <p:spPr bwMode="auto">
          <a:xfrm>
            <a:off x="4114800" y="838200"/>
            <a:ext cx="4038600" cy="579438"/>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3200">
                <a:solidFill>
                  <a:srgbClr val="FF6600"/>
                </a:solidFill>
                <a:latin typeface="Arial" charset="0"/>
              </a:rPr>
              <a:t>Ông tổ nghề thêu</a:t>
            </a:r>
          </a:p>
        </p:txBody>
      </p:sp>
      <p:sp>
        <p:nvSpPr>
          <p:cNvPr id="12295" name="Text Box 8"/>
          <p:cNvSpPr txBox="1">
            <a:spLocks noChangeArrowheads="1"/>
          </p:cNvSpPr>
          <p:nvPr/>
        </p:nvSpPr>
        <p:spPr bwMode="auto">
          <a:xfrm>
            <a:off x="7086600" y="1371601"/>
            <a:ext cx="2209800" cy="396875"/>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2000" b="1">
                <a:solidFill>
                  <a:srgbClr val="FF6600"/>
                </a:solidFill>
                <a:latin typeface="Arial" charset="0"/>
              </a:rPr>
              <a:t>Ngọc Vũ</a:t>
            </a:r>
          </a:p>
        </p:txBody>
      </p:sp>
      <p:sp>
        <p:nvSpPr>
          <p:cNvPr id="12296" name="Text Box 9"/>
          <p:cNvSpPr txBox="1">
            <a:spLocks noChangeArrowheads="1"/>
          </p:cNvSpPr>
          <p:nvPr/>
        </p:nvSpPr>
        <p:spPr bwMode="auto">
          <a:xfrm>
            <a:off x="1524000" y="2362201"/>
            <a:ext cx="4343400" cy="1311275"/>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2000">
                <a:solidFill>
                  <a:srgbClr val="FF00FF"/>
                </a:solidFill>
                <a:latin typeface="Arial" charset="0"/>
              </a:rPr>
              <a:t>- Lầu chỉ có hai pho tượng phật, hai cái lọng, một bức trướng thêu ba chữ: “Phật trong lòng” và một vò nước.</a:t>
            </a:r>
          </a:p>
        </p:txBody>
      </p:sp>
      <p:sp>
        <p:nvSpPr>
          <p:cNvPr id="12297" name="Text Box 10"/>
          <p:cNvSpPr txBox="1">
            <a:spLocks noChangeArrowheads="1"/>
          </p:cNvSpPr>
          <p:nvPr/>
        </p:nvSpPr>
        <p:spPr bwMode="auto">
          <a:xfrm>
            <a:off x="1524000" y="3657601"/>
            <a:ext cx="4419600" cy="1311275"/>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2000">
                <a:solidFill>
                  <a:srgbClr val="FF00FF"/>
                </a:solidFill>
                <a:latin typeface="Arial" charset="0"/>
              </a:rPr>
              <a:t>- Thấy những con dơi xoè cánh chao đi, chao lại như chiếc lá bay, ông liền ôm lọng nhảy xuống đất  bình an vô sự.</a:t>
            </a:r>
          </a:p>
        </p:txBody>
      </p:sp>
      <p:sp>
        <p:nvSpPr>
          <p:cNvPr id="12298" name="Text Box 11"/>
          <p:cNvSpPr txBox="1">
            <a:spLocks noChangeArrowheads="1"/>
          </p:cNvSpPr>
          <p:nvPr/>
        </p:nvSpPr>
        <p:spPr bwMode="auto">
          <a:xfrm>
            <a:off x="5105400" y="2311400"/>
            <a:ext cx="228600" cy="457200"/>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2400" b="1">
                <a:solidFill>
                  <a:srgbClr val="CC0000"/>
                </a:solidFill>
                <a:latin typeface="Arial" charset="0"/>
              </a:rPr>
              <a:t>/</a:t>
            </a:r>
          </a:p>
        </p:txBody>
      </p:sp>
      <p:sp>
        <p:nvSpPr>
          <p:cNvPr id="12299" name="Text Box 12"/>
          <p:cNvSpPr txBox="1">
            <a:spLocks noChangeArrowheads="1"/>
          </p:cNvSpPr>
          <p:nvPr/>
        </p:nvSpPr>
        <p:spPr bwMode="auto">
          <a:xfrm>
            <a:off x="2209800" y="3263900"/>
            <a:ext cx="381000" cy="457200"/>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2400" b="1">
                <a:solidFill>
                  <a:srgbClr val="CC0000"/>
                </a:solidFill>
                <a:latin typeface="Arial" charset="0"/>
              </a:rPr>
              <a:t>//</a:t>
            </a:r>
          </a:p>
        </p:txBody>
      </p:sp>
      <p:sp>
        <p:nvSpPr>
          <p:cNvPr id="12300" name="Text Box 13"/>
          <p:cNvSpPr txBox="1">
            <a:spLocks noChangeArrowheads="1"/>
          </p:cNvSpPr>
          <p:nvPr/>
        </p:nvSpPr>
        <p:spPr bwMode="auto">
          <a:xfrm>
            <a:off x="3975100" y="2959100"/>
            <a:ext cx="228600" cy="457200"/>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2400" b="1">
                <a:solidFill>
                  <a:srgbClr val="CC0000"/>
                </a:solidFill>
                <a:latin typeface="Arial" charset="0"/>
              </a:rPr>
              <a:t>/</a:t>
            </a:r>
          </a:p>
        </p:txBody>
      </p:sp>
      <p:sp>
        <p:nvSpPr>
          <p:cNvPr id="12301" name="Text Box 14"/>
          <p:cNvSpPr txBox="1">
            <a:spLocks noChangeArrowheads="1"/>
          </p:cNvSpPr>
          <p:nvPr/>
        </p:nvSpPr>
        <p:spPr bwMode="auto">
          <a:xfrm>
            <a:off x="4762500" y="3937000"/>
            <a:ext cx="228600" cy="457200"/>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2400" b="1">
                <a:solidFill>
                  <a:srgbClr val="CC0000"/>
                </a:solidFill>
                <a:latin typeface="Arial" charset="0"/>
              </a:rPr>
              <a:t>/</a:t>
            </a:r>
          </a:p>
        </p:txBody>
      </p:sp>
      <p:sp>
        <p:nvSpPr>
          <p:cNvPr id="12302" name="Text Box 15"/>
          <p:cNvSpPr txBox="1">
            <a:spLocks noChangeArrowheads="1"/>
          </p:cNvSpPr>
          <p:nvPr/>
        </p:nvSpPr>
        <p:spPr bwMode="auto">
          <a:xfrm>
            <a:off x="2438400" y="2654300"/>
            <a:ext cx="228600" cy="457200"/>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2400" b="1">
                <a:solidFill>
                  <a:srgbClr val="CC0000"/>
                </a:solidFill>
                <a:latin typeface="Arial" charset="0"/>
              </a:rPr>
              <a:t>/</a:t>
            </a:r>
          </a:p>
        </p:txBody>
      </p:sp>
      <p:sp>
        <p:nvSpPr>
          <p:cNvPr id="12303" name="Text Box 16"/>
          <p:cNvSpPr txBox="1">
            <a:spLocks noChangeArrowheads="1"/>
          </p:cNvSpPr>
          <p:nvPr/>
        </p:nvSpPr>
        <p:spPr bwMode="auto">
          <a:xfrm>
            <a:off x="1790700" y="3924300"/>
            <a:ext cx="228600" cy="457200"/>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2400" b="1">
                <a:solidFill>
                  <a:srgbClr val="CC0000"/>
                </a:solidFill>
                <a:latin typeface="Arial" charset="0"/>
              </a:rPr>
              <a:t>/</a:t>
            </a:r>
          </a:p>
        </p:txBody>
      </p:sp>
      <p:sp>
        <p:nvSpPr>
          <p:cNvPr id="12304" name="Text Box 17"/>
          <p:cNvSpPr txBox="1">
            <a:spLocks noChangeArrowheads="1"/>
          </p:cNvSpPr>
          <p:nvPr/>
        </p:nvSpPr>
        <p:spPr bwMode="auto">
          <a:xfrm>
            <a:off x="4254500" y="4229100"/>
            <a:ext cx="228600" cy="457200"/>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2400" b="1">
                <a:solidFill>
                  <a:srgbClr val="CC0000"/>
                </a:solidFill>
                <a:latin typeface="Arial" charset="0"/>
              </a:rPr>
              <a:t>/</a:t>
            </a:r>
          </a:p>
        </p:txBody>
      </p:sp>
      <p:sp>
        <p:nvSpPr>
          <p:cNvPr id="12305" name="Text Box 18"/>
          <p:cNvSpPr txBox="1">
            <a:spLocks noChangeArrowheads="1"/>
          </p:cNvSpPr>
          <p:nvPr/>
        </p:nvSpPr>
        <p:spPr bwMode="auto">
          <a:xfrm>
            <a:off x="1905000" y="4572000"/>
            <a:ext cx="381000" cy="457200"/>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2400" b="1">
                <a:solidFill>
                  <a:srgbClr val="CC0000"/>
                </a:solidFill>
                <a:latin typeface="Arial" charset="0"/>
              </a:rPr>
              <a:t>//</a:t>
            </a:r>
          </a:p>
        </p:txBody>
      </p:sp>
      <p:sp>
        <p:nvSpPr>
          <p:cNvPr id="12306" name="Text Box 19"/>
          <p:cNvSpPr txBox="1">
            <a:spLocks noChangeArrowheads="1"/>
          </p:cNvSpPr>
          <p:nvPr/>
        </p:nvSpPr>
        <p:spPr bwMode="auto">
          <a:xfrm>
            <a:off x="4495800" y="495301"/>
            <a:ext cx="2590800" cy="396875"/>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2000" u="sng">
                <a:solidFill>
                  <a:srgbClr val="CC0000"/>
                </a:solidFill>
                <a:latin typeface="Arial" charset="0"/>
              </a:rPr>
              <a:t>Tập đọc  - kể chuyện</a:t>
            </a:r>
          </a:p>
        </p:txBody>
      </p:sp>
      <p:sp>
        <p:nvSpPr>
          <p:cNvPr id="12307" name="Text Box 20"/>
          <p:cNvSpPr txBox="1">
            <a:spLocks noChangeArrowheads="1"/>
          </p:cNvSpPr>
          <p:nvPr/>
        </p:nvSpPr>
        <p:spPr bwMode="auto">
          <a:xfrm>
            <a:off x="5867400" y="2349501"/>
            <a:ext cx="1981200" cy="396875"/>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2000" b="1">
                <a:solidFill>
                  <a:srgbClr val="000000"/>
                </a:solidFill>
                <a:latin typeface="Arial" charset="0"/>
              </a:rPr>
              <a:t>- Ham học</a:t>
            </a:r>
          </a:p>
        </p:txBody>
      </p:sp>
      <p:sp>
        <p:nvSpPr>
          <p:cNvPr id="12308" name="Text Box 21"/>
          <p:cNvSpPr txBox="1">
            <a:spLocks noChangeArrowheads="1"/>
          </p:cNvSpPr>
          <p:nvPr/>
        </p:nvSpPr>
        <p:spPr bwMode="auto">
          <a:xfrm>
            <a:off x="5867400" y="2590801"/>
            <a:ext cx="4038600" cy="396875"/>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2000" b="1">
                <a:solidFill>
                  <a:srgbClr val="000000"/>
                </a:solidFill>
                <a:latin typeface="Arial" charset="0"/>
              </a:rPr>
              <a:t>- Đỗ tiến sĩ và được làm quan</a:t>
            </a:r>
          </a:p>
        </p:txBody>
      </p:sp>
      <p:sp>
        <p:nvSpPr>
          <p:cNvPr id="12309" name="Text Box 22"/>
          <p:cNvSpPr txBox="1">
            <a:spLocks noChangeArrowheads="1"/>
          </p:cNvSpPr>
          <p:nvPr/>
        </p:nvSpPr>
        <p:spPr bwMode="auto">
          <a:xfrm>
            <a:off x="5943600" y="2082801"/>
            <a:ext cx="4038600" cy="396875"/>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2000" b="1">
                <a:solidFill>
                  <a:srgbClr val="FFFFFF"/>
                </a:solidFill>
                <a:latin typeface="Arial" charset="0"/>
              </a:rPr>
              <a:t>1. Giới thiệu về Trần Quốc Khái</a:t>
            </a:r>
          </a:p>
        </p:txBody>
      </p:sp>
      <p:sp>
        <p:nvSpPr>
          <p:cNvPr id="12310" name="Text Box 23"/>
          <p:cNvSpPr txBox="1">
            <a:spLocks noChangeArrowheads="1"/>
          </p:cNvSpPr>
          <p:nvPr/>
        </p:nvSpPr>
        <p:spPr bwMode="auto">
          <a:xfrm>
            <a:off x="5867400" y="3479801"/>
            <a:ext cx="4267200" cy="396875"/>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2000" b="1">
                <a:solidFill>
                  <a:srgbClr val="000000"/>
                </a:solidFill>
                <a:latin typeface="Arial" charset="0"/>
              </a:rPr>
              <a:t>- Cho lên lầu chơi rồi cất thang đi</a:t>
            </a:r>
          </a:p>
        </p:txBody>
      </p:sp>
      <p:sp>
        <p:nvSpPr>
          <p:cNvPr id="12311" name="Text Box 24"/>
          <p:cNvSpPr txBox="1">
            <a:spLocks noChangeArrowheads="1"/>
          </p:cNvSpPr>
          <p:nvPr/>
        </p:nvSpPr>
        <p:spPr bwMode="auto">
          <a:xfrm>
            <a:off x="5943600" y="2857501"/>
            <a:ext cx="4724400" cy="701675"/>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2000" b="1">
                <a:solidFill>
                  <a:srgbClr val="FFFFFF"/>
                </a:solidFill>
                <a:latin typeface="Arial" charset="0"/>
              </a:rPr>
              <a:t>2. Vua Trung Quốc thử tài Trần Quốc Khái</a:t>
            </a:r>
          </a:p>
        </p:txBody>
      </p:sp>
      <p:sp>
        <p:nvSpPr>
          <p:cNvPr id="12312" name="Text Box 25"/>
          <p:cNvSpPr txBox="1">
            <a:spLocks noChangeArrowheads="1"/>
          </p:cNvSpPr>
          <p:nvPr/>
        </p:nvSpPr>
        <p:spPr bwMode="auto">
          <a:xfrm>
            <a:off x="5867400" y="4152901"/>
            <a:ext cx="4876800" cy="701675"/>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2000" b="1">
                <a:solidFill>
                  <a:srgbClr val="000000"/>
                </a:solidFill>
                <a:latin typeface="Arial" charset="0"/>
              </a:rPr>
              <a:t>- Ông ăn chè lam, học cách thêu, làm lọng v</a:t>
            </a:r>
            <a:r>
              <a:rPr lang="en-US" b="1">
                <a:solidFill>
                  <a:srgbClr val="000000"/>
                </a:solidFill>
                <a:latin typeface="Arial" charset="0"/>
              </a:rPr>
              <a:t>à xuống đất bình an.</a:t>
            </a:r>
          </a:p>
        </p:txBody>
      </p:sp>
      <p:sp>
        <p:nvSpPr>
          <p:cNvPr id="12313" name="Text Box 26"/>
          <p:cNvSpPr txBox="1">
            <a:spLocks noChangeArrowheads="1"/>
          </p:cNvSpPr>
          <p:nvPr/>
        </p:nvSpPr>
        <p:spPr bwMode="auto">
          <a:xfrm>
            <a:off x="5892800" y="3822701"/>
            <a:ext cx="4800600" cy="396875"/>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2000" b="1">
                <a:solidFill>
                  <a:srgbClr val="FFFFFF"/>
                </a:solidFill>
                <a:latin typeface="Arial" charset="0"/>
              </a:rPr>
              <a:t>3. Trần Quốc Khái vượt qua thử thách</a:t>
            </a:r>
          </a:p>
        </p:txBody>
      </p:sp>
      <p:sp>
        <p:nvSpPr>
          <p:cNvPr id="12314" name="Text Box 27"/>
          <p:cNvSpPr txBox="1">
            <a:spLocks noChangeArrowheads="1"/>
          </p:cNvSpPr>
          <p:nvPr/>
        </p:nvSpPr>
        <p:spPr bwMode="auto">
          <a:xfrm>
            <a:off x="5867400" y="4775201"/>
            <a:ext cx="4495800" cy="701675"/>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2000" b="1">
                <a:solidFill>
                  <a:srgbClr val="FFFFFF"/>
                </a:solidFill>
                <a:latin typeface="Arial" charset="0"/>
              </a:rPr>
              <a:t>4. Trần Quốc Khái dạy nghề thêu cho nhân dân</a:t>
            </a:r>
          </a:p>
        </p:txBody>
      </p:sp>
      <p:sp>
        <p:nvSpPr>
          <p:cNvPr id="100380" name="Text Box 28"/>
          <p:cNvSpPr txBox="1">
            <a:spLocks noChangeArrowheads="1"/>
          </p:cNvSpPr>
          <p:nvPr/>
        </p:nvSpPr>
        <p:spPr bwMode="auto">
          <a:xfrm>
            <a:off x="5791200" y="5368926"/>
            <a:ext cx="4876800" cy="1311275"/>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2000" b="1">
                <a:solidFill>
                  <a:srgbClr val="FFFFFF"/>
                </a:solidFill>
                <a:latin typeface="Arial" charset="0"/>
              </a:rPr>
              <a:t> * Câu chuyện cho ta thấy Trần Quốc Khái là người thông minh, tài trí, ham học hỏi, khéo léo. Ông đã học được nghề thêu để truyền lại cho nhân dân.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00380"/>
                                        </p:tgtEl>
                                        <p:attrNameLst>
                                          <p:attrName>style.visibility</p:attrName>
                                        </p:attrNameLst>
                                      </p:cBhvr>
                                      <p:to>
                                        <p:strVal val="visible"/>
                                      </p:to>
                                    </p:set>
                                    <p:animEffect transition="in" filter="wheel(4)">
                                      <p:cBhvr>
                                        <p:cTn id="7" dur="2000"/>
                                        <p:tgtEl>
                                          <p:spTgt spid="1003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8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2" name="Picture 4" descr="images[28]"/>
          <p:cNvPicPr>
            <a:picLocks noChangeAspect="1" noChangeArrowheads="1"/>
          </p:cNvPicPr>
          <p:nvPr/>
        </p:nvPicPr>
        <p:blipFill>
          <a:blip r:embed="rId2"/>
          <a:srcRect/>
          <a:stretch>
            <a:fillRect/>
          </a:stretch>
        </p:blipFill>
        <p:spPr bwMode="auto">
          <a:xfrm>
            <a:off x="1524000" y="0"/>
            <a:ext cx="91440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104452"/>
                                        </p:tgtEl>
                                        <p:attrNameLst>
                                          <p:attrName>style.visibility</p:attrName>
                                        </p:attrNameLst>
                                      </p:cBhvr>
                                      <p:to>
                                        <p:strVal val="visible"/>
                                      </p:to>
                                    </p:set>
                                    <p:animEffect transition="in" filter="wheel(4)">
                                      <p:cBhvr>
                                        <p:cTn id="7" dur="2000"/>
                                        <p:tgtEl>
                                          <p:spTgt spid="1044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6" name="Picture 4" descr="images[11]"/>
          <p:cNvPicPr>
            <a:picLocks noChangeAspect="1" noChangeArrowheads="1"/>
          </p:cNvPicPr>
          <p:nvPr/>
        </p:nvPicPr>
        <p:blipFill>
          <a:blip r:embed="rId2"/>
          <a:srcRect/>
          <a:stretch>
            <a:fillRect/>
          </a:stretch>
        </p:blipFill>
        <p:spPr bwMode="auto">
          <a:xfrm>
            <a:off x="1524000" y="0"/>
            <a:ext cx="91440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05476"/>
                                        </p:tgtEl>
                                        <p:attrNameLst>
                                          <p:attrName>style.visibility</p:attrName>
                                        </p:attrNameLst>
                                      </p:cBhvr>
                                      <p:to>
                                        <p:strVal val="visible"/>
                                      </p:to>
                                    </p:set>
                                    <p:animEffect transition="in" filter="fade">
                                      <p:cBhvr>
                                        <p:cTn id="7" dur="2000"/>
                                        <p:tgtEl>
                                          <p:spTgt spid="1054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500" name="Picture 4" descr="images[18]"/>
          <p:cNvPicPr>
            <a:picLocks noChangeAspect="1" noChangeArrowheads="1"/>
          </p:cNvPicPr>
          <p:nvPr/>
        </p:nvPicPr>
        <p:blipFill>
          <a:blip r:embed="rId2"/>
          <a:srcRect/>
          <a:stretch>
            <a:fillRect/>
          </a:stretch>
        </p:blipFill>
        <p:spPr bwMode="auto">
          <a:xfrm>
            <a:off x="1524000" y="0"/>
            <a:ext cx="91440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106500"/>
                                        </p:tgtEl>
                                        <p:attrNameLst>
                                          <p:attrName>style.visibility</p:attrName>
                                        </p:attrNameLst>
                                      </p:cBhvr>
                                      <p:to>
                                        <p:strVal val="visible"/>
                                      </p:to>
                                    </p:set>
                                    <p:animEffect transition="in" filter="strips(downLeft)">
                                      <p:cBhvr>
                                        <p:cTn id="7" dur="500"/>
                                        <p:tgtEl>
                                          <p:spTgt spid="1065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4" name="Picture 4" descr="images[27]"/>
          <p:cNvPicPr>
            <a:picLocks noChangeAspect="1" noChangeArrowheads="1"/>
          </p:cNvPicPr>
          <p:nvPr/>
        </p:nvPicPr>
        <p:blipFill>
          <a:blip r:embed="rId2"/>
          <a:srcRect/>
          <a:stretch>
            <a:fillRect/>
          </a:stretch>
        </p:blipFill>
        <p:spPr bwMode="auto">
          <a:xfrm>
            <a:off x="1524000" y="0"/>
            <a:ext cx="91440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nodeType="clickEffect">
                                  <p:stCondLst>
                                    <p:cond delay="0"/>
                                  </p:stCondLst>
                                  <p:childTnLst>
                                    <p:set>
                                      <p:cBhvr>
                                        <p:cTn id="6" dur="1" fill="hold">
                                          <p:stCondLst>
                                            <p:cond delay="0"/>
                                          </p:stCondLst>
                                        </p:cTn>
                                        <p:tgtEl>
                                          <p:spTgt spid="107524"/>
                                        </p:tgtEl>
                                        <p:attrNameLst>
                                          <p:attrName>style.visibility</p:attrName>
                                        </p:attrNameLst>
                                      </p:cBhvr>
                                      <p:to>
                                        <p:strVal val="visible"/>
                                      </p:to>
                                    </p:set>
                                    <p:animEffect transition="in" filter="barn(inHorizontal)">
                                      <p:cBhvr>
                                        <p:cTn id="7" dur="500"/>
                                        <p:tgtEl>
                                          <p:spTgt spid="1075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2" name="Picture 4" descr="images[38]"/>
          <p:cNvPicPr>
            <a:picLocks noChangeAspect="1" noChangeArrowheads="1"/>
          </p:cNvPicPr>
          <p:nvPr/>
        </p:nvPicPr>
        <p:blipFill>
          <a:blip r:embed="rId2"/>
          <a:srcRect/>
          <a:stretch>
            <a:fillRect/>
          </a:stretch>
        </p:blipFill>
        <p:spPr bwMode="auto">
          <a:xfrm>
            <a:off x="1524000" y="0"/>
            <a:ext cx="91440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09572"/>
                                        </p:tgtEl>
                                        <p:attrNameLst>
                                          <p:attrName>style.visibility</p:attrName>
                                        </p:attrNameLst>
                                      </p:cBhvr>
                                      <p:to>
                                        <p:strVal val="visible"/>
                                      </p:to>
                                    </p:set>
                                    <p:anim calcmode="lin" valueType="num">
                                      <p:cBhvr>
                                        <p:cTn id="7" dur="500" fill="hold"/>
                                        <p:tgtEl>
                                          <p:spTgt spid="109572"/>
                                        </p:tgtEl>
                                        <p:attrNameLst>
                                          <p:attrName>ppt_w</p:attrName>
                                        </p:attrNameLst>
                                      </p:cBhvr>
                                      <p:tavLst>
                                        <p:tav tm="0">
                                          <p:val>
                                            <p:fltVal val="0"/>
                                          </p:val>
                                        </p:tav>
                                        <p:tav tm="100000">
                                          <p:val>
                                            <p:strVal val="#ppt_w"/>
                                          </p:val>
                                        </p:tav>
                                      </p:tavLst>
                                    </p:anim>
                                    <p:anim calcmode="lin" valueType="num">
                                      <p:cBhvr>
                                        <p:cTn id="8" dur="500" fill="hold"/>
                                        <p:tgtEl>
                                          <p:spTgt spid="109572"/>
                                        </p:tgtEl>
                                        <p:attrNameLst>
                                          <p:attrName>ppt_h</p:attrName>
                                        </p:attrNameLst>
                                      </p:cBhvr>
                                      <p:tavLst>
                                        <p:tav tm="0">
                                          <p:val>
                                            <p:fltVal val="0"/>
                                          </p:val>
                                        </p:tav>
                                        <p:tav tm="100000">
                                          <p:val>
                                            <p:strVal val="#ppt_h"/>
                                          </p:val>
                                        </p:tav>
                                      </p:tavLst>
                                    </p:anim>
                                    <p:animEffect transition="in" filter="fade">
                                      <p:cBhvr>
                                        <p:cTn id="9" dur="500"/>
                                        <p:tgtEl>
                                          <p:spTgt spid="1095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Line 3"/>
          <p:cNvSpPr>
            <a:spLocks noChangeShapeType="1"/>
          </p:cNvSpPr>
          <p:nvPr/>
        </p:nvSpPr>
        <p:spPr bwMode="auto">
          <a:xfrm>
            <a:off x="5791200" y="2057400"/>
            <a:ext cx="0" cy="4343400"/>
          </a:xfrm>
          <a:prstGeom prst="line">
            <a:avLst/>
          </a:prstGeom>
          <a:noFill/>
          <a:ln w="28575">
            <a:solidFill>
              <a:srgbClr val="CC0000"/>
            </a:solidFill>
            <a:round/>
            <a:headEnd/>
            <a:tailEnd/>
          </a:ln>
        </p:spPr>
        <p:txBody>
          <a:bodyPr/>
          <a:lstStyle/>
          <a:p>
            <a:pPr eaLnBrk="0" fontAlgn="base" hangingPunct="0">
              <a:spcBef>
                <a:spcPct val="0"/>
              </a:spcBef>
              <a:spcAft>
                <a:spcPct val="0"/>
              </a:spcAft>
            </a:pPr>
            <a:endParaRPr lang="en-US">
              <a:solidFill>
                <a:srgbClr val="FFFFFF"/>
              </a:solidFill>
              <a:latin typeface="Garamond" pitchFamily="18" charset="0"/>
            </a:endParaRPr>
          </a:p>
        </p:txBody>
      </p:sp>
      <p:sp>
        <p:nvSpPr>
          <p:cNvPr id="18435" name="Line 4"/>
          <p:cNvSpPr>
            <a:spLocks noChangeShapeType="1"/>
          </p:cNvSpPr>
          <p:nvPr/>
        </p:nvSpPr>
        <p:spPr bwMode="auto">
          <a:xfrm>
            <a:off x="4648200" y="2057400"/>
            <a:ext cx="2514600" cy="0"/>
          </a:xfrm>
          <a:prstGeom prst="line">
            <a:avLst/>
          </a:prstGeom>
          <a:noFill/>
          <a:ln w="28575">
            <a:solidFill>
              <a:srgbClr val="CC0000"/>
            </a:solidFill>
            <a:round/>
            <a:headEnd/>
            <a:tailEnd/>
          </a:ln>
        </p:spPr>
        <p:txBody>
          <a:bodyPr/>
          <a:lstStyle/>
          <a:p>
            <a:pPr eaLnBrk="0" fontAlgn="base" hangingPunct="0">
              <a:spcBef>
                <a:spcPct val="0"/>
              </a:spcBef>
              <a:spcAft>
                <a:spcPct val="0"/>
              </a:spcAft>
            </a:pPr>
            <a:endParaRPr lang="en-US">
              <a:solidFill>
                <a:srgbClr val="FFFFFF"/>
              </a:solidFill>
              <a:latin typeface="Garamond" pitchFamily="18" charset="0"/>
            </a:endParaRPr>
          </a:p>
        </p:txBody>
      </p:sp>
      <p:sp>
        <p:nvSpPr>
          <p:cNvPr id="18436" name="Text Box 5"/>
          <p:cNvSpPr txBox="1">
            <a:spLocks noChangeArrowheads="1"/>
          </p:cNvSpPr>
          <p:nvPr/>
        </p:nvSpPr>
        <p:spPr bwMode="auto">
          <a:xfrm>
            <a:off x="2895600" y="1752600"/>
            <a:ext cx="1981200" cy="457200"/>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2400">
                <a:solidFill>
                  <a:srgbClr val="CC0000"/>
                </a:solidFill>
                <a:latin typeface="Arial" charset="0"/>
              </a:rPr>
              <a:t>Luyện đọc</a:t>
            </a:r>
          </a:p>
        </p:txBody>
      </p:sp>
      <p:sp>
        <p:nvSpPr>
          <p:cNvPr id="18437" name="Text Box 6"/>
          <p:cNvSpPr txBox="1">
            <a:spLocks noChangeArrowheads="1"/>
          </p:cNvSpPr>
          <p:nvPr/>
        </p:nvSpPr>
        <p:spPr bwMode="auto">
          <a:xfrm>
            <a:off x="7162800" y="1752600"/>
            <a:ext cx="1981200" cy="457200"/>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2400">
                <a:solidFill>
                  <a:srgbClr val="CC0000"/>
                </a:solidFill>
                <a:latin typeface="Arial" charset="0"/>
              </a:rPr>
              <a:t>Tìm hiểu bài</a:t>
            </a:r>
          </a:p>
        </p:txBody>
      </p:sp>
      <p:sp>
        <p:nvSpPr>
          <p:cNvPr id="18438" name="Text Box 7"/>
          <p:cNvSpPr txBox="1">
            <a:spLocks noChangeArrowheads="1"/>
          </p:cNvSpPr>
          <p:nvPr/>
        </p:nvSpPr>
        <p:spPr bwMode="auto">
          <a:xfrm>
            <a:off x="4114800" y="838200"/>
            <a:ext cx="4038600" cy="579438"/>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3200">
                <a:solidFill>
                  <a:srgbClr val="FF6600"/>
                </a:solidFill>
                <a:latin typeface="Arial" charset="0"/>
              </a:rPr>
              <a:t>Ông tổ nghề thêu</a:t>
            </a:r>
          </a:p>
        </p:txBody>
      </p:sp>
      <p:sp>
        <p:nvSpPr>
          <p:cNvPr id="18439" name="Text Box 8"/>
          <p:cNvSpPr txBox="1">
            <a:spLocks noChangeArrowheads="1"/>
          </p:cNvSpPr>
          <p:nvPr/>
        </p:nvSpPr>
        <p:spPr bwMode="auto">
          <a:xfrm>
            <a:off x="7086600" y="1371601"/>
            <a:ext cx="2209800" cy="396875"/>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2000" b="1">
                <a:solidFill>
                  <a:srgbClr val="FF6600"/>
                </a:solidFill>
                <a:latin typeface="Arial" charset="0"/>
              </a:rPr>
              <a:t>Ngọc Vũ</a:t>
            </a:r>
          </a:p>
        </p:txBody>
      </p:sp>
      <p:sp>
        <p:nvSpPr>
          <p:cNvPr id="18440" name="Text Box 9"/>
          <p:cNvSpPr txBox="1">
            <a:spLocks noChangeArrowheads="1"/>
          </p:cNvSpPr>
          <p:nvPr/>
        </p:nvSpPr>
        <p:spPr bwMode="auto">
          <a:xfrm>
            <a:off x="1524000" y="2362201"/>
            <a:ext cx="4343400" cy="1311275"/>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2000">
                <a:solidFill>
                  <a:srgbClr val="FF00FF"/>
                </a:solidFill>
                <a:latin typeface="Arial" charset="0"/>
              </a:rPr>
              <a:t>- Lầu chỉ có hai pho tượng phật, hai cái lọng, một bức trướng thêu ba chữ: “Phật trong lòng” và một vò nước.</a:t>
            </a:r>
          </a:p>
        </p:txBody>
      </p:sp>
      <p:sp>
        <p:nvSpPr>
          <p:cNvPr id="18441" name="Text Box 10"/>
          <p:cNvSpPr txBox="1">
            <a:spLocks noChangeArrowheads="1"/>
          </p:cNvSpPr>
          <p:nvPr/>
        </p:nvSpPr>
        <p:spPr bwMode="auto">
          <a:xfrm>
            <a:off x="1524000" y="3657601"/>
            <a:ext cx="4419600" cy="1311275"/>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2000">
                <a:solidFill>
                  <a:srgbClr val="FF00FF"/>
                </a:solidFill>
                <a:latin typeface="Arial" charset="0"/>
              </a:rPr>
              <a:t>- Thấy những con dơi xoè cánh chao đi, chao lại như chiếc lá bay, ông liền ôm lọng nhảy xuống đất  bình an vô sự.</a:t>
            </a:r>
          </a:p>
        </p:txBody>
      </p:sp>
      <p:sp>
        <p:nvSpPr>
          <p:cNvPr id="18442" name="Text Box 11"/>
          <p:cNvSpPr txBox="1">
            <a:spLocks noChangeArrowheads="1"/>
          </p:cNvSpPr>
          <p:nvPr/>
        </p:nvSpPr>
        <p:spPr bwMode="auto">
          <a:xfrm>
            <a:off x="5105400" y="2311400"/>
            <a:ext cx="228600" cy="457200"/>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2400" b="1">
                <a:solidFill>
                  <a:srgbClr val="CC0000"/>
                </a:solidFill>
                <a:latin typeface="Arial" charset="0"/>
              </a:rPr>
              <a:t>/</a:t>
            </a:r>
          </a:p>
        </p:txBody>
      </p:sp>
      <p:sp>
        <p:nvSpPr>
          <p:cNvPr id="18443" name="Text Box 12"/>
          <p:cNvSpPr txBox="1">
            <a:spLocks noChangeArrowheads="1"/>
          </p:cNvSpPr>
          <p:nvPr/>
        </p:nvSpPr>
        <p:spPr bwMode="auto">
          <a:xfrm>
            <a:off x="2209800" y="3263900"/>
            <a:ext cx="381000" cy="457200"/>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2400" b="1">
                <a:solidFill>
                  <a:srgbClr val="CC0000"/>
                </a:solidFill>
                <a:latin typeface="Arial" charset="0"/>
              </a:rPr>
              <a:t>//</a:t>
            </a:r>
          </a:p>
        </p:txBody>
      </p:sp>
      <p:sp>
        <p:nvSpPr>
          <p:cNvPr id="18444" name="Text Box 13"/>
          <p:cNvSpPr txBox="1">
            <a:spLocks noChangeArrowheads="1"/>
          </p:cNvSpPr>
          <p:nvPr/>
        </p:nvSpPr>
        <p:spPr bwMode="auto">
          <a:xfrm>
            <a:off x="3975100" y="2959100"/>
            <a:ext cx="228600" cy="457200"/>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2400" b="1">
                <a:solidFill>
                  <a:srgbClr val="CC0000"/>
                </a:solidFill>
                <a:latin typeface="Arial" charset="0"/>
              </a:rPr>
              <a:t>/</a:t>
            </a:r>
          </a:p>
        </p:txBody>
      </p:sp>
      <p:sp>
        <p:nvSpPr>
          <p:cNvPr id="18445" name="Text Box 14"/>
          <p:cNvSpPr txBox="1">
            <a:spLocks noChangeArrowheads="1"/>
          </p:cNvSpPr>
          <p:nvPr/>
        </p:nvSpPr>
        <p:spPr bwMode="auto">
          <a:xfrm>
            <a:off x="4762500" y="3937000"/>
            <a:ext cx="228600" cy="457200"/>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2400" b="1">
                <a:solidFill>
                  <a:srgbClr val="CC0000"/>
                </a:solidFill>
                <a:latin typeface="Arial" charset="0"/>
              </a:rPr>
              <a:t>/</a:t>
            </a:r>
          </a:p>
        </p:txBody>
      </p:sp>
      <p:sp>
        <p:nvSpPr>
          <p:cNvPr id="18446" name="Text Box 15"/>
          <p:cNvSpPr txBox="1">
            <a:spLocks noChangeArrowheads="1"/>
          </p:cNvSpPr>
          <p:nvPr/>
        </p:nvSpPr>
        <p:spPr bwMode="auto">
          <a:xfrm>
            <a:off x="2438400" y="2654300"/>
            <a:ext cx="228600" cy="457200"/>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2400" b="1">
                <a:solidFill>
                  <a:srgbClr val="CC0000"/>
                </a:solidFill>
                <a:latin typeface="Arial" charset="0"/>
              </a:rPr>
              <a:t>/</a:t>
            </a:r>
          </a:p>
        </p:txBody>
      </p:sp>
      <p:sp>
        <p:nvSpPr>
          <p:cNvPr id="18447" name="Text Box 16"/>
          <p:cNvSpPr txBox="1">
            <a:spLocks noChangeArrowheads="1"/>
          </p:cNvSpPr>
          <p:nvPr/>
        </p:nvSpPr>
        <p:spPr bwMode="auto">
          <a:xfrm>
            <a:off x="1790700" y="3924300"/>
            <a:ext cx="228600" cy="457200"/>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2400" b="1">
                <a:solidFill>
                  <a:srgbClr val="CC0000"/>
                </a:solidFill>
                <a:latin typeface="Arial" charset="0"/>
              </a:rPr>
              <a:t>/</a:t>
            </a:r>
          </a:p>
        </p:txBody>
      </p:sp>
      <p:sp>
        <p:nvSpPr>
          <p:cNvPr id="18448" name="Text Box 17"/>
          <p:cNvSpPr txBox="1">
            <a:spLocks noChangeArrowheads="1"/>
          </p:cNvSpPr>
          <p:nvPr/>
        </p:nvSpPr>
        <p:spPr bwMode="auto">
          <a:xfrm>
            <a:off x="4254500" y="4229100"/>
            <a:ext cx="228600" cy="457200"/>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2400" b="1">
                <a:solidFill>
                  <a:srgbClr val="CC0000"/>
                </a:solidFill>
                <a:latin typeface="Arial" charset="0"/>
              </a:rPr>
              <a:t>/</a:t>
            </a:r>
          </a:p>
        </p:txBody>
      </p:sp>
      <p:sp>
        <p:nvSpPr>
          <p:cNvPr id="18449" name="Text Box 18"/>
          <p:cNvSpPr txBox="1">
            <a:spLocks noChangeArrowheads="1"/>
          </p:cNvSpPr>
          <p:nvPr/>
        </p:nvSpPr>
        <p:spPr bwMode="auto">
          <a:xfrm>
            <a:off x="1905000" y="4572000"/>
            <a:ext cx="381000" cy="457200"/>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2400" b="1">
                <a:solidFill>
                  <a:srgbClr val="CC0000"/>
                </a:solidFill>
                <a:latin typeface="Arial" charset="0"/>
              </a:rPr>
              <a:t>//</a:t>
            </a:r>
          </a:p>
        </p:txBody>
      </p:sp>
      <p:sp>
        <p:nvSpPr>
          <p:cNvPr id="18450" name="Text Box 19"/>
          <p:cNvSpPr txBox="1">
            <a:spLocks noChangeArrowheads="1"/>
          </p:cNvSpPr>
          <p:nvPr/>
        </p:nvSpPr>
        <p:spPr bwMode="auto">
          <a:xfrm>
            <a:off x="4495800" y="495301"/>
            <a:ext cx="2590800" cy="396875"/>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2000" u="sng">
                <a:solidFill>
                  <a:srgbClr val="CC0000"/>
                </a:solidFill>
                <a:latin typeface="Arial" charset="0"/>
              </a:rPr>
              <a:t>Tập đọc  - kể chuyện</a:t>
            </a:r>
          </a:p>
        </p:txBody>
      </p:sp>
      <p:sp>
        <p:nvSpPr>
          <p:cNvPr id="18451" name="Text Box 20"/>
          <p:cNvSpPr txBox="1">
            <a:spLocks noChangeArrowheads="1"/>
          </p:cNvSpPr>
          <p:nvPr/>
        </p:nvSpPr>
        <p:spPr bwMode="auto">
          <a:xfrm>
            <a:off x="5867400" y="2349501"/>
            <a:ext cx="1981200" cy="396875"/>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2000" b="1">
                <a:solidFill>
                  <a:srgbClr val="000000"/>
                </a:solidFill>
                <a:latin typeface="Arial" charset="0"/>
              </a:rPr>
              <a:t>- Ham học</a:t>
            </a:r>
          </a:p>
        </p:txBody>
      </p:sp>
      <p:sp>
        <p:nvSpPr>
          <p:cNvPr id="18452" name="Text Box 21"/>
          <p:cNvSpPr txBox="1">
            <a:spLocks noChangeArrowheads="1"/>
          </p:cNvSpPr>
          <p:nvPr/>
        </p:nvSpPr>
        <p:spPr bwMode="auto">
          <a:xfrm>
            <a:off x="5867400" y="2590801"/>
            <a:ext cx="4038600" cy="396875"/>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2000" b="1">
                <a:solidFill>
                  <a:srgbClr val="000000"/>
                </a:solidFill>
                <a:latin typeface="Arial" charset="0"/>
              </a:rPr>
              <a:t>- Đỗ tiến sĩ và được làm quan</a:t>
            </a:r>
          </a:p>
        </p:txBody>
      </p:sp>
      <p:sp>
        <p:nvSpPr>
          <p:cNvPr id="18453" name="Text Box 22"/>
          <p:cNvSpPr txBox="1">
            <a:spLocks noChangeArrowheads="1"/>
          </p:cNvSpPr>
          <p:nvPr/>
        </p:nvSpPr>
        <p:spPr bwMode="auto">
          <a:xfrm>
            <a:off x="5943600" y="2082801"/>
            <a:ext cx="4038600" cy="396875"/>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2000" b="1">
                <a:solidFill>
                  <a:srgbClr val="FFFFFF"/>
                </a:solidFill>
                <a:latin typeface="Arial" charset="0"/>
              </a:rPr>
              <a:t>1. Giới thiệu về Trần Quốc Khái</a:t>
            </a:r>
          </a:p>
        </p:txBody>
      </p:sp>
      <p:sp>
        <p:nvSpPr>
          <p:cNvPr id="18454" name="Text Box 23"/>
          <p:cNvSpPr txBox="1">
            <a:spLocks noChangeArrowheads="1"/>
          </p:cNvSpPr>
          <p:nvPr/>
        </p:nvSpPr>
        <p:spPr bwMode="auto">
          <a:xfrm>
            <a:off x="5867400" y="3479801"/>
            <a:ext cx="4267200" cy="396875"/>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2000" b="1">
                <a:solidFill>
                  <a:srgbClr val="000000"/>
                </a:solidFill>
                <a:latin typeface="Arial" charset="0"/>
              </a:rPr>
              <a:t>- Cho lên lầu chơi rồi cất thang đi</a:t>
            </a:r>
          </a:p>
        </p:txBody>
      </p:sp>
      <p:sp>
        <p:nvSpPr>
          <p:cNvPr id="18455" name="Text Box 24"/>
          <p:cNvSpPr txBox="1">
            <a:spLocks noChangeArrowheads="1"/>
          </p:cNvSpPr>
          <p:nvPr/>
        </p:nvSpPr>
        <p:spPr bwMode="auto">
          <a:xfrm>
            <a:off x="5943600" y="2857501"/>
            <a:ext cx="4724400" cy="701675"/>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2000" b="1">
                <a:solidFill>
                  <a:srgbClr val="FFFFFF"/>
                </a:solidFill>
                <a:latin typeface="Arial" charset="0"/>
              </a:rPr>
              <a:t>2. Vua Trung Quốc thử tài Trần Quốc Khái</a:t>
            </a:r>
          </a:p>
        </p:txBody>
      </p:sp>
      <p:sp>
        <p:nvSpPr>
          <p:cNvPr id="18456" name="Text Box 25"/>
          <p:cNvSpPr txBox="1">
            <a:spLocks noChangeArrowheads="1"/>
          </p:cNvSpPr>
          <p:nvPr/>
        </p:nvSpPr>
        <p:spPr bwMode="auto">
          <a:xfrm>
            <a:off x="5867400" y="4152901"/>
            <a:ext cx="4876800" cy="701675"/>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2000" b="1">
                <a:solidFill>
                  <a:srgbClr val="000000"/>
                </a:solidFill>
                <a:latin typeface="Arial" charset="0"/>
              </a:rPr>
              <a:t>- Ông ăn chè lam, học cách thêu, làm lọng v</a:t>
            </a:r>
            <a:r>
              <a:rPr lang="en-US" b="1">
                <a:solidFill>
                  <a:srgbClr val="000000"/>
                </a:solidFill>
                <a:latin typeface="Arial" charset="0"/>
              </a:rPr>
              <a:t>à xuống đất bình an.</a:t>
            </a:r>
          </a:p>
        </p:txBody>
      </p:sp>
      <p:sp>
        <p:nvSpPr>
          <p:cNvPr id="18457" name="Text Box 26"/>
          <p:cNvSpPr txBox="1">
            <a:spLocks noChangeArrowheads="1"/>
          </p:cNvSpPr>
          <p:nvPr/>
        </p:nvSpPr>
        <p:spPr bwMode="auto">
          <a:xfrm>
            <a:off x="5892800" y="3822701"/>
            <a:ext cx="4800600" cy="396875"/>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2000" b="1">
                <a:solidFill>
                  <a:srgbClr val="FFFFFF"/>
                </a:solidFill>
                <a:latin typeface="Arial" charset="0"/>
              </a:rPr>
              <a:t>3. Trần Quốc Khái vượt qua thử thách</a:t>
            </a:r>
          </a:p>
        </p:txBody>
      </p:sp>
      <p:sp>
        <p:nvSpPr>
          <p:cNvPr id="18458" name="Text Box 27"/>
          <p:cNvSpPr txBox="1">
            <a:spLocks noChangeArrowheads="1"/>
          </p:cNvSpPr>
          <p:nvPr/>
        </p:nvSpPr>
        <p:spPr bwMode="auto">
          <a:xfrm>
            <a:off x="5867400" y="4775201"/>
            <a:ext cx="4495800" cy="701675"/>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2000" b="1">
                <a:solidFill>
                  <a:srgbClr val="FFFFFF"/>
                </a:solidFill>
                <a:latin typeface="Arial" charset="0"/>
              </a:rPr>
              <a:t>4. Trần Quốc Khái dạy nghề thêu cho nhân dân</a:t>
            </a:r>
          </a:p>
        </p:txBody>
      </p:sp>
      <p:sp>
        <p:nvSpPr>
          <p:cNvPr id="18459" name="Text Box 28"/>
          <p:cNvSpPr txBox="1">
            <a:spLocks noChangeArrowheads="1"/>
          </p:cNvSpPr>
          <p:nvPr/>
        </p:nvSpPr>
        <p:spPr bwMode="auto">
          <a:xfrm>
            <a:off x="5791200" y="5368926"/>
            <a:ext cx="4876800" cy="1311275"/>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2000" b="1">
                <a:solidFill>
                  <a:srgbClr val="FFFFFF"/>
                </a:solidFill>
                <a:latin typeface="Arial" charset="0"/>
              </a:rPr>
              <a:t> * Câu chuyện cho ta thấy Trần Quốc Khái là người thông minh, tài trí, ham học hỏi, khéo léo. Ông đã học được nghề thêu để truyền lại cho nhân dân.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Line 3"/>
          <p:cNvSpPr>
            <a:spLocks noChangeShapeType="1"/>
          </p:cNvSpPr>
          <p:nvPr/>
        </p:nvSpPr>
        <p:spPr bwMode="auto">
          <a:xfrm>
            <a:off x="5791200" y="2057400"/>
            <a:ext cx="0" cy="4343400"/>
          </a:xfrm>
          <a:prstGeom prst="line">
            <a:avLst/>
          </a:prstGeom>
          <a:noFill/>
          <a:ln w="28575">
            <a:solidFill>
              <a:srgbClr val="CC0000"/>
            </a:solidFill>
            <a:round/>
            <a:headEnd/>
            <a:tailEnd/>
          </a:ln>
        </p:spPr>
        <p:txBody>
          <a:bodyPr/>
          <a:lstStyle/>
          <a:p>
            <a:pPr eaLnBrk="0" fontAlgn="base" hangingPunct="0">
              <a:spcBef>
                <a:spcPct val="0"/>
              </a:spcBef>
              <a:spcAft>
                <a:spcPct val="0"/>
              </a:spcAft>
            </a:pPr>
            <a:endParaRPr lang="en-US">
              <a:solidFill>
                <a:srgbClr val="FFFFFF"/>
              </a:solidFill>
              <a:latin typeface="Garamond" pitchFamily="18" charset="0"/>
            </a:endParaRPr>
          </a:p>
        </p:txBody>
      </p:sp>
      <p:sp>
        <p:nvSpPr>
          <p:cNvPr id="19459" name="Line 4"/>
          <p:cNvSpPr>
            <a:spLocks noChangeShapeType="1"/>
          </p:cNvSpPr>
          <p:nvPr/>
        </p:nvSpPr>
        <p:spPr bwMode="auto">
          <a:xfrm>
            <a:off x="4648200" y="2057400"/>
            <a:ext cx="2514600" cy="0"/>
          </a:xfrm>
          <a:prstGeom prst="line">
            <a:avLst/>
          </a:prstGeom>
          <a:noFill/>
          <a:ln w="28575">
            <a:solidFill>
              <a:srgbClr val="CC0000"/>
            </a:solidFill>
            <a:round/>
            <a:headEnd/>
            <a:tailEnd/>
          </a:ln>
        </p:spPr>
        <p:txBody>
          <a:bodyPr/>
          <a:lstStyle/>
          <a:p>
            <a:pPr eaLnBrk="0" fontAlgn="base" hangingPunct="0">
              <a:spcBef>
                <a:spcPct val="0"/>
              </a:spcBef>
              <a:spcAft>
                <a:spcPct val="0"/>
              </a:spcAft>
            </a:pPr>
            <a:endParaRPr lang="en-US">
              <a:solidFill>
                <a:srgbClr val="FFFFFF"/>
              </a:solidFill>
              <a:latin typeface="Garamond" pitchFamily="18" charset="0"/>
            </a:endParaRPr>
          </a:p>
        </p:txBody>
      </p:sp>
      <p:sp>
        <p:nvSpPr>
          <p:cNvPr id="19460" name="Text Box 5"/>
          <p:cNvSpPr txBox="1">
            <a:spLocks noChangeArrowheads="1"/>
          </p:cNvSpPr>
          <p:nvPr/>
        </p:nvSpPr>
        <p:spPr bwMode="auto">
          <a:xfrm>
            <a:off x="2895600" y="1752600"/>
            <a:ext cx="1981200" cy="457200"/>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2400">
                <a:solidFill>
                  <a:srgbClr val="CC0000"/>
                </a:solidFill>
                <a:latin typeface="Arial" charset="0"/>
              </a:rPr>
              <a:t>Luyện đọc</a:t>
            </a:r>
          </a:p>
        </p:txBody>
      </p:sp>
      <p:sp>
        <p:nvSpPr>
          <p:cNvPr id="19461" name="Text Box 6"/>
          <p:cNvSpPr txBox="1">
            <a:spLocks noChangeArrowheads="1"/>
          </p:cNvSpPr>
          <p:nvPr/>
        </p:nvSpPr>
        <p:spPr bwMode="auto">
          <a:xfrm>
            <a:off x="7162800" y="1752600"/>
            <a:ext cx="1981200" cy="457200"/>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2400">
                <a:solidFill>
                  <a:srgbClr val="CC0000"/>
                </a:solidFill>
                <a:latin typeface="Arial" charset="0"/>
              </a:rPr>
              <a:t>Tìm hiểu bài</a:t>
            </a:r>
          </a:p>
        </p:txBody>
      </p:sp>
      <p:sp>
        <p:nvSpPr>
          <p:cNvPr id="19462" name="Text Box 7"/>
          <p:cNvSpPr txBox="1">
            <a:spLocks noChangeArrowheads="1"/>
          </p:cNvSpPr>
          <p:nvPr/>
        </p:nvSpPr>
        <p:spPr bwMode="auto">
          <a:xfrm>
            <a:off x="4114800" y="838200"/>
            <a:ext cx="4038600" cy="579438"/>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3200">
                <a:solidFill>
                  <a:srgbClr val="FFCC00"/>
                </a:solidFill>
                <a:latin typeface="Arial" charset="0"/>
              </a:rPr>
              <a:t>Ông tổ nghề thêu</a:t>
            </a:r>
          </a:p>
        </p:txBody>
      </p:sp>
      <p:sp>
        <p:nvSpPr>
          <p:cNvPr id="19463" name="Text Box 8"/>
          <p:cNvSpPr txBox="1">
            <a:spLocks noChangeArrowheads="1"/>
          </p:cNvSpPr>
          <p:nvPr/>
        </p:nvSpPr>
        <p:spPr bwMode="auto">
          <a:xfrm>
            <a:off x="7086600" y="1371601"/>
            <a:ext cx="2209800" cy="396875"/>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2000" b="1">
                <a:solidFill>
                  <a:srgbClr val="FFCC00"/>
                </a:solidFill>
                <a:latin typeface="Arial" charset="0"/>
              </a:rPr>
              <a:t>Ngọc Vũ</a:t>
            </a:r>
          </a:p>
        </p:txBody>
      </p:sp>
      <p:sp>
        <p:nvSpPr>
          <p:cNvPr id="19464" name="Text Box 19"/>
          <p:cNvSpPr txBox="1">
            <a:spLocks noChangeArrowheads="1"/>
          </p:cNvSpPr>
          <p:nvPr/>
        </p:nvSpPr>
        <p:spPr bwMode="auto">
          <a:xfrm>
            <a:off x="4495800" y="495301"/>
            <a:ext cx="2590800" cy="396875"/>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2000" u="sng">
                <a:solidFill>
                  <a:srgbClr val="CC0000"/>
                </a:solidFill>
                <a:latin typeface="Arial" charset="0"/>
              </a:rPr>
              <a:t>Tập đọc  - kể chuyện</a:t>
            </a:r>
          </a:p>
        </p:txBody>
      </p:sp>
      <p:sp>
        <p:nvSpPr>
          <p:cNvPr id="19465" name="Text Box 20"/>
          <p:cNvSpPr txBox="1">
            <a:spLocks noChangeArrowheads="1"/>
          </p:cNvSpPr>
          <p:nvPr/>
        </p:nvSpPr>
        <p:spPr bwMode="auto">
          <a:xfrm>
            <a:off x="5867400" y="2349501"/>
            <a:ext cx="1981200" cy="396875"/>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2000" b="1">
                <a:solidFill>
                  <a:srgbClr val="000000"/>
                </a:solidFill>
                <a:latin typeface="Arial" charset="0"/>
              </a:rPr>
              <a:t>- Ham học</a:t>
            </a:r>
          </a:p>
        </p:txBody>
      </p:sp>
      <p:sp>
        <p:nvSpPr>
          <p:cNvPr id="19466" name="Text Box 21"/>
          <p:cNvSpPr txBox="1">
            <a:spLocks noChangeArrowheads="1"/>
          </p:cNvSpPr>
          <p:nvPr/>
        </p:nvSpPr>
        <p:spPr bwMode="auto">
          <a:xfrm>
            <a:off x="5867400" y="2590801"/>
            <a:ext cx="4038600" cy="396875"/>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2000" b="1">
                <a:solidFill>
                  <a:srgbClr val="000000"/>
                </a:solidFill>
                <a:latin typeface="Arial" charset="0"/>
              </a:rPr>
              <a:t>- Đỗ tiến sĩ và được làm quan</a:t>
            </a:r>
          </a:p>
        </p:txBody>
      </p:sp>
      <p:sp>
        <p:nvSpPr>
          <p:cNvPr id="19467" name="Text Box 22"/>
          <p:cNvSpPr txBox="1">
            <a:spLocks noChangeArrowheads="1"/>
          </p:cNvSpPr>
          <p:nvPr/>
        </p:nvSpPr>
        <p:spPr bwMode="auto">
          <a:xfrm>
            <a:off x="5943600" y="2082801"/>
            <a:ext cx="4038600" cy="396875"/>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2000" b="1">
                <a:solidFill>
                  <a:srgbClr val="FFFFFF"/>
                </a:solidFill>
                <a:latin typeface="Arial" charset="0"/>
              </a:rPr>
              <a:t>1. Giới thiệu về Trần Quốc Khái</a:t>
            </a:r>
          </a:p>
        </p:txBody>
      </p:sp>
      <p:sp>
        <p:nvSpPr>
          <p:cNvPr id="19468" name="Text Box 23"/>
          <p:cNvSpPr txBox="1">
            <a:spLocks noChangeArrowheads="1"/>
          </p:cNvSpPr>
          <p:nvPr/>
        </p:nvSpPr>
        <p:spPr bwMode="auto">
          <a:xfrm>
            <a:off x="5867400" y="3479801"/>
            <a:ext cx="4267200" cy="396875"/>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2000" b="1">
                <a:solidFill>
                  <a:srgbClr val="000000"/>
                </a:solidFill>
                <a:latin typeface="Arial" charset="0"/>
              </a:rPr>
              <a:t>- Cho lên lầu chơi rồi cất thang đi</a:t>
            </a:r>
          </a:p>
        </p:txBody>
      </p:sp>
      <p:sp>
        <p:nvSpPr>
          <p:cNvPr id="19469" name="Text Box 24"/>
          <p:cNvSpPr txBox="1">
            <a:spLocks noChangeArrowheads="1"/>
          </p:cNvSpPr>
          <p:nvPr/>
        </p:nvSpPr>
        <p:spPr bwMode="auto">
          <a:xfrm>
            <a:off x="5943600" y="2857501"/>
            <a:ext cx="4724400" cy="701675"/>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2000" b="1">
                <a:solidFill>
                  <a:srgbClr val="FFFFFF"/>
                </a:solidFill>
                <a:latin typeface="Arial" charset="0"/>
              </a:rPr>
              <a:t>2. Vua Trung Quốc thử tài Trần Quốc Khái</a:t>
            </a:r>
          </a:p>
        </p:txBody>
      </p:sp>
      <p:sp>
        <p:nvSpPr>
          <p:cNvPr id="19470" name="Text Box 25"/>
          <p:cNvSpPr txBox="1">
            <a:spLocks noChangeArrowheads="1"/>
          </p:cNvSpPr>
          <p:nvPr/>
        </p:nvSpPr>
        <p:spPr bwMode="auto">
          <a:xfrm>
            <a:off x="5867400" y="4152901"/>
            <a:ext cx="4876800" cy="701675"/>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2000" b="1">
                <a:solidFill>
                  <a:srgbClr val="000000"/>
                </a:solidFill>
                <a:latin typeface="Arial" charset="0"/>
              </a:rPr>
              <a:t>- Ông ăn chè lam, học cách thêu, làm lọng v</a:t>
            </a:r>
            <a:r>
              <a:rPr lang="en-US" b="1">
                <a:solidFill>
                  <a:srgbClr val="000000"/>
                </a:solidFill>
                <a:latin typeface="Arial" charset="0"/>
              </a:rPr>
              <a:t>à xuống đất bình an.</a:t>
            </a:r>
          </a:p>
        </p:txBody>
      </p:sp>
      <p:sp>
        <p:nvSpPr>
          <p:cNvPr id="19471" name="Text Box 26"/>
          <p:cNvSpPr txBox="1">
            <a:spLocks noChangeArrowheads="1"/>
          </p:cNvSpPr>
          <p:nvPr/>
        </p:nvSpPr>
        <p:spPr bwMode="auto">
          <a:xfrm>
            <a:off x="5892800" y="3822701"/>
            <a:ext cx="4800600" cy="396875"/>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2000" b="1">
                <a:solidFill>
                  <a:srgbClr val="FFFFFF"/>
                </a:solidFill>
                <a:latin typeface="Arial" charset="0"/>
              </a:rPr>
              <a:t>3. Trần Quốc Khái vượt qua thử thách</a:t>
            </a:r>
          </a:p>
        </p:txBody>
      </p:sp>
      <p:sp>
        <p:nvSpPr>
          <p:cNvPr id="19472" name="Text Box 27"/>
          <p:cNvSpPr txBox="1">
            <a:spLocks noChangeArrowheads="1"/>
          </p:cNvSpPr>
          <p:nvPr/>
        </p:nvSpPr>
        <p:spPr bwMode="auto">
          <a:xfrm>
            <a:off x="5867400" y="4851401"/>
            <a:ext cx="4495800" cy="701675"/>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2000" b="1">
                <a:solidFill>
                  <a:srgbClr val="FFFFFF"/>
                </a:solidFill>
                <a:latin typeface="Arial" charset="0"/>
              </a:rPr>
              <a:t>4. Trần Quốc Khái dạy nghề thêu cho nhân dân</a:t>
            </a:r>
          </a:p>
        </p:txBody>
      </p:sp>
      <p:sp>
        <p:nvSpPr>
          <p:cNvPr id="19473" name="Text Box 28"/>
          <p:cNvSpPr txBox="1">
            <a:spLocks noChangeArrowheads="1"/>
          </p:cNvSpPr>
          <p:nvPr/>
        </p:nvSpPr>
        <p:spPr bwMode="auto">
          <a:xfrm>
            <a:off x="5791200" y="5546726"/>
            <a:ext cx="4876800" cy="1311275"/>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2000" b="1">
                <a:solidFill>
                  <a:srgbClr val="FFFFFF"/>
                </a:solidFill>
                <a:latin typeface="Arial" charset="0"/>
              </a:rPr>
              <a:t> * Câu chuyện cho ta thấy Trần Quốc Khái là người thông minh, tài trí, ham học hỏi, khéo léo. Ông đã học được nghề thêu để truyền lại ch nhân dân.</a:t>
            </a:r>
          </a:p>
        </p:txBody>
      </p:sp>
      <p:sp>
        <p:nvSpPr>
          <p:cNvPr id="87069" name="Text Box 29"/>
          <p:cNvSpPr txBox="1">
            <a:spLocks noChangeArrowheads="1"/>
          </p:cNvSpPr>
          <p:nvPr/>
        </p:nvSpPr>
        <p:spPr bwMode="auto">
          <a:xfrm>
            <a:off x="1574800" y="2311401"/>
            <a:ext cx="4267200" cy="3140075"/>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2000" b="1">
                <a:solidFill>
                  <a:srgbClr val="FFFFFF"/>
                </a:solidFill>
                <a:latin typeface="Arial" charset="0"/>
              </a:rPr>
              <a:t>3. Bụng đói mà không có cơm ăn, Trần Quốc Khái lẩm nhẩm đọc ba chữ trên bức trướng, rồi mỉm cười.  Ông bẻ tay pho tượng nếm thử. Thì ra hai pho tượng ấy nặn bằng bột chè lam.  Từ đó, ngày hai bữa, ông cứ ung dung bẻ dần tượng mà ăn.  Nhân được nhàn rỗi, ông mày mò quan sát, nhớ nhập tâm cách thêu và làm lọng.</a:t>
            </a:r>
          </a:p>
        </p:txBody>
      </p:sp>
      <p:sp>
        <p:nvSpPr>
          <p:cNvPr id="87070" name="Text Box 30"/>
          <p:cNvSpPr txBox="1">
            <a:spLocks noChangeArrowheads="1"/>
          </p:cNvSpPr>
          <p:nvPr/>
        </p:nvSpPr>
        <p:spPr bwMode="auto">
          <a:xfrm>
            <a:off x="2184400" y="3175000"/>
            <a:ext cx="393700" cy="457200"/>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2400" b="1">
                <a:solidFill>
                  <a:srgbClr val="CC0000"/>
                </a:solidFill>
                <a:latin typeface="Arial" charset="0"/>
              </a:rPr>
              <a:t>//</a:t>
            </a:r>
          </a:p>
        </p:txBody>
      </p:sp>
      <p:sp>
        <p:nvSpPr>
          <p:cNvPr id="87071" name="Text Box 31"/>
          <p:cNvSpPr txBox="1">
            <a:spLocks noChangeArrowheads="1"/>
          </p:cNvSpPr>
          <p:nvPr/>
        </p:nvSpPr>
        <p:spPr bwMode="auto">
          <a:xfrm>
            <a:off x="3771900" y="3784600"/>
            <a:ext cx="381000" cy="457200"/>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2400" b="1">
                <a:solidFill>
                  <a:srgbClr val="CC0000"/>
                </a:solidFill>
                <a:latin typeface="Arial" charset="0"/>
              </a:rPr>
              <a:t>//</a:t>
            </a:r>
          </a:p>
        </p:txBody>
      </p:sp>
      <p:sp>
        <p:nvSpPr>
          <p:cNvPr id="87072" name="Text Box 32"/>
          <p:cNvSpPr txBox="1">
            <a:spLocks noChangeArrowheads="1"/>
          </p:cNvSpPr>
          <p:nvPr/>
        </p:nvSpPr>
        <p:spPr bwMode="auto">
          <a:xfrm>
            <a:off x="5499100" y="5029200"/>
            <a:ext cx="457200" cy="457200"/>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2400" b="1">
                <a:solidFill>
                  <a:srgbClr val="CC0000"/>
                </a:solidFill>
                <a:latin typeface="Arial" charset="0"/>
              </a:rPr>
              <a:t>//</a:t>
            </a:r>
          </a:p>
        </p:txBody>
      </p:sp>
      <p:sp>
        <p:nvSpPr>
          <p:cNvPr id="87073" name="Text Box 33"/>
          <p:cNvSpPr txBox="1">
            <a:spLocks noChangeArrowheads="1"/>
          </p:cNvSpPr>
          <p:nvPr/>
        </p:nvSpPr>
        <p:spPr bwMode="auto">
          <a:xfrm>
            <a:off x="2044700" y="3505200"/>
            <a:ext cx="457200" cy="457200"/>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2400" b="1">
                <a:solidFill>
                  <a:srgbClr val="CC0000"/>
                </a:solidFill>
                <a:latin typeface="Arial" charset="0"/>
              </a:rPr>
              <a:t>//</a:t>
            </a:r>
          </a:p>
        </p:txBody>
      </p:sp>
      <p:sp>
        <p:nvSpPr>
          <p:cNvPr id="87074" name="Text Box 34"/>
          <p:cNvSpPr txBox="1">
            <a:spLocks noChangeArrowheads="1"/>
          </p:cNvSpPr>
          <p:nvPr/>
        </p:nvSpPr>
        <p:spPr bwMode="auto">
          <a:xfrm>
            <a:off x="4165600" y="2895600"/>
            <a:ext cx="228600" cy="457200"/>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2400" b="1">
                <a:solidFill>
                  <a:srgbClr val="CC0000"/>
                </a:solidFill>
                <a:latin typeface="Arial" charset="0"/>
              </a:rPr>
              <a:t>/</a:t>
            </a:r>
          </a:p>
        </p:txBody>
      </p:sp>
      <p:sp>
        <p:nvSpPr>
          <p:cNvPr id="87075" name="Text Box 35"/>
          <p:cNvSpPr txBox="1">
            <a:spLocks noChangeArrowheads="1"/>
          </p:cNvSpPr>
          <p:nvPr/>
        </p:nvSpPr>
        <p:spPr bwMode="auto">
          <a:xfrm>
            <a:off x="4673600" y="3810000"/>
            <a:ext cx="228600" cy="457200"/>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2400" b="1">
                <a:solidFill>
                  <a:srgbClr val="CC0000"/>
                </a:solidFill>
                <a:latin typeface="Arial" charset="0"/>
              </a:rPr>
              <a:t>/</a:t>
            </a:r>
          </a:p>
        </p:txBody>
      </p:sp>
      <p:sp>
        <p:nvSpPr>
          <p:cNvPr id="87076" name="Text Box 36"/>
          <p:cNvSpPr txBox="1">
            <a:spLocks noChangeArrowheads="1"/>
          </p:cNvSpPr>
          <p:nvPr/>
        </p:nvSpPr>
        <p:spPr bwMode="auto">
          <a:xfrm>
            <a:off x="2552700" y="4102100"/>
            <a:ext cx="228600" cy="457200"/>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2400" b="1">
                <a:solidFill>
                  <a:srgbClr val="CC0000"/>
                </a:solidFill>
                <a:latin typeface="Arial" charset="0"/>
              </a:rPr>
              <a:t>/</a:t>
            </a:r>
          </a:p>
        </p:txBody>
      </p:sp>
      <p:sp>
        <p:nvSpPr>
          <p:cNvPr id="87077" name="Text Box 37"/>
          <p:cNvSpPr txBox="1">
            <a:spLocks noChangeArrowheads="1"/>
          </p:cNvSpPr>
          <p:nvPr/>
        </p:nvSpPr>
        <p:spPr bwMode="auto">
          <a:xfrm>
            <a:off x="5638800" y="2298700"/>
            <a:ext cx="228600" cy="457200"/>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2400" b="1">
                <a:solidFill>
                  <a:srgbClr val="CC0000"/>
                </a:solidFill>
                <a:latin typeface="Arial" charset="0"/>
              </a:rPr>
              <a:t>/</a:t>
            </a:r>
          </a:p>
        </p:txBody>
      </p:sp>
      <p:sp>
        <p:nvSpPr>
          <p:cNvPr id="87078" name="Text Box 38"/>
          <p:cNvSpPr txBox="1">
            <a:spLocks noChangeArrowheads="1"/>
          </p:cNvSpPr>
          <p:nvPr/>
        </p:nvSpPr>
        <p:spPr bwMode="auto">
          <a:xfrm>
            <a:off x="1981200" y="4724400"/>
            <a:ext cx="228600" cy="457200"/>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2400" b="1">
                <a:solidFill>
                  <a:srgbClr val="CC0000"/>
                </a:solidFill>
                <a:latin typeface="Arial" charset="0"/>
              </a:rPr>
              <a:t>/</a:t>
            </a:r>
          </a:p>
        </p:txBody>
      </p:sp>
      <p:sp>
        <p:nvSpPr>
          <p:cNvPr id="87079" name="Text Box 39"/>
          <p:cNvSpPr txBox="1">
            <a:spLocks noChangeArrowheads="1"/>
          </p:cNvSpPr>
          <p:nvPr/>
        </p:nvSpPr>
        <p:spPr bwMode="auto">
          <a:xfrm>
            <a:off x="4724400" y="4724400"/>
            <a:ext cx="228600" cy="457200"/>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2400" b="1">
                <a:solidFill>
                  <a:srgbClr val="CC0000"/>
                </a:solidFill>
                <a:latin typeface="Arial" charset="0"/>
              </a:rPr>
              <a:t>/</a:t>
            </a:r>
          </a:p>
        </p:txBody>
      </p:sp>
      <p:sp>
        <p:nvSpPr>
          <p:cNvPr id="87082" name="Text Box 42"/>
          <p:cNvSpPr txBox="1">
            <a:spLocks noChangeArrowheads="1"/>
          </p:cNvSpPr>
          <p:nvPr/>
        </p:nvSpPr>
        <p:spPr bwMode="auto">
          <a:xfrm>
            <a:off x="3225800" y="4406900"/>
            <a:ext cx="457200" cy="457200"/>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2400" b="1">
                <a:solidFill>
                  <a:srgbClr val="CC0000"/>
                </a:solidFill>
                <a:latin typeface="Arial"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87069"/>
                                        </p:tgtEl>
                                        <p:attrNameLst>
                                          <p:attrName>style.visibility</p:attrName>
                                        </p:attrNameLst>
                                      </p:cBhvr>
                                      <p:to>
                                        <p:strVal val="visible"/>
                                      </p:to>
                                    </p:set>
                                    <p:animEffect transition="in" filter="wheel(4)">
                                      <p:cBhvr>
                                        <p:cTn id="7" dur="2000"/>
                                        <p:tgtEl>
                                          <p:spTgt spid="8706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87077"/>
                                        </p:tgtEl>
                                        <p:attrNameLst>
                                          <p:attrName>style.visibility</p:attrName>
                                        </p:attrNameLst>
                                      </p:cBhvr>
                                      <p:to>
                                        <p:strVal val="visible"/>
                                      </p:to>
                                    </p:set>
                                    <p:animEffect transition="in" filter="wedge">
                                      <p:cBhvr>
                                        <p:cTn id="12" dur="500"/>
                                        <p:tgtEl>
                                          <p:spTgt spid="87077"/>
                                        </p:tgtEl>
                                      </p:cBhvr>
                                    </p:animEffect>
                                  </p:childTnLst>
                                </p:cTn>
                              </p:par>
                            </p:childTnLst>
                          </p:cTn>
                        </p:par>
                        <p:par>
                          <p:cTn id="13" fill="hold" nodeType="afterGroup">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87074"/>
                                        </p:tgtEl>
                                        <p:attrNameLst>
                                          <p:attrName>style.visibility</p:attrName>
                                        </p:attrNameLst>
                                      </p:cBhvr>
                                      <p:to>
                                        <p:strVal val="visible"/>
                                      </p:to>
                                    </p:set>
                                    <p:anim calcmode="lin" valueType="num">
                                      <p:cBhvr additive="base">
                                        <p:cTn id="16" dur="500" fill="hold"/>
                                        <p:tgtEl>
                                          <p:spTgt spid="87074"/>
                                        </p:tgtEl>
                                        <p:attrNameLst>
                                          <p:attrName>ppt_x</p:attrName>
                                        </p:attrNameLst>
                                      </p:cBhvr>
                                      <p:tavLst>
                                        <p:tav tm="0">
                                          <p:val>
                                            <p:strVal val="0-#ppt_w/2"/>
                                          </p:val>
                                        </p:tav>
                                        <p:tav tm="100000">
                                          <p:val>
                                            <p:strVal val="#ppt_x"/>
                                          </p:val>
                                        </p:tav>
                                      </p:tavLst>
                                    </p:anim>
                                    <p:anim calcmode="lin" valueType="num">
                                      <p:cBhvr additive="base">
                                        <p:cTn id="17" dur="500" fill="hold"/>
                                        <p:tgtEl>
                                          <p:spTgt spid="87074"/>
                                        </p:tgtEl>
                                        <p:attrNameLst>
                                          <p:attrName>ppt_y</p:attrName>
                                        </p:attrNameLst>
                                      </p:cBhvr>
                                      <p:tavLst>
                                        <p:tav tm="0">
                                          <p:val>
                                            <p:strVal val="#ppt_y"/>
                                          </p:val>
                                        </p:tav>
                                        <p:tav tm="100000">
                                          <p:val>
                                            <p:strVal val="#ppt_y"/>
                                          </p:val>
                                        </p:tav>
                                      </p:tavLst>
                                    </p:anim>
                                  </p:childTnLst>
                                </p:cTn>
                              </p:par>
                            </p:childTnLst>
                          </p:cTn>
                        </p:par>
                        <p:par>
                          <p:cTn id="18" fill="hold" nodeType="afterGroup">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87070"/>
                                        </p:tgtEl>
                                        <p:attrNameLst>
                                          <p:attrName>style.visibility</p:attrName>
                                        </p:attrNameLst>
                                      </p:cBhvr>
                                      <p:to>
                                        <p:strVal val="visible"/>
                                      </p:to>
                                    </p:set>
                                    <p:anim calcmode="lin" valueType="num">
                                      <p:cBhvr additive="base">
                                        <p:cTn id="21" dur="500" fill="hold"/>
                                        <p:tgtEl>
                                          <p:spTgt spid="87070"/>
                                        </p:tgtEl>
                                        <p:attrNameLst>
                                          <p:attrName>ppt_x</p:attrName>
                                        </p:attrNameLst>
                                      </p:cBhvr>
                                      <p:tavLst>
                                        <p:tav tm="0">
                                          <p:val>
                                            <p:strVal val="0-#ppt_w/2"/>
                                          </p:val>
                                        </p:tav>
                                        <p:tav tm="100000">
                                          <p:val>
                                            <p:strVal val="#ppt_x"/>
                                          </p:val>
                                        </p:tav>
                                      </p:tavLst>
                                    </p:anim>
                                    <p:anim calcmode="lin" valueType="num">
                                      <p:cBhvr additive="base">
                                        <p:cTn id="22" dur="500" fill="hold"/>
                                        <p:tgtEl>
                                          <p:spTgt spid="87070"/>
                                        </p:tgtEl>
                                        <p:attrNameLst>
                                          <p:attrName>ppt_y</p:attrName>
                                        </p:attrNameLst>
                                      </p:cBhvr>
                                      <p:tavLst>
                                        <p:tav tm="0">
                                          <p:val>
                                            <p:strVal val="#ppt_y"/>
                                          </p:val>
                                        </p:tav>
                                        <p:tav tm="100000">
                                          <p:val>
                                            <p:strVal val="#ppt_y"/>
                                          </p:val>
                                        </p:tav>
                                      </p:tavLst>
                                    </p:anim>
                                  </p:childTnLst>
                                </p:cTn>
                              </p:par>
                            </p:childTnLst>
                          </p:cTn>
                        </p:par>
                        <p:par>
                          <p:cTn id="23" fill="hold" nodeType="afterGroup">
                            <p:stCondLst>
                              <p:cond delay="1500"/>
                            </p:stCondLst>
                            <p:childTnLst>
                              <p:par>
                                <p:cTn id="24" presetID="2" presetClass="entr" presetSubtype="8" fill="hold" grpId="0" nodeType="afterEffect">
                                  <p:stCondLst>
                                    <p:cond delay="0"/>
                                  </p:stCondLst>
                                  <p:childTnLst>
                                    <p:set>
                                      <p:cBhvr>
                                        <p:cTn id="25" dur="1" fill="hold">
                                          <p:stCondLst>
                                            <p:cond delay="0"/>
                                          </p:stCondLst>
                                        </p:cTn>
                                        <p:tgtEl>
                                          <p:spTgt spid="87073"/>
                                        </p:tgtEl>
                                        <p:attrNameLst>
                                          <p:attrName>style.visibility</p:attrName>
                                        </p:attrNameLst>
                                      </p:cBhvr>
                                      <p:to>
                                        <p:strVal val="visible"/>
                                      </p:to>
                                    </p:set>
                                    <p:anim calcmode="lin" valueType="num">
                                      <p:cBhvr additive="base">
                                        <p:cTn id="26" dur="500" fill="hold"/>
                                        <p:tgtEl>
                                          <p:spTgt spid="87073"/>
                                        </p:tgtEl>
                                        <p:attrNameLst>
                                          <p:attrName>ppt_x</p:attrName>
                                        </p:attrNameLst>
                                      </p:cBhvr>
                                      <p:tavLst>
                                        <p:tav tm="0">
                                          <p:val>
                                            <p:strVal val="0-#ppt_w/2"/>
                                          </p:val>
                                        </p:tav>
                                        <p:tav tm="100000">
                                          <p:val>
                                            <p:strVal val="#ppt_x"/>
                                          </p:val>
                                        </p:tav>
                                      </p:tavLst>
                                    </p:anim>
                                    <p:anim calcmode="lin" valueType="num">
                                      <p:cBhvr additive="base">
                                        <p:cTn id="27" dur="500" fill="hold"/>
                                        <p:tgtEl>
                                          <p:spTgt spid="87073"/>
                                        </p:tgtEl>
                                        <p:attrNameLst>
                                          <p:attrName>ppt_y</p:attrName>
                                        </p:attrNameLst>
                                      </p:cBhvr>
                                      <p:tavLst>
                                        <p:tav tm="0">
                                          <p:val>
                                            <p:strVal val="#ppt_y"/>
                                          </p:val>
                                        </p:tav>
                                        <p:tav tm="100000">
                                          <p:val>
                                            <p:strVal val="#ppt_y"/>
                                          </p:val>
                                        </p:tav>
                                      </p:tavLst>
                                    </p:anim>
                                  </p:childTnLst>
                                </p:cTn>
                              </p:par>
                            </p:childTnLst>
                          </p:cTn>
                        </p:par>
                        <p:par>
                          <p:cTn id="28" fill="hold" nodeType="afterGroup">
                            <p:stCondLst>
                              <p:cond delay="2000"/>
                            </p:stCondLst>
                            <p:childTnLst>
                              <p:par>
                                <p:cTn id="29" presetID="2" presetClass="entr" presetSubtype="8" fill="hold" grpId="0" nodeType="afterEffect">
                                  <p:stCondLst>
                                    <p:cond delay="0"/>
                                  </p:stCondLst>
                                  <p:childTnLst>
                                    <p:set>
                                      <p:cBhvr>
                                        <p:cTn id="30" dur="1" fill="hold">
                                          <p:stCondLst>
                                            <p:cond delay="0"/>
                                          </p:stCondLst>
                                        </p:cTn>
                                        <p:tgtEl>
                                          <p:spTgt spid="87071"/>
                                        </p:tgtEl>
                                        <p:attrNameLst>
                                          <p:attrName>style.visibility</p:attrName>
                                        </p:attrNameLst>
                                      </p:cBhvr>
                                      <p:to>
                                        <p:strVal val="visible"/>
                                      </p:to>
                                    </p:set>
                                    <p:anim calcmode="lin" valueType="num">
                                      <p:cBhvr additive="base">
                                        <p:cTn id="31" dur="500" fill="hold"/>
                                        <p:tgtEl>
                                          <p:spTgt spid="87071"/>
                                        </p:tgtEl>
                                        <p:attrNameLst>
                                          <p:attrName>ppt_x</p:attrName>
                                        </p:attrNameLst>
                                      </p:cBhvr>
                                      <p:tavLst>
                                        <p:tav tm="0">
                                          <p:val>
                                            <p:strVal val="0-#ppt_w/2"/>
                                          </p:val>
                                        </p:tav>
                                        <p:tav tm="100000">
                                          <p:val>
                                            <p:strVal val="#ppt_x"/>
                                          </p:val>
                                        </p:tav>
                                      </p:tavLst>
                                    </p:anim>
                                    <p:anim calcmode="lin" valueType="num">
                                      <p:cBhvr additive="base">
                                        <p:cTn id="32" dur="500" fill="hold"/>
                                        <p:tgtEl>
                                          <p:spTgt spid="87071"/>
                                        </p:tgtEl>
                                        <p:attrNameLst>
                                          <p:attrName>ppt_y</p:attrName>
                                        </p:attrNameLst>
                                      </p:cBhvr>
                                      <p:tavLst>
                                        <p:tav tm="0">
                                          <p:val>
                                            <p:strVal val="#ppt_y"/>
                                          </p:val>
                                        </p:tav>
                                        <p:tav tm="100000">
                                          <p:val>
                                            <p:strVal val="#ppt_y"/>
                                          </p:val>
                                        </p:tav>
                                      </p:tavLst>
                                    </p:anim>
                                  </p:childTnLst>
                                </p:cTn>
                              </p:par>
                            </p:childTnLst>
                          </p:cTn>
                        </p:par>
                        <p:par>
                          <p:cTn id="33" fill="hold" nodeType="afterGroup">
                            <p:stCondLst>
                              <p:cond delay="2500"/>
                            </p:stCondLst>
                            <p:childTnLst>
                              <p:par>
                                <p:cTn id="34" presetID="2" presetClass="entr" presetSubtype="2" fill="hold" grpId="0" nodeType="afterEffect">
                                  <p:stCondLst>
                                    <p:cond delay="0"/>
                                  </p:stCondLst>
                                  <p:childTnLst>
                                    <p:set>
                                      <p:cBhvr>
                                        <p:cTn id="35" dur="1" fill="hold">
                                          <p:stCondLst>
                                            <p:cond delay="0"/>
                                          </p:stCondLst>
                                        </p:cTn>
                                        <p:tgtEl>
                                          <p:spTgt spid="87075"/>
                                        </p:tgtEl>
                                        <p:attrNameLst>
                                          <p:attrName>style.visibility</p:attrName>
                                        </p:attrNameLst>
                                      </p:cBhvr>
                                      <p:to>
                                        <p:strVal val="visible"/>
                                      </p:to>
                                    </p:set>
                                    <p:anim calcmode="lin" valueType="num">
                                      <p:cBhvr additive="base">
                                        <p:cTn id="36" dur="500" fill="hold"/>
                                        <p:tgtEl>
                                          <p:spTgt spid="87075"/>
                                        </p:tgtEl>
                                        <p:attrNameLst>
                                          <p:attrName>ppt_x</p:attrName>
                                        </p:attrNameLst>
                                      </p:cBhvr>
                                      <p:tavLst>
                                        <p:tav tm="0">
                                          <p:val>
                                            <p:strVal val="1+#ppt_w/2"/>
                                          </p:val>
                                        </p:tav>
                                        <p:tav tm="100000">
                                          <p:val>
                                            <p:strVal val="#ppt_x"/>
                                          </p:val>
                                        </p:tav>
                                      </p:tavLst>
                                    </p:anim>
                                    <p:anim calcmode="lin" valueType="num">
                                      <p:cBhvr additive="base">
                                        <p:cTn id="37" dur="500" fill="hold"/>
                                        <p:tgtEl>
                                          <p:spTgt spid="87075"/>
                                        </p:tgtEl>
                                        <p:attrNameLst>
                                          <p:attrName>ppt_y</p:attrName>
                                        </p:attrNameLst>
                                      </p:cBhvr>
                                      <p:tavLst>
                                        <p:tav tm="0">
                                          <p:val>
                                            <p:strVal val="#ppt_y"/>
                                          </p:val>
                                        </p:tav>
                                        <p:tav tm="100000">
                                          <p:val>
                                            <p:strVal val="#ppt_y"/>
                                          </p:val>
                                        </p:tav>
                                      </p:tavLst>
                                    </p:anim>
                                  </p:childTnLst>
                                </p:cTn>
                              </p:par>
                            </p:childTnLst>
                          </p:cTn>
                        </p:par>
                        <p:par>
                          <p:cTn id="38" fill="hold" nodeType="afterGroup">
                            <p:stCondLst>
                              <p:cond delay="3000"/>
                            </p:stCondLst>
                            <p:childTnLst>
                              <p:par>
                                <p:cTn id="39" presetID="2" presetClass="entr" presetSubtype="8" fill="hold" grpId="0" nodeType="afterEffect">
                                  <p:stCondLst>
                                    <p:cond delay="0"/>
                                  </p:stCondLst>
                                  <p:childTnLst>
                                    <p:set>
                                      <p:cBhvr>
                                        <p:cTn id="40" dur="1" fill="hold">
                                          <p:stCondLst>
                                            <p:cond delay="0"/>
                                          </p:stCondLst>
                                        </p:cTn>
                                        <p:tgtEl>
                                          <p:spTgt spid="87076"/>
                                        </p:tgtEl>
                                        <p:attrNameLst>
                                          <p:attrName>style.visibility</p:attrName>
                                        </p:attrNameLst>
                                      </p:cBhvr>
                                      <p:to>
                                        <p:strVal val="visible"/>
                                      </p:to>
                                    </p:set>
                                    <p:anim calcmode="lin" valueType="num">
                                      <p:cBhvr additive="base">
                                        <p:cTn id="41" dur="500" fill="hold"/>
                                        <p:tgtEl>
                                          <p:spTgt spid="87076"/>
                                        </p:tgtEl>
                                        <p:attrNameLst>
                                          <p:attrName>ppt_x</p:attrName>
                                        </p:attrNameLst>
                                      </p:cBhvr>
                                      <p:tavLst>
                                        <p:tav tm="0">
                                          <p:val>
                                            <p:strVal val="0-#ppt_w/2"/>
                                          </p:val>
                                        </p:tav>
                                        <p:tav tm="100000">
                                          <p:val>
                                            <p:strVal val="#ppt_x"/>
                                          </p:val>
                                        </p:tav>
                                      </p:tavLst>
                                    </p:anim>
                                    <p:anim calcmode="lin" valueType="num">
                                      <p:cBhvr additive="base">
                                        <p:cTn id="42" dur="500" fill="hold"/>
                                        <p:tgtEl>
                                          <p:spTgt spid="87076"/>
                                        </p:tgtEl>
                                        <p:attrNameLst>
                                          <p:attrName>ppt_y</p:attrName>
                                        </p:attrNameLst>
                                      </p:cBhvr>
                                      <p:tavLst>
                                        <p:tav tm="0">
                                          <p:val>
                                            <p:strVal val="#ppt_y"/>
                                          </p:val>
                                        </p:tav>
                                        <p:tav tm="100000">
                                          <p:val>
                                            <p:strVal val="#ppt_y"/>
                                          </p:val>
                                        </p:tav>
                                      </p:tavLst>
                                    </p:anim>
                                  </p:childTnLst>
                                </p:cTn>
                              </p:par>
                            </p:childTnLst>
                          </p:cTn>
                        </p:par>
                        <p:par>
                          <p:cTn id="43" fill="hold" nodeType="afterGroup">
                            <p:stCondLst>
                              <p:cond delay="3500"/>
                            </p:stCondLst>
                            <p:childTnLst>
                              <p:par>
                                <p:cTn id="44" presetID="2" presetClass="entr" presetSubtype="2" fill="hold" grpId="0" nodeType="afterEffect">
                                  <p:stCondLst>
                                    <p:cond delay="0"/>
                                  </p:stCondLst>
                                  <p:childTnLst>
                                    <p:set>
                                      <p:cBhvr>
                                        <p:cTn id="45" dur="1" fill="hold">
                                          <p:stCondLst>
                                            <p:cond delay="0"/>
                                          </p:stCondLst>
                                        </p:cTn>
                                        <p:tgtEl>
                                          <p:spTgt spid="87082"/>
                                        </p:tgtEl>
                                        <p:attrNameLst>
                                          <p:attrName>style.visibility</p:attrName>
                                        </p:attrNameLst>
                                      </p:cBhvr>
                                      <p:to>
                                        <p:strVal val="visible"/>
                                      </p:to>
                                    </p:set>
                                    <p:anim calcmode="lin" valueType="num">
                                      <p:cBhvr additive="base">
                                        <p:cTn id="46" dur="500" fill="hold"/>
                                        <p:tgtEl>
                                          <p:spTgt spid="87082"/>
                                        </p:tgtEl>
                                        <p:attrNameLst>
                                          <p:attrName>ppt_x</p:attrName>
                                        </p:attrNameLst>
                                      </p:cBhvr>
                                      <p:tavLst>
                                        <p:tav tm="0">
                                          <p:val>
                                            <p:strVal val="1+#ppt_w/2"/>
                                          </p:val>
                                        </p:tav>
                                        <p:tav tm="100000">
                                          <p:val>
                                            <p:strVal val="#ppt_x"/>
                                          </p:val>
                                        </p:tav>
                                      </p:tavLst>
                                    </p:anim>
                                    <p:anim calcmode="lin" valueType="num">
                                      <p:cBhvr additive="base">
                                        <p:cTn id="47" dur="500" fill="hold"/>
                                        <p:tgtEl>
                                          <p:spTgt spid="87082"/>
                                        </p:tgtEl>
                                        <p:attrNameLst>
                                          <p:attrName>ppt_y</p:attrName>
                                        </p:attrNameLst>
                                      </p:cBhvr>
                                      <p:tavLst>
                                        <p:tav tm="0">
                                          <p:val>
                                            <p:strVal val="#ppt_y"/>
                                          </p:val>
                                        </p:tav>
                                        <p:tav tm="100000">
                                          <p:val>
                                            <p:strVal val="#ppt_y"/>
                                          </p:val>
                                        </p:tav>
                                      </p:tavLst>
                                    </p:anim>
                                  </p:childTnLst>
                                </p:cTn>
                              </p:par>
                            </p:childTnLst>
                          </p:cTn>
                        </p:par>
                        <p:par>
                          <p:cTn id="48" fill="hold" nodeType="afterGroup">
                            <p:stCondLst>
                              <p:cond delay="4000"/>
                            </p:stCondLst>
                            <p:childTnLst>
                              <p:par>
                                <p:cTn id="49" presetID="2" presetClass="entr" presetSubtype="8" fill="hold" grpId="0" nodeType="afterEffect">
                                  <p:stCondLst>
                                    <p:cond delay="0"/>
                                  </p:stCondLst>
                                  <p:childTnLst>
                                    <p:set>
                                      <p:cBhvr>
                                        <p:cTn id="50" dur="1" fill="hold">
                                          <p:stCondLst>
                                            <p:cond delay="0"/>
                                          </p:stCondLst>
                                        </p:cTn>
                                        <p:tgtEl>
                                          <p:spTgt spid="87078"/>
                                        </p:tgtEl>
                                        <p:attrNameLst>
                                          <p:attrName>style.visibility</p:attrName>
                                        </p:attrNameLst>
                                      </p:cBhvr>
                                      <p:to>
                                        <p:strVal val="visible"/>
                                      </p:to>
                                    </p:set>
                                    <p:anim calcmode="lin" valueType="num">
                                      <p:cBhvr additive="base">
                                        <p:cTn id="51" dur="500" fill="hold"/>
                                        <p:tgtEl>
                                          <p:spTgt spid="87078"/>
                                        </p:tgtEl>
                                        <p:attrNameLst>
                                          <p:attrName>ppt_x</p:attrName>
                                        </p:attrNameLst>
                                      </p:cBhvr>
                                      <p:tavLst>
                                        <p:tav tm="0">
                                          <p:val>
                                            <p:strVal val="0-#ppt_w/2"/>
                                          </p:val>
                                        </p:tav>
                                        <p:tav tm="100000">
                                          <p:val>
                                            <p:strVal val="#ppt_x"/>
                                          </p:val>
                                        </p:tav>
                                      </p:tavLst>
                                    </p:anim>
                                    <p:anim calcmode="lin" valueType="num">
                                      <p:cBhvr additive="base">
                                        <p:cTn id="52" dur="500" fill="hold"/>
                                        <p:tgtEl>
                                          <p:spTgt spid="87078"/>
                                        </p:tgtEl>
                                        <p:attrNameLst>
                                          <p:attrName>ppt_y</p:attrName>
                                        </p:attrNameLst>
                                      </p:cBhvr>
                                      <p:tavLst>
                                        <p:tav tm="0">
                                          <p:val>
                                            <p:strVal val="#ppt_y"/>
                                          </p:val>
                                        </p:tav>
                                        <p:tav tm="100000">
                                          <p:val>
                                            <p:strVal val="#ppt_y"/>
                                          </p:val>
                                        </p:tav>
                                      </p:tavLst>
                                    </p:anim>
                                  </p:childTnLst>
                                </p:cTn>
                              </p:par>
                            </p:childTnLst>
                          </p:cTn>
                        </p:par>
                        <p:par>
                          <p:cTn id="53" fill="hold" nodeType="afterGroup">
                            <p:stCondLst>
                              <p:cond delay="4500"/>
                            </p:stCondLst>
                            <p:childTnLst>
                              <p:par>
                                <p:cTn id="54" presetID="2" presetClass="entr" presetSubtype="2" fill="hold" grpId="0" nodeType="afterEffect">
                                  <p:stCondLst>
                                    <p:cond delay="0"/>
                                  </p:stCondLst>
                                  <p:childTnLst>
                                    <p:set>
                                      <p:cBhvr>
                                        <p:cTn id="55" dur="1" fill="hold">
                                          <p:stCondLst>
                                            <p:cond delay="0"/>
                                          </p:stCondLst>
                                        </p:cTn>
                                        <p:tgtEl>
                                          <p:spTgt spid="87079"/>
                                        </p:tgtEl>
                                        <p:attrNameLst>
                                          <p:attrName>style.visibility</p:attrName>
                                        </p:attrNameLst>
                                      </p:cBhvr>
                                      <p:to>
                                        <p:strVal val="visible"/>
                                      </p:to>
                                    </p:set>
                                    <p:anim calcmode="lin" valueType="num">
                                      <p:cBhvr additive="base">
                                        <p:cTn id="56" dur="500" fill="hold"/>
                                        <p:tgtEl>
                                          <p:spTgt spid="87079"/>
                                        </p:tgtEl>
                                        <p:attrNameLst>
                                          <p:attrName>ppt_x</p:attrName>
                                        </p:attrNameLst>
                                      </p:cBhvr>
                                      <p:tavLst>
                                        <p:tav tm="0">
                                          <p:val>
                                            <p:strVal val="1+#ppt_w/2"/>
                                          </p:val>
                                        </p:tav>
                                        <p:tav tm="100000">
                                          <p:val>
                                            <p:strVal val="#ppt_x"/>
                                          </p:val>
                                        </p:tav>
                                      </p:tavLst>
                                    </p:anim>
                                    <p:anim calcmode="lin" valueType="num">
                                      <p:cBhvr additive="base">
                                        <p:cTn id="57" dur="500" fill="hold"/>
                                        <p:tgtEl>
                                          <p:spTgt spid="87079"/>
                                        </p:tgtEl>
                                        <p:attrNameLst>
                                          <p:attrName>ppt_y</p:attrName>
                                        </p:attrNameLst>
                                      </p:cBhvr>
                                      <p:tavLst>
                                        <p:tav tm="0">
                                          <p:val>
                                            <p:strVal val="#ppt_y"/>
                                          </p:val>
                                        </p:tav>
                                        <p:tav tm="100000">
                                          <p:val>
                                            <p:strVal val="#ppt_y"/>
                                          </p:val>
                                        </p:tav>
                                      </p:tavLst>
                                    </p:anim>
                                  </p:childTnLst>
                                </p:cTn>
                              </p:par>
                            </p:childTnLst>
                          </p:cTn>
                        </p:par>
                        <p:par>
                          <p:cTn id="58" fill="hold" nodeType="afterGroup">
                            <p:stCondLst>
                              <p:cond delay="5000"/>
                            </p:stCondLst>
                            <p:childTnLst>
                              <p:par>
                                <p:cTn id="59" presetID="2" presetClass="entr" presetSubtype="2" fill="hold" grpId="0" nodeType="afterEffect">
                                  <p:stCondLst>
                                    <p:cond delay="0"/>
                                  </p:stCondLst>
                                  <p:childTnLst>
                                    <p:set>
                                      <p:cBhvr>
                                        <p:cTn id="60" dur="1" fill="hold">
                                          <p:stCondLst>
                                            <p:cond delay="0"/>
                                          </p:stCondLst>
                                        </p:cTn>
                                        <p:tgtEl>
                                          <p:spTgt spid="87072"/>
                                        </p:tgtEl>
                                        <p:attrNameLst>
                                          <p:attrName>style.visibility</p:attrName>
                                        </p:attrNameLst>
                                      </p:cBhvr>
                                      <p:to>
                                        <p:strVal val="visible"/>
                                      </p:to>
                                    </p:set>
                                    <p:anim calcmode="lin" valueType="num">
                                      <p:cBhvr additive="base">
                                        <p:cTn id="61" dur="500" fill="hold"/>
                                        <p:tgtEl>
                                          <p:spTgt spid="87072"/>
                                        </p:tgtEl>
                                        <p:attrNameLst>
                                          <p:attrName>ppt_x</p:attrName>
                                        </p:attrNameLst>
                                      </p:cBhvr>
                                      <p:tavLst>
                                        <p:tav tm="0">
                                          <p:val>
                                            <p:strVal val="1+#ppt_w/2"/>
                                          </p:val>
                                        </p:tav>
                                        <p:tav tm="100000">
                                          <p:val>
                                            <p:strVal val="#ppt_x"/>
                                          </p:val>
                                        </p:tav>
                                      </p:tavLst>
                                    </p:anim>
                                    <p:anim calcmode="lin" valueType="num">
                                      <p:cBhvr additive="base">
                                        <p:cTn id="62" dur="500" fill="hold"/>
                                        <p:tgtEl>
                                          <p:spTgt spid="870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69" grpId="0"/>
      <p:bldP spid="87070" grpId="0"/>
      <p:bldP spid="87071" grpId="0"/>
      <p:bldP spid="87072" grpId="0"/>
      <p:bldP spid="87073" grpId="0"/>
      <p:bldP spid="87074" grpId="0"/>
      <p:bldP spid="87075" grpId="0"/>
      <p:bldP spid="87076" grpId="0"/>
      <p:bldP spid="87077" grpId="0"/>
      <p:bldP spid="87078" grpId="0"/>
      <p:bldP spid="87079" grpId="0"/>
      <p:bldP spid="87082" grpId="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0118" name="Text Box 6"/>
          <p:cNvSpPr txBox="1">
            <a:spLocks noChangeArrowheads="1"/>
          </p:cNvSpPr>
          <p:nvPr/>
        </p:nvSpPr>
        <p:spPr bwMode="auto">
          <a:xfrm>
            <a:off x="4191000" y="533401"/>
            <a:ext cx="3429000" cy="823913"/>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4800" b="1">
                <a:solidFill>
                  <a:srgbClr val="FF0000"/>
                </a:solidFill>
                <a:latin typeface="Arial" charset="0"/>
              </a:rPr>
              <a:t>Kể chuyện</a:t>
            </a:r>
          </a:p>
        </p:txBody>
      </p:sp>
      <p:sp>
        <p:nvSpPr>
          <p:cNvPr id="90119" name="Text Box 7"/>
          <p:cNvSpPr txBox="1">
            <a:spLocks noChangeArrowheads="1"/>
          </p:cNvSpPr>
          <p:nvPr/>
        </p:nvSpPr>
        <p:spPr bwMode="auto">
          <a:xfrm>
            <a:off x="1752600" y="1371600"/>
            <a:ext cx="8763000" cy="457200"/>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2400" b="1">
                <a:solidFill>
                  <a:srgbClr val="FFFFFF"/>
                </a:solidFill>
                <a:latin typeface="Arial" charset="0"/>
              </a:rPr>
              <a:t>1. Đặt tên cho từng đoạn của câu chuyện Ông tổ nghề thêu</a:t>
            </a:r>
          </a:p>
        </p:txBody>
      </p:sp>
      <p:sp>
        <p:nvSpPr>
          <p:cNvPr id="90120" name="Line 8"/>
          <p:cNvSpPr>
            <a:spLocks noChangeShapeType="1"/>
          </p:cNvSpPr>
          <p:nvPr/>
        </p:nvSpPr>
        <p:spPr bwMode="auto">
          <a:xfrm>
            <a:off x="2438400" y="1752600"/>
            <a:ext cx="4876800" cy="0"/>
          </a:xfrm>
          <a:prstGeom prst="line">
            <a:avLst/>
          </a:prstGeom>
          <a:noFill/>
          <a:ln w="38100">
            <a:solidFill>
              <a:srgbClr val="FF00FF"/>
            </a:solidFill>
            <a:round/>
            <a:headEnd/>
            <a:tailEnd/>
          </a:ln>
        </p:spPr>
        <p:txBody>
          <a:bodyPr/>
          <a:lstStyle/>
          <a:p>
            <a:pPr eaLnBrk="0" fontAlgn="base" hangingPunct="0">
              <a:spcBef>
                <a:spcPct val="0"/>
              </a:spcBef>
              <a:spcAft>
                <a:spcPct val="0"/>
              </a:spcAft>
            </a:pPr>
            <a:endParaRPr lang="en-US">
              <a:solidFill>
                <a:srgbClr val="FFFFFF"/>
              </a:solidFill>
              <a:latin typeface="Garamond" pitchFamily="18" charset="0"/>
            </a:endParaRPr>
          </a:p>
        </p:txBody>
      </p:sp>
      <p:sp>
        <p:nvSpPr>
          <p:cNvPr id="90121" name="Text Box 9"/>
          <p:cNvSpPr txBox="1">
            <a:spLocks noChangeArrowheads="1"/>
          </p:cNvSpPr>
          <p:nvPr/>
        </p:nvSpPr>
        <p:spPr bwMode="auto">
          <a:xfrm>
            <a:off x="2209800" y="1981201"/>
            <a:ext cx="4419600" cy="396875"/>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2000" b="1">
                <a:solidFill>
                  <a:srgbClr val="FF0000"/>
                </a:solidFill>
                <a:latin typeface="Arial" charset="0"/>
              </a:rPr>
              <a:t>M</a:t>
            </a:r>
            <a:r>
              <a:rPr lang="en-US" sz="2000" b="1">
                <a:solidFill>
                  <a:srgbClr val="FFCC00"/>
                </a:solidFill>
                <a:latin typeface="Arial" charset="0"/>
              </a:rPr>
              <a:t>: Đoạn 1: Cậu bé ham học</a:t>
            </a:r>
          </a:p>
        </p:txBody>
      </p:sp>
      <p:sp>
        <p:nvSpPr>
          <p:cNvPr id="90123" name="Text Box 11"/>
          <p:cNvSpPr txBox="1">
            <a:spLocks noChangeArrowheads="1"/>
          </p:cNvSpPr>
          <p:nvPr/>
        </p:nvSpPr>
        <p:spPr bwMode="auto">
          <a:xfrm>
            <a:off x="2184400" y="2590801"/>
            <a:ext cx="4419600" cy="396875"/>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2000" b="1">
                <a:solidFill>
                  <a:srgbClr val="FFCC00"/>
                </a:solidFill>
                <a:latin typeface="Arial" charset="0"/>
              </a:rPr>
              <a:t>     Đoạn 2: Th</a:t>
            </a:r>
            <a:r>
              <a:rPr lang="en-US" b="1">
                <a:solidFill>
                  <a:srgbClr val="FFCC00"/>
                </a:solidFill>
                <a:latin typeface="Arial" charset="0"/>
              </a:rPr>
              <a:t>ử tài</a:t>
            </a:r>
          </a:p>
        </p:txBody>
      </p:sp>
      <p:sp>
        <p:nvSpPr>
          <p:cNvPr id="90124" name="Text Box 12"/>
          <p:cNvSpPr txBox="1">
            <a:spLocks noChangeArrowheads="1"/>
          </p:cNvSpPr>
          <p:nvPr/>
        </p:nvSpPr>
        <p:spPr bwMode="auto">
          <a:xfrm>
            <a:off x="1981200" y="3048001"/>
            <a:ext cx="5334000" cy="396875"/>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2000" b="1">
                <a:solidFill>
                  <a:srgbClr val="FFCC00"/>
                </a:solidFill>
                <a:latin typeface="Arial" charset="0"/>
              </a:rPr>
              <a:t>        Đoạn 3: Tài trí của Trần Quốc Khái</a:t>
            </a:r>
          </a:p>
        </p:txBody>
      </p:sp>
      <p:sp>
        <p:nvSpPr>
          <p:cNvPr id="90125" name="Text Box 13"/>
          <p:cNvSpPr txBox="1">
            <a:spLocks noChangeArrowheads="1"/>
          </p:cNvSpPr>
          <p:nvPr/>
        </p:nvSpPr>
        <p:spPr bwMode="auto">
          <a:xfrm>
            <a:off x="2209800" y="3505201"/>
            <a:ext cx="4419600" cy="396875"/>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2000" b="1">
                <a:solidFill>
                  <a:srgbClr val="FFCC00"/>
                </a:solidFill>
                <a:latin typeface="Arial" charset="0"/>
              </a:rPr>
              <a:t>     Đoạn 4: Vượt qua thử thách</a:t>
            </a:r>
          </a:p>
        </p:txBody>
      </p:sp>
      <p:sp>
        <p:nvSpPr>
          <p:cNvPr id="90126" name="Text Box 14"/>
          <p:cNvSpPr txBox="1">
            <a:spLocks noChangeArrowheads="1"/>
          </p:cNvSpPr>
          <p:nvPr/>
        </p:nvSpPr>
        <p:spPr bwMode="auto">
          <a:xfrm>
            <a:off x="2362200" y="3962401"/>
            <a:ext cx="4419600" cy="396875"/>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2000" b="1">
                <a:solidFill>
                  <a:srgbClr val="FFCC00"/>
                </a:solidFill>
                <a:latin typeface="Arial" charset="0"/>
              </a:rPr>
              <a:t>   Đoạn 5: Truyền nghề cho dân</a:t>
            </a:r>
          </a:p>
        </p:txBody>
      </p:sp>
      <p:sp>
        <p:nvSpPr>
          <p:cNvPr id="90127" name="Text Box 15"/>
          <p:cNvSpPr txBox="1">
            <a:spLocks noChangeArrowheads="1"/>
          </p:cNvSpPr>
          <p:nvPr/>
        </p:nvSpPr>
        <p:spPr bwMode="auto">
          <a:xfrm>
            <a:off x="1663700" y="4495800"/>
            <a:ext cx="8763000" cy="457200"/>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2400" b="1">
                <a:solidFill>
                  <a:srgbClr val="FFFFFF"/>
                </a:solidFill>
                <a:latin typeface="Arial" charset="0"/>
              </a:rPr>
              <a:t>2. Kể lại một đoạn của câu chuyện</a:t>
            </a:r>
          </a:p>
        </p:txBody>
      </p:sp>
      <p:sp>
        <p:nvSpPr>
          <p:cNvPr id="90128" name="Line 16"/>
          <p:cNvSpPr>
            <a:spLocks noChangeShapeType="1"/>
          </p:cNvSpPr>
          <p:nvPr/>
        </p:nvSpPr>
        <p:spPr bwMode="auto">
          <a:xfrm>
            <a:off x="2133600" y="4876800"/>
            <a:ext cx="4495800" cy="0"/>
          </a:xfrm>
          <a:prstGeom prst="line">
            <a:avLst/>
          </a:prstGeom>
          <a:noFill/>
          <a:ln w="38100">
            <a:solidFill>
              <a:srgbClr val="FF00FF"/>
            </a:solidFill>
            <a:round/>
            <a:headEnd/>
            <a:tailEnd/>
          </a:ln>
        </p:spPr>
        <p:txBody>
          <a:bodyPr/>
          <a:lstStyle/>
          <a:p>
            <a:pPr eaLnBrk="0" fontAlgn="base" hangingPunct="0">
              <a:spcBef>
                <a:spcPct val="0"/>
              </a:spcBef>
              <a:spcAft>
                <a:spcPct val="0"/>
              </a:spcAft>
            </a:pPr>
            <a:endParaRPr lang="en-US">
              <a:solidFill>
                <a:srgbClr val="FFFFFF"/>
              </a:solidFill>
              <a:latin typeface="Garamond"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0118"/>
                                        </p:tgtEl>
                                        <p:attrNameLst>
                                          <p:attrName>style.visibility</p:attrName>
                                        </p:attrNameLst>
                                      </p:cBhvr>
                                      <p:to>
                                        <p:strVal val="visible"/>
                                      </p:to>
                                    </p:set>
                                    <p:animEffect transition="in" filter="wipe(down)">
                                      <p:cBhvr>
                                        <p:cTn id="7" dur="500"/>
                                        <p:tgtEl>
                                          <p:spTgt spid="901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0119"/>
                                        </p:tgtEl>
                                        <p:attrNameLst>
                                          <p:attrName>style.visibility</p:attrName>
                                        </p:attrNameLst>
                                      </p:cBhvr>
                                      <p:to>
                                        <p:strVal val="visible"/>
                                      </p:to>
                                    </p:set>
                                    <p:anim calcmode="lin" valueType="num">
                                      <p:cBhvr additive="base">
                                        <p:cTn id="12" dur="500" fill="hold"/>
                                        <p:tgtEl>
                                          <p:spTgt spid="90119"/>
                                        </p:tgtEl>
                                        <p:attrNameLst>
                                          <p:attrName>ppt_x</p:attrName>
                                        </p:attrNameLst>
                                      </p:cBhvr>
                                      <p:tavLst>
                                        <p:tav tm="0">
                                          <p:val>
                                            <p:strVal val="#ppt_x"/>
                                          </p:val>
                                        </p:tav>
                                        <p:tav tm="100000">
                                          <p:val>
                                            <p:strVal val="#ppt_x"/>
                                          </p:val>
                                        </p:tav>
                                      </p:tavLst>
                                    </p:anim>
                                    <p:anim calcmode="lin" valueType="num">
                                      <p:cBhvr additive="base">
                                        <p:cTn id="13" dur="500" fill="hold"/>
                                        <p:tgtEl>
                                          <p:spTgt spid="90119"/>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1" presetClass="entr" presetSubtype="4" fill="hold" grpId="0" nodeType="clickEffect">
                                  <p:stCondLst>
                                    <p:cond delay="0"/>
                                  </p:stCondLst>
                                  <p:childTnLst>
                                    <p:set>
                                      <p:cBhvr>
                                        <p:cTn id="17" dur="1" fill="hold">
                                          <p:stCondLst>
                                            <p:cond delay="0"/>
                                          </p:stCondLst>
                                        </p:cTn>
                                        <p:tgtEl>
                                          <p:spTgt spid="90120"/>
                                        </p:tgtEl>
                                        <p:attrNameLst>
                                          <p:attrName>style.visibility</p:attrName>
                                        </p:attrNameLst>
                                      </p:cBhvr>
                                      <p:to>
                                        <p:strVal val="visible"/>
                                      </p:to>
                                    </p:set>
                                    <p:animEffect transition="in" filter="wheel(4)">
                                      <p:cBhvr>
                                        <p:cTn id="18" dur="2000"/>
                                        <p:tgtEl>
                                          <p:spTgt spid="90120"/>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90121"/>
                                        </p:tgtEl>
                                        <p:attrNameLst>
                                          <p:attrName>style.visibility</p:attrName>
                                        </p:attrNameLst>
                                      </p:cBhvr>
                                      <p:to>
                                        <p:strVal val="visible"/>
                                      </p:to>
                                    </p:set>
                                    <p:animEffect transition="in" filter="fade">
                                      <p:cBhvr>
                                        <p:cTn id="23" dur="1000"/>
                                        <p:tgtEl>
                                          <p:spTgt spid="90121"/>
                                        </p:tgtEl>
                                      </p:cBhvr>
                                    </p:animEffect>
                                    <p:anim calcmode="lin" valueType="num">
                                      <p:cBhvr>
                                        <p:cTn id="24" dur="1000" fill="hold"/>
                                        <p:tgtEl>
                                          <p:spTgt spid="90121"/>
                                        </p:tgtEl>
                                        <p:attrNameLst>
                                          <p:attrName>ppt_x</p:attrName>
                                        </p:attrNameLst>
                                      </p:cBhvr>
                                      <p:tavLst>
                                        <p:tav tm="0">
                                          <p:val>
                                            <p:strVal val="#ppt_x"/>
                                          </p:val>
                                        </p:tav>
                                        <p:tav tm="100000">
                                          <p:val>
                                            <p:strVal val="#ppt_x"/>
                                          </p:val>
                                        </p:tav>
                                      </p:tavLst>
                                    </p:anim>
                                    <p:anim calcmode="lin" valueType="num">
                                      <p:cBhvr>
                                        <p:cTn id="25" dur="900" decel="100000" fill="hold"/>
                                        <p:tgtEl>
                                          <p:spTgt spid="901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0121"/>
                                        </p:tgtEl>
                                        <p:attrNameLst>
                                          <p:attrName>ppt_y</p:attrName>
                                        </p:attrNameLst>
                                      </p:cBhvr>
                                      <p:tavLst>
                                        <p:tav tm="0">
                                          <p:val>
                                            <p:strVal val="#ppt_y-.03"/>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90123"/>
                                        </p:tgtEl>
                                        <p:attrNameLst>
                                          <p:attrName>style.visibility</p:attrName>
                                        </p:attrNameLst>
                                      </p:cBhvr>
                                      <p:to>
                                        <p:strVal val="visible"/>
                                      </p:to>
                                    </p:set>
                                    <p:animEffect transition="in" filter="fade">
                                      <p:cBhvr>
                                        <p:cTn id="31" dur="1000"/>
                                        <p:tgtEl>
                                          <p:spTgt spid="90123"/>
                                        </p:tgtEl>
                                      </p:cBhvr>
                                    </p:animEffect>
                                    <p:anim calcmode="lin" valueType="num">
                                      <p:cBhvr>
                                        <p:cTn id="32" dur="1000" fill="hold"/>
                                        <p:tgtEl>
                                          <p:spTgt spid="90123"/>
                                        </p:tgtEl>
                                        <p:attrNameLst>
                                          <p:attrName>ppt_x</p:attrName>
                                        </p:attrNameLst>
                                      </p:cBhvr>
                                      <p:tavLst>
                                        <p:tav tm="0">
                                          <p:val>
                                            <p:strVal val="#ppt_x"/>
                                          </p:val>
                                        </p:tav>
                                        <p:tav tm="100000">
                                          <p:val>
                                            <p:strVal val="#ppt_x"/>
                                          </p:val>
                                        </p:tav>
                                      </p:tavLst>
                                    </p:anim>
                                    <p:anim calcmode="lin" valueType="num">
                                      <p:cBhvr>
                                        <p:cTn id="33" dur="900" decel="100000" fill="hold"/>
                                        <p:tgtEl>
                                          <p:spTgt spid="9012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90123"/>
                                        </p:tgtEl>
                                        <p:attrNameLst>
                                          <p:attrName>ppt_y</p:attrName>
                                        </p:attrNameLst>
                                      </p:cBhvr>
                                      <p:tavLst>
                                        <p:tav tm="0">
                                          <p:val>
                                            <p:strVal val="#ppt_y-.03"/>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90124"/>
                                        </p:tgtEl>
                                        <p:attrNameLst>
                                          <p:attrName>style.visibility</p:attrName>
                                        </p:attrNameLst>
                                      </p:cBhvr>
                                      <p:to>
                                        <p:strVal val="visible"/>
                                      </p:to>
                                    </p:set>
                                    <p:animEffect transition="in" filter="fade">
                                      <p:cBhvr>
                                        <p:cTn id="39" dur="1000"/>
                                        <p:tgtEl>
                                          <p:spTgt spid="90124"/>
                                        </p:tgtEl>
                                      </p:cBhvr>
                                    </p:animEffect>
                                    <p:anim calcmode="lin" valueType="num">
                                      <p:cBhvr>
                                        <p:cTn id="40" dur="1000" fill="hold"/>
                                        <p:tgtEl>
                                          <p:spTgt spid="90124"/>
                                        </p:tgtEl>
                                        <p:attrNameLst>
                                          <p:attrName>ppt_x</p:attrName>
                                        </p:attrNameLst>
                                      </p:cBhvr>
                                      <p:tavLst>
                                        <p:tav tm="0">
                                          <p:val>
                                            <p:strVal val="#ppt_x"/>
                                          </p:val>
                                        </p:tav>
                                        <p:tav tm="100000">
                                          <p:val>
                                            <p:strVal val="#ppt_x"/>
                                          </p:val>
                                        </p:tav>
                                      </p:tavLst>
                                    </p:anim>
                                    <p:anim calcmode="lin" valueType="num">
                                      <p:cBhvr>
                                        <p:cTn id="41" dur="900" decel="100000" fill="hold"/>
                                        <p:tgtEl>
                                          <p:spTgt spid="90124"/>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90124"/>
                                        </p:tgtEl>
                                        <p:attrNameLst>
                                          <p:attrName>ppt_y</p:attrName>
                                        </p:attrNameLst>
                                      </p:cBhvr>
                                      <p:tavLst>
                                        <p:tav tm="0">
                                          <p:val>
                                            <p:strVal val="#ppt_y-.03"/>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90125"/>
                                        </p:tgtEl>
                                        <p:attrNameLst>
                                          <p:attrName>style.visibility</p:attrName>
                                        </p:attrNameLst>
                                      </p:cBhvr>
                                      <p:to>
                                        <p:strVal val="visible"/>
                                      </p:to>
                                    </p:set>
                                    <p:animEffect transition="in" filter="fade">
                                      <p:cBhvr>
                                        <p:cTn id="47" dur="1000"/>
                                        <p:tgtEl>
                                          <p:spTgt spid="90125"/>
                                        </p:tgtEl>
                                      </p:cBhvr>
                                    </p:animEffect>
                                    <p:anim calcmode="lin" valueType="num">
                                      <p:cBhvr>
                                        <p:cTn id="48" dur="1000" fill="hold"/>
                                        <p:tgtEl>
                                          <p:spTgt spid="90125"/>
                                        </p:tgtEl>
                                        <p:attrNameLst>
                                          <p:attrName>ppt_x</p:attrName>
                                        </p:attrNameLst>
                                      </p:cBhvr>
                                      <p:tavLst>
                                        <p:tav tm="0">
                                          <p:val>
                                            <p:strVal val="#ppt_x"/>
                                          </p:val>
                                        </p:tav>
                                        <p:tav tm="100000">
                                          <p:val>
                                            <p:strVal val="#ppt_x"/>
                                          </p:val>
                                        </p:tav>
                                      </p:tavLst>
                                    </p:anim>
                                    <p:anim calcmode="lin" valueType="num">
                                      <p:cBhvr>
                                        <p:cTn id="49" dur="900" decel="100000" fill="hold"/>
                                        <p:tgtEl>
                                          <p:spTgt spid="90125"/>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90125"/>
                                        </p:tgtEl>
                                        <p:attrNameLst>
                                          <p:attrName>ppt_y</p:attrName>
                                        </p:attrNameLst>
                                      </p:cBhvr>
                                      <p:tavLst>
                                        <p:tav tm="0">
                                          <p:val>
                                            <p:strVal val="#ppt_y-.03"/>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37" presetClass="entr" presetSubtype="0" fill="hold" grpId="0" nodeType="clickEffect">
                                  <p:stCondLst>
                                    <p:cond delay="0"/>
                                  </p:stCondLst>
                                  <p:childTnLst>
                                    <p:set>
                                      <p:cBhvr>
                                        <p:cTn id="54" dur="1" fill="hold">
                                          <p:stCondLst>
                                            <p:cond delay="0"/>
                                          </p:stCondLst>
                                        </p:cTn>
                                        <p:tgtEl>
                                          <p:spTgt spid="90126"/>
                                        </p:tgtEl>
                                        <p:attrNameLst>
                                          <p:attrName>style.visibility</p:attrName>
                                        </p:attrNameLst>
                                      </p:cBhvr>
                                      <p:to>
                                        <p:strVal val="visible"/>
                                      </p:to>
                                    </p:set>
                                    <p:animEffect transition="in" filter="fade">
                                      <p:cBhvr>
                                        <p:cTn id="55" dur="1000"/>
                                        <p:tgtEl>
                                          <p:spTgt spid="90126"/>
                                        </p:tgtEl>
                                      </p:cBhvr>
                                    </p:animEffect>
                                    <p:anim calcmode="lin" valueType="num">
                                      <p:cBhvr>
                                        <p:cTn id="56" dur="1000" fill="hold"/>
                                        <p:tgtEl>
                                          <p:spTgt spid="90126"/>
                                        </p:tgtEl>
                                        <p:attrNameLst>
                                          <p:attrName>ppt_x</p:attrName>
                                        </p:attrNameLst>
                                      </p:cBhvr>
                                      <p:tavLst>
                                        <p:tav tm="0">
                                          <p:val>
                                            <p:strVal val="#ppt_x"/>
                                          </p:val>
                                        </p:tav>
                                        <p:tav tm="100000">
                                          <p:val>
                                            <p:strVal val="#ppt_x"/>
                                          </p:val>
                                        </p:tav>
                                      </p:tavLst>
                                    </p:anim>
                                    <p:anim calcmode="lin" valueType="num">
                                      <p:cBhvr>
                                        <p:cTn id="57" dur="900" decel="100000" fill="hold"/>
                                        <p:tgtEl>
                                          <p:spTgt spid="90126"/>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90126"/>
                                        </p:tgtEl>
                                        <p:attrNameLst>
                                          <p:attrName>ppt_y</p:attrName>
                                        </p:attrNameLst>
                                      </p:cBhvr>
                                      <p:tavLst>
                                        <p:tav tm="0">
                                          <p:val>
                                            <p:strVal val="#ppt_y-.03"/>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90127"/>
                                        </p:tgtEl>
                                        <p:attrNameLst>
                                          <p:attrName>style.visibility</p:attrName>
                                        </p:attrNameLst>
                                      </p:cBhvr>
                                      <p:to>
                                        <p:strVal val="visible"/>
                                      </p:to>
                                    </p:set>
                                    <p:anim calcmode="lin" valueType="num">
                                      <p:cBhvr additive="base">
                                        <p:cTn id="63" dur="500" fill="hold"/>
                                        <p:tgtEl>
                                          <p:spTgt spid="90127"/>
                                        </p:tgtEl>
                                        <p:attrNameLst>
                                          <p:attrName>ppt_x</p:attrName>
                                        </p:attrNameLst>
                                      </p:cBhvr>
                                      <p:tavLst>
                                        <p:tav tm="0">
                                          <p:val>
                                            <p:strVal val="#ppt_x"/>
                                          </p:val>
                                        </p:tav>
                                        <p:tav tm="100000">
                                          <p:val>
                                            <p:strVal val="#ppt_x"/>
                                          </p:val>
                                        </p:tav>
                                      </p:tavLst>
                                    </p:anim>
                                    <p:anim calcmode="lin" valueType="num">
                                      <p:cBhvr additive="base">
                                        <p:cTn id="64" dur="500" fill="hold"/>
                                        <p:tgtEl>
                                          <p:spTgt spid="90127"/>
                                        </p:tgtEl>
                                        <p:attrNameLst>
                                          <p:attrName>ppt_y</p:attrName>
                                        </p:attrNameLst>
                                      </p:cBhvr>
                                      <p:tavLst>
                                        <p:tav tm="0">
                                          <p:val>
                                            <p:strVal val="1+#ppt_h/2"/>
                                          </p:val>
                                        </p:tav>
                                        <p:tav tm="100000">
                                          <p:val>
                                            <p:strVal val="#ppt_y"/>
                                          </p:val>
                                        </p:tav>
                                      </p:tavLst>
                                    </p:anim>
                                  </p:childTnLst>
                                </p:cTn>
                              </p:par>
                            </p:childTnLst>
                          </p:cTn>
                        </p:par>
                      </p:childTnLst>
                    </p:cTn>
                  </p:par>
                  <p:par>
                    <p:cTn id="65" fill="hold" nodeType="clickPar">
                      <p:stCondLst>
                        <p:cond delay="indefinite"/>
                      </p:stCondLst>
                      <p:childTnLst>
                        <p:par>
                          <p:cTn id="66" fill="hold" nodeType="withGroup">
                            <p:stCondLst>
                              <p:cond delay="0"/>
                            </p:stCondLst>
                            <p:childTnLst>
                              <p:par>
                                <p:cTn id="67" presetID="21" presetClass="entr" presetSubtype="4" fill="hold" grpId="0" nodeType="clickEffect">
                                  <p:stCondLst>
                                    <p:cond delay="0"/>
                                  </p:stCondLst>
                                  <p:childTnLst>
                                    <p:set>
                                      <p:cBhvr>
                                        <p:cTn id="68" dur="1" fill="hold">
                                          <p:stCondLst>
                                            <p:cond delay="0"/>
                                          </p:stCondLst>
                                        </p:cTn>
                                        <p:tgtEl>
                                          <p:spTgt spid="90128"/>
                                        </p:tgtEl>
                                        <p:attrNameLst>
                                          <p:attrName>style.visibility</p:attrName>
                                        </p:attrNameLst>
                                      </p:cBhvr>
                                      <p:to>
                                        <p:strVal val="visible"/>
                                      </p:to>
                                    </p:set>
                                    <p:animEffect transition="in" filter="wheel(4)">
                                      <p:cBhvr>
                                        <p:cTn id="69" dur="2000"/>
                                        <p:tgtEl>
                                          <p:spTgt spid="90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8" grpId="0"/>
      <p:bldP spid="90119" grpId="0"/>
      <p:bldP spid="90120" grpId="0" animBg="1"/>
      <p:bldP spid="90121" grpId="0"/>
      <p:bldP spid="90123" grpId="0"/>
      <p:bldP spid="90124" grpId="0"/>
      <p:bldP spid="90125" grpId="0"/>
      <p:bldP spid="90126" grpId="0"/>
      <p:bldP spid="90127" grpId="0"/>
      <p:bldP spid="9012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1524000" y="0"/>
            <a:ext cx="9144000" cy="6248400"/>
            <a:chOff x="2544" y="1750"/>
            <a:chExt cx="3120" cy="1920"/>
          </a:xfrm>
        </p:grpSpPr>
        <p:sp>
          <p:nvSpPr>
            <p:cNvPr id="21508" name="Rectangle 5"/>
            <p:cNvSpPr>
              <a:spLocks noChangeArrowheads="1"/>
            </p:cNvSpPr>
            <p:nvPr/>
          </p:nvSpPr>
          <p:spPr bwMode="auto">
            <a:xfrm>
              <a:off x="2544" y="1750"/>
              <a:ext cx="3120" cy="1920"/>
            </a:xfrm>
            <a:prstGeom prst="rect">
              <a:avLst/>
            </a:prstGeom>
            <a:solidFill>
              <a:schemeClr val="accent1"/>
            </a:solidFill>
            <a:ln w="38100" cmpd="dbl">
              <a:solidFill>
                <a:srgbClr val="FF6600"/>
              </a:solidFill>
              <a:miter lim="800000"/>
              <a:headEnd/>
              <a:tailEnd/>
            </a:ln>
          </p:spPr>
          <p:txBody>
            <a:bodyPr wrap="none" anchor="ctr"/>
            <a:lstStyle/>
            <a:p>
              <a:pPr eaLnBrk="0" fontAlgn="base" hangingPunct="0">
                <a:spcBef>
                  <a:spcPct val="0"/>
                </a:spcBef>
                <a:spcAft>
                  <a:spcPct val="0"/>
                </a:spcAft>
              </a:pPr>
              <a:endParaRPr lang="en-US">
                <a:solidFill>
                  <a:srgbClr val="FFFFFF"/>
                </a:solidFill>
                <a:latin typeface="Arial" charset="0"/>
              </a:endParaRPr>
            </a:p>
          </p:txBody>
        </p:sp>
        <p:pic>
          <p:nvPicPr>
            <p:cNvPr id="21509" name="Picture 6" descr="DSC_0044"/>
            <p:cNvPicPr>
              <a:picLocks noChangeAspect="1" noChangeArrowheads="1"/>
            </p:cNvPicPr>
            <p:nvPr/>
          </p:nvPicPr>
          <p:blipFill>
            <a:blip r:embed="rId2"/>
            <a:srcRect l="17624" t="21422" r="12067" b="16415"/>
            <a:stretch>
              <a:fillRect/>
            </a:stretch>
          </p:blipFill>
          <p:spPr bwMode="auto">
            <a:xfrm>
              <a:off x="2592" y="1824"/>
              <a:ext cx="3024" cy="1776"/>
            </a:xfrm>
            <a:prstGeom prst="rect">
              <a:avLst/>
            </a:prstGeom>
            <a:noFill/>
            <a:ln w="9525">
              <a:solidFill>
                <a:schemeClr val="folHlink"/>
              </a:solidFill>
              <a:miter lim="800000"/>
              <a:headEnd/>
              <a:tailEnd/>
            </a:ln>
          </p:spPr>
        </p:pic>
      </p:grpSp>
      <p:sp>
        <p:nvSpPr>
          <p:cNvPr id="112647" name="Text Box 7"/>
          <p:cNvSpPr txBox="1">
            <a:spLocks noChangeArrowheads="1"/>
          </p:cNvSpPr>
          <p:nvPr/>
        </p:nvSpPr>
        <p:spPr bwMode="auto">
          <a:xfrm>
            <a:off x="3810000" y="6248401"/>
            <a:ext cx="4419600" cy="396875"/>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2000" b="1">
                <a:solidFill>
                  <a:srgbClr val="FFCC00"/>
                </a:solidFill>
                <a:latin typeface="Arial" charset="0"/>
              </a:rPr>
              <a:t>Đoạn 1: Cậu bé ham học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1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7" presetClass="entr" presetSubtype="0" fill="hold" grpId="0" nodeType="clickEffect">
                                  <p:stCondLst>
                                    <p:cond delay="0"/>
                                  </p:stCondLst>
                                  <p:childTnLst>
                                    <p:set>
                                      <p:cBhvr>
                                        <p:cTn id="11" dur="1" fill="hold">
                                          <p:stCondLst>
                                            <p:cond delay="0"/>
                                          </p:stCondLst>
                                        </p:cTn>
                                        <p:tgtEl>
                                          <p:spTgt spid="112647"/>
                                        </p:tgtEl>
                                        <p:attrNameLst>
                                          <p:attrName>style.visibility</p:attrName>
                                        </p:attrNameLst>
                                      </p:cBhvr>
                                      <p:to>
                                        <p:strVal val="visible"/>
                                      </p:to>
                                    </p:set>
                                    <p:animEffect transition="in" filter="fade">
                                      <p:cBhvr>
                                        <p:cTn id="12" dur="1000"/>
                                        <p:tgtEl>
                                          <p:spTgt spid="112647"/>
                                        </p:tgtEl>
                                      </p:cBhvr>
                                    </p:animEffect>
                                    <p:anim calcmode="lin" valueType="num">
                                      <p:cBhvr>
                                        <p:cTn id="13" dur="1000" fill="hold"/>
                                        <p:tgtEl>
                                          <p:spTgt spid="112647"/>
                                        </p:tgtEl>
                                        <p:attrNameLst>
                                          <p:attrName>ppt_x</p:attrName>
                                        </p:attrNameLst>
                                      </p:cBhvr>
                                      <p:tavLst>
                                        <p:tav tm="0">
                                          <p:val>
                                            <p:strVal val="#ppt_x"/>
                                          </p:val>
                                        </p:tav>
                                        <p:tav tm="100000">
                                          <p:val>
                                            <p:strVal val="#ppt_x"/>
                                          </p:val>
                                        </p:tav>
                                      </p:tavLst>
                                    </p:anim>
                                    <p:anim calcmode="lin" valueType="num">
                                      <p:cBhvr>
                                        <p:cTn id="14" dur="900" decel="100000" fill="hold"/>
                                        <p:tgtEl>
                                          <p:spTgt spid="112647"/>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1126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WordArt 2"/>
          <p:cNvSpPr>
            <a:spLocks noChangeArrowheads="1" noChangeShapeType="1" noTextEdit="1"/>
          </p:cNvSpPr>
          <p:nvPr/>
        </p:nvSpPr>
        <p:spPr bwMode="auto">
          <a:xfrm>
            <a:off x="4419600" y="1524000"/>
            <a:ext cx="2819400" cy="609600"/>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en-US" sz="3600" kern="10">
                <a:ln w="9525">
                  <a:solidFill>
                    <a:srgbClr val="FFFF00"/>
                  </a:solidFill>
                  <a:round/>
                  <a:headEnd/>
                  <a:tailEnd/>
                </a:ln>
                <a:solidFill>
                  <a:srgbClr val="FF00FF"/>
                </a:solidFill>
                <a:effectLst>
                  <a:outerShdw dist="107763" dir="18900000" algn="ctr" rotWithShape="0">
                    <a:srgbClr val="C0C0C0">
                      <a:alpha val="50000"/>
                    </a:srgbClr>
                  </a:outerShdw>
                </a:effectLst>
                <a:latin typeface="Arial"/>
                <a:cs typeface="Arial"/>
              </a:rPr>
              <a:t>KIỂM TRA BÀI CŨ</a:t>
            </a:r>
          </a:p>
        </p:txBody>
      </p:sp>
      <p:sp>
        <p:nvSpPr>
          <p:cNvPr id="4100" name="Text Box 14"/>
          <p:cNvSpPr txBox="1">
            <a:spLocks noChangeArrowheads="1"/>
          </p:cNvSpPr>
          <p:nvPr/>
        </p:nvSpPr>
        <p:spPr bwMode="auto">
          <a:xfrm>
            <a:off x="4495800" y="495301"/>
            <a:ext cx="2590800" cy="396875"/>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2000" u="sng">
                <a:solidFill>
                  <a:srgbClr val="CC0000"/>
                </a:solidFill>
                <a:latin typeface="Arial" charset="0"/>
              </a:rPr>
              <a:t>Tập đọc  - kể chuyện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6866"/>
                                        </p:tgtEl>
                                        <p:attrNameLst>
                                          <p:attrName>style.visibility</p:attrName>
                                        </p:attrNameLst>
                                      </p:cBhvr>
                                      <p:to>
                                        <p:strVal val="visible"/>
                                      </p:to>
                                    </p:set>
                                    <p:anim calcmode="lin" valueType="num">
                                      <p:cBhvr additive="base">
                                        <p:cTn id="7" dur="500" fill="hold"/>
                                        <p:tgtEl>
                                          <p:spTgt spid="36866"/>
                                        </p:tgtEl>
                                        <p:attrNameLst>
                                          <p:attrName>ppt_x</p:attrName>
                                        </p:attrNameLst>
                                      </p:cBhvr>
                                      <p:tavLst>
                                        <p:tav tm="0">
                                          <p:val>
                                            <p:strVal val="0-#ppt_w/2"/>
                                          </p:val>
                                        </p:tav>
                                        <p:tav tm="100000">
                                          <p:val>
                                            <p:strVal val="#ppt_x"/>
                                          </p:val>
                                        </p:tav>
                                      </p:tavLst>
                                    </p:anim>
                                    <p:anim calcmode="lin" valueType="num">
                                      <p:cBhvr additive="base">
                                        <p:cTn id="8" dur="500" fill="hold"/>
                                        <p:tgtEl>
                                          <p:spTgt spid="3686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1524000" y="0"/>
            <a:ext cx="9144000" cy="6172200"/>
            <a:chOff x="39" y="1776"/>
            <a:chExt cx="3360" cy="2400"/>
          </a:xfrm>
        </p:grpSpPr>
        <p:sp>
          <p:nvSpPr>
            <p:cNvPr id="22532" name="Rectangle 5"/>
            <p:cNvSpPr>
              <a:spLocks noChangeArrowheads="1"/>
            </p:cNvSpPr>
            <p:nvPr/>
          </p:nvSpPr>
          <p:spPr bwMode="auto">
            <a:xfrm>
              <a:off x="39" y="1776"/>
              <a:ext cx="3360" cy="2400"/>
            </a:xfrm>
            <a:prstGeom prst="rect">
              <a:avLst/>
            </a:prstGeom>
            <a:solidFill>
              <a:srgbClr val="FFCCFF"/>
            </a:solidFill>
            <a:ln w="9525">
              <a:solidFill>
                <a:schemeClr val="tx1"/>
              </a:solidFill>
              <a:miter lim="800000"/>
              <a:headEnd/>
              <a:tailEnd/>
            </a:ln>
          </p:spPr>
          <p:txBody>
            <a:bodyPr wrap="none" anchor="ctr"/>
            <a:lstStyle/>
            <a:p>
              <a:pPr eaLnBrk="0" fontAlgn="base" hangingPunct="0">
                <a:spcBef>
                  <a:spcPct val="0"/>
                </a:spcBef>
                <a:spcAft>
                  <a:spcPct val="0"/>
                </a:spcAft>
              </a:pPr>
              <a:endParaRPr lang="en-US">
                <a:solidFill>
                  <a:srgbClr val="FFFFFF"/>
                </a:solidFill>
                <a:latin typeface="Arial" charset="0"/>
              </a:endParaRPr>
            </a:p>
          </p:txBody>
        </p:sp>
        <p:pic>
          <p:nvPicPr>
            <p:cNvPr id="22533" name="Picture 6" descr="DSC_0042"/>
            <p:cNvPicPr>
              <a:picLocks noChangeAspect="1" noChangeArrowheads="1"/>
            </p:cNvPicPr>
            <p:nvPr/>
          </p:nvPicPr>
          <p:blipFill>
            <a:blip r:embed="rId2"/>
            <a:srcRect l="9811" t="2940" r="5371" b="6335"/>
            <a:stretch>
              <a:fillRect/>
            </a:stretch>
          </p:blipFill>
          <p:spPr bwMode="auto">
            <a:xfrm>
              <a:off x="144" y="1856"/>
              <a:ext cx="3168" cy="2250"/>
            </a:xfrm>
            <a:prstGeom prst="rect">
              <a:avLst/>
            </a:prstGeom>
            <a:solidFill>
              <a:srgbClr val="FFCCFF"/>
            </a:solidFill>
            <a:ln w="38100" cmpd="dbl">
              <a:solidFill>
                <a:srgbClr val="3333CC"/>
              </a:solidFill>
              <a:miter lim="800000"/>
              <a:headEnd/>
              <a:tailEnd/>
            </a:ln>
          </p:spPr>
        </p:pic>
      </p:grpSp>
      <p:sp>
        <p:nvSpPr>
          <p:cNvPr id="113671" name="Text Box 7"/>
          <p:cNvSpPr txBox="1">
            <a:spLocks noChangeArrowheads="1"/>
          </p:cNvSpPr>
          <p:nvPr/>
        </p:nvSpPr>
        <p:spPr bwMode="auto">
          <a:xfrm>
            <a:off x="3810000" y="6324601"/>
            <a:ext cx="4419600" cy="396875"/>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2000" b="1">
                <a:solidFill>
                  <a:srgbClr val="FFCC00"/>
                </a:solidFill>
                <a:latin typeface="Arial" charset="0"/>
              </a:rPr>
              <a:t>     Đoạn 2: Th</a:t>
            </a:r>
            <a:r>
              <a:rPr lang="en-US" b="1">
                <a:solidFill>
                  <a:srgbClr val="FFCC00"/>
                </a:solidFill>
                <a:latin typeface="Arial" charset="0"/>
              </a:rPr>
              <a:t>ử tài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7" presetClass="entr" presetSubtype="0" fill="hold" grpId="0" nodeType="clickEffect">
                                  <p:stCondLst>
                                    <p:cond delay="0"/>
                                  </p:stCondLst>
                                  <p:childTnLst>
                                    <p:set>
                                      <p:cBhvr>
                                        <p:cTn id="11" dur="1" fill="hold">
                                          <p:stCondLst>
                                            <p:cond delay="0"/>
                                          </p:stCondLst>
                                        </p:cTn>
                                        <p:tgtEl>
                                          <p:spTgt spid="113671"/>
                                        </p:tgtEl>
                                        <p:attrNameLst>
                                          <p:attrName>style.visibility</p:attrName>
                                        </p:attrNameLst>
                                      </p:cBhvr>
                                      <p:to>
                                        <p:strVal val="visible"/>
                                      </p:to>
                                    </p:set>
                                    <p:animEffect transition="in" filter="fade">
                                      <p:cBhvr>
                                        <p:cTn id="12" dur="1000"/>
                                        <p:tgtEl>
                                          <p:spTgt spid="113671"/>
                                        </p:tgtEl>
                                      </p:cBhvr>
                                    </p:animEffect>
                                    <p:anim calcmode="lin" valueType="num">
                                      <p:cBhvr>
                                        <p:cTn id="13" dur="1000" fill="hold"/>
                                        <p:tgtEl>
                                          <p:spTgt spid="113671"/>
                                        </p:tgtEl>
                                        <p:attrNameLst>
                                          <p:attrName>ppt_x</p:attrName>
                                        </p:attrNameLst>
                                      </p:cBhvr>
                                      <p:tavLst>
                                        <p:tav tm="0">
                                          <p:val>
                                            <p:strVal val="#ppt_x"/>
                                          </p:val>
                                        </p:tav>
                                        <p:tav tm="100000">
                                          <p:val>
                                            <p:strVal val="#ppt_x"/>
                                          </p:val>
                                        </p:tav>
                                      </p:tavLst>
                                    </p:anim>
                                    <p:anim calcmode="lin" valueType="num">
                                      <p:cBhvr>
                                        <p:cTn id="14" dur="900" decel="100000" fill="hold"/>
                                        <p:tgtEl>
                                          <p:spTgt spid="113671"/>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11367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7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2" name="Picture 4" descr="images[21]"/>
          <p:cNvPicPr>
            <a:picLocks noChangeAspect="1" noChangeArrowheads="1"/>
          </p:cNvPicPr>
          <p:nvPr/>
        </p:nvPicPr>
        <p:blipFill>
          <a:blip r:embed="rId2"/>
          <a:srcRect/>
          <a:stretch>
            <a:fillRect/>
          </a:stretch>
        </p:blipFill>
        <p:spPr bwMode="auto">
          <a:xfrm>
            <a:off x="1524000" y="0"/>
            <a:ext cx="9144000" cy="6350000"/>
          </a:xfrm>
          <a:prstGeom prst="rect">
            <a:avLst/>
          </a:prstGeom>
          <a:noFill/>
          <a:ln w="9525">
            <a:noFill/>
            <a:miter lim="800000"/>
            <a:headEnd/>
            <a:tailEnd/>
          </a:ln>
        </p:spPr>
      </p:pic>
      <p:sp>
        <p:nvSpPr>
          <p:cNvPr id="114693" name="Text Box 5"/>
          <p:cNvSpPr txBox="1">
            <a:spLocks noChangeArrowheads="1"/>
          </p:cNvSpPr>
          <p:nvPr/>
        </p:nvSpPr>
        <p:spPr bwMode="auto">
          <a:xfrm>
            <a:off x="3429000" y="6461126"/>
            <a:ext cx="4953000" cy="396875"/>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2000" b="1">
                <a:solidFill>
                  <a:srgbClr val="FFCC00"/>
                </a:solidFill>
                <a:latin typeface="Arial" charset="0"/>
              </a:rPr>
              <a:t> Đoạn 3,4: Tài trí của Trần Quốc Khái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16" fill="hold" nodeType="clickEffect">
                                  <p:stCondLst>
                                    <p:cond delay="0"/>
                                  </p:stCondLst>
                                  <p:childTnLst>
                                    <p:set>
                                      <p:cBhvr>
                                        <p:cTn id="6" dur="1" fill="hold">
                                          <p:stCondLst>
                                            <p:cond delay="0"/>
                                          </p:stCondLst>
                                        </p:cTn>
                                        <p:tgtEl>
                                          <p:spTgt spid="114692"/>
                                        </p:tgtEl>
                                        <p:attrNameLst>
                                          <p:attrName>style.visibility</p:attrName>
                                        </p:attrNameLst>
                                      </p:cBhvr>
                                      <p:to>
                                        <p:strVal val="visible"/>
                                      </p:to>
                                    </p:set>
                                    <p:animEffect transition="in" filter="plus(in)">
                                      <p:cBhvr>
                                        <p:cTn id="7" dur="2000"/>
                                        <p:tgtEl>
                                          <p:spTgt spid="11469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7" presetClass="entr" presetSubtype="0" fill="hold" grpId="0" nodeType="clickEffect">
                                  <p:stCondLst>
                                    <p:cond delay="0"/>
                                  </p:stCondLst>
                                  <p:childTnLst>
                                    <p:set>
                                      <p:cBhvr>
                                        <p:cTn id="11" dur="1" fill="hold">
                                          <p:stCondLst>
                                            <p:cond delay="0"/>
                                          </p:stCondLst>
                                        </p:cTn>
                                        <p:tgtEl>
                                          <p:spTgt spid="114693"/>
                                        </p:tgtEl>
                                        <p:attrNameLst>
                                          <p:attrName>style.visibility</p:attrName>
                                        </p:attrNameLst>
                                      </p:cBhvr>
                                      <p:to>
                                        <p:strVal val="visible"/>
                                      </p:to>
                                    </p:set>
                                    <p:animEffect transition="in" filter="fade">
                                      <p:cBhvr>
                                        <p:cTn id="12" dur="1000"/>
                                        <p:tgtEl>
                                          <p:spTgt spid="114693"/>
                                        </p:tgtEl>
                                      </p:cBhvr>
                                    </p:animEffect>
                                    <p:anim calcmode="lin" valueType="num">
                                      <p:cBhvr>
                                        <p:cTn id="13" dur="1000" fill="hold"/>
                                        <p:tgtEl>
                                          <p:spTgt spid="114693"/>
                                        </p:tgtEl>
                                        <p:attrNameLst>
                                          <p:attrName>ppt_x</p:attrName>
                                        </p:attrNameLst>
                                      </p:cBhvr>
                                      <p:tavLst>
                                        <p:tav tm="0">
                                          <p:val>
                                            <p:strVal val="#ppt_x"/>
                                          </p:val>
                                        </p:tav>
                                        <p:tav tm="100000">
                                          <p:val>
                                            <p:strVal val="#ppt_x"/>
                                          </p:val>
                                        </p:tav>
                                      </p:tavLst>
                                    </p:anim>
                                    <p:anim calcmode="lin" valueType="num">
                                      <p:cBhvr>
                                        <p:cTn id="14" dur="900" decel="100000" fill="hold"/>
                                        <p:tgtEl>
                                          <p:spTgt spid="114693"/>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11469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6" name="Picture 4" descr="images[14]"/>
          <p:cNvPicPr>
            <a:picLocks noChangeAspect="1" noChangeArrowheads="1"/>
          </p:cNvPicPr>
          <p:nvPr/>
        </p:nvPicPr>
        <p:blipFill>
          <a:blip r:embed="rId2"/>
          <a:srcRect/>
          <a:stretch>
            <a:fillRect/>
          </a:stretch>
        </p:blipFill>
        <p:spPr bwMode="auto">
          <a:xfrm>
            <a:off x="1524000" y="0"/>
            <a:ext cx="9144000" cy="6324600"/>
          </a:xfrm>
          <a:prstGeom prst="rect">
            <a:avLst/>
          </a:prstGeom>
          <a:noFill/>
          <a:ln w="9525">
            <a:noFill/>
            <a:miter lim="800000"/>
            <a:headEnd/>
            <a:tailEnd/>
          </a:ln>
        </p:spPr>
      </p:pic>
      <p:sp>
        <p:nvSpPr>
          <p:cNvPr id="115717" name="Text Box 5"/>
          <p:cNvSpPr txBox="1">
            <a:spLocks noChangeArrowheads="1"/>
          </p:cNvSpPr>
          <p:nvPr/>
        </p:nvSpPr>
        <p:spPr bwMode="auto">
          <a:xfrm>
            <a:off x="3962400" y="6461126"/>
            <a:ext cx="4419600" cy="396875"/>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2000" b="1">
                <a:solidFill>
                  <a:srgbClr val="FFCC00"/>
                </a:solidFill>
                <a:latin typeface="Arial" charset="0"/>
              </a:rPr>
              <a:t>   Đoạn 5: Truyền nghề cho dân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15716"/>
                                        </p:tgtEl>
                                        <p:attrNameLst>
                                          <p:attrName>style.visibility</p:attrName>
                                        </p:attrNameLst>
                                      </p:cBhvr>
                                      <p:to>
                                        <p:strVal val="visible"/>
                                      </p:to>
                                    </p:set>
                                    <p:animEffect transition="in" filter="dissolve">
                                      <p:cBhvr>
                                        <p:cTn id="7" dur="500"/>
                                        <p:tgtEl>
                                          <p:spTgt spid="11571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7" presetClass="entr" presetSubtype="0" fill="hold" grpId="0" nodeType="clickEffect">
                                  <p:stCondLst>
                                    <p:cond delay="0"/>
                                  </p:stCondLst>
                                  <p:childTnLst>
                                    <p:set>
                                      <p:cBhvr>
                                        <p:cTn id="11" dur="1" fill="hold">
                                          <p:stCondLst>
                                            <p:cond delay="0"/>
                                          </p:stCondLst>
                                        </p:cTn>
                                        <p:tgtEl>
                                          <p:spTgt spid="115717"/>
                                        </p:tgtEl>
                                        <p:attrNameLst>
                                          <p:attrName>style.visibility</p:attrName>
                                        </p:attrNameLst>
                                      </p:cBhvr>
                                      <p:to>
                                        <p:strVal val="visible"/>
                                      </p:to>
                                    </p:set>
                                    <p:animEffect transition="in" filter="fade">
                                      <p:cBhvr>
                                        <p:cTn id="12" dur="1000"/>
                                        <p:tgtEl>
                                          <p:spTgt spid="115717"/>
                                        </p:tgtEl>
                                      </p:cBhvr>
                                    </p:animEffect>
                                    <p:anim calcmode="lin" valueType="num">
                                      <p:cBhvr>
                                        <p:cTn id="13" dur="1000" fill="hold"/>
                                        <p:tgtEl>
                                          <p:spTgt spid="115717"/>
                                        </p:tgtEl>
                                        <p:attrNameLst>
                                          <p:attrName>ppt_x</p:attrName>
                                        </p:attrNameLst>
                                      </p:cBhvr>
                                      <p:tavLst>
                                        <p:tav tm="0">
                                          <p:val>
                                            <p:strVal val="#ppt_x"/>
                                          </p:val>
                                        </p:tav>
                                        <p:tav tm="100000">
                                          <p:val>
                                            <p:strVal val="#ppt_x"/>
                                          </p:val>
                                        </p:tav>
                                      </p:tavLst>
                                    </p:anim>
                                    <p:anim calcmode="lin" valueType="num">
                                      <p:cBhvr>
                                        <p:cTn id="14" dur="900" decel="100000" fill="hold"/>
                                        <p:tgtEl>
                                          <p:spTgt spid="115717"/>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1157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7" grpId="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524000" y="0"/>
            <a:ext cx="4648200" cy="3048000"/>
            <a:chOff x="2544" y="1750"/>
            <a:chExt cx="3120" cy="1920"/>
          </a:xfrm>
        </p:grpSpPr>
        <p:sp>
          <p:nvSpPr>
            <p:cNvPr id="25612" name="Rectangle 3"/>
            <p:cNvSpPr>
              <a:spLocks noChangeArrowheads="1"/>
            </p:cNvSpPr>
            <p:nvPr/>
          </p:nvSpPr>
          <p:spPr bwMode="auto">
            <a:xfrm>
              <a:off x="2544" y="1750"/>
              <a:ext cx="3120" cy="1920"/>
            </a:xfrm>
            <a:prstGeom prst="rect">
              <a:avLst/>
            </a:prstGeom>
            <a:solidFill>
              <a:schemeClr val="accent1"/>
            </a:solidFill>
            <a:ln w="38100" cmpd="dbl">
              <a:solidFill>
                <a:srgbClr val="FF6600"/>
              </a:solidFill>
              <a:miter lim="800000"/>
              <a:headEnd/>
              <a:tailEnd/>
            </a:ln>
          </p:spPr>
          <p:txBody>
            <a:bodyPr wrap="none" anchor="ctr"/>
            <a:lstStyle/>
            <a:p>
              <a:pPr eaLnBrk="0" fontAlgn="base" hangingPunct="0">
                <a:spcBef>
                  <a:spcPct val="0"/>
                </a:spcBef>
                <a:spcAft>
                  <a:spcPct val="0"/>
                </a:spcAft>
              </a:pPr>
              <a:endParaRPr lang="en-US">
                <a:solidFill>
                  <a:srgbClr val="FFFFFF"/>
                </a:solidFill>
                <a:latin typeface="Arial" charset="0"/>
              </a:endParaRPr>
            </a:p>
          </p:txBody>
        </p:sp>
        <p:pic>
          <p:nvPicPr>
            <p:cNvPr id="25613" name="Picture 4" descr="DSC_0044"/>
            <p:cNvPicPr>
              <a:picLocks noChangeAspect="1" noChangeArrowheads="1"/>
            </p:cNvPicPr>
            <p:nvPr/>
          </p:nvPicPr>
          <p:blipFill>
            <a:blip r:embed="rId2"/>
            <a:srcRect l="17624" t="21422" r="12067" b="16415"/>
            <a:stretch>
              <a:fillRect/>
            </a:stretch>
          </p:blipFill>
          <p:spPr bwMode="auto">
            <a:xfrm>
              <a:off x="2592" y="1824"/>
              <a:ext cx="3024" cy="1776"/>
            </a:xfrm>
            <a:prstGeom prst="rect">
              <a:avLst/>
            </a:prstGeom>
            <a:noFill/>
            <a:ln w="9525">
              <a:solidFill>
                <a:schemeClr val="folHlink"/>
              </a:solidFill>
              <a:miter lim="800000"/>
              <a:headEnd/>
              <a:tailEnd/>
            </a:ln>
          </p:spPr>
        </p:pic>
      </p:grpSp>
      <p:sp>
        <p:nvSpPr>
          <p:cNvPr id="99335" name="Text Box 7"/>
          <p:cNvSpPr txBox="1">
            <a:spLocks noChangeArrowheads="1"/>
          </p:cNvSpPr>
          <p:nvPr/>
        </p:nvSpPr>
        <p:spPr bwMode="auto">
          <a:xfrm>
            <a:off x="6248400" y="6461126"/>
            <a:ext cx="4419600" cy="396875"/>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2000" b="1">
                <a:solidFill>
                  <a:srgbClr val="FFCC00"/>
                </a:solidFill>
                <a:latin typeface="Arial" charset="0"/>
              </a:rPr>
              <a:t>   Đoạn 5: Truyền nghề cho dân</a:t>
            </a:r>
          </a:p>
        </p:txBody>
      </p:sp>
      <p:sp>
        <p:nvSpPr>
          <p:cNvPr id="99336" name="Text Box 8"/>
          <p:cNvSpPr txBox="1">
            <a:spLocks noChangeArrowheads="1"/>
          </p:cNvSpPr>
          <p:nvPr/>
        </p:nvSpPr>
        <p:spPr bwMode="auto">
          <a:xfrm>
            <a:off x="1676400" y="3048001"/>
            <a:ext cx="4419600" cy="396875"/>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2000" b="1">
                <a:solidFill>
                  <a:srgbClr val="FFCC00"/>
                </a:solidFill>
                <a:latin typeface="Arial" charset="0"/>
              </a:rPr>
              <a:t>Đoạn 1: Cậu bé ham học</a:t>
            </a:r>
          </a:p>
        </p:txBody>
      </p:sp>
      <p:grpSp>
        <p:nvGrpSpPr>
          <p:cNvPr id="3" name="Group 9"/>
          <p:cNvGrpSpPr>
            <a:grpSpLocks/>
          </p:cNvGrpSpPr>
          <p:nvPr/>
        </p:nvGrpSpPr>
        <p:grpSpPr bwMode="auto">
          <a:xfrm>
            <a:off x="6172200" y="0"/>
            <a:ext cx="4495800" cy="3048000"/>
            <a:chOff x="39" y="1776"/>
            <a:chExt cx="3360" cy="2400"/>
          </a:xfrm>
        </p:grpSpPr>
        <p:sp>
          <p:nvSpPr>
            <p:cNvPr id="25610" name="Rectangle 10"/>
            <p:cNvSpPr>
              <a:spLocks noChangeArrowheads="1"/>
            </p:cNvSpPr>
            <p:nvPr/>
          </p:nvSpPr>
          <p:spPr bwMode="auto">
            <a:xfrm>
              <a:off x="39" y="1776"/>
              <a:ext cx="3360" cy="2400"/>
            </a:xfrm>
            <a:prstGeom prst="rect">
              <a:avLst/>
            </a:prstGeom>
            <a:solidFill>
              <a:srgbClr val="FFCCFF"/>
            </a:solidFill>
            <a:ln w="9525">
              <a:solidFill>
                <a:schemeClr val="tx1"/>
              </a:solidFill>
              <a:miter lim="800000"/>
              <a:headEnd/>
              <a:tailEnd/>
            </a:ln>
          </p:spPr>
          <p:txBody>
            <a:bodyPr wrap="none" anchor="ctr"/>
            <a:lstStyle/>
            <a:p>
              <a:pPr eaLnBrk="0" fontAlgn="base" hangingPunct="0">
                <a:spcBef>
                  <a:spcPct val="0"/>
                </a:spcBef>
                <a:spcAft>
                  <a:spcPct val="0"/>
                </a:spcAft>
              </a:pPr>
              <a:endParaRPr lang="en-US">
                <a:solidFill>
                  <a:srgbClr val="FFFFFF"/>
                </a:solidFill>
                <a:latin typeface="Arial" charset="0"/>
              </a:endParaRPr>
            </a:p>
          </p:txBody>
        </p:sp>
        <p:pic>
          <p:nvPicPr>
            <p:cNvPr id="25611" name="Picture 11" descr="DSC_0042"/>
            <p:cNvPicPr>
              <a:picLocks noChangeAspect="1" noChangeArrowheads="1"/>
            </p:cNvPicPr>
            <p:nvPr/>
          </p:nvPicPr>
          <p:blipFill>
            <a:blip r:embed="rId3"/>
            <a:srcRect l="9811" t="2940" r="5371" b="6335"/>
            <a:stretch>
              <a:fillRect/>
            </a:stretch>
          </p:blipFill>
          <p:spPr bwMode="auto">
            <a:xfrm>
              <a:off x="144" y="1856"/>
              <a:ext cx="3168" cy="2250"/>
            </a:xfrm>
            <a:prstGeom prst="rect">
              <a:avLst/>
            </a:prstGeom>
            <a:solidFill>
              <a:srgbClr val="FFCCFF"/>
            </a:solidFill>
            <a:ln w="38100" cmpd="dbl">
              <a:solidFill>
                <a:srgbClr val="3333CC"/>
              </a:solidFill>
              <a:miter lim="800000"/>
              <a:headEnd/>
              <a:tailEnd/>
            </a:ln>
          </p:spPr>
        </p:pic>
      </p:grpSp>
      <p:sp>
        <p:nvSpPr>
          <p:cNvPr id="99340" name="Text Box 12"/>
          <p:cNvSpPr txBox="1">
            <a:spLocks noChangeArrowheads="1"/>
          </p:cNvSpPr>
          <p:nvPr/>
        </p:nvSpPr>
        <p:spPr bwMode="auto">
          <a:xfrm>
            <a:off x="6248400" y="2971801"/>
            <a:ext cx="4419600" cy="396875"/>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2000" b="1">
                <a:solidFill>
                  <a:srgbClr val="FFCC00"/>
                </a:solidFill>
                <a:latin typeface="Arial" charset="0"/>
              </a:rPr>
              <a:t>     Đoạn 2: Th</a:t>
            </a:r>
            <a:r>
              <a:rPr lang="en-US" b="1">
                <a:solidFill>
                  <a:srgbClr val="FFCC00"/>
                </a:solidFill>
                <a:latin typeface="Arial" charset="0"/>
              </a:rPr>
              <a:t>ử tài</a:t>
            </a:r>
          </a:p>
        </p:txBody>
      </p:sp>
      <p:pic>
        <p:nvPicPr>
          <p:cNvPr id="99341" name="Picture 13" descr="images[21]"/>
          <p:cNvPicPr>
            <a:picLocks noChangeAspect="1" noChangeArrowheads="1"/>
          </p:cNvPicPr>
          <p:nvPr/>
        </p:nvPicPr>
        <p:blipFill>
          <a:blip r:embed="rId4"/>
          <a:srcRect/>
          <a:stretch>
            <a:fillRect/>
          </a:stretch>
        </p:blipFill>
        <p:spPr bwMode="auto">
          <a:xfrm>
            <a:off x="1524000" y="3454400"/>
            <a:ext cx="4724400" cy="2895600"/>
          </a:xfrm>
          <a:prstGeom prst="rect">
            <a:avLst/>
          </a:prstGeom>
          <a:noFill/>
          <a:ln w="9525">
            <a:noFill/>
            <a:miter lim="800000"/>
            <a:headEnd/>
            <a:tailEnd/>
          </a:ln>
        </p:spPr>
      </p:pic>
      <p:pic>
        <p:nvPicPr>
          <p:cNvPr id="99342" name="Picture 14" descr="images[14]"/>
          <p:cNvPicPr>
            <a:picLocks noChangeAspect="1" noChangeArrowheads="1"/>
          </p:cNvPicPr>
          <p:nvPr/>
        </p:nvPicPr>
        <p:blipFill>
          <a:blip r:embed="rId5"/>
          <a:srcRect/>
          <a:stretch>
            <a:fillRect/>
          </a:stretch>
        </p:blipFill>
        <p:spPr bwMode="auto">
          <a:xfrm>
            <a:off x="6324600" y="3429000"/>
            <a:ext cx="4343400" cy="2895600"/>
          </a:xfrm>
          <a:prstGeom prst="rect">
            <a:avLst/>
          </a:prstGeom>
          <a:noFill/>
          <a:ln w="9525">
            <a:noFill/>
            <a:miter lim="800000"/>
            <a:headEnd/>
            <a:tailEnd/>
          </a:ln>
        </p:spPr>
      </p:pic>
      <p:sp>
        <p:nvSpPr>
          <p:cNvPr id="99343" name="Text Box 15"/>
          <p:cNvSpPr txBox="1">
            <a:spLocks noChangeArrowheads="1"/>
          </p:cNvSpPr>
          <p:nvPr/>
        </p:nvSpPr>
        <p:spPr bwMode="auto">
          <a:xfrm>
            <a:off x="1524000" y="6461126"/>
            <a:ext cx="4953000" cy="396875"/>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2000" b="1">
                <a:solidFill>
                  <a:srgbClr val="FFCC00"/>
                </a:solidFill>
                <a:latin typeface="Arial" charset="0"/>
              </a:rPr>
              <a:t> Đoạn 3,4: Tài trí của Trần Quốc Khái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1000"/>
                                        <p:tgtEl>
                                          <p:spTgt spid="2"/>
                                        </p:tgtEl>
                                      </p:cBhvr>
                                    </p:animEffect>
                                  </p:childTnLst>
                                </p:cTn>
                              </p:par>
                              <p:par>
                                <p:cTn id="8" presetID="37" presetClass="entr" presetSubtype="0" fill="hold" grpId="0" nodeType="withEffect">
                                  <p:stCondLst>
                                    <p:cond delay="0"/>
                                  </p:stCondLst>
                                  <p:childTnLst>
                                    <p:set>
                                      <p:cBhvr>
                                        <p:cTn id="9" dur="1" fill="hold">
                                          <p:stCondLst>
                                            <p:cond delay="0"/>
                                          </p:stCondLst>
                                        </p:cTn>
                                        <p:tgtEl>
                                          <p:spTgt spid="99336"/>
                                        </p:tgtEl>
                                        <p:attrNameLst>
                                          <p:attrName>style.visibility</p:attrName>
                                        </p:attrNameLst>
                                      </p:cBhvr>
                                      <p:to>
                                        <p:strVal val="visible"/>
                                      </p:to>
                                    </p:set>
                                    <p:animEffect transition="in" filter="fade">
                                      <p:cBhvr>
                                        <p:cTn id="10" dur="1000"/>
                                        <p:tgtEl>
                                          <p:spTgt spid="99336"/>
                                        </p:tgtEl>
                                      </p:cBhvr>
                                    </p:animEffect>
                                    <p:anim calcmode="lin" valueType="num">
                                      <p:cBhvr>
                                        <p:cTn id="11" dur="1000" fill="hold"/>
                                        <p:tgtEl>
                                          <p:spTgt spid="99336"/>
                                        </p:tgtEl>
                                        <p:attrNameLst>
                                          <p:attrName>ppt_x</p:attrName>
                                        </p:attrNameLst>
                                      </p:cBhvr>
                                      <p:tavLst>
                                        <p:tav tm="0">
                                          <p:val>
                                            <p:strVal val="#ppt_x"/>
                                          </p:val>
                                        </p:tav>
                                        <p:tav tm="100000">
                                          <p:val>
                                            <p:strVal val="#ppt_x"/>
                                          </p:val>
                                        </p:tav>
                                      </p:tavLst>
                                    </p:anim>
                                    <p:anim calcmode="lin" valueType="num">
                                      <p:cBhvr>
                                        <p:cTn id="12" dur="900" decel="100000" fill="hold"/>
                                        <p:tgtEl>
                                          <p:spTgt spid="99336"/>
                                        </p:tgtEl>
                                        <p:attrNameLst>
                                          <p:attrName>ppt_y</p:attrName>
                                        </p:attrNameLst>
                                      </p:cBhvr>
                                      <p:tavLst>
                                        <p:tav tm="0">
                                          <p:val>
                                            <p:strVal val="#ppt_y+1"/>
                                          </p:val>
                                        </p:tav>
                                        <p:tav tm="100000">
                                          <p:val>
                                            <p:strVal val="#ppt_y-.03"/>
                                          </p:val>
                                        </p:tav>
                                      </p:tavLst>
                                    </p:anim>
                                    <p:anim calcmode="lin" valueType="num">
                                      <p:cBhvr>
                                        <p:cTn id="13" dur="100" accel="100000" fill="hold">
                                          <p:stCondLst>
                                            <p:cond delay="900"/>
                                          </p:stCondLst>
                                        </p:cTn>
                                        <p:tgtEl>
                                          <p:spTgt spid="99336"/>
                                        </p:tgtEl>
                                        <p:attrNameLst>
                                          <p:attrName>ppt_y</p:attrName>
                                        </p:attrNameLst>
                                      </p:cBhvr>
                                      <p:tavLst>
                                        <p:tav tm="0">
                                          <p:val>
                                            <p:strVal val="#ppt_y-.03"/>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1" presetClass="entr" presetSubtype="4"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heel(4)">
                                      <p:cBhvr>
                                        <p:cTn id="18" dur="2000"/>
                                        <p:tgtEl>
                                          <p:spTgt spid="3"/>
                                        </p:tgtEl>
                                      </p:cBhvr>
                                    </p:animEffect>
                                  </p:childTnLst>
                                </p:cTn>
                              </p:par>
                              <p:par>
                                <p:cTn id="19" presetID="37" presetClass="entr" presetSubtype="0" fill="hold" grpId="0" nodeType="withEffect">
                                  <p:stCondLst>
                                    <p:cond delay="0"/>
                                  </p:stCondLst>
                                  <p:childTnLst>
                                    <p:set>
                                      <p:cBhvr>
                                        <p:cTn id="20" dur="1" fill="hold">
                                          <p:stCondLst>
                                            <p:cond delay="0"/>
                                          </p:stCondLst>
                                        </p:cTn>
                                        <p:tgtEl>
                                          <p:spTgt spid="99340"/>
                                        </p:tgtEl>
                                        <p:attrNameLst>
                                          <p:attrName>style.visibility</p:attrName>
                                        </p:attrNameLst>
                                      </p:cBhvr>
                                      <p:to>
                                        <p:strVal val="visible"/>
                                      </p:to>
                                    </p:set>
                                    <p:animEffect transition="in" filter="fade">
                                      <p:cBhvr>
                                        <p:cTn id="21" dur="1000"/>
                                        <p:tgtEl>
                                          <p:spTgt spid="99340"/>
                                        </p:tgtEl>
                                      </p:cBhvr>
                                    </p:animEffect>
                                    <p:anim calcmode="lin" valueType="num">
                                      <p:cBhvr>
                                        <p:cTn id="22" dur="1000" fill="hold"/>
                                        <p:tgtEl>
                                          <p:spTgt spid="99340"/>
                                        </p:tgtEl>
                                        <p:attrNameLst>
                                          <p:attrName>ppt_x</p:attrName>
                                        </p:attrNameLst>
                                      </p:cBhvr>
                                      <p:tavLst>
                                        <p:tav tm="0">
                                          <p:val>
                                            <p:strVal val="#ppt_x"/>
                                          </p:val>
                                        </p:tav>
                                        <p:tav tm="100000">
                                          <p:val>
                                            <p:strVal val="#ppt_x"/>
                                          </p:val>
                                        </p:tav>
                                      </p:tavLst>
                                    </p:anim>
                                    <p:anim calcmode="lin" valueType="num">
                                      <p:cBhvr>
                                        <p:cTn id="23" dur="900" decel="100000" fill="hold"/>
                                        <p:tgtEl>
                                          <p:spTgt spid="99340"/>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99340"/>
                                        </p:tgtEl>
                                        <p:attrNameLst>
                                          <p:attrName>ppt_y</p:attrName>
                                        </p:attrNameLst>
                                      </p:cBhvr>
                                      <p:tavLst>
                                        <p:tav tm="0">
                                          <p:val>
                                            <p:strVal val="#ppt_y-.03"/>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13" presetClass="entr" presetSubtype="16" fill="hold" nodeType="clickEffect">
                                  <p:stCondLst>
                                    <p:cond delay="0"/>
                                  </p:stCondLst>
                                  <p:childTnLst>
                                    <p:set>
                                      <p:cBhvr>
                                        <p:cTn id="28" dur="1" fill="hold">
                                          <p:stCondLst>
                                            <p:cond delay="0"/>
                                          </p:stCondLst>
                                        </p:cTn>
                                        <p:tgtEl>
                                          <p:spTgt spid="99341"/>
                                        </p:tgtEl>
                                        <p:attrNameLst>
                                          <p:attrName>style.visibility</p:attrName>
                                        </p:attrNameLst>
                                      </p:cBhvr>
                                      <p:to>
                                        <p:strVal val="visible"/>
                                      </p:to>
                                    </p:set>
                                    <p:animEffect transition="in" filter="plus(in)">
                                      <p:cBhvr>
                                        <p:cTn id="29" dur="2000"/>
                                        <p:tgtEl>
                                          <p:spTgt spid="99341"/>
                                        </p:tgtEl>
                                      </p:cBhvr>
                                    </p:animEffect>
                                  </p:childTnLst>
                                </p:cTn>
                              </p:par>
                              <p:par>
                                <p:cTn id="30" presetID="37" presetClass="entr" presetSubtype="0" fill="hold" grpId="0" nodeType="withEffect">
                                  <p:stCondLst>
                                    <p:cond delay="0"/>
                                  </p:stCondLst>
                                  <p:childTnLst>
                                    <p:set>
                                      <p:cBhvr>
                                        <p:cTn id="31" dur="1" fill="hold">
                                          <p:stCondLst>
                                            <p:cond delay="0"/>
                                          </p:stCondLst>
                                        </p:cTn>
                                        <p:tgtEl>
                                          <p:spTgt spid="99343"/>
                                        </p:tgtEl>
                                        <p:attrNameLst>
                                          <p:attrName>style.visibility</p:attrName>
                                        </p:attrNameLst>
                                      </p:cBhvr>
                                      <p:to>
                                        <p:strVal val="visible"/>
                                      </p:to>
                                    </p:set>
                                    <p:animEffect transition="in" filter="fade">
                                      <p:cBhvr>
                                        <p:cTn id="32" dur="1000"/>
                                        <p:tgtEl>
                                          <p:spTgt spid="99343"/>
                                        </p:tgtEl>
                                      </p:cBhvr>
                                    </p:animEffect>
                                    <p:anim calcmode="lin" valueType="num">
                                      <p:cBhvr>
                                        <p:cTn id="33" dur="1000" fill="hold"/>
                                        <p:tgtEl>
                                          <p:spTgt spid="99343"/>
                                        </p:tgtEl>
                                        <p:attrNameLst>
                                          <p:attrName>ppt_x</p:attrName>
                                        </p:attrNameLst>
                                      </p:cBhvr>
                                      <p:tavLst>
                                        <p:tav tm="0">
                                          <p:val>
                                            <p:strVal val="#ppt_x"/>
                                          </p:val>
                                        </p:tav>
                                        <p:tav tm="100000">
                                          <p:val>
                                            <p:strVal val="#ppt_x"/>
                                          </p:val>
                                        </p:tav>
                                      </p:tavLst>
                                    </p:anim>
                                    <p:anim calcmode="lin" valueType="num">
                                      <p:cBhvr>
                                        <p:cTn id="34" dur="900" decel="100000" fill="hold"/>
                                        <p:tgtEl>
                                          <p:spTgt spid="99343"/>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99343"/>
                                        </p:tgtEl>
                                        <p:attrNameLst>
                                          <p:attrName>ppt_y</p:attrName>
                                        </p:attrNameLst>
                                      </p:cBhvr>
                                      <p:tavLst>
                                        <p:tav tm="0">
                                          <p:val>
                                            <p:strVal val="#ppt_y-.03"/>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9" presetClass="entr" presetSubtype="0" fill="hold" nodeType="clickEffect">
                                  <p:stCondLst>
                                    <p:cond delay="0"/>
                                  </p:stCondLst>
                                  <p:childTnLst>
                                    <p:set>
                                      <p:cBhvr>
                                        <p:cTn id="39" dur="1" fill="hold">
                                          <p:stCondLst>
                                            <p:cond delay="0"/>
                                          </p:stCondLst>
                                        </p:cTn>
                                        <p:tgtEl>
                                          <p:spTgt spid="99342"/>
                                        </p:tgtEl>
                                        <p:attrNameLst>
                                          <p:attrName>style.visibility</p:attrName>
                                        </p:attrNameLst>
                                      </p:cBhvr>
                                      <p:to>
                                        <p:strVal val="visible"/>
                                      </p:to>
                                    </p:set>
                                    <p:animEffect transition="in" filter="dissolve">
                                      <p:cBhvr>
                                        <p:cTn id="40" dur="500"/>
                                        <p:tgtEl>
                                          <p:spTgt spid="99342"/>
                                        </p:tgtEl>
                                      </p:cBhvr>
                                    </p:animEffect>
                                  </p:childTnLst>
                                </p:cTn>
                              </p:par>
                              <p:par>
                                <p:cTn id="41" presetID="37" presetClass="entr" presetSubtype="0" fill="hold" grpId="0" nodeType="withEffect">
                                  <p:stCondLst>
                                    <p:cond delay="0"/>
                                  </p:stCondLst>
                                  <p:childTnLst>
                                    <p:set>
                                      <p:cBhvr>
                                        <p:cTn id="42" dur="1" fill="hold">
                                          <p:stCondLst>
                                            <p:cond delay="0"/>
                                          </p:stCondLst>
                                        </p:cTn>
                                        <p:tgtEl>
                                          <p:spTgt spid="99335"/>
                                        </p:tgtEl>
                                        <p:attrNameLst>
                                          <p:attrName>style.visibility</p:attrName>
                                        </p:attrNameLst>
                                      </p:cBhvr>
                                      <p:to>
                                        <p:strVal val="visible"/>
                                      </p:to>
                                    </p:set>
                                    <p:animEffect transition="in" filter="fade">
                                      <p:cBhvr>
                                        <p:cTn id="43" dur="1000"/>
                                        <p:tgtEl>
                                          <p:spTgt spid="99335"/>
                                        </p:tgtEl>
                                      </p:cBhvr>
                                    </p:animEffect>
                                    <p:anim calcmode="lin" valueType="num">
                                      <p:cBhvr>
                                        <p:cTn id="44" dur="1000" fill="hold"/>
                                        <p:tgtEl>
                                          <p:spTgt spid="99335"/>
                                        </p:tgtEl>
                                        <p:attrNameLst>
                                          <p:attrName>ppt_x</p:attrName>
                                        </p:attrNameLst>
                                      </p:cBhvr>
                                      <p:tavLst>
                                        <p:tav tm="0">
                                          <p:val>
                                            <p:strVal val="#ppt_x"/>
                                          </p:val>
                                        </p:tav>
                                        <p:tav tm="100000">
                                          <p:val>
                                            <p:strVal val="#ppt_x"/>
                                          </p:val>
                                        </p:tav>
                                      </p:tavLst>
                                    </p:anim>
                                    <p:anim calcmode="lin" valueType="num">
                                      <p:cBhvr>
                                        <p:cTn id="45" dur="900" decel="100000" fill="hold"/>
                                        <p:tgtEl>
                                          <p:spTgt spid="99335"/>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993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5" grpId="0"/>
      <p:bldP spid="99336" grpId="0"/>
      <p:bldP spid="99340" grpId="0"/>
      <p:bldP spid="9934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 descr="images[6]"/>
          <p:cNvPicPr>
            <a:picLocks noChangeAspect="1" noChangeArrowheads="1"/>
          </p:cNvPicPr>
          <p:nvPr/>
        </p:nvPicPr>
        <p:blipFill>
          <a:blip r:embed="rId2"/>
          <a:srcRect/>
          <a:stretch>
            <a:fillRect/>
          </a:stretch>
        </p:blipFill>
        <p:spPr bwMode="auto">
          <a:xfrm>
            <a:off x="1524000" y="0"/>
            <a:ext cx="9144000" cy="6096000"/>
          </a:xfrm>
          <a:prstGeom prst="rect">
            <a:avLst/>
          </a:prstGeom>
          <a:noFill/>
          <a:ln w="9525">
            <a:noFill/>
            <a:miter lim="800000"/>
            <a:headEnd/>
            <a:tailEnd/>
          </a:ln>
        </p:spPr>
      </p:pic>
      <p:sp>
        <p:nvSpPr>
          <p:cNvPr id="26627" name="Text Box 6"/>
          <p:cNvSpPr txBox="1">
            <a:spLocks noChangeArrowheads="1"/>
          </p:cNvSpPr>
          <p:nvPr/>
        </p:nvSpPr>
        <p:spPr bwMode="auto">
          <a:xfrm>
            <a:off x="3352800" y="6172201"/>
            <a:ext cx="6172200" cy="519113"/>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2800" b="1">
                <a:solidFill>
                  <a:srgbClr val="FF0000"/>
                </a:solidFill>
                <a:latin typeface="Arial" charset="0"/>
              </a:rPr>
              <a:t>Đền thờ: Ông tổ nghề thêu</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Line 3"/>
          <p:cNvSpPr>
            <a:spLocks noChangeShapeType="1"/>
          </p:cNvSpPr>
          <p:nvPr/>
        </p:nvSpPr>
        <p:spPr bwMode="auto">
          <a:xfrm>
            <a:off x="5791200" y="2057400"/>
            <a:ext cx="0" cy="4343400"/>
          </a:xfrm>
          <a:prstGeom prst="line">
            <a:avLst/>
          </a:prstGeom>
          <a:noFill/>
          <a:ln w="28575">
            <a:solidFill>
              <a:srgbClr val="CC0000"/>
            </a:solidFill>
            <a:round/>
            <a:headEnd/>
            <a:tailEnd/>
          </a:ln>
        </p:spPr>
        <p:txBody>
          <a:bodyPr/>
          <a:lstStyle/>
          <a:p>
            <a:pPr eaLnBrk="0" fontAlgn="base" hangingPunct="0">
              <a:spcBef>
                <a:spcPct val="0"/>
              </a:spcBef>
              <a:spcAft>
                <a:spcPct val="0"/>
              </a:spcAft>
            </a:pPr>
            <a:endParaRPr lang="en-US">
              <a:solidFill>
                <a:srgbClr val="FFFFFF"/>
              </a:solidFill>
              <a:latin typeface="Garamond" pitchFamily="18" charset="0"/>
            </a:endParaRPr>
          </a:p>
        </p:txBody>
      </p:sp>
      <p:sp>
        <p:nvSpPr>
          <p:cNvPr id="27651" name="Line 4"/>
          <p:cNvSpPr>
            <a:spLocks noChangeShapeType="1"/>
          </p:cNvSpPr>
          <p:nvPr/>
        </p:nvSpPr>
        <p:spPr bwMode="auto">
          <a:xfrm>
            <a:off x="4648200" y="2057400"/>
            <a:ext cx="2514600" cy="0"/>
          </a:xfrm>
          <a:prstGeom prst="line">
            <a:avLst/>
          </a:prstGeom>
          <a:noFill/>
          <a:ln w="28575">
            <a:solidFill>
              <a:srgbClr val="CC0000"/>
            </a:solidFill>
            <a:round/>
            <a:headEnd/>
            <a:tailEnd/>
          </a:ln>
        </p:spPr>
        <p:txBody>
          <a:bodyPr/>
          <a:lstStyle/>
          <a:p>
            <a:pPr eaLnBrk="0" fontAlgn="base" hangingPunct="0">
              <a:spcBef>
                <a:spcPct val="0"/>
              </a:spcBef>
              <a:spcAft>
                <a:spcPct val="0"/>
              </a:spcAft>
            </a:pPr>
            <a:endParaRPr lang="en-US">
              <a:solidFill>
                <a:srgbClr val="FFFFFF"/>
              </a:solidFill>
              <a:latin typeface="Garamond" pitchFamily="18" charset="0"/>
            </a:endParaRPr>
          </a:p>
        </p:txBody>
      </p:sp>
      <p:sp>
        <p:nvSpPr>
          <p:cNvPr id="27652" name="Text Box 5"/>
          <p:cNvSpPr txBox="1">
            <a:spLocks noChangeArrowheads="1"/>
          </p:cNvSpPr>
          <p:nvPr/>
        </p:nvSpPr>
        <p:spPr bwMode="auto">
          <a:xfrm>
            <a:off x="2895600" y="1752600"/>
            <a:ext cx="1981200" cy="457200"/>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2400">
                <a:solidFill>
                  <a:srgbClr val="CC0000"/>
                </a:solidFill>
                <a:latin typeface="Arial" charset="0"/>
              </a:rPr>
              <a:t>Luyện đọc</a:t>
            </a:r>
          </a:p>
        </p:txBody>
      </p:sp>
      <p:sp>
        <p:nvSpPr>
          <p:cNvPr id="27653" name="Text Box 6"/>
          <p:cNvSpPr txBox="1">
            <a:spLocks noChangeArrowheads="1"/>
          </p:cNvSpPr>
          <p:nvPr/>
        </p:nvSpPr>
        <p:spPr bwMode="auto">
          <a:xfrm>
            <a:off x="7162800" y="1752600"/>
            <a:ext cx="1981200" cy="457200"/>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2400">
                <a:solidFill>
                  <a:srgbClr val="CC0000"/>
                </a:solidFill>
                <a:latin typeface="Arial" charset="0"/>
              </a:rPr>
              <a:t>Tìm hiểu bài</a:t>
            </a:r>
          </a:p>
        </p:txBody>
      </p:sp>
      <p:sp>
        <p:nvSpPr>
          <p:cNvPr id="27654" name="Text Box 7"/>
          <p:cNvSpPr txBox="1">
            <a:spLocks noChangeArrowheads="1"/>
          </p:cNvSpPr>
          <p:nvPr/>
        </p:nvSpPr>
        <p:spPr bwMode="auto">
          <a:xfrm>
            <a:off x="4114800" y="838200"/>
            <a:ext cx="4038600" cy="579438"/>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3200">
                <a:solidFill>
                  <a:srgbClr val="FF6600"/>
                </a:solidFill>
                <a:latin typeface="Arial" charset="0"/>
              </a:rPr>
              <a:t>Ông tổ nghề thêu</a:t>
            </a:r>
          </a:p>
        </p:txBody>
      </p:sp>
      <p:sp>
        <p:nvSpPr>
          <p:cNvPr id="27655" name="Text Box 8"/>
          <p:cNvSpPr txBox="1">
            <a:spLocks noChangeArrowheads="1"/>
          </p:cNvSpPr>
          <p:nvPr/>
        </p:nvSpPr>
        <p:spPr bwMode="auto">
          <a:xfrm>
            <a:off x="7086600" y="1371601"/>
            <a:ext cx="2209800" cy="396875"/>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2000">
                <a:solidFill>
                  <a:srgbClr val="FF6600"/>
                </a:solidFill>
                <a:latin typeface="Arial" charset="0"/>
              </a:rPr>
              <a:t>Ngọc Vũ</a:t>
            </a:r>
          </a:p>
        </p:txBody>
      </p:sp>
      <p:sp>
        <p:nvSpPr>
          <p:cNvPr id="27656" name="Text Box 9"/>
          <p:cNvSpPr txBox="1">
            <a:spLocks noChangeArrowheads="1"/>
          </p:cNvSpPr>
          <p:nvPr/>
        </p:nvSpPr>
        <p:spPr bwMode="auto">
          <a:xfrm>
            <a:off x="1524000" y="2362201"/>
            <a:ext cx="4343400" cy="1311275"/>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2000">
                <a:solidFill>
                  <a:srgbClr val="FF00FF"/>
                </a:solidFill>
                <a:latin typeface="Arial" charset="0"/>
              </a:rPr>
              <a:t>- Lầu chỉ có hai pho tượng phật, hai cái lọng, một bức trướng thêu ba chữ: “Phật trong lòng” và một vò nước.</a:t>
            </a:r>
          </a:p>
        </p:txBody>
      </p:sp>
      <p:sp>
        <p:nvSpPr>
          <p:cNvPr id="27657" name="Text Box 10"/>
          <p:cNvSpPr txBox="1">
            <a:spLocks noChangeArrowheads="1"/>
          </p:cNvSpPr>
          <p:nvPr/>
        </p:nvSpPr>
        <p:spPr bwMode="auto">
          <a:xfrm>
            <a:off x="1524000" y="3657601"/>
            <a:ext cx="4419600" cy="1311275"/>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2000">
                <a:solidFill>
                  <a:srgbClr val="FF00FF"/>
                </a:solidFill>
                <a:latin typeface="Arial" charset="0"/>
              </a:rPr>
              <a:t>- Thấy những con dơi xoè cánh chao đi, chao lại như chiếc lá bay, ông liền ôm lọng nhảy xuống đất  bình an vô sự.</a:t>
            </a:r>
          </a:p>
        </p:txBody>
      </p:sp>
      <p:sp>
        <p:nvSpPr>
          <p:cNvPr id="27658" name="Text Box 11"/>
          <p:cNvSpPr txBox="1">
            <a:spLocks noChangeArrowheads="1"/>
          </p:cNvSpPr>
          <p:nvPr/>
        </p:nvSpPr>
        <p:spPr bwMode="auto">
          <a:xfrm>
            <a:off x="5105400" y="2311400"/>
            <a:ext cx="228600" cy="457200"/>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2400" b="1">
                <a:solidFill>
                  <a:srgbClr val="CC0000"/>
                </a:solidFill>
                <a:latin typeface="Arial" charset="0"/>
              </a:rPr>
              <a:t>/</a:t>
            </a:r>
          </a:p>
        </p:txBody>
      </p:sp>
      <p:sp>
        <p:nvSpPr>
          <p:cNvPr id="27659" name="Text Box 12"/>
          <p:cNvSpPr txBox="1">
            <a:spLocks noChangeArrowheads="1"/>
          </p:cNvSpPr>
          <p:nvPr/>
        </p:nvSpPr>
        <p:spPr bwMode="auto">
          <a:xfrm>
            <a:off x="2209800" y="3263900"/>
            <a:ext cx="381000" cy="457200"/>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2400" b="1">
                <a:solidFill>
                  <a:srgbClr val="CC0000"/>
                </a:solidFill>
                <a:latin typeface="Arial" charset="0"/>
              </a:rPr>
              <a:t>//</a:t>
            </a:r>
          </a:p>
        </p:txBody>
      </p:sp>
      <p:sp>
        <p:nvSpPr>
          <p:cNvPr id="27660" name="Text Box 13"/>
          <p:cNvSpPr txBox="1">
            <a:spLocks noChangeArrowheads="1"/>
          </p:cNvSpPr>
          <p:nvPr/>
        </p:nvSpPr>
        <p:spPr bwMode="auto">
          <a:xfrm>
            <a:off x="3975100" y="2959100"/>
            <a:ext cx="228600" cy="457200"/>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2400" b="1">
                <a:solidFill>
                  <a:srgbClr val="CC0000"/>
                </a:solidFill>
                <a:latin typeface="Arial" charset="0"/>
              </a:rPr>
              <a:t>/</a:t>
            </a:r>
          </a:p>
        </p:txBody>
      </p:sp>
      <p:sp>
        <p:nvSpPr>
          <p:cNvPr id="27661" name="Text Box 14"/>
          <p:cNvSpPr txBox="1">
            <a:spLocks noChangeArrowheads="1"/>
          </p:cNvSpPr>
          <p:nvPr/>
        </p:nvSpPr>
        <p:spPr bwMode="auto">
          <a:xfrm>
            <a:off x="4762500" y="3937000"/>
            <a:ext cx="228600" cy="457200"/>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2400" b="1">
                <a:solidFill>
                  <a:srgbClr val="CC0000"/>
                </a:solidFill>
                <a:latin typeface="Arial" charset="0"/>
              </a:rPr>
              <a:t>/</a:t>
            </a:r>
          </a:p>
        </p:txBody>
      </p:sp>
      <p:sp>
        <p:nvSpPr>
          <p:cNvPr id="27662" name="Text Box 15"/>
          <p:cNvSpPr txBox="1">
            <a:spLocks noChangeArrowheads="1"/>
          </p:cNvSpPr>
          <p:nvPr/>
        </p:nvSpPr>
        <p:spPr bwMode="auto">
          <a:xfrm>
            <a:off x="2438400" y="2654300"/>
            <a:ext cx="228600" cy="457200"/>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2400" b="1">
                <a:solidFill>
                  <a:srgbClr val="CC0000"/>
                </a:solidFill>
                <a:latin typeface="Arial" charset="0"/>
              </a:rPr>
              <a:t>/</a:t>
            </a:r>
          </a:p>
        </p:txBody>
      </p:sp>
      <p:sp>
        <p:nvSpPr>
          <p:cNvPr id="27663" name="Text Box 16"/>
          <p:cNvSpPr txBox="1">
            <a:spLocks noChangeArrowheads="1"/>
          </p:cNvSpPr>
          <p:nvPr/>
        </p:nvSpPr>
        <p:spPr bwMode="auto">
          <a:xfrm>
            <a:off x="1790700" y="3924300"/>
            <a:ext cx="228600" cy="457200"/>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2400" b="1">
                <a:solidFill>
                  <a:srgbClr val="CC0000"/>
                </a:solidFill>
                <a:latin typeface="Arial" charset="0"/>
              </a:rPr>
              <a:t>/</a:t>
            </a:r>
          </a:p>
        </p:txBody>
      </p:sp>
      <p:sp>
        <p:nvSpPr>
          <p:cNvPr id="27664" name="Text Box 17"/>
          <p:cNvSpPr txBox="1">
            <a:spLocks noChangeArrowheads="1"/>
          </p:cNvSpPr>
          <p:nvPr/>
        </p:nvSpPr>
        <p:spPr bwMode="auto">
          <a:xfrm>
            <a:off x="4254500" y="4229100"/>
            <a:ext cx="228600" cy="457200"/>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2400" b="1">
                <a:solidFill>
                  <a:srgbClr val="CC0000"/>
                </a:solidFill>
                <a:latin typeface="Arial" charset="0"/>
              </a:rPr>
              <a:t>/</a:t>
            </a:r>
          </a:p>
        </p:txBody>
      </p:sp>
      <p:sp>
        <p:nvSpPr>
          <p:cNvPr id="27665" name="Text Box 18"/>
          <p:cNvSpPr txBox="1">
            <a:spLocks noChangeArrowheads="1"/>
          </p:cNvSpPr>
          <p:nvPr/>
        </p:nvSpPr>
        <p:spPr bwMode="auto">
          <a:xfrm>
            <a:off x="1905000" y="4572000"/>
            <a:ext cx="381000" cy="457200"/>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2400" b="1">
                <a:solidFill>
                  <a:srgbClr val="CC0000"/>
                </a:solidFill>
                <a:latin typeface="Arial" charset="0"/>
              </a:rPr>
              <a:t>//</a:t>
            </a:r>
          </a:p>
        </p:txBody>
      </p:sp>
      <p:sp>
        <p:nvSpPr>
          <p:cNvPr id="27666" name="Text Box 19"/>
          <p:cNvSpPr txBox="1">
            <a:spLocks noChangeArrowheads="1"/>
          </p:cNvSpPr>
          <p:nvPr/>
        </p:nvSpPr>
        <p:spPr bwMode="auto">
          <a:xfrm>
            <a:off x="4495800" y="495301"/>
            <a:ext cx="2590800" cy="396875"/>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2000" u="sng">
                <a:solidFill>
                  <a:srgbClr val="CC0000"/>
                </a:solidFill>
                <a:latin typeface="Arial" charset="0"/>
              </a:rPr>
              <a:t>Tập đọc  - kể chuyện</a:t>
            </a:r>
          </a:p>
        </p:txBody>
      </p:sp>
      <p:sp>
        <p:nvSpPr>
          <p:cNvPr id="27667" name="Text Box 20"/>
          <p:cNvSpPr txBox="1">
            <a:spLocks noChangeArrowheads="1"/>
          </p:cNvSpPr>
          <p:nvPr/>
        </p:nvSpPr>
        <p:spPr bwMode="auto">
          <a:xfrm>
            <a:off x="5867400" y="2349501"/>
            <a:ext cx="1981200" cy="396875"/>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2000" b="1">
                <a:solidFill>
                  <a:srgbClr val="000000"/>
                </a:solidFill>
                <a:latin typeface="Arial" charset="0"/>
              </a:rPr>
              <a:t>- Ham học</a:t>
            </a:r>
          </a:p>
        </p:txBody>
      </p:sp>
      <p:sp>
        <p:nvSpPr>
          <p:cNvPr id="27668" name="Text Box 21"/>
          <p:cNvSpPr txBox="1">
            <a:spLocks noChangeArrowheads="1"/>
          </p:cNvSpPr>
          <p:nvPr/>
        </p:nvSpPr>
        <p:spPr bwMode="auto">
          <a:xfrm>
            <a:off x="5867400" y="2590801"/>
            <a:ext cx="4038600" cy="396875"/>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2000" b="1">
                <a:solidFill>
                  <a:srgbClr val="000000"/>
                </a:solidFill>
                <a:latin typeface="Arial" charset="0"/>
              </a:rPr>
              <a:t>- Đỗ tiến sĩ và được làm quan</a:t>
            </a:r>
          </a:p>
        </p:txBody>
      </p:sp>
      <p:sp>
        <p:nvSpPr>
          <p:cNvPr id="27669" name="Text Box 22"/>
          <p:cNvSpPr txBox="1">
            <a:spLocks noChangeArrowheads="1"/>
          </p:cNvSpPr>
          <p:nvPr/>
        </p:nvSpPr>
        <p:spPr bwMode="auto">
          <a:xfrm>
            <a:off x="5943600" y="2082801"/>
            <a:ext cx="4038600" cy="396875"/>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2000" b="1">
                <a:solidFill>
                  <a:srgbClr val="FFFFFF"/>
                </a:solidFill>
                <a:latin typeface="Arial" charset="0"/>
              </a:rPr>
              <a:t>1. Giới thiệu về Trần Quốc Khái</a:t>
            </a:r>
          </a:p>
        </p:txBody>
      </p:sp>
      <p:sp>
        <p:nvSpPr>
          <p:cNvPr id="27670" name="Text Box 23"/>
          <p:cNvSpPr txBox="1">
            <a:spLocks noChangeArrowheads="1"/>
          </p:cNvSpPr>
          <p:nvPr/>
        </p:nvSpPr>
        <p:spPr bwMode="auto">
          <a:xfrm>
            <a:off x="5867400" y="3479801"/>
            <a:ext cx="4267200" cy="396875"/>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2000" b="1">
                <a:solidFill>
                  <a:srgbClr val="000000"/>
                </a:solidFill>
                <a:latin typeface="Arial" charset="0"/>
              </a:rPr>
              <a:t>- Cho lên lầu chơi rồi cất thang đi</a:t>
            </a:r>
          </a:p>
        </p:txBody>
      </p:sp>
      <p:sp>
        <p:nvSpPr>
          <p:cNvPr id="27671" name="Text Box 24"/>
          <p:cNvSpPr txBox="1">
            <a:spLocks noChangeArrowheads="1"/>
          </p:cNvSpPr>
          <p:nvPr/>
        </p:nvSpPr>
        <p:spPr bwMode="auto">
          <a:xfrm>
            <a:off x="5943600" y="2857501"/>
            <a:ext cx="4724400" cy="701675"/>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2000" b="1">
                <a:solidFill>
                  <a:srgbClr val="FFFFFF"/>
                </a:solidFill>
                <a:latin typeface="Arial" charset="0"/>
              </a:rPr>
              <a:t>2. Vua Trung Quốc thử tài Trần Quốc Khái</a:t>
            </a:r>
          </a:p>
        </p:txBody>
      </p:sp>
      <p:sp>
        <p:nvSpPr>
          <p:cNvPr id="27672" name="Text Box 25"/>
          <p:cNvSpPr txBox="1">
            <a:spLocks noChangeArrowheads="1"/>
          </p:cNvSpPr>
          <p:nvPr/>
        </p:nvSpPr>
        <p:spPr bwMode="auto">
          <a:xfrm>
            <a:off x="5867400" y="4152901"/>
            <a:ext cx="4876800" cy="701675"/>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2000" b="1">
                <a:solidFill>
                  <a:srgbClr val="000000"/>
                </a:solidFill>
                <a:latin typeface="Arial" charset="0"/>
              </a:rPr>
              <a:t>- Ông ăn chè lam, học cách thêu, làm lọng v</a:t>
            </a:r>
            <a:r>
              <a:rPr lang="en-US" b="1">
                <a:solidFill>
                  <a:srgbClr val="000000"/>
                </a:solidFill>
                <a:latin typeface="Arial" charset="0"/>
              </a:rPr>
              <a:t>à xuống đất bình an.</a:t>
            </a:r>
          </a:p>
        </p:txBody>
      </p:sp>
      <p:sp>
        <p:nvSpPr>
          <p:cNvPr id="27673" name="Text Box 26"/>
          <p:cNvSpPr txBox="1">
            <a:spLocks noChangeArrowheads="1"/>
          </p:cNvSpPr>
          <p:nvPr/>
        </p:nvSpPr>
        <p:spPr bwMode="auto">
          <a:xfrm>
            <a:off x="5892800" y="3822701"/>
            <a:ext cx="4800600" cy="396875"/>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2000" b="1">
                <a:solidFill>
                  <a:srgbClr val="FFFFFF"/>
                </a:solidFill>
                <a:latin typeface="Arial" charset="0"/>
              </a:rPr>
              <a:t>3. Trần Quốc Khái vượt qua thử thách</a:t>
            </a:r>
          </a:p>
        </p:txBody>
      </p:sp>
      <p:sp>
        <p:nvSpPr>
          <p:cNvPr id="27674" name="Text Box 27"/>
          <p:cNvSpPr txBox="1">
            <a:spLocks noChangeArrowheads="1"/>
          </p:cNvSpPr>
          <p:nvPr/>
        </p:nvSpPr>
        <p:spPr bwMode="auto">
          <a:xfrm>
            <a:off x="5867400" y="4775201"/>
            <a:ext cx="4495800" cy="701675"/>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2000" b="1">
                <a:solidFill>
                  <a:srgbClr val="FFFFFF"/>
                </a:solidFill>
                <a:latin typeface="Arial" charset="0"/>
              </a:rPr>
              <a:t>4. Trần Quốc Khái dạy nghề thêu cho nhân dân</a:t>
            </a:r>
          </a:p>
        </p:txBody>
      </p:sp>
      <p:sp>
        <p:nvSpPr>
          <p:cNvPr id="27675" name="Text Box 28"/>
          <p:cNvSpPr txBox="1">
            <a:spLocks noChangeArrowheads="1"/>
          </p:cNvSpPr>
          <p:nvPr/>
        </p:nvSpPr>
        <p:spPr bwMode="auto">
          <a:xfrm>
            <a:off x="5791200" y="5368926"/>
            <a:ext cx="4876800" cy="1311275"/>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2000" b="1">
                <a:solidFill>
                  <a:srgbClr val="FFFFFF"/>
                </a:solidFill>
                <a:latin typeface="Arial" charset="0"/>
              </a:rPr>
              <a:t> * Câu chuyện cho ta thấy Trần Quốc Khái là người thông minh, tài trí, ham học hỏi, khéo léo. Ông đã học được nghề thêu để truyền lại cho nhân dân.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Line 10"/>
          <p:cNvSpPr>
            <a:spLocks noChangeShapeType="1"/>
          </p:cNvSpPr>
          <p:nvPr/>
        </p:nvSpPr>
        <p:spPr bwMode="auto">
          <a:xfrm>
            <a:off x="5791200" y="2057400"/>
            <a:ext cx="0" cy="3124200"/>
          </a:xfrm>
          <a:prstGeom prst="line">
            <a:avLst/>
          </a:prstGeom>
          <a:noFill/>
          <a:ln w="28575">
            <a:solidFill>
              <a:srgbClr val="CC0000"/>
            </a:solidFill>
            <a:round/>
            <a:headEnd/>
            <a:tailEnd/>
          </a:ln>
        </p:spPr>
        <p:txBody>
          <a:bodyPr/>
          <a:lstStyle/>
          <a:p>
            <a:pPr eaLnBrk="0" fontAlgn="base" hangingPunct="0">
              <a:spcBef>
                <a:spcPct val="0"/>
              </a:spcBef>
              <a:spcAft>
                <a:spcPct val="0"/>
              </a:spcAft>
            </a:pPr>
            <a:endParaRPr lang="en-US">
              <a:solidFill>
                <a:srgbClr val="FFFFFF"/>
              </a:solidFill>
              <a:latin typeface="Garamond" pitchFamily="18" charset="0"/>
            </a:endParaRPr>
          </a:p>
        </p:txBody>
      </p:sp>
      <p:sp>
        <p:nvSpPr>
          <p:cNvPr id="5124" name="Text Box 12"/>
          <p:cNvSpPr txBox="1">
            <a:spLocks noChangeArrowheads="1"/>
          </p:cNvSpPr>
          <p:nvPr/>
        </p:nvSpPr>
        <p:spPr bwMode="auto">
          <a:xfrm>
            <a:off x="2895600" y="1752600"/>
            <a:ext cx="1981200" cy="457200"/>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2400" b="1" dirty="0" err="1">
                <a:solidFill>
                  <a:srgbClr val="FFFFFF"/>
                </a:solidFill>
                <a:latin typeface="Arial" charset="0"/>
              </a:rPr>
              <a:t>Luyện</a:t>
            </a:r>
            <a:r>
              <a:rPr lang="en-US" sz="2400" b="1" dirty="0">
                <a:solidFill>
                  <a:srgbClr val="FFFFFF"/>
                </a:solidFill>
                <a:latin typeface="Arial" charset="0"/>
              </a:rPr>
              <a:t> </a:t>
            </a:r>
            <a:r>
              <a:rPr lang="en-US" sz="2400" b="1" dirty="0" err="1">
                <a:solidFill>
                  <a:srgbClr val="FFFFFF"/>
                </a:solidFill>
                <a:latin typeface="Arial" charset="0"/>
              </a:rPr>
              <a:t>đọc</a:t>
            </a:r>
            <a:endParaRPr lang="en-US" sz="2400" b="1" dirty="0">
              <a:solidFill>
                <a:srgbClr val="FFFFFF"/>
              </a:solidFill>
              <a:latin typeface="Arial" charset="0"/>
            </a:endParaRPr>
          </a:p>
        </p:txBody>
      </p:sp>
      <p:sp>
        <p:nvSpPr>
          <p:cNvPr id="5125" name="Text Box 13"/>
          <p:cNvSpPr txBox="1">
            <a:spLocks noChangeArrowheads="1"/>
          </p:cNvSpPr>
          <p:nvPr/>
        </p:nvSpPr>
        <p:spPr bwMode="auto">
          <a:xfrm>
            <a:off x="7162800" y="1752600"/>
            <a:ext cx="1981200" cy="457200"/>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2400" b="1" dirty="0" err="1">
                <a:solidFill>
                  <a:srgbClr val="FFFFFF"/>
                </a:solidFill>
                <a:latin typeface="Arial" charset="0"/>
              </a:rPr>
              <a:t>Tìm</a:t>
            </a:r>
            <a:r>
              <a:rPr lang="en-US" sz="2400" b="1" dirty="0">
                <a:solidFill>
                  <a:srgbClr val="FFFFFF"/>
                </a:solidFill>
                <a:latin typeface="Arial" charset="0"/>
              </a:rPr>
              <a:t> </a:t>
            </a:r>
            <a:r>
              <a:rPr lang="en-US" sz="2400" b="1" dirty="0" err="1">
                <a:solidFill>
                  <a:srgbClr val="FFFFFF"/>
                </a:solidFill>
                <a:latin typeface="Arial" charset="0"/>
              </a:rPr>
              <a:t>hiểu</a:t>
            </a:r>
            <a:r>
              <a:rPr lang="en-US" sz="2400" b="1" dirty="0">
                <a:solidFill>
                  <a:srgbClr val="FFFFFF"/>
                </a:solidFill>
                <a:latin typeface="Arial" charset="0"/>
              </a:rPr>
              <a:t> </a:t>
            </a:r>
            <a:r>
              <a:rPr lang="en-US" sz="2400" b="1" dirty="0" err="1">
                <a:solidFill>
                  <a:srgbClr val="FFFFFF"/>
                </a:solidFill>
                <a:latin typeface="Arial" charset="0"/>
              </a:rPr>
              <a:t>bài</a:t>
            </a:r>
            <a:endParaRPr lang="en-US" sz="2400" b="1" dirty="0">
              <a:solidFill>
                <a:srgbClr val="FFFFFF"/>
              </a:solidFill>
              <a:latin typeface="Arial" charset="0"/>
            </a:endParaRPr>
          </a:p>
        </p:txBody>
      </p:sp>
      <p:sp>
        <p:nvSpPr>
          <p:cNvPr id="5126" name="Text Box 14"/>
          <p:cNvSpPr txBox="1">
            <a:spLocks noChangeArrowheads="1"/>
          </p:cNvSpPr>
          <p:nvPr/>
        </p:nvSpPr>
        <p:spPr bwMode="auto">
          <a:xfrm>
            <a:off x="4267200" y="533401"/>
            <a:ext cx="3505200" cy="461665"/>
          </a:xfrm>
          <a:prstGeom prst="rect">
            <a:avLst/>
          </a:prstGeom>
          <a:noFill/>
          <a:ln w="9525">
            <a:noFill/>
            <a:miter lim="800000"/>
            <a:headEnd/>
            <a:tailEnd/>
          </a:ln>
        </p:spPr>
        <p:txBody>
          <a:bodyPr wrap="square">
            <a:spAutoFit/>
          </a:bodyPr>
          <a:lstStyle/>
          <a:p>
            <a:pPr eaLnBrk="0" fontAlgn="base" hangingPunct="0">
              <a:spcBef>
                <a:spcPct val="50000"/>
              </a:spcBef>
              <a:spcAft>
                <a:spcPct val="0"/>
              </a:spcAft>
            </a:pPr>
            <a:r>
              <a:rPr lang="en-US" sz="2400" b="1" u="sng" dirty="0" err="1">
                <a:solidFill>
                  <a:srgbClr val="FFFFFF"/>
                </a:solidFill>
                <a:latin typeface="Arial" charset="0"/>
              </a:rPr>
              <a:t>Tập</a:t>
            </a:r>
            <a:r>
              <a:rPr lang="en-US" sz="2400" b="1" u="sng" dirty="0">
                <a:solidFill>
                  <a:srgbClr val="FFFFFF"/>
                </a:solidFill>
                <a:latin typeface="Arial" charset="0"/>
              </a:rPr>
              <a:t> </a:t>
            </a:r>
            <a:r>
              <a:rPr lang="en-US" sz="2400" b="1" u="sng" dirty="0" err="1">
                <a:solidFill>
                  <a:srgbClr val="FFFFFF"/>
                </a:solidFill>
                <a:latin typeface="Arial" charset="0"/>
              </a:rPr>
              <a:t>đọc</a:t>
            </a:r>
            <a:r>
              <a:rPr lang="en-US" sz="2400" b="1" u="sng" dirty="0">
                <a:solidFill>
                  <a:srgbClr val="FFFFFF"/>
                </a:solidFill>
                <a:latin typeface="Arial" charset="0"/>
              </a:rPr>
              <a:t>  - </a:t>
            </a:r>
            <a:r>
              <a:rPr lang="en-US" sz="2400" b="1" u="sng" dirty="0" err="1">
                <a:solidFill>
                  <a:srgbClr val="FFFFFF"/>
                </a:solidFill>
                <a:latin typeface="Arial" charset="0"/>
              </a:rPr>
              <a:t>kể</a:t>
            </a:r>
            <a:r>
              <a:rPr lang="en-US" sz="2400" b="1" u="sng" dirty="0">
                <a:solidFill>
                  <a:srgbClr val="FFFFFF"/>
                </a:solidFill>
                <a:latin typeface="Arial" charset="0"/>
              </a:rPr>
              <a:t> </a:t>
            </a:r>
            <a:r>
              <a:rPr lang="en-US" sz="2400" b="1" u="sng" dirty="0" err="1">
                <a:solidFill>
                  <a:srgbClr val="FFFFFF"/>
                </a:solidFill>
                <a:latin typeface="Arial" charset="0"/>
              </a:rPr>
              <a:t>chuyện</a:t>
            </a:r>
            <a:endParaRPr lang="en-US" sz="2400" b="1" u="sng" dirty="0">
              <a:solidFill>
                <a:srgbClr val="FFFFFF"/>
              </a:solidFill>
              <a:latin typeface="Arial"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8" name="Picture 4" descr="2007-11-tranh-8[1]"/>
          <p:cNvPicPr>
            <a:picLocks noChangeAspect="1" noChangeArrowheads="1"/>
          </p:cNvPicPr>
          <p:nvPr/>
        </p:nvPicPr>
        <p:blipFill>
          <a:blip r:embed="rId2"/>
          <a:srcRect/>
          <a:stretch>
            <a:fillRect/>
          </a:stretch>
        </p:blipFill>
        <p:spPr bwMode="auto">
          <a:xfrm>
            <a:off x="1524000" y="0"/>
            <a:ext cx="4762500" cy="3352800"/>
          </a:xfrm>
          <a:prstGeom prst="rect">
            <a:avLst/>
          </a:prstGeom>
          <a:noFill/>
          <a:ln w="9525">
            <a:noFill/>
            <a:miter lim="800000"/>
            <a:headEnd/>
            <a:tailEnd/>
          </a:ln>
        </p:spPr>
      </p:pic>
      <p:pic>
        <p:nvPicPr>
          <p:cNvPr id="77829" name="Picture 5" descr="images[14]"/>
          <p:cNvPicPr>
            <a:picLocks noChangeAspect="1" noChangeArrowheads="1"/>
          </p:cNvPicPr>
          <p:nvPr/>
        </p:nvPicPr>
        <p:blipFill>
          <a:blip r:embed="rId3"/>
          <a:srcRect/>
          <a:stretch>
            <a:fillRect/>
          </a:stretch>
        </p:blipFill>
        <p:spPr bwMode="auto">
          <a:xfrm>
            <a:off x="6248400" y="0"/>
            <a:ext cx="4419600" cy="3352800"/>
          </a:xfrm>
          <a:prstGeom prst="rect">
            <a:avLst/>
          </a:prstGeom>
          <a:noFill/>
          <a:ln w="9525">
            <a:noFill/>
            <a:miter lim="800000"/>
            <a:headEnd/>
            <a:tailEnd/>
          </a:ln>
        </p:spPr>
      </p:pic>
      <p:pic>
        <p:nvPicPr>
          <p:cNvPr id="77830" name="Picture 6" descr="images[17]"/>
          <p:cNvPicPr>
            <a:picLocks noChangeAspect="1" noChangeArrowheads="1"/>
          </p:cNvPicPr>
          <p:nvPr/>
        </p:nvPicPr>
        <p:blipFill>
          <a:blip r:embed="rId4"/>
          <a:srcRect/>
          <a:stretch>
            <a:fillRect/>
          </a:stretch>
        </p:blipFill>
        <p:spPr bwMode="auto">
          <a:xfrm>
            <a:off x="1524000" y="3352800"/>
            <a:ext cx="4800600" cy="3505200"/>
          </a:xfrm>
          <a:prstGeom prst="rect">
            <a:avLst/>
          </a:prstGeom>
          <a:noFill/>
          <a:ln w="9525">
            <a:noFill/>
            <a:miter lim="800000"/>
            <a:headEnd/>
            <a:tailEnd/>
          </a:ln>
        </p:spPr>
      </p:pic>
      <p:pic>
        <p:nvPicPr>
          <p:cNvPr id="77831" name="Picture 7" descr="images[2]"/>
          <p:cNvPicPr>
            <a:picLocks noChangeAspect="1" noChangeArrowheads="1"/>
          </p:cNvPicPr>
          <p:nvPr/>
        </p:nvPicPr>
        <p:blipFill>
          <a:blip r:embed="rId5"/>
          <a:srcRect/>
          <a:stretch>
            <a:fillRect/>
          </a:stretch>
        </p:blipFill>
        <p:spPr bwMode="auto">
          <a:xfrm>
            <a:off x="6324600" y="3352800"/>
            <a:ext cx="4343400" cy="3505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8" fill="hold" nodeType="clickEffect">
                                  <p:stCondLst>
                                    <p:cond delay="0"/>
                                  </p:stCondLst>
                                  <p:childTnLst>
                                    <p:set>
                                      <p:cBhvr>
                                        <p:cTn id="6" dur="1" fill="hold">
                                          <p:stCondLst>
                                            <p:cond delay="0"/>
                                          </p:stCondLst>
                                        </p:cTn>
                                        <p:tgtEl>
                                          <p:spTgt spid="77828"/>
                                        </p:tgtEl>
                                        <p:attrNameLst>
                                          <p:attrName>style.visibility</p:attrName>
                                        </p:attrNameLst>
                                      </p:cBhvr>
                                      <p:to>
                                        <p:strVal val="visible"/>
                                      </p:to>
                                    </p:set>
                                    <p:anim calcmode="lin" valueType="num">
                                      <p:cBhvr additive="base">
                                        <p:cTn id="7" dur="500" fill="hold"/>
                                        <p:tgtEl>
                                          <p:spTgt spid="77828"/>
                                        </p:tgtEl>
                                        <p:attrNameLst>
                                          <p:attrName>ppt_x</p:attrName>
                                        </p:attrNameLst>
                                      </p:cBhvr>
                                      <p:tavLst>
                                        <p:tav tm="0">
                                          <p:val>
                                            <p:strVal val="0-#ppt_w/2"/>
                                          </p:val>
                                        </p:tav>
                                        <p:tav tm="100000">
                                          <p:val>
                                            <p:strVal val="#ppt_x"/>
                                          </p:val>
                                        </p:tav>
                                      </p:tavLst>
                                    </p:anim>
                                    <p:anim calcmode="lin" valueType="num">
                                      <p:cBhvr additive="base">
                                        <p:cTn id="8" dur="500" fill="hold"/>
                                        <p:tgtEl>
                                          <p:spTgt spid="7782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77829"/>
                                        </p:tgtEl>
                                        <p:attrNameLst>
                                          <p:attrName>style.visibility</p:attrName>
                                        </p:attrNameLst>
                                      </p:cBhvr>
                                      <p:to>
                                        <p:strVal val="visible"/>
                                      </p:to>
                                    </p:set>
                                    <p:anim calcmode="lin" valueType="num">
                                      <p:cBhvr additive="base">
                                        <p:cTn id="13" dur="500" fill="hold"/>
                                        <p:tgtEl>
                                          <p:spTgt spid="77829"/>
                                        </p:tgtEl>
                                        <p:attrNameLst>
                                          <p:attrName>ppt_x</p:attrName>
                                        </p:attrNameLst>
                                      </p:cBhvr>
                                      <p:tavLst>
                                        <p:tav tm="0">
                                          <p:val>
                                            <p:strVal val="1+#ppt_w/2"/>
                                          </p:val>
                                        </p:tav>
                                        <p:tav tm="100000">
                                          <p:val>
                                            <p:strVal val="#ppt_x"/>
                                          </p:val>
                                        </p:tav>
                                      </p:tavLst>
                                    </p:anim>
                                    <p:anim calcmode="lin" valueType="num">
                                      <p:cBhvr additive="base">
                                        <p:cTn id="14" dur="500" fill="hold"/>
                                        <p:tgtEl>
                                          <p:spTgt spid="77829"/>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nodeType="clickEffect">
                                  <p:stCondLst>
                                    <p:cond delay="0"/>
                                  </p:stCondLst>
                                  <p:childTnLst>
                                    <p:set>
                                      <p:cBhvr>
                                        <p:cTn id="18" dur="1" fill="hold">
                                          <p:stCondLst>
                                            <p:cond delay="0"/>
                                          </p:stCondLst>
                                        </p:cTn>
                                        <p:tgtEl>
                                          <p:spTgt spid="77830"/>
                                        </p:tgtEl>
                                        <p:attrNameLst>
                                          <p:attrName>style.visibility</p:attrName>
                                        </p:attrNameLst>
                                      </p:cBhvr>
                                      <p:to>
                                        <p:strVal val="visible"/>
                                      </p:to>
                                    </p:set>
                                    <p:anim calcmode="lin" valueType="num">
                                      <p:cBhvr>
                                        <p:cTn id="19" dur="500" fill="hold"/>
                                        <p:tgtEl>
                                          <p:spTgt spid="77830"/>
                                        </p:tgtEl>
                                        <p:attrNameLst>
                                          <p:attrName>ppt_w</p:attrName>
                                        </p:attrNameLst>
                                      </p:cBhvr>
                                      <p:tavLst>
                                        <p:tav tm="0">
                                          <p:val>
                                            <p:fltVal val="0"/>
                                          </p:val>
                                        </p:tav>
                                        <p:tav tm="100000">
                                          <p:val>
                                            <p:strVal val="#ppt_w"/>
                                          </p:val>
                                        </p:tav>
                                      </p:tavLst>
                                    </p:anim>
                                    <p:anim calcmode="lin" valueType="num">
                                      <p:cBhvr>
                                        <p:cTn id="20" dur="500" fill="hold"/>
                                        <p:tgtEl>
                                          <p:spTgt spid="77830"/>
                                        </p:tgtEl>
                                        <p:attrNameLst>
                                          <p:attrName>ppt_h</p:attrName>
                                        </p:attrNameLst>
                                      </p:cBhvr>
                                      <p:tavLst>
                                        <p:tav tm="0">
                                          <p:val>
                                            <p:fltVal val="0"/>
                                          </p:val>
                                        </p:tav>
                                        <p:tav tm="100000">
                                          <p:val>
                                            <p:strVal val="#ppt_h"/>
                                          </p:val>
                                        </p:tav>
                                      </p:tavLst>
                                    </p:anim>
                                    <p:animEffect transition="in" filter="fade">
                                      <p:cBhvr>
                                        <p:cTn id="21" dur="500"/>
                                        <p:tgtEl>
                                          <p:spTgt spid="77830"/>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0" presetClass="entr" presetSubtype="0" fill="hold" nodeType="clickEffect">
                                  <p:stCondLst>
                                    <p:cond delay="0"/>
                                  </p:stCondLst>
                                  <p:childTnLst>
                                    <p:set>
                                      <p:cBhvr>
                                        <p:cTn id="25" dur="1" fill="hold">
                                          <p:stCondLst>
                                            <p:cond delay="0"/>
                                          </p:stCondLst>
                                        </p:cTn>
                                        <p:tgtEl>
                                          <p:spTgt spid="77831"/>
                                        </p:tgtEl>
                                        <p:attrNameLst>
                                          <p:attrName>style.visibility</p:attrName>
                                        </p:attrNameLst>
                                      </p:cBhvr>
                                      <p:to>
                                        <p:strVal val="visible"/>
                                      </p:to>
                                    </p:set>
                                    <p:animEffect transition="in" filter="wedge">
                                      <p:cBhvr>
                                        <p:cTn id="26" dur="2000"/>
                                        <p:tgtEl>
                                          <p:spTgt spid="778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Line 6"/>
          <p:cNvSpPr>
            <a:spLocks noChangeShapeType="1"/>
          </p:cNvSpPr>
          <p:nvPr/>
        </p:nvSpPr>
        <p:spPr bwMode="auto">
          <a:xfrm>
            <a:off x="5791200" y="2057400"/>
            <a:ext cx="0" cy="3124200"/>
          </a:xfrm>
          <a:prstGeom prst="line">
            <a:avLst/>
          </a:prstGeom>
          <a:noFill/>
          <a:ln w="28575">
            <a:solidFill>
              <a:srgbClr val="CC0000"/>
            </a:solidFill>
            <a:round/>
            <a:headEnd/>
            <a:tailEnd/>
          </a:ln>
        </p:spPr>
        <p:txBody>
          <a:bodyPr/>
          <a:lstStyle/>
          <a:p>
            <a:pPr eaLnBrk="0" fontAlgn="base" hangingPunct="0">
              <a:spcBef>
                <a:spcPct val="0"/>
              </a:spcBef>
              <a:spcAft>
                <a:spcPct val="0"/>
              </a:spcAft>
            </a:pPr>
            <a:endParaRPr lang="en-US">
              <a:solidFill>
                <a:srgbClr val="FFFFFF"/>
              </a:solidFill>
              <a:latin typeface="Garamond" pitchFamily="18" charset="0"/>
            </a:endParaRPr>
          </a:p>
        </p:txBody>
      </p:sp>
      <p:sp>
        <p:nvSpPr>
          <p:cNvPr id="7171" name="Line 7"/>
          <p:cNvSpPr>
            <a:spLocks noChangeShapeType="1"/>
          </p:cNvSpPr>
          <p:nvPr/>
        </p:nvSpPr>
        <p:spPr bwMode="auto">
          <a:xfrm>
            <a:off x="4648200" y="2057400"/>
            <a:ext cx="2514600" cy="0"/>
          </a:xfrm>
          <a:prstGeom prst="line">
            <a:avLst/>
          </a:prstGeom>
          <a:noFill/>
          <a:ln w="28575">
            <a:solidFill>
              <a:srgbClr val="CC0000"/>
            </a:solidFill>
            <a:round/>
            <a:headEnd/>
            <a:tailEnd/>
          </a:ln>
        </p:spPr>
        <p:txBody>
          <a:bodyPr/>
          <a:lstStyle/>
          <a:p>
            <a:pPr eaLnBrk="0" fontAlgn="base" hangingPunct="0">
              <a:spcBef>
                <a:spcPct val="0"/>
              </a:spcBef>
              <a:spcAft>
                <a:spcPct val="0"/>
              </a:spcAft>
            </a:pPr>
            <a:endParaRPr lang="en-US">
              <a:solidFill>
                <a:srgbClr val="FFFFFF"/>
              </a:solidFill>
              <a:latin typeface="Garamond" pitchFamily="18" charset="0"/>
            </a:endParaRPr>
          </a:p>
        </p:txBody>
      </p:sp>
      <p:sp>
        <p:nvSpPr>
          <p:cNvPr id="7172" name="Text Box 8"/>
          <p:cNvSpPr txBox="1">
            <a:spLocks noChangeArrowheads="1"/>
          </p:cNvSpPr>
          <p:nvPr/>
        </p:nvSpPr>
        <p:spPr bwMode="auto">
          <a:xfrm>
            <a:off x="2895600" y="1752600"/>
            <a:ext cx="1981200" cy="457200"/>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2400">
                <a:solidFill>
                  <a:srgbClr val="CC0000"/>
                </a:solidFill>
                <a:latin typeface="Arial" charset="0"/>
              </a:rPr>
              <a:t>Luyện đọc</a:t>
            </a:r>
          </a:p>
        </p:txBody>
      </p:sp>
      <p:sp>
        <p:nvSpPr>
          <p:cNvPr id="7173" name="Text Box 9"/>
          <p:cNvSpPr txBox="1">
            <a:spLocks noChangeArrowheads="1"/>
          </p:cNvSpPr>
          <p:nvPr/>
        </p:nvSpPr>
        <p:spPr bwMode="auto">
          <a:xfrm>
            <a:off x="7162800" y="1752600"/>
            <a:ext cx="1981200" cy="457200"/>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2400">
                <a:solidFill>
                  <a:srgbClr val="CC0000"/>
                </a:solidFill>
                <a:latin typeface="Arial" charset="0"/>
              </a:rPr>
              <a:t>Tìm hiểu bài</a:t>
            </a:r>
          </a:p>
        </p:txBody>
      </p:sp>
      <p:sp>
        <p:nvSpPr>
          <p:cNvPr id="79882" name="Text Box 10"/>
          <p:cNvSpPr txBox="1">
            <a:spLocks noChangeArrowheads="1"/>
          </p:cNvSpPr>
          <p:nvPr/>
        </p:nvSpPr>
        <p:spPr bwMode="auto">
          <a:xfrm>
            <a:off x="4114800" y="838200"/>
            <a:ext cx="4038600" cy="579438"/>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3200">
                <a:solidFill>
                  <a:srgbClr val="FFCC00"/>
                </a:solidFill>
                <a:latin typeface="Arial" charset="0"/>
              </a:rPr>
              <a:t>Ông tổ nghề thêu</a:t>
            </a:r>
          </a:p>
        </p:txBody>
      </p:sp>
      <p:sp>
        <p:nvSpPr>
          <p:cNvPr id="79883" name="Text Box 11"/>
          <p:cNvSpPr txBox="1">
            <a:spLocks noChangeArrowheads="1"/>
          </p:cNvSpPr>
          <p:nvPr/>
        </p:nvSpPr>
        <p:spPr bwMode="auto">
          <a:xfrm>
            <a:off x="7086600" y="1371601"/>
            <a:ext cx="2209800" cy="396875"/>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2000">
                <a:solidFill>
                  <a:srgbClr val="FFCC00"/>
                </a:solidFill>
                <a:latin typeface="Arial" charset="0"/>
              </a:rPr>
              <a:t>Ngọc Vũ</a:t>
            </a:r>
          </a:p>
        </p:txBody>
      </p:sp>
      <p:sp>
        <p:nvSpPr>
          <p:cNvPr id="7176" name="Text Box 12"/>
          <p:cNvSpPr txBox="1">
            <a:spLocks noChangeArrowheads="1"/>
          </p:cNvSpPr>
          <p:nvPr/>
        </p:nvSpPr>
        <p:spPr bwMode="auto">
          <a:xfrm>
            <a:off x="4495800" y="495301"/>
            <a:ext cx="2590800" cy="396875"/>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2000" u="sng">
                <a:solidFill>
                  <a:srgbClr val="CC0000"/>
                </a:solidFill>
                <a:latin typeface="Arial" charset="0"/>
              </a:rPr>
              <a:t>Tập đọc  - kể chuyện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9882"/>
                                        </p:tgtEl>
                                        <p:attrNameLst>
                                          <p:attrName>style.visibility</p:attrName>
                                        </p:attrNameLst>
                                      </p:cBhvr>
                                      <p:to>
                                        <p:strVal val="visible"/>
                                      </p:to>
                                    </p:set>
                                    <p:animEffect transition="in" filter="wipe(down)">
                                      <p:cBhvr>
                                        <p:cTn id="7" dur="1000"/>
                                        <p:tgtEl>
                                          <p:spTgt spid="79882"/>
                                        </p:tgtEl>
                                      </p:cBhvr>
                                    </p:animEffect>
                                  </p:childTnLst>
                                </p:cTn>
                              </p:par>
                              <p:par>
                                <p:cTn id="8" presetID="22" presetClass="entr" presetSubtype="4" fill="hold" nodeType="withEffect">
                                  <p:stCondLst>
                                    <p:cond delay="0"/>
                                  </p:stCondLst>
                                  <p:childTnLst>
                                    <p:set>
                                      <p:cBhvr>
                                        <p:cTn id="9" dur="1" fill="hold">
                                          <p:stCondLst>
                                            <p:cond delay="0"/>
                                          </p:stCondLst>
                                        </p:cTn>
                                        <p:tgtEl>
                                          <p:spTgt spid="79883">
                                            <p:txEl>
                                              <p:pRg st="0" end="0"/>
                                            </p:txEl>
                                          </p:spTgt>
                                        </p:tgtEl>
                                        <p:attrNameLst>
                                          <p:attrName>style.visibility</p:attrName>
                                        </p:attrNameLst>
                                      </p:cBhvr>
                                      <p:to>
                                        <p:strVal val="visible"/>
                                      </p:to>
                                    </p:set>
                                    <p:animEffect transition="in" filter="wipe(down)">
                                      <p:cBhvr>
                                        <p:cTn id="10" dur="1000"/>
                                        <p:tgtEl>
                                          <p:spTgt spid="7988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8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bluline[1]"/>
          <p:cNvPicPr>
            <a:picLocks noChangeAspect="1" noChangeArrowheads="1"/>
          </p:cNvPicPr>
          <p:nvPr/>
        </p:nvPicPr>
        <p:blipFill>
          <a:blip r:embed="rId2"/>
          <a:srcRect/>
          <a:stretch>
            <a:fillRect/>
          </a:stretch>
        </p:blipFill>
        <p:spPr bwMode="auto">
          <a:xfrm>
            <a:off x="1524000" y="533400"/>
            <a:ext cx="9144000" cy="76200"/>
          </a:xfrm>
          <a:prstGeom prst="rect">
            <a:avLst/>
          </a:prstGeom>
          <a:noFill/>
          <a:ln w="9525">
            <a:noFill/>
            <a:miter lim="800000"/>
            <a:headEnd/>
            <a:tailEnd/>
          </a:ln>
        </p:spPr>
      </p:pic>
      <p:sp>
        <p:nvSpPr>
          <p:cNvPr id="8195" name="Line 5"/>
          <p:cNvSpPr>
            <a:spLocks noChangeShapeType="1"/>
          </p:cNvSpPr>
          <p:nvPr/>
        </p:nvSpPr>
        <p:spPr bwMode="auto">
          <a:xfrm>
            <a:off x="5791200" y="2057400"/>
            <a:ext cx="0" cy="3124200"/>
          </a:xfrm>
          <a:prstGeom prst="line">
            <a:avLst/>
          </a:prstGeom>
          <a:noFill/>
          <a:ln w="28575">
            <a:solidFill>
              <a:srgbClr val="CC0000"/>
            </a:solidFill>
            <a:round/>
            <a:headEnd/>
            <a:tailEnd/>
          </a:ln>
        </p:spPr>
        <p:txBody>
          <a:bodyPr/>
          <a:lstStyle/>
          <a:p>
            <a:pPr eaLnBrk="0" fontAlgn="base" hangingPunct="0">
              <a:spcBef>
                <a:spcPct val="0"/>
              </a:spcBef>
              <a:spcAft>
                <a:spcPct val="0"/>
              </a:spcAft>
            </a:pPr>
            <a:endParaRPr lang="en-US">
              <a:solidFill>
                <a:srgbClr val="FFFFFF"/>
              </a:solidFill>
              <a:latin typeface="Garamond" pitchFamily="18" charset="0"/>
            </a:endParaRPr>
          </a:p>
        </p:txBody>
      </p:sp>
      <p:sp>
        <p:nvSpPr>
          <p:cNvPr id="8197" name="Text Box 7"/>
          <p:cNvSpPr txBox="1">
            <a:spLocks noChangeArrowheads="1"/>
          </p:cNvSpPr>
          <p:nvPr/>
        </p:nvSpPr>
        <p:spPr bwMode="auto">
          <a:xfrm>
            <a:off x="2895600" y="1752600"/>
            <a:ext cx="1981200" cy="457200"/>
          </a:xfrm>
          <a:prstGeom prst="rect">
            <a:avLst/>
          </a:prstGeom>
          <a:noFill/>
          <a:ln w="9525">
            <a:noFill/>
            <a:miter lim="800000"/>
            <a:headEnd/>
            <a:tailEnd/>
          </a:ln>
        </p:spPr>
        <p:txBody>
          <a:bodyPr wrap="square">
            <a:spAutoFit/>
          </a:bodyPr>
          <a:lstStyle/>
          <a:p>
            <a:pPr eaLnBrk="0" fontAlgn="base" hangingPunct="0">
              <a:spcBef>
                <a:spcPct val="50000"/>
              </a:spcBef>
              <a:spcAft>
                <a:spcPct val="0"/>
              </a:spcAft>
            </a:pPr>
            <a:r>
              <a:rPr lang="en-US" sz="2400" b="1" dirty="0" err="1">
                <a:solidFill>
                  <a:srgbClr val="FFFFFF"/>
                </a:solidFill>
                <a:latin typeface="Arial" charset="0"/>
              </a:rPr>
              <a:t>Luyện</a:t>
            </a:r>
            <a:r>
              <a:rPr lang="en-US" sz="2400" b="1" dirty="0">
                <a:solidFill>
                  <a:srgbClr val="FFFFFF"/>
                </a:solidFill>
                <a:latin typeface="Arial" charset="0"/>
              </a:rPr>
              <a:t> </a:t>
            </a:r>
            <a:r>
              <a:rPr lang="en-US" sz="2400" b="1" dirty="0" err="1">
                <a:solidFill>
                  <a:srgbClr val="FFFFFF"/>
                </a:solidFill>
                <a:latin typeface="Arial" charset="0"/>
              </a:rPr>
              <a:t>đọc</a:t>
            </a:r>
            <a:endParaRPr lang="en-US" sz="2400" b="1" dirty="0">
              <a:solidFill>
                <a:srgbClr val="FFFFFF"/>
              </a:solidFill>
              <a:latin typeface="Arial" charset="0"/>
            </a:endParaRPr>
          </a:p>
        </p:txBody>
      </p:sp>
      <p:sp>
        <p:nvSpPr>
          <p:cNvPr id="8198" name="Text Box 8"/>
          <p:cNvSpPr txBox="1">
            <a:spLocks noChangeArrowheads="1"/>
          </p:cNvSpPr>
          <p:nvPr/>
        </p:nvSpPr>
        <p:spPr bwMode="auto">
          <a:xfrm>
            <a:off x="7162800" y="1752600"/>
            <a:ext cx="1981200" cy="457200"/>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2400" b="1" dirty="0" err="1">
                <a:solidFill>
                  <a:srgbClr val="FFFFFF"/>
                </a:solidFill>
                <a:latin typeface="Arial" charset="0"/>
              </a:rPr>
              <a:t>Tìm</a:t>
            </a:r>
            <a:r>
              <a:rPr lang="en-US" sz="2400" b="1" dirty="0">
                <a:solidFill>
                  <a:srgbClr val="FFFFFF"/>
                </a:solidFill>
                <a:latin typeface="Arial" charset="0"/>
              </a:rPr>
              <a:t> </a:t>
            </a:r>
            <a:r>
              <a:rPr lang="en-US" sz="2400" b="1" dirty="0" err="1">
                <a:solidFill>
                  <a:srgbClr val="FFFFFF"/>
                </a:solidFill>
                <a:latin typeface="Arial" charset="0"/>
              </a:rPr>
              <a:t>hiểu</a:t>
            </a:r>
            <a:r>
              <a:rPr lang="en-US" sz="2400" b="1" dirty="0">
                <a:solidFill>
                  <a:srgbClr val="FFFFFF"/>
                </a:solidFill>
                <a:latin typeface="Arial" charset="0"/>
              </a:rPr>
              <a:t> </a:t>
            </a:r>
            <a:r>
              <a:rPr lang="en-US" sz="2400" b="1" dirty="0" err="1">
                <a:solidFill>
                  <a:srgbClr val="FFFFFF"/>
                </a:solidFill>
                <a:latin typeface="Arial" charset="0"/>
              </a:rPr>
              <a:t>bài</a:t>
            </a:r>
            <a:endParaRPr lang="en-US" sz="2400" b="1" dirty="0">
              <a:solidFill>
                <a:srgbClr val="FFFFFF"/>
              </a:solidFill>
              <a:latin typeface="Arial" charset="0"/>
            </a:endParaRPr>
          </a:p>
        </p:txBody>
      </p:sp>
      <p:sp>
        <p:nvSpPr>
          <p:cNvPr id="8199" name="Text Box 9"/>
          <p:cNvSpPr txBox="1">
            <a:spLocks noChangeArrowheads="1"/>
          </p:cNvSpPr>
          <p:nvPr/>
        </p:nvSpPr>
        <p:spPr bwMode="auto">
          <a:xfrm>
            <a:off x="4114800" y="914400"/>
            <a:ext cx="4038600" cy="579438"/>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3200">
                <a:solidFill>
                  <a:srgbClr val="FFCC00"/>
                </a:solidFill>
                <a:latin typeface="Arial" charset="0"/>
              </a:rPr>
              <a:t>Ông tổ nghề thêu</a:t>
            </a:r>
          </a:p>
        </p:txBody>
      </p:sp>
      <p:sp>
        <p:nvSpPr>
          <p:cNvPr id="8200" name="Text Box 10"/>
          <p:cNvSpPr txBox="1">
            <a:spLocks noChangeArrowheads="1"/>
          </p:cNvSpPr>
          <p:nvPr/>
        </p:nvSpPr>
        <p:spPr bwMode="auto">
          <a:xfrm>
            <a:off x="7086600" y="1447801"/>
            <a:ext cx="2209800" cy="396875"/>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2000">
                <a:solidFill>
                  <a:srgbClr val="FFCC00"/>
                </a:solidFill>
                <a:latin typeface="Arial" charset="0"/>
              </a:rPr>
              <a:t>Ngọc Vũ</a:t>
            </a:r>
          </a:p>
        </p:txBody>
      </p:sp>
      <p:pic>
        <p:nvPicPr>
          <p:cNvPr id="80907" name="Picture 11" descr="images[16]"/>
          <p:cNvPicPr>
            <a:picLocks noChangeAspect="1" noChangeArrowheads="1"/>
          </p:cNvPicPr>
          <p:nvPr/>
        </p:nvPicPr>
        <p:blipFill>
          <a:blip r:embed="rId3"/>
          <a:srcRect/>
          <a:stretch>
            <a:fillRect/>
          </a:stretch>
        </p:blipFill>
        <p:spPr bwMode="auto">
          <a:xfrm>
            <a:off x="1676400" y="2438400"/>
            <a:ext cx="3962400" cy="3810000"/>
          </a:xfrm>
          <a:prstGeom prst="rect">
            <a:avLst/>
          </a:prstGeom>
          <a:noFill/>
          <a:ln w="9525">
            <a:noFill/>
            <a:miter lim="800000"/>
            <a:headEnd/>
            <a:tailEnd/>
          </a:ln>
        </p:spPr>
      </p:pic>
      <p:sp>
        <p:nvSpPr>
          <p:cNvPr id="80908" name="Text Box 12"/>
          <p:cNvSpPr txBox="1">
            <a:spLocks noChangeArrowheads="1"/>
          </p:cNvSpPr>
          <p:nvPr/>
        </p:nvSpPr>
        <p:spPr bwMode="auto">
          <a:xfrm>
            <a:off x="1574800" y="2362201"/>
            <a:ext cx="4343400" cy="1311275"/>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2000" b="1" dirty="0">
                <a:solidFill>
                  <a:srgbClr val="FF0000"/>
                </a:solidFill>
                <a:latin typeface="Arial" charset="0"/>
              </a:rPr>
              <a:t>- </a:t>
            </a:r>
            <a:r>
              <a:rPr lang="en-US" sz="2000" b="1" dirty="0" err="1">
                <a:solidFill>
                  <a:srgbClr val="FF0000"/>
                </a:solidFill>
                <a:latin typeface="Arial" charset="0"/>
              </a:rPr>
              <a:t>Lầu</a:t>
            </a:r>
            <a:r>
              <a:rPr lang="en-US" sz="2000" b="1" dirty="0">
                <a:solidFill>
                  <a:srgbClr val="FF0000"/>
                </a:solidFill>
                <a:latin typeface="Arial" charset="0"/>
              </a:rPr>
              <a:t> </a:t>
            </a:r>
            <a:r>
              <a:rPr lang="en-US" sz="2000" b="1" dirty="0" err="1">
                <a:solidFill>
                  <a:srgbClr val="FF0000"/>
                </a:solidFill>
                <a:latin typeface="Arial" charset="0"/>
              </a:rPr>
              <a:t>chỉ</a:t>
            </a:r>
            <a:r>
              <a:rPr lang="en-US" sz="2000" b="1" dirty="0">
                <a:solidFill>
                  <a:srgbClr val="FF0000"/>
                </a:solidFill>
                <a:latin typeface="Arial" charset="0"/>
              </a:rPr>
              <a:t> </a:t>
            </a:r>
            <a:r>
              <a:rPr lang="en-US" sz="2000" b="1" dirty="0" err="1">
                <a:solidFill>
                  <a:srgbClr val="FF0000"/>
                </a:solidFill>
                <a:latin typeface="Arial" charset="0"/>
              </a:rPr>
              <a:t>có</a:t>
            </a:r>
            <a:r>
              <a:rPr lang="en-US" sz="2000" b="1" dirty="0">
                <a:solidFill>
                  <a:srgbClr val="FF0000"/>
                </a:solidFill>
                <a:latin typeface="Arial" charset="0"/>
              </a:rPr>
              <a:t> </a:t>
            </a:r>
            <a:r>
              <a:rPr lang="en-US" sz="2000" b="1" dirty="0" err="1">
                <a:solidFill>
                  <a:srgbClr val="FF0000"/>
                </a:solidFill>
                <a:latin typeface="Arial" charset="0"/>
              </a:rPr>
              <a:t>hai</a:t>
            </a:r>
            <a:r>
              <a:rPr lang="en-US" sz="2000" b="1" dirty="0">
                <a:solidFill>
                  <a:srgbClr val="FF0000"/>
                </a:solidFill>
                <a:latin typeface="Arial" charset="0"/>
              </a:rPr>
              <a:t> pho </a:t>
            </a:r>
            <a:r>
              <a:rPr lang="en-US" sz="2000" b="1" dirty="0" err="1">
                <a:solidFill>
                  <a:srgbClr val="FF0000"/>
                </a:solidFill>
                <a:latin typeface="Arial" charset="0"/>
              </a:rPr>
              <a:t>tượng</a:t>
            </a:r>
            <a:r>
              <a:rPr lang="en-US" sz="2000" b="1" dirty="0">
                <a:solidFill>
                  <a:srgbClr val="FF0000"/>
                </a:solidFill>
                <a:latin typeface="Arial" charset="0"/>
              </a:rPr>
              <a:t> </a:t>
            </a:r>
            <a:r>
              <a:rPr lang="en-US" sz="2000" b="1" dirty="0" err="1">
                <a:solidFill>
                  <a:srgbClr val="FF0000"/>
                </a:solidFill>
                <a:latin typeface="Arial" charset="0"/>
              </a:rPr>
              <a:t>phật</a:t>
            </a:r>
            <a:r>
              <a:rPr lang="en-US" sz="2000" b="1" dirty="0">
                <a:solidFill>
                  <a:srgbClr val="FF0000"/>
                </a:solidFill>
                <a:latin typeface="Arial" charset="0"/>
              </a:rPr>
              <a:t>, </a:t>
            </a:r>
            <a:r>
              <a:rPr lang="en-US" sz="2000" b="1" dirty="0" err="1">
                <a:solidFill>
                  <a:srgbClr val="FF0000"/>
                </a:solidFill>
                <a:latin typeface="Arial" charset="0"/>
              </a:rPr>
              <a:t>hai</a:t>
            </a:r>
            <a:r>
              <a:rPr lang="en-US" sz="2000" b="1" dirty="0">
                <a:solidFill>
                  <a:srgbClr val="FF0000"/>
                </a:solidFill>
                <a:latin typeface="Arial" charset="0"/>
              </a:rPr>
              <a:t> </a:t>
            </a:r>
            <a:r>
              <a:rPr lang="en-US" sz="2000" b="1" dirty="0" err="1">
                <a:solidFill>
                  <a:srgbClr val="FF0000"/>
                </a:solidFill>
                <a:latin typeface="Arial" charset="0"/>
              </a:rPr>
              <a:t>cái</a:t>
            </a:r>
            <a:r>
              <a:rPr lang="en-US" sz="2000" b="1" dirty="0">
                <a:solidFill>
                  <a:srgbClr val="FF0000"/>
                </a:solidFill>
                <a:latin typeface="Arial" charset="0"/>
              </a:rPr>
              <a:t> </a:t>
            </a:r>
            <a:r>
              <a:rPr lang="en-US" sz="2000" b="1" dirty="0" err="1">
                <a:solidFill>
                  <a:srgbClr val="FF0000"/>
                </a:solidFill>
                <a:latin typeface="Arial" charset="0"/>
              </a:rPr>
              <a:t>lọng</a:t>
            </a:r>
            <a:r>
              <a:rPr lang="en-US" sz="2000" b="1" dirty="0">
                <a:solidFill>
                  <a:srgbClr val="FF0000"/>
                </a:solidFill>
                <a:latin typeface="Arial" charset="0"/>
              </a:rPr>
              <a:t>, </a:t>
            </a:r>
            <a:r>
              <a:rPr lang="en-US" sz="2000" b="1" dirty="0" err="1">
                <a:solidFill>
                  <a:srgbClr val="FF0000"/>
                </a:solidFill>
                <a:latin typeface="Arial" charset="0"/>
              </a:rPr>
              <a:t>một</a:t>
            </a:r>
            <a:r>
              <a:rPr lang="en-US" sz="2000" b="1" dirty="0">
                <a:solidFill>
                  <a:srgbClr val="FF0000"/>
                </a:solidFill>
                <a:latin typeface="Arial" charset="0"/>
              </a:rPr>
              <a:t> </a:t>
            </a:r>
            <a:r>
              <a:rPr lang="en-US" sz="2000" b="1" dirty="0" err="1">
                <a:solidFill>
                  <a:srgbClr val="FF0000"/>
                </a:solidFill>
                <a:latin typeface="Arial" charset="0"/>
              </a:rPr>
              <a:t>bức</a:t>
            </a:r>
            <a:r>
              <a:rPr lang="en-US" sz="2000" b="1" dirty="0">
                <a:solidFill>
                  <a:srgbClr val="FF0000"/>
                </a:solidFill>
                <a:latin typeface="Arial" charset="0"/>
              </a:rPr>
              <a:t> </a:t>
            </a:r>
            <a:r>
              <a:rPr lang="en-US" sz="2000" b="1" dirty="0" err="1">
                <a:solidFill>
                  <a:srgbClr val="FF0000"/>
                </a:solidFill>
                <a:latin typeface="Arial" charset="0"/>
              </a:rPr>
              <a:t>trướng</a:t>
            </a:r>
            <a:r>
              <a:rPr lang="en-US" sz="2000" b="1" dirty="0">
                <a:solidFill>
                  <a:srgbClr val="FF0000"/>
                </a:solidFill>
                <a:latin typeface="Arial" charset="0"/>
              </a:rPr>
              <a:t> </a:t>
            </a:r>
            <a:r>
              <a:rPr lang="en-US" sz="2000" b="1" dirty="0" err="1">
                <a:solidFill>
                  <a:srgbClr val="FF0000"/>
                </a:solidFill>
                <a:latin typeface="Arial" charset="0"/>
              </a:rPr>
              <a:t>thêu</a:t>
            </a:r>
            <a:r>
              <a:rPr lang="en-US" sz="2000" b="1" dirty="0">
                <a:solidFill>
                  <a:srgbClr val="FF0000"/>
                </a:solidFill>
                <a:latin typeface="Arial" charset="0"/>
              </a:rPr>
              <a:t> </a:t>
            </a:r>
            <a:r>
              <a:rPr lang="en-US" sz="2000" b="1" dirty="0" err="1">
                <a:solidFill>
                  <a:srgbClr val="FF0000"/>
                </a:solidFill>
                <a:latin typeface="Arial" charset="0"/>
              </a:rPr>
              <a:t>ba</a:t>
            </a:r>
            <a:r>
              <a:rPr lang="en-US" sz="2000" b="1" dirty="0">
                <a:solidFill>
                  <a:srgbClr val="FF0000"/>
                </a:solidFill>
                <a:latin typeface="Arial" charset="0"/>
              </a:rPr>
              <a:t> </a:t>
            </a:r>
            <a:r>
              <a:rPr lang="en-US" sz="2000" b="1" dirty="0" err="1">
                <a:solidFill>
                  <a:srgbClr val="FF0000"/>
                </a:solidFill>
                <a:latin typeface="Arial" charset="0"/>
              </a:rPr>
              <a:t>chữ</a:t>
            </a:r>
            <a:r>
              <a:rPr lang="en-US" sz="2000" b="1" dirty="0">
                <a:solidFill>
                  <a:srgbClr val="FF0000"/>
                </a:solidFill>
                <a:latin typeface="Arial" charset="0"/>
              </a:rPr>
              <a:t>: “</a:t>
            </a:r>
            <a:r>
              <a:rPr lang="en-US" sz="2000" b="1" dirty="0" err="1">
                <a:solidFill>
                  <a:srgbClr val="FF0000"/>
                </a:solidFill>
                <a:latin typeface="Arial" charset="0"/>
              </a:rPr>
              <a:t>Phật</a:t>
            </a:r>
            <a:r>
              <a:rPr lang="en-US" sz="2000" b="1" dirty="0">
                <a:solidFill>
                  <a:srgbClr val="FF0000"/>
                </a:solidFill>
                <a:latin typeface="Arial" charset="0"/>
              </a:rPr>
              <a:t> </a:t>
            </a:r>
            <a:r>
              <a:rPr lang="en-US" sz="2000" b="1" dirty="0" err="1">
                <a:solidFill>
                  <a:srgbClr val="FF0000"/>
                </a:solidFill>
                <a:latin typeface="Arial" charset="0"/>
              </a:rPr>
              <a:t>trong</a:t>
            </a:r>
            <a:r>
              <a:rPr lang="en-US" sz="2000" b="1" dirty="0">
                <a:solidFill>
                  <a:srgbClr val="FF0000"/>
                </a:solidFill>
                <a:latin typeface="Arial" charset="0"/>
              </a:rPr>
              <a:t> </a:t>
            </a:r>
            <a:r>
              <a:rPr lang="en-US" sz="2000" b="1" dirty="0" err="1">
                <a:solidFill>
                  <a:srgbClr val="FF0000"/>
                </a:solidFill>
                <a:latin typeface="Arial" charset="0"/>
              </a:rPr>
              <a:t>lòng</a:t>
            </a:r>
            <a:r>
              <a:rPr lang="en-US" sz="2000" b="1" dirty="0">
                <a:solidFill>
                  <a:srgbClr val="FF0000"/>
                </a:solidFill>
                <a:latin typeface="Arial" charset="0"/>
              </a:rPr>
              <a:t>” </a:t>
            </a:r>
            <a:r>
              <a:rPr lang="en-US" sz="2000" b="1" dirty="0" err="1">
                <a:solidFill>
                  <a:srgbClr val="FF0000"/>
                </a:solidFill>
                <a:latin typeface="Arial" charset="0"/>
              </a:rPr>
              <a:t>và</a:t>
            </a:r>
            <a:r>
              <a:rPr lang="en-US" sz="2000" b="1" dirty="0">
                <a:solidFill>
                  <a:srgbClr val="FF0000"/>
                </a:solidFill>
                <a:latin typeface="Arial" charset="0"/>
              </a:rPr>
              <a:t> </a:t>
            </a:r>
            <a:r>
              <a:rPr lang="en-US" sz="2000" b="1" dirty="0" err="1">
                <a:solidFill>
                  <a:srgbClr val="FF0000"/>
                </a:solidFill>
                <a:latin typeface="Arial" charset="0"/>
              </a:rPr>
              <a:t>một</a:t>
            </a:r>
            <a:r>
              <a:rPr lang="en-US" sz="2000" b="1" dirty="0">
                <a:solidFill>
                  <a:srgbClr val="FF0000"/>
                </a:solidFill>
                <a:latin typeface="Arial" charset="0"/>
              </a:rPr>
              <a:t> </a:t>
            </a:r>
            <a:r>
              <a:rPr lang="en-US" sz="2000" b="1" dirty="0" err="1">
                <a:solidFill>
                  <a:srgbClr val="FF0000"/>
                </a:solidFill>
                <a:latin typeface="Arial" charset="0"/>
              </a:rPr>
              <a:t>vò</a:t>
            </a:r>
            <a:r>
              <a:rPr lang="en-US" sz="2000" b="1" dirty="0">
                <a:solidFill>
                  <a:srgbClr val="FF0000"/>
                </a:solidFill>
                <a:latin typeface="Arial" charset="0"/>
              </a:rPr>
              <a:t> </a:t>
            </a:r>
            <a:r>
              <a:rPr lang="en-US" sz="2000" b="1" dirty="0" err="1">
                <a:solidFill>
                  <a:srgbClr val="FF0000"/>
                </a:solidFill>
                <a:latin typeface="Arial" charset="0"/>
              </a:rPr>
              <a:t>nước</a:t>
            </a:r>
            <a:r>
              <a:rPr lang="en-US" sz="2000" b="1" dirty="0">
                <a:solidFill>
                  <a:srgbClr val="FF0000"/>
                </a:solidFill>
                <a:latin typeface="Arial" charset="0"/>
              </a:rPr>
              <a:t>.</a:t>
            </a:r>
          </a:p>
        </p:txBody>
      </p:sp>
      <p:sp>
        <p:nvSpPr>
          <p:cNvPr id="80911" name="Text Box 15"/>
          <p:cNvSpPr txBox="1">
            <a:spLocks noChangeArrowheads="1"/>
          </p:cNvSpPr>
          <p:nvPr/>
        </p:nvSpPr>
        <p:spPr bwMode="auto">
          <a:xfrm>
            <a:off x="5410200" y="2311400"/>
            <a:ext cx="228600" cy="457200"/>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2400" b="1" dirty="0">
                <a:solidFill>
                  <a:srgbClr val="CC0000"/>
                </a:solidFill>
                <a:latin typeface="Arial" charset="0"/>
              </a:rPr>
              <a:t>/</a:t>
            </a:r>
          </a:p>
        </p:txBody>
      </p:sp>
      <p:sp>
        <p:nvSpPr>
          <p:cNvPr id="80912" name="Text Box 16"/>
          <p:cNvSpPr txBox="1">
            <a:spLocks noChangeArrowheads="1"/>
          </p:cNvSpPr>
          <p:nvPr/>
        </p:nvSpPr>
        <p:spPr bwMode="auto">
          <a:xfrm>
            <a:off x="2590800" y="3263900"/>
            <a:ext cx="381000" cy="457200"/>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2400" b="1" dirty="0">
                <a:solidFill>
                  <a:srgbClr val="CC0000"/>
                </a:solidFill>
                <a:latin typeface="Arial" charset="0"/>
              </a:rPr>
              <a:t>//</a:t>
            </a:r>
          </a:p>
        </p:txBody>
      </p:sp>
      <p:sp>
        <p:nvSpPr>
          <p:cNvPr id="80913" name="Text Box 17"/>
          <p:cNvSpPr txBox="1">
            <a:spLocks noChangeArrowheads="1"/>
          </p:cNvSpPr>
          <p:nvPr/>
        </p:nvSpPr>
        <p:spPr bwMode="auto">
          <a:xfrm>
            <a:off x="4648200" y="2959100"/>
            <a:ext cx="228600" cy="457200"/>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2400" b="1" dirty="0">
                <a:solidFill>
                  <a:srgbClr val="CC0000"/>
                </a:solidFill>
                <a:latin typeface="Arial" charset="0"/>
              </a:rPr>
              <a:t>/</a:t>
            </a:r>
          </a:p>
        </p:txBody>
      </p:sp>
      <p:sp>
        <p:nvSpPr>
          <p:cNvPr id="80915" name="Text Box 19"/>
          <p:cNvSpPr txBox="1">
            <a:spLocks noChangeArrowheads="1"/>
          </p:cNvSpPr>
          <p:nvPr/>
        </p:nvSpPr>
        <p:spPr bwMode="auto">
          <a:xfrm>
            <a:off x="3019864" y="2654300"/>
            <a:ext cx="228600" cy="457200"/>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2400" b="1" dirty="0">
                <a:solidFill>
                  <a:srgbClr val="CC0000"/>
                </a:solidFill>
                <a:latin typeface="Arial" charset="0"/>
              </a:rPr>
              <a:t>/</a:t>
            </a:r>
          </a:p>
        </p:txBody>
      </p:sp>
      <p:sp>
        <p:nvSpPr>
          <p:cNvPr id="8207" name="Text Box 24"/>
          <p:cNvSpPr txBox="1">
            <a:spLocks noChangeArrowheads="1"/>
          </p:cNvSpPr>
          <p:nvPr/>
        </p:nvSpPr>
        <p:spPr bwMode="auto">
          <a:xfrm>
            <a:off x="4495800" y="533400"/>
            <a:ext cx="3276600" cy="400110"/>
          </a:xfrm>
          <a:prstGeom prst="rect">
            <a:avLst/>
          </a:prstGeom>
          <a:noFill/>
          <a:ln w="9525">
            <a:noFill/>
            <a:miter lim="800000"/>
            <a:headEnd/>
            <a:tailEnd/>
          </a:ln>
        </p:spPr>
        <p:txBody>
          <a:bodyPr wrap="square">
            <a:spAutoFit/>
          </a:bodyPr>
          <a:lstStyle/>
          <a:p>
            <a:pPr eaLnBrk="0" fontAlgn="base" hangingPunct="0">
              <a:spcBef>
                <a:spcPct val="50000"/>
              </a:spcBef>
              <a:spcAft>
                <a:spcPct val="0"/>
              </a:spcAft>
            </a:pPr>
            <a:r>
              <a:rPr lang="en-US" sz="2000" b="1" u="sng" dirty="0" err="1">
                <a:solidFill>
                  <a:srgbClr val="FFFFFF"/>
                </a:solidFill>
                <a:latin typeface="Arial" charset="0"/>
              </a:rPr>
              <a:t>Tập</a:t>
            </a:r>
            <a:r>
              <a:rPr lang="en-US" sz="2000" b="1" u="sng" dirty="0">
                <a:solidFill>
                  <a:srgbClr val="FFFFFF"/>
                </a:solidFill>
                <a:latin typeface="Arial" charset="0"/>
              </a:rPr>
              <a:t> </a:t>
            </a:r>
            <a:r>
              <a:rPr lang="en-US" sz="2000" b="1" u="sng" dirty="0" err="1">
                <a:solidFill>
                  <a:srgbClr val="FFFFFF"/>
                </a:solidFill>
                <a:latin typeface="Arial" charset="0"/>
              </a:rPr>
              <a:t>đọc</a:t>
            </a:r>
            <a:r>
              <a:rPr lang="en-US" sz="2000" b="1" u="sng" dirty="0">
                <a:solidFill>
                  <a:srgbClr val="FFFFFF"/>
                </a:solidFill>
                <a:latin typeface="Arial" charset="0"/>
              </a:rPr>
              <a:t>  - </a:t>
            </a:r>
            <a:r>
              <a:rPr lang="en-US" sz="2000" b="1" u="sng" dirty="0" err="1">
                <a:solidFill>
                  <a:srgbClr val="FFFFFF"/>
                </a:solidFill>
                <a:latin typeface="Arial" charset="0"/>
              </a:rPr>
              <a:t>kể</a:t>
            </a:r>
            <a:r>
              <a:rPr lang="en-US" sz="2000" b="1" u="sng" dirty="0">
                <a:solidFill>
                  <a:srgbClr val="FFFFFF"/>
                </a:solidFill>
                <a:latin typeface="Arial" charset="0"/>
              </a:rPr>
              <a:t> </a:t>
            </a:r>
            <a:r>
              <a:rPr lang="en-US" sz="2000" b="1" u="sng" dirty="0" err="1">
                <a:solidFill>
                  <a:srgbClr val="FFFFFF"/>
                </a:solidFill>
                <a:latin typeface="Arial" charset="0"/>
              </a:rPr>
              <a:t>chuyện</a:t>
            </a:r>
            <a:endParaRPr lang="en-US" sz="2000" b="1" u="sng" dirty="0">
              <a:solidFill>
                <a:srgbClr val="FFFFFF"/>
              </a:solidFill>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80907"/>
                                        </p:tgtEl>
                                        <p:attrNameLst>
                                          <p:attrName>style.visibility</p:attrName>
                                        </p:attrNameLst>
                                      </p:cBhvr>
                                      <p:to>
                                        <p:strVal val="visible"/>
                                      </p:to>
                                    </p:set>
                                    <p:anim calcmode="lin" valueType="num">
                                      <p:cBhvr>
                                        <p:cTn id="7" dur="500" fill="hold"/>
                                        <p:tgtEl>
                                          <p:spTgt spid="80907"/>
                                        </p:tgtEl>
                                        <p:attrNameLst>
                                          <p:attrName>ppt_w</p:attrName>
                                        </p:attrNameLst>
                                      </p:cBhvr>
                                      <p:tavLst>
                                        <p:tav tm="0">
                                          <p:val>
                                            <p:fltVal val="0"/>
                                          </p:val>
                                        </p:tav>
                                        <p:tav tm="100000">
                                          <p:val>
                                            <p:strVal val="#ppt_w"/>
                                          </p:val>
                                        </p:tav>
                                      </p:tavLst>
                                    </p:anim>
                                    <p:anim calcmode="lin" valueType="num">
                                      <p:cBhvr>
                                        <p:cTn id="8" dur="500" fill="hold"/>
                                        <p:tgtEl>
                                          <p:spTgt spid="80907"/>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xit" presetSubtype="4" fill="hold" nodeType="clickEffect">
                                  <p:stCondLst>
                                    <p:cond delay="0"/>
                                  </p:stCondLst>
                                  <p:childTnLst>
                                    <p:anim calcmode="lin" valueType="num">
                                      <p:cBhvr additive="base">
                                        <p:cTn id="12" dur="500"/>
                                        <p:tgtEl>
                                          <p:spTgt spid="80907"/>
                                        </p:tgtEl>
                                        <p:attrNameLst>
                                          <p:attrName>ppt_x</p:attrName>
                                        </p:attrNameLst>
                                      </p:cBhvr>
                                      <p:tavLst>
                                        <p:tav tm="0">
                                          <p:val>
                                            <p:strVal val="ppt_x"/>
                                          </p:val>
                                        </p:tav>
                                        <p:tav tm="100000">
                                          <p:val>
                                            <p:strVal val="ppt_x"/>
                                          </p:val>
                                        </p:tav>
                                      </p:tavLst>
                                    </p:anim>
                                    <p:anim calcmode="lin" valueType="num">
                                      <p:cBhvr additive="base">
                                        <p:cTn id="13" dur="500"/>
                                        <p:tgtEl>
                                          <p:spTgt spid="80907"/>
                                        </p:tgtEl>
                                        <p:attrNameLst>
                                          <p:attrName>ppt_y</p:attrName>
                                        </p:attrNameLst>
                                      </p:cBhvr>
                                      <p:tavLst>
                                        <p:tav tm="0">
                                          <p:val>
                                            <p:strVal val="ppt_y"/>
                                          </p:val>
                                        </p:tav>
                                        <p:tav tm="100000">
                                          <p:val>
                                            <p:strVal val="1+ppt_h/2"/>
                                          </p:val>
                                        </p:tav>
                                      </p:tavLst>
                                    </p:anim>
                                    <p:set>
                                      <p:cBhvr>
                                        <p:cTn id="14" dur="1" fill="hold">
                                          <p:stCondLst>
                                            <p:cond delay="499"/>
                                          </p:stCondLst>
                                        </p:cTn>
                                        <p:tgtEl>
                                          <p:spTgt spid="80907"/>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0908"/>
                                        </p:tgtEl>
                                        <p:attrNameLst>
                                          <p:attrName>style.visibility</p:attrName>
                                        </p:attrNameLst>
                                      </p:cBhvr>
                                      <p:to>
                                        <p:strVal val="visible"/>
                                      </p:to>
                                    </p:set>
                                    <p:anim calcmode="lin" valueType="num">
                                      <p:cBhvr additive="base">
                                        <p:cTn id="19" dur="500" fill="hold"/>
                                        <p:tgtEl>
                                          <p:spTgt spid="80908"/>
                                        </p:tgtEl>
                                        <p:attrNameLst>
                                          <p:attrName>ppt_x</p:attrName>
                                        </p:attrNameLst>
                                      </p:cBhvr>
                                      <p:tavLst>
                                        <p:tav tm="0">
                                          <p:val>
                                            <p:strVal val="0-#ppt_w/2"/>
                                          </p:val>
                                        </p:tav>
                                        <p:tav tm="100000">
                                          <p:val>
                                            <p:strVal val="#ppt_x"/>
                                          </p:val>
                                        </p:tav>
                                      </p:tavLst>
                                    </p:anim>
                                    <p:anim calcmode="lin" valueType="num">
                                      <p:cBhvr additive="base">
                                        <p:cTn id="20" dur="500" fill="hold"/>
                                        <p:tgtEl>
                                          <p:spTgt spid="80908"/>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0911"/>
                                        </p:tgtEl>
                                        <p:attrNameLst>
                                          <p:attrName>style.visibility</p:attrName>
                                        </p:attrNameLst>
                                      </p:cBhvr>
                                      <p:to>
                                        <p:strVal val="visible"/>
                                      </p:to>
                                    </p:set>
                                    <p:anim calcmode="lin" valueType="num">
                                      <p:cBhvr additive="base">
                                        <p:cTn id="25" dur="500" fill="hold"/>
                                        <p:tgtEl>
                                          <p:spTgt spid="80911"/>
                                        </p:tgtEl>
                                        <p:attrNameLst>
                                          <p:attrName>ppt_x</p:attrName>
                                        </p:attrNameLst>
                                      </p:cBhvr>
                                      <p:tavLst>
                                        <p:tav tm="0">
                                          <p:val>
                                            <p:strVal val="0-#ppt_w/2"/>
                                          </p:val>
                                        </p:tav>
                                        <p:tav tm="100000">
                                          <p:val>
                                            <p:strVal val="#ppt_x"/>
                                          </p:val>
                                        </p:tav>
                                      </p:tavLst>
                                    </p:anim>
                                    <p:anim calcmode="lin" valueType="num">
                                      <p:cBhvr additive="base">
                                        <p:cTn id="26" dur="500" fill="hold"/>
                                        <p:tgtEl>
                                          <p:spTgt spid="80911"/>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80915"/>
                                        </p:tgtEl>
                                        <p:attrNameLst>
                                          <p:attrName>style.visibility</p:attrName>
                                        </p:attrNameLst>
                                      </p:cBhvr>
                                      <p:to>
                                        <p:strVal val="visible"/>
                                      </p:to>
                                    </p:set>
                                    <p:anim calcmode="lin" valueType="num">
                                      <p:cBhvr additive="base">
                                        <p:cTn id="31" dur="500" fill="hold"/>
                                        <p:tgtEl>
                                          <p:spTgt spid="80915"/>
                                        </p:tgtEl>
                                        <p:attrNameLst>
                                          <p:attrName>ppt_x</p:attrName>
                                        </p:attrNameLst>
                                      </p:cBhvr>
                                      <p:tavLst>
                                        <p:tav tm="0">
                                          <p:val>
                                            <p:strVal val="0-#ppt_w/2"/>
                                          </p:val>
                                        </p:tav>
                                        <p:tav tm="100000">
                                          <p:val>
                                            <p:strVal val="#ppt_x"/>
                                          </p:val>
                                        </p:tav>
                                      </p:tavLst>
                                    </p:anim>
                                    <p:anim calcmode="lin" valueType="num">
                                      <p:cBhvr additive="base">
                                        <p:cTn id="32" dur="500" fill="hold"/>
                                        <p:tgtEl>
                                          <p:spTgt spid="80915"/>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80913"/>
                                        </p:tgtEl>
                                        <p:attrNameLst>
                                          <p:attrName>style.visibility</p:attrName>
                                        </p:attrNameLst>
                                      </p:cBhvr>
                                      <p:to>
                                        <p:strVal val="visible"/>
                                      </p:to>
                                    </p:set>
                                    <p:anim calcmode="lin" valueType="num">
                                      <p:cBhvr additive="base">
                                        <p:cTn id="37" dur="500" fill="hold"/>
                                        <p:tgtEl>
                                          <p:spTgt spid="80913"/>
                                        </p:tgtEl>
                                        <p:attrNameLst>
                                          <p:attrName>ppt_x</p:attrName>
                                        </p:attrNameLst>
                                      </p:cBhvr>
                                      <p:tavLst>
                                        <p:tav tm="0">
                                          <p:val>
                                            <p:strVal val="1+#ppt_w/2"/>
                                          </p:val>
                                        </p:tav>
                                        <p:tav tm="100000">
                                          <p:val>
                                            <p:strVal val="#ppt_x"/>
                                          </p:val>
                                        </p:tav>
                                      </p:tavLst>
                                    </p:anim>
                                    <p:anim calcmode="lin" valueType="num">
                                      <p:cBhvr additive="base">
                                        <p:cTn id="38" dur="500" fill="hold"/>
                                        <p:tgtEl>
                                          <p:spTgt spid="80913"/>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7" presetClass="entr" presetSubtype="8" fill="hold" grpId="0" nodeType="clickEffect">
                                  <p:stCondLst>
                                    <p:cond delay="0"/>
                                  </p:stCondLst>
                                  <p:childTnLst>
                                    <p:set>
                                      <p:cBhvr>
                                        <p:cTn id="42" dur="1" fill="hold">
                                          <p:stCondLst>
                                            <p:cond delay="0"/>
                                          </p:stCondLst>
                                        </p:cTn>
                                        <p:tgtEl>
                                          <p:spTgt spid="80912"/>
                                        </p:tgtEl>
                                        <p:attrNameLst>
                                          <p:attrName>style.visibility</p:attrName>
                                        </p:attrNameLst>
                                      </p:cBhvr>
                                      <p:to>
                                        <p:strVal val="visible"/>
                                      </p:to>
                                    </p:set>
                                    <p:anim calcmode="lin" valueType="num">
                                      <p:cBhvr additive="base">
                                        <p:cTn id="43" dur="500" fill="hold"/>
                                        <p:tgtEl>
                                          <p:spTgt spid="80912"/>
                                        </p:tgtEl>
                                        <p:attrNameLst>
                                          <p:attrName>ppt_x</p:attrName>
                                        </p:attrNameLst>
                                      </p:cBhvr>
                                      <p:tavLst>
                                        <p:tav tm="0">
                                          <p:val>
                                            <p:strVal val="0-#ppt_w/2"/>
                                          </p:val>
                                        </p:tav>
                                        <p:tav tm="100000">
                                          <p:val>
                                            <p:strVal val="#ppt_x"/>
                                          </p:val>
                                        </p:tav>
                                      </p:tavLst>
                                    </p:anim>
                                    <p:anim calcmode="lin" valueType="num">
                                      <p:cBhvr additive="base">
                                        <p:cTn id="44" dur="500" fill="hold"/>
                                        <p:tgtEl>
                                          <p:spTgt spid="809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08" grpId="0"/>
      <p:bldP spid="80911" grpId="0"/>
      <p:bldP spid="80912" grpId="0"/>
      <p:bldP spid="80913" grpId="0"/>
      <p:bldP spid="809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buc-truong[1]"/>
          <p:cNvPicPr>
            <a:picLocks noChangeAspect="1" noChangeArrowheads="1"/>
          </p:cNvPicPr>
          <p:nvPr/>
        </p:nvPicPr>
        <p:blipFill>
          <a:blip r:embed="rId2"/>
          <a:srcRect/>
          <a:stretch>
            <a:fillRect/>
          </a:stretch>
        </p:blipFill>
        <p:spPr bwMode="auto">
          <a:xfrm>
            <a:off x="1524000" y="0"/>
            <a:ext cx="8991600" cy="68580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2" name="Group 7"/>
          <p:cNvGrpSpPr>
            <a:grpSpLocks/>
          </p:cNvGrpSpPr>
          <p:nvPr/>
        </p:nvGrpSpPr>
        <p:grpSpPr bwMode="auto">
          <a:xfrm>
            <a:off x="1524000" y="0"/>
            <a:ext cx="9144000" cy="7239000"/>
            <a:chOff x="39" y="1776"/>
            <a:chExt cx="3360" cy="2400"/>
          </a:xfrm>
        </p:grpSpPr>
        <p:sp>
          <p:nvSpPr>
            <p:cNvPr id="10243" name="Rectangle 8"/>
            <p:cNvSpPr>
              <a:spLocks noChangeArrowheads="1"/>
            </p:cNvSpPr>
            <p:nvPr/>
          </p:nvSpPr>
          <p:spPr bwMode="auto">
            <a:xfrm>
              <a:off x="39" y="1776"/>
              <a:ext cx="3360" cy="2400"/>
            </a:xfrm>
            <a:prstGeom prst="rect">
              <a:avLst/>
            </a:prstGeom>
            <a:solidFill>
              <a:srgbClr val="FFCCFF"/>
            </a:solidFill>
            <a:ln w="9525">
              <a:solidFill>
                <a:schemeClr val="tx1"/>
              </a:solidFill>
              <a:miter lim="800000"/>
              <a:headEnd/>
              <a:tailEnd/>
            </a:ln>
          </p:spPr>
          <p:txBody>
            <a:bodyPr wrap="none" anchor="ctr"/>
            <a:lstStyle/>
            <a:p>
              <a:pPr eaLnBrk="0" fontAlgn="base" hangingPunct="0">
                <a:spcBef>
                  <a:spcPct val="0"/>
                </a:spcBef>
                <a:spcAft>
                  <a:spcPct val="0"/>
                </a:spcAft>
              </a:pPr>
              <a:endParaRPr lang="en-US">
                <a:solidFill>
                  <a:srgbClr val="FFFFFF"/>
                </a:solidFill>
                <a:latin typeface="Arial" charset="0"/>
              </a:endParaRPr>
            </a:p>
          </p:txBody>
        </p:sp>
        <p:pic>
          <p:nvPicPr>
            <p:cNvPr id="10244" name="Picture 9" descr="DSC_0042"/>
            <p:cNvPicPr>
              <a:picLocks noChangeAspect="1" noChangeArrowheads="1"/>
            </p:cNvPicPr>
            <p:nvPr/>
          </p:nvPicPr>
          <p:blipFill>
            <a:blip r:embed="rId2"/>
            <a:srcRect l="9811" t="2940" r="5371" b="6335"/>
            <a:stretch>
              <a:fillRect/>
            </a:stretch>
          </p:blipFill>
          <p:spPr bwMode="auto">
            <a:xfrm>
              <a:off x="144" y="1856"/>
              <a:ext cx="3168" cy="2250"/>
            </a:xfrm>
            <a:prstGeom prst="rect">
              <a:avLst/>
            </a:prstGeom>
            <a:solidFill>
              <a:srgbClr val="FFCCFF"/>
            </a:solidFill>
            <a:ln w="38100" cmpd="dbl">
              <a:solidFill>
                <a:srgbClr val="3333CC"/>
              </a:solidFill>
              <a:miter lim="800000"/>
              <a:headEnd/>
              <a:tailEnd/>
            </a:ln>
          </p:spPr>
        </p:pic>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Line 3"/>
          <p:cNvSpPr>
            <a:spLocks noChangeShapeType="1"/>
          </p:cNvSpPr>
          <p:nvPr/>
        </p:nvSpPr>
        <p:spPr bwMode="auto">
          <a:xfrm>
            <a:off x="5791200" y="2057400"/>
            <a:ext cx="0" cy="4343400"/>
          </a:xfrm>
          <a:prstGeom prst="line">
            <a:avLst/>
          </a:prstGeom>
          <a:noFill/>
          <a:ln w="28575">
            <a:solidFill>
              <a:srgbClr val="CC0000"/>
            </a:solidFill>
            <a:round/>
            <a:headEnd/>
            <a:tailEnd/>
          </a:ln>
        </p:spPr>
        <p:txBody>
          <a:bodyPr/>
          <a:lstStyle/>
          <a:p>
            <a:pPr eaLnBrk="0" fontAlgn="base" hangingPunct="0">
              <a:spcBef>
                <a:spcPct val="0"/>
              </a:spcBef>
              <a:spcAft>
                <a:spcPct val="0"/>
              </a:spcAft>
            </a:pPr>
            <a:endParaRPr lang="en-US">
              <a:solidFill>
                <a:srgbClr val="FFFFFF"/>
              </a:solidFill>
              <a:latin typeface="Garamond" pitchFamily="18" charset="0"/>
            </a:endParaRPr>
          </a:p>
        </p:txBody>
      </p:sp>
      <p:sp>
        <p:nvSpPr>
          <p:cNvPr id="11267" name="Line 4"/>
          <p:cNvSpPr>
            <a:spLocks noChangeShapeType="1"/>
          </p:cNvSpPr>
          <p:nvPr/>
        </p:nvSpPr>
        <p:spPr bwMode="auto">
          <a:xfrm>
            <a:off x="4648200" y="2057400"/>
            <a:ext cx="2514600" cy="0"/>
          </a:xfrm>
          <a:prstGeom prst="line">
            <a:avLst/>
          </a:prstGeom>
          <a:noFill/>
          <a:ln w="28575">
            <a:solidFill>
              <a:srgbClr val="CC0000"/>
            </a:solidFill>
            <a:round/>
            <a:headEnd/>
            <a:tailEnd/>
          </a:ln>
        </p:spPr>
        <p:txBody>
          <a:bodyPr/>
          <a:lstStyle/>
          <a:p>
            <a:pPr eaLnBrk="0" fontAlgn="base" hangingPunct="0">
              <a:spcBef>
                <a:spcPct val="0"/>
              </a:spcBef>
              <a:spcAft>
                <a:spcPct val="0"/>
              </a:spcAft>
            </a:pPr>
            <a:endParaRPr lang="en-US">
              <a:solidFill>
                <a:srgbClr val="FFFFFF"/>
              </a:solidFill>
              <a:latin typeface="Garamond" pitchFamily="18" charset="0"/>
            </a:endParaRPr>
          </a:p>
        </p:txBody>
      </p:sp>
      <p:sp>
        <p:nvSpPr>
          <p:cNvPr id="11268" name="Text Box 5"/>
          <p:cNvSpPr txBox="1">
            <a:spLocks noChangeArrowheads="1"/>
          </p:cNvSpPr>
          <p:nvPr/>
        </p:nvSpPr>
        <p:spPr bwMode="auto">
          <a:xfrm>
            <a:off x="2895600" y="1752600"/>
            <a:ext cx="1981200" cy="457200"/>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2400">
                <a:solidFill>
                  <a:srgbClr val="CC0000"/>
                </a:solidFill>
                <a:latin typeface="Arial" charset="0"/>
              </a:rPr>
              <a:t>Luyện đọc</a:t>
            </a:r>
          </a:p>
        </p:txBody>
      </p:sp>
      <p:sp>
        <p:nvSpPr>
          <p:cNvPr id="11269" name="Text Box 6"/>
          <p:cNvSpPr txBox="1">
            <a:spLocks noChangeArrowheads="1"/>
          </p:cNvSpPr>
          <p:nvPr/>
        </p:nvSpPr>
        <p:spPr bwMode="auto">
          <a:xfrm>
            <a:off x="7162800" y="1752600"/>
            <a:ext cx="1981200" cy="457200"/>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2400">
                <a:solidFill>
                  <a:srgbClr val="CC0000"/>
                </a:solidFill>
                <a:latin typeface="Arial" charset="0"/>
              </a:rPr>
              <a:t>Tìm hiểu bài</a:t>
            </a:r>
          </a:p>
        </p:txBody>
      </p:sp>
      <p:sp>
        <p:nvSpPr>
          <p:cNvPr id="11270" name="Text Box 7"/>
          <p:cNvSpPr txBox="1">
            <a:spLocks noChangeArrowheads="1"/>
          </p:cNvSpPr>
          <p:nvPr/>
        </p:nvSpPr>
        <p:spPr bwMode="auto">
          <a:xfrm>
            <a:off x="4114800" y="838200"/>
            <a:ext cx="4038600" cy="579438"/>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3200">
                <a:solidFill>
                  <a:srgbClr val="FFCC00"/>
                </a:solidFill>
                <a:latin typeface="Arial" charset="0"/>
              </a:rPr>
              <a:t>Ông tổ nghề thêu</a:t>
            </a:r>
          </a:p>
        </p:txBody>
      </p:sp>
      <p:sp>
        <p:nvSpPr>
          <p:cNvPr id="11271" name="Text Box 8"/>
          <p:cNvSpPr txBox="1">
            <a:spLocks noChangeArrowheads="1"/>
          </p:cNvSpPr>
          <p:nvPr/>
        </p:nvSpPr>
        <p:spPr bwMode="auto">
          <a:xfrm>
            <a:off x="7086600" y="1371601"/>
            <a:ext cx="2209800" cy="396875"/>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2000">
                <a:solidFill>
                  <a:srgbClr val="FFCC00"/>
                </a:solidFill>
                <a:latin typeface="Arial" charset="0"/>
              </a:rPr>
              <a:t>Ngọc Vũ</a:t>
            </a:r>
          </a:p>
        </p:txBody>
      </p:sp>
      <p:sp>
        <p:nvSpPr>
          <p:cNvPr id="11272" name="Text Box 9"/>
          <p:cNvSpPr txBox="1">
            <a:spLocks noChangeArrowheads="1"/>
          </p:cNvSpPr>
          <p:nvPr/>
        </p:nvSpPr>
        <p:spPr bwMode="auto">
          <a:xfrm>
            <a:off x="1524000" y="2362201"/>
            <a:ext cx="4343400" cy="1311275"/>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2000" b="1" dirty="0">
                <a:solidFill>
                  <a:srgbClr val="FFFFFF"/>
                </a:solidFill>
                <a:latin typeface="Arial" charset="0"/>
              </a:rPr>
              <a:t>- </a:t>
            </a:r>
            <a:r>
              <a:rPr lang="en-US" sz="2000" b="1" dirty="0" err="1">
                <a:solidFill>
                  <a:srgbClr val="FFFFFF"/>
                </a:solidFill>
                <a:latin typeface="Arial" charset="0"/>
              </a:rPr>
              <a:t>Lầu</a:t>
            </a:r>
            <a:r>
              <a:rPr lang="en-US" sz="2000" b="1" dirty="0">
                <a:solidFill>
                  <a:srgbClr val="FFFFFF"/>
                </a:solidFill>
                <a:latin typeface="Arial" charset="0"/>
              </a:rPr>
              <a:t> </a:t>
            </a:r>
            <a:r>
              <a:rPr lang="en-US" sz="2000" b="1" dirty="0" err="1">
                <a:solidFill>
                  <a:srgbClr val="FFFFFF"/>
                </a:solidFill>
                <a:latin typeface="Arial" charset="0"/>
              </a:rPr>
              <a:t>chỉ</a:t>
            </a:r>
            <a:r>
              <a:rPr lang="en-US" sz="2000" b="1" dirty="0">
                <a:solidFill>
                  <a:srgbClr val="FFFFFF"/>
                </a:solidFill>
                <a:latin typeface="Arial" charset="0"/>
              </a:rPr>
              <a:t> </a:t>
            </a:r>
            <a:r>
              <a:rPr lang="en-US" sz="2000" b="1" dirty="0" err="1">
                <a:solidFill>
                  <a:srgbClr val="FFFFFF"/>
                </a:solidFill>
                <a:latin typeface="Arial" charset="0"/>
              </a:rPr>
              <a:t>có</a:t>
            </a:r>
            <a:r>
              <a:rPr lang="en-US" sz="2000" b="1" dirty="0">
                <a:solidFill>
                  <a:srgbClr val="FFFFFF"/>
                </a:solidFill>
                <a:latin typeface="Arial" charset="0"/>
              </a:rPr>
              <a:t> </a:t>
            </a:r>
            <a:r>
              <a:rPr lang="en-US" sz="2000" b="1" dirty="0" err="1">
                <a:solidFill>
                  <a:srgbClr val="FFFFFF"/>
                </a:solidFill>
                <a:latin typeface="Arial" charset="0"/>
              </a:rPr>
              <a:t>hai</a:t>
            </a:r>
            <a:r>
              <a:rPr lang="en-US" sz="2000" b="1" dirty="0">
                <a:solidFill>
                  <a:srgbClr val="FFFFFF"/>
                </a:solidFill>
                <a:latin typeface="Arial" charset="0"/>
              </a:rPr>
              <a:t> pho </a:t>
            </a:r>
            <a:r>
              <a:rPr lang="en-US" sz="2000" b="1" dirty="0" err="1">
                <a:solidFill>
                  <a:srgbClr val="FFFFFF"/>
                </a:solidFill>
                <a:latin typeface="Arial" charset="0"/>
              </a:rPr>
              <a:t>tượng</a:t>
            </a:r>
            <a:r>
              <a:rPr lang="en-US" sz="2000" b="1" dirty="0">
                <a:solidFill>
                  <a:srgbClr val="FFFFFF"/>
                </a:solidFill>
                <a:latin typeface="Arial" charset="0"/>
              </a:rPr>
              <a:t> </a:t>
            </a:r>
            <a:r>
              <a:rPr lang="en-US" sz="2000" b="1" dirty="0" err="1">
                <a:solidFill>
                  <a:srgbClr val="FFFFFF"/>
                </a:solidFill>
                <a:latin typeface="Arial" charset="0"/>
              </a:rPr>
              <a:t>phật</a:t>
            </a:r>
            <a:r>
              <a:rPr lang="en-US" sz="2000" b="1" dirty="0">
                <a:solidFill>
                  <a:srgbClr val="FFFFFF"/>
                </a:solidFill>
                <a:latin typeface="Arial" charset="0"/>
              </a:rPr>
              <a:t>, </a:t>
            </a:r>
            <a:r>
              <a:rPr lang="en-US" sz="2000" b="1" dirty="0" err="1">
                <a:solidFill>
                  <a:srgbClr val="FFFFFF"/>
                </a:solidFill>
                <a:latin typeface="Arial" charset="0"/>
              </a:rPr>
              <a:t>hai</a:t>
            </a:r>
            <a:r>
              <a:rPr lang="en-US" sz="2000" b="1" dirty="0">
                <a:solidFill>
                  <a:srgbClr val="FFFFFF"/>
                </a:solidFill>
                <a:latin typeface="Arial" charset="0"/>
              </a:rPr>
              <a:t> </a:t>
            </a:r>
            <a:r>
              <a:rPr lang="en-US" sz="2000" b="1" dirty="0" err="1">
                <a:solidFill>
                  <a:srgbClr val="FFFFFF"/>
                </a:solidFill>
                <a:latin typeface="Arial" charset="0"/>
              </a:rPr>
              <a:t>cái</a:t>
            </a:r>
            <a:r>
              <a:rPr lang="en-US" sz="2000" b="1" dirty="0">
                <a:solidFill>
                  <a:srgbClr val="FFFFFF"/>
                </a:solidFill>
                <a:latin typeface="Arial" charset="0"/>
              </a:rPr>
              <a:t> </a:t>
            </a:r>
            <a:r>
              <a:rPr lang="en-US" sz="2000" b="1" dirty="0" err="1">
                <a:solidFill>
                  <a:srgbClr val="FFFFFF"/>
                </a:solidFill>
                <a:latin typeface="Arial" charset="0"/>
              </a:rPr>
              <a:t>lọng</a:t>
            </a:r>
            <a:r>
              <a:rPr lang="en-US" sz="2000" b="1" dirty="0">
                <a:solidFill>
                  <a:srgbClr val="FFFFFF"/>
                </a:solidFill>
                <a:latin typeface="Arial" charset="0"/>
              </a:rPr>
              <a:t>, </a:t>
            </a:r>
            <a:r>
              <a:rPr lang="en-US" sz="2000" b="1" dirty="0" err="1">
                <a:solidFill>
                  <a:srgbClr val="FFFFFF"/>
                </a:solidFill>
                <a:latin typeface="Arial" charset="0"/>
              </a:rPr>
              <a:t>một</a:t>
            </a:r>
            <a:r>
              <a:rPr lang="en-US" sz="2000" b="1" dirty="0">
                <a:solidFill>
                  <a:srgbClr val="FFFFFF"/>
                </a:solidFill>
                <a:latin typeface="Arial" charset="0"/>
              </a:rPr>
              <a:t> </a:t>
            </a:r>
            <a:r>
              <a:rPr lang="en-US" sz="2000" b="1" dirty="0" err="1">
                <a:solidFill>
                  <a:srgbClr val="FFFFFF"/>
                </a:solidFill>
                <a:latin typeface="Arial" charset="0"/>
              </a:rPr>
              <a:t>bức</a:t>
            </a:r>
            <a:r>
              <a:rPr lang="en-US" sz="2000" b="1" dirty="0">
                <a:solidFill>
                  <a:srgbClr val="FFFFFF"/>
                </a:solidFill>
                <a:latin typeface="Arial" charset="0"/>
              </a:rPr>
              <a:t> </a:t>
            </a:r>
            <a:r>
              <a:rPr lang="en-US" sz="2000" b="1" dirty="0" err="1">
                <a:solidFill>
                  <a:srgbClr val="FFFFFF"/>
                </a:solidFill>
                <a:latin typeface="Arial" charset="0"/>
              </a:rPr>
              <a:t>trướng</a:t>
            </a:r>
            <a:r>
              <a:rPr lang="en-US" sz="2000" b="1" dirty="0">
                <a:solidFill>
                  <a:srgbClr val="FFFFFF"/>
                </a:solidFill>
                <a:latin typeface="Arial" charset="0"/>
              </a:rPr>
              <a:t> </a:t>
            </a:r>
            <a:r>
              <a:rPr lang="en-US" sz="2000" b="1" dirty="0" err="1">
                <a:solidFill>
                  <a:srgbClr val="FFFFFF"/>
                </a:solidFill>
                <a:latin typeface="Arial" charset="0"/>
              </a:rPr>
              <a:t>thêu</a:t>
            </a:r>
            <a:r>
              <a:rPr lang="en-US" sz="2000" b="1" dirty="0">
                <a:solidFill>
                  <a:srgbClr val="FFFFFF"/>
                </a:solidFill>
                <a:latin typeface="Arial" charset="0"/>
              </a:rPr>
              <a:t> </a:t>
            </a:r>
            <a:r>
              <a:rPr lang="en-US" sz="2000" b="1" dirty="0" err="1">
                <a:solidFill>
                  <a:srgbClr val="FFFFFF"/>
                </a:solidFill>
                <a:latin typeface="Arial" charset="0"/>
              </a:rPr>
              <a:t>ba</a:t>
            </a:r>
            <a:r>
              <a:rPr lang="en-US" sz="2000" b="1" dirty="0">
                <a:solidFill>
                  <a:srgbClr val="FFFFFF"/>
                </a:solidFill>
                <a:latin typeface="Arial" charset="0"/>
              </a:rPr>
              <a:t> </a:t>
            </a:r>
            <a:r>
              <a:rPr lang="en-US" sz="2000" b="1" dirty="0" err="1">
                <a:solidFill>
                  <a:srgbClr val="FFFFFF"/>
                </a:solidFill>
                <a:latin typeface="Arial" charset="0"/>
              </a:rPr>
              <a:t>chữ</a:t>
            </a:r>
            <a:r>
              <a:rPr lang="en-US" sz="2000" b="1" dirty="0">
                <a:solidFill>
                  <a:srgbClr val="FFFFFF"/>
                </a:solidFill>
                <a:latin typeface="Arial" charset="0"/>
              </a:rPr>
              <a:t>: “</a:t>
            </a:r>
            <a:r>
              <a:rPr lang="en-US" sz="2000" b="1" dirty="0" err="1">
                <a:solidFill>
                  <a:srgbClr val="FFFFFF"/>
                </a:solidFill>
                <a:latin typeface="Arial" charset="0"/>
              </a:rPr>
              <a:t>Phật</a:t>
            </a:r>
            <a:r>
              <a:rPr lang="en-US" sz="2000" b="1" dirty="0">
                <a:solidFill>
                  <a:srgbClr val="FFFFFF"/>
                </a:solidFill>
                <a:latin typeface="Arial" charset="0"/>
              </a:rPr>
              <a:t> </a:t>
            </a:r>
            <a:r>
              <a:rPr lang="en-US" sz="2000" b="1" dirty="0" err="1">
                <a:solidFill>
                  <a:srgbClr val="FFFFFF"/>
                </a:solidFill>
                <a:latin typeface="Arial" charset="0"/>
              </a:rPr>
              <a:t>trong</a:t>
            </a:r>
            <a:r>
              <a:rPr lang="en-US" sz="2000" b="1" dirty="0">
                <a:solidFill>
                  <a:srgbClr val="FFFFFF"/>
                </a:solidFill>
                <a:latin typeface="Arial" charset="0"/>
              </a:rPr>
              <a:t> </a:t>
            </a:r>
            <a:r>
              <a:rPr lang="en-US" sz="2000" b="1" dirty="0" err="1">
                <a:solidFill>
                  <a:srgbClr val="FFFFFF"/>
                </a:solidFill>
                <a:latin typeface="Arial" charset="0"/>
              </a:rPr>
              <a:t>lòng</a:t>
            </a:r>
            <a:r>
              <a:rPr lang="en-US" sz="2000" b="1" dirty="0">
                <a:solidFill>
                  <a:srgbClr val="FFFFFF"/>
                </a:solidFill>
                <a:latin typeface="Arial" charset="0"/>
              </a:rPr>
              <a:t>” </a:t>
            </a:r>
            <a:r>
              <a:rPr lang="en-US" sz="2000" b="1" dirty="0" err="1">
                <a:solidFill>
                  <a:srgbClr val="FFFFFF"/>
                </a:solidFill>
                <a:latin typeface="Arial" charset="0"/>
              </a:rPr>
              <a:t>và</a:t>
            </a:r>
            <a:r>
              <a:rPr lang="en-US" sz="2000" b="1" dirty="0">
                <a:solidFill>
                  <a:srgbClr val="FFFFFF"/>
                </a:solidFill>
                <a:latin typeface="Arial" charset="0"/>
              </a:rPr>
              <a:t> </a:t>
            </a:r>
            <a:r>
              <a:rPr lang="en-US" sz="2000" b="1" dirty="0" err="1">
                <a:solidFill>
                  <a:srgbClr val="FFFFFF"/>
                </a:solidFill>
                <a:latin typeface="Arial" charset="0"/>
              </a:rPr>
              <a:t>một</a:t>
            </a:r>
            <a:r>
              <a:rPr lang="en-US" sz="2000" b="1" dirty="0">
                <a:solidFill>
                  <a:srgbClr val="FFFFFF"/>
                </a:solidFill>
                <a:latin typeface="Arial" charset="0"/>
              </a:rPr>
              <a:t> </a:t>
            </a:r>
            <a:r>
              <a:rPr lang="en-US" sz="2000" b="1" dirty="0" err="1">
                <a:solidFill>
                  <a:srgbClr val="FFFFFF"/>
                </a:solidFill>
                <a:latin typeface="Arial" charset="0"/>
              </a:rPr>
              <a:t>vò</a:t>
            </a:r>
            <a:r>
              <a:rPr lang="en-US" sz="2000" b="1" dirty="0">
                <a:solidFill>
                  <a:srgbClr val="FFFFFF"/>
                </a:solidFill>
                <a:latin typeface="Arial" charset="0"/>
              </a:rPr>
              <a:t> </a:t>
            </a:r>
            <a:r>
              <a:rPr lang="en-US" sz="2000" dirty="0" err="1">
                <a:solidFill>
                  <a:srgbClr val="FF00FF"/>
                </a:solidFill>
                <a:latin typeface="Arial" charset="0"/>
              </a:rPr>
              <a:t>nước</a:t>
            </a:r>
            <a:r>
              <a:rPr lang="en-US" sz="2000" dirty="0">
                <a:solidFill>
                  <a:srgbClr val="FF00FF"/>
                </a:solidFill>
                <a:latin typeface="Arial" charset="0"/>
              </a:rPr>
              <a:t>.</a:t>
            </a:r>
          </a:p>
        </p:txBody>
      </p:sp>
      <p:sp>
        <p:nvSpPr>
          <p:cNvPr id="86026" name="Text Box 10"/>
          <p:cNvSpPr txBox="1">
            <a:spLocks noChangeArrowheads="1"/>
          </p:cNvSpPr>
          <p:nvPr/>
        </p:nvSpPr>
        <p:spPr bwMode="auto">
          <a:xfrm>
            <a:off x="1524000" y="3657601"/>
            <a:ext cx="4419600" cy="1311275"/>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2000" dirty="0">
                <a:solidFill>
                  <a:srgbClr val="FF00FF"/>
                </a:solidFill>
                <a:latin typeface="Arial" charset="0"/>
              </a:rPr>
              <a:t>-</a:t>
            </a:r>
            <a:r>
              <a:rPr lang="en-US" sz="2000" b="1" dirty="0">
                <a:solidFill>
                  <a:srgbClr val="FFFFFF"/>
                </a:solidFill>
                <a:latin typeface="Arial" charset="0"/>
              </a:rPr>
              <a:t> </a:t>
            </a:r>
            <a:r>
              <a:rPr lang="en-US" sz="2000" b="1" dirty="0" err="1">
                <a:solidFill>
                  <a:srgbClr val="FFFFFF"/>
                </a:solidFill>
                <a:latin typeface="Arial" charset="0"/>
              </a:rPr>
              <a:t>Thấy</a:t>
            </a:r>
            <a:r>
              <a:rPr lang="en-US" sz="2000" b="1" dirty="0">
                <a:solidFill>
                  <a:srgbClr val="FFFFFF"/>
                </a:solidFill>
                <a:latin typeface="Arial" charset="0"/>
              </a:rPr>
              <a:t> </a:t>
            </a:r>
            <a:r>
              <a:rPr lang="en-US" sz="2000" b="1" dirty="0" err="1">
                <a:solidFill>
                  <a:srgbClr val="FFFFFF"/>
                </a:solidFill>
                <a:latin typeface="Arial" charset="0"/>
              </a:rPr>
              <a:t>những</a:t>
            </a:r>
            <a:r>
              <a:rPr lang="en-US" sz="2000" b="1" dirty="0">
                <a:solidFill>
                  <a:srgbClr val="FFFFFF"/>
                </a:solidFill>
                <a:latin typeface="Arial" charset="0"/>
              </a:rPr>
              <a:t> con </a:t>
            </a:r>
            <a:r>
              <a:rPr lang="en-US" sz="2000" b="1" dirty="0" err="1">
                <a:solidFill>
                  <a:srgbClr val="FFFFFF"/>
                </a:solidFill>
                <a:latin typeface="Arial" charset="0"/>
              </a:rPr>
              <a:t>dơi</a:t>
            </a:r>
            <a:r>
              <a:rPr lang="en-US" sz="2000" b="1" dirty="0">
                <a:solidFill>
                  <a:srgbClr val="FFFFFF"/>
                </a:solidFill>
                <a:latin typeface="Arial" charset="0"/>
              </a:rPr>
              <a:t> </a:t>
            </a:r>
            <a:r>
              <a:rPr lang="en-US" sz="2000" b="1" dirty="0" err="1">
                <a:solidFill>
                  <a:srgbClr val="FFFFFF"/>
                </a:solidFill>
                <a:latin typeface="Arial" charset="0"/>
              </a:rPr>
              <a:t>xoè</a:t>
            </a:r>
            <a:r>
              <a:rPr lang="en-US" sz="2000" b="1" dirty="0">
                <a:solidFill>
                  <a:srgbClr val="FFFFFF"/>
                </a:solidFill>
                <a:latin typeface="Arial" charset="0"/>
              </a:rPr>
              <a:t> </a:t>
            </a:r>
            <a:r>
              <a:rPr lang="en-US" sz="2000" b="1" dirty="0" err="1">
                <a:solidFill>
                  <a:srgbClr val="FFFFFF"/>
                </a:solidFill>
                <a:latin typeface="Arial" charset="0"/>
              </a:rPr>
              <a:t>cánh</a:t>
            </a:r>
            <a:r>
              <a:rPr lang="en-US" sz="2000" b="1" dirty="0">
                <a:solidFill>
                  <a:srgbClr val="FFFFFF"/>
                </a:solidFill>
                <a:latin typeface="Arial" charset="0"/>
              </a:rPr>
              <a:t> </a:t>
            </a:r>
            <a:r>
              <a:rPr lang="en-US" sz="2000" b="1" dirty="0" err="1">
                <a:solidFill>
                  <a:srgbClr val="FFFFFF"/>
                </a:solidFill>
                <a:latin typeface="Arial" charset="0"/>
              </a:rPr>
              <a:t>chao</a:t>
            </a:r>
            <a:r>
              <a:rPr lang="en-US" sz="2000" b="1" dirty="0">
                <a:solidFill>
                  <a:srgbClr val="FFFFFF"/>
                </a:solidFill>
                <a:latin typeface="Arial" charset="0"/>
              </a:rPr>
              <a:t> </a:t>
            </a:r>
            <a:r>
              <a:rPr lang="en-US" sz="2000" b="1" dirty="0" err="1">
                <a:solidFill>
                  <a:srgbClr val="FFFFFF"/>
                </a:solidFill>
                <a:latin typeface="Arial" charset="0"/>
              </a:rPr>
              <a:t>đi</a:t>
            </a:r>
            <a:r>
              <a:rPr lang="en-US" sz="2000" b="1" dirty="0">
                <a:solidFill>
                  <a:srgbClr val="FFFFFF"/>
                </a:solidFill>
                <a:latin typeface="Arial" charset="0"/>
              </a:rPr>
              <a:t>, </a:t>
            </a:r>
            <a:r>
              <a:rPr lang="en-US" sz="2000" b="1" dirty="0" err="1">
                <a:solidFill>
                  <a:srgbClr val="FFFFFF"/>
                </a:solidFill>
                <a:latin typeface="Arial" charset="0"/>
              </a:rPr>
              <a:t>chao</a:t>
            </a:r>
            <a:r>
              <a:rPr lang="en-US" sz="2000" b="1" dirty="0">
                <a:solidFill>
                  <a:srgbClr val="FFFFFF"/>
                </a:solidFill>
                <a:latin typeface="Arial" charset="0"/>
              </a:rPr>
              <a:t> </a:t>
            </a:r>
            <a:r>
              <a:rPr lang="en-US" sz="2000" b="1" dirty="0" err="1">
                <a:solidFill>
                  <a:srgbClr val="FFFFFF"/>
                </a:solidFill>
                <a:latin typeface="Arial" charset="0"/>
              </a:rPr>
              <a:t>lại</a:t>
            </a:r>
            <a:r>
              <a:rPr lang="en-US" sz="2000" b="1" dirty="0">
                <a:solidFill>
                  <a:srgbClr val="FFFFFF"/>
                </a:solidFill>
                <a:latin typeface="Arial" charset="0"/>
              </a:rPr>
              <a:t> </a:t>
            </a:r>
            <a:r>
              <a:rPr lang="en-US" sz="2000" b="1" dirty="0" err="1">
                <a:solidFill>
                  <a:srgbClr val="FFFFFF"/>
                </a:solidFill>
                <a:latin typeface="Arial" charset="0"/>
              </a:rPr>
              <a:t>như</a:t>
            </a:r>
            <a:r>
              <a:rPr lang="en-US" sz="2000" b="1" dirty="0">
                <a:solidFill>
                  <a:srgbClr val="FFFFFF"/>
                </a:solidFill>
                <a:latin typeface="Arial" charset="0"/>
              </a:rPr>
              <a:t> </a:t>
            </a:r>
            <a:r>
              <a:rPr lang="en-US" sz="2000" b="1" dirty="0" err="1">
                <a:solidFill>
                  <a:srgbClr val="FFFFFF"/>
                </a:solidFill>
                <a:latin typeface="Arial" charset="0"/>
              </a:rPr>
              <a:t>chiếc</a:t>
            </a:r>
            <a:r>
              <a:rPr lang="en-US" sz="2000" b="1" dirty="0">
                <a:solidFill>
                  <a:srgbClr val="FFFFFF"/>
                </a:solidFill>
                <a:latin typeface="Arial" charset="0"/>
              </a:rPr>
              <a:t> </a:t>
            </a:r>
            <a:r>
              <a:rPr lang="en-US" sz="2000" b="1" dirty="0" err="1">
                <a:solidFill>
                  <a:srgbClr val="FFFFFF"/>
                </a:solidFill>
                <a:latin typeface="Arial" charset="0"/>
              </a:rPr>
              <a:t>lá</a:t>
            </a:r>
            <a:r>
              <a:rPr lang="en-US" sz="2000" b="1" dirty="0">
                <a:solidFill>
                  <a:srgbClr val="FFFFFF"/>
                </a:solidFill>
                <a:latin typeface="Arial" charset="0"/>
              </a:rPr>
              <a:t> bay, </a:t>
            </a:r>
            <a:r>
              <a:rPr lang="en-US" sz="2000" b="1" dirty="0" err="1">
                <a:solidFill>
                  <a:srgbClr val="FFFFFF"/>
                </a:solidFill>
                <a:latin typeface="Arial" charset="0"/>
              </a:rPr>
              <a:t>ông</a:t>
            </a:r>
            <a:r>
              <a:rPr lang="en-US" sz="2000" b="1" dirty="0">
                <a:solidFill>
                  <a:srgbClr val="FFFFFF"/>
                </a:solidFill>
                <a:latin typeface="Arial" charset="0"/>
              </a:rPr>
              <a:t> </a:t>
            </a:r>
            <a:r>
              <a:rPr lang="en-US" sz="2000" b="1" dirty="0" err="1">
                <a:solidFill>
                  <a:srgbClr val="FFFFFF"/>
                </a:solidFill>
                <a:latin typeface="Arial" charset="0"/>
              </a:rPr>
              <a:t>liền</a:t>
            </a:r>
            <a:r>
              <a:rPr lang="en-US" sz="2000" b="1" dirty="0">
                <a:solidFill>
                  <a:srgbClr val="FFFFFF"/>
                </a:solidFill>
                <a:latin typeface="Arial" charset="0"/>
              </a:rPr>
              <a:t> </a:t>
            </a:r>
            <a:r>
              <a:rPr lang="en-US" sz="2000" b="1" dirty="0" err="1">
                <a:solidFill>
                  <a:srgbClr val="FFFFFF"/>
                </a:solidFill>
                <a:latin typeface="Arial" charset="0"/>
              </a:rPr>
              <a:t>ôm</a:t>
            </a:r>
            <a:r>
              <a:rPr lang="en-US" sz="2000" b="1" dirty="0">
                <a:solidFill>
                  <a:srgbClr val="FFFFFF"/>
                </a:solidFill>
                <a:latin typeface="Arial" charset="0"/>
              </a:rPr>
              <a:t> </a:t>
            </a:r>
            <a:r>
              <a:rPr lang="en-US" sz="2000" b="1" dirty="0" err="1">
                <a:solidFill>
                  <a:srgbClr val="FFFFFF"/>
                </a:solidFill>
                <a:latin typeface="Arial" charset="0"/>
              </a:rPr>
              <a:t>lọng</a:t>
            </a:r>
            <a:r>
              <a:rPr lang="en-US" sz="2000" b="1" dirty="0">
                <a:solidFill>
                  <a:srgbClr val="FFFFFF"/>
                </a:solidFill>
                <a:latin typeface="Arial" charset="0"/>
              </a:rPr>
              <a:t> </a:t>
            </a:r>
            <a:r>
              <a:rPr lang="en-US" sz="2000" b="1" dirty="0" err="1">
                <a:solidFill>
                  <a:srgbClr val="FFFFFF"/>
                </a:solidFill>
                <a:latin typeface="Arial" charset="0"/>
              </a:rPr>
              <a:t>nhảy</a:t>
            </a:r>
            <a:r>
              <a:rPr lang="en-US" sz="2000" b="1" dirty="0">
                <a:solidFill>
                  <a:srgbClr val="FFFFFF"/>
                </a:solidFill>
                <a:latin typeface="Arial" charset="0"/>
              </a:rPr>
              <a:t> </a:t>
            </a:r>
            <a:r>
              <a:rPr lang="en-US" sz="2000" b="1" dirty="0" err="1">
                <a:solidFill>
                  <a:srgbClr val="FFFFFF"/>
                </a:solidFill>
                <a:latin typeface="Arial" charset="0"/>
              </a:rPr>
              <a:t>xuống</a:t>
            </a:r>
            <a:r>
              <a:rPr lang="en-US" sz="2000" b="1" dirty="0">
                <a:solidFill>
                  <a:srgbClr val="FFFFFF"/>
                </a:solidFill>
                <a:latin typeface="Arial" charset="0"/>
              </a:rPr>
              <a:t> </a:t>
            </a:r>
            <a:r>
              <a:rPr lang="en-US" sz="2000" b="1" dirty="0" err="1">
                <a:solidFill>
                  <a:srgbClr val="FFFFFF"/>
                </a:solidFill>
                <a:latin typeface="Arial" charset="0"/>
              </a:rPr>
              <a:t>đất</a:t>
            </a:r>
            <a:r>
              <a:rPr lang="en-US" sz="2000" b="1" dirty="0">
                <a:solidFill>
                  <a:srgbClr val="FFFFFF"/>
                </a:solidFill>
                <a:latin typeface="Arial" charset="0"/>
              </a:rPr>
              <a:t>  </a:t>
            </a:r>
            <a:r>
              <a:rPr lang="en-US" sz="2000" b="1" dirty="0" err="1">
                <a:solidFill>
                  <a:srgbClr val="FFFFFF"/>
                </a:solidFill>
                <a:latin typeface="Arial" charset="0"/>
              </a:rPr>
              <a:t>bình</a:t>
            </a:r>
            <a:r>
              <a:rPr lang="en-US" sz="2000" b="1" dirty="0">
                <a:solidFill>
                  <a:srgbClr val="FFFFFF"/>
                </a:solidFill>
                <a:latin typeface="Arial" charset="0"/>
              </a:rPr>
              <a:t> an </a:t>
            </a:r>
            <a:r>
              <a:rPr lang="en-US" sz="2000" b="1" dirty="0" err="1">
                <a:solidFill>
                  <a:srgbClr val="FFFFFF"/>
                </a:solidFill>
                <a:latin typeface="Arial" charset="0"/>
              </a:rPr>
              <a:t>vô</a:t>
            </a:r>
            <a:r>
              <a:rPr lang="en-US" sz="2000" b="1" dirty="0">
                <a:solidFill>
                  <a:srgbClr val="FFFFFF"/>
                </a:solidFill>
                <a:latin typeface="Arial" charset="0"/>
              </a:rPr>
              <a:t> </a:t>
            </a:r>
            <a:r>
              <a:rPr lang="en-US" sz="2000" b="1" dirty="0" err="1">
                <a:solidFill>
                  <a:srgbClr val="FFFFFF"/>
                </a:solidFill>
                <a:latin typeface="Arial" charset="0"/>
              </a:rPr>
              <a:t>sự</a:t>
            </a:r>
            <a:r>
              <a:rPr lang="en-US" sz="2000" b="1" dirty="0">
                <a:solidFill>
                  <a:srgbClr val="FFFFFF"/>
                </a:solidFill>
                <a:latin typeface="Arial" charset="0"/>
              </a:rPr>
              <a:t>.</a:t>
            </a:r>
          </a:p>
        </p:txBody>
      </p:sp>
      <p:sp>
        <p:nvSpPr>
          <p:cNvPr id="11274" name="Text Box 11"/>
          <p:cNvSpPr txBox="1">
            <a:spLocks noChangeArrowheads="1"/>
          </p:cNvSpPr>
          <p:nvPr/>
        </p:nvSpPr>
        <p:spPr bwMode="auto">
          <a:xfrm>
            <a:off x="5105400" y="2311400"/>
            <a:ext cx="228600" cy="457200"/>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2400" b="1">
                <a:solidFill>
                  <a:srgbClr val="CC0000"/>
                </a:solidFill>
                <a:latin typeface="Arial" charset="0"/>
              </a:rPr>
              <a:t>/</a:t>
            </a:r>
          </a:p>
        </p:txBody>
      </p:sp>
      <p:sp>
        <p:nvSpPr>
          <p:cNvPr id="11275" name="Text Box 12"/>
          <p:cNvSpPr txBox="1">
            <a:spLocks noChangeArrowheads="1"/>
          </p:cNvSpPr>
          <p:nvPr/>
        </p:nvSpPr>
        <p:spPr bwMode="auto">
          <a:xfrm>
            <a:off x="2209800" y="3263900"/>
            <a:ext cx="381000" cy="457200"/>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2400" b="1">
                <a:solidFill>
                  <a:srgbClr val="CC0000"/>
                </a:solidFill>
                <a:latin typeface="Arial" charset="0"/>
              </a:rPr>
              <a:t>//</a:t>
            </a:r>
          </a:p>
        </p:txBody>
      </p:sp>
      <p:sp>
        <p:nvSpPr>
          <p:cNvPr id="11276" name="Text Box 13"/>
          <p:cNvSpPr txBox="1">
            <a:spLocks noChangeArrowheads="1"/>
          </p:cNvSpPr>
          <p:nvPr/>
        </p:nvSpPr>
        <p:spPr bwMode="auto">
          <a:xfrm>
            <a:off x="3975100" y="2959100"/>
            <a:ext cx="228600" cy="457200"/>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2400" b="1">
                <a:solidFill>
                  <a:srgbClr val="CC0000"/>
                </a:solidFill>
                <a:latin typeface="Arial" charset="0"/>
              </a:rPr>
              <a:t>/</a:t>
            </a:r>
          </a:p>
        </p:txBody>
      </p:sp>
      <p:sp>
        <p:nvSpPr>
          <p:cNvPr id="86030" name="Text Box 14"/>
          <p:cNvSpPr txBox="1">
            <a:spLocks noChangeArrowheads="1"/>
          </p:cNvSpPr>
          <p:nvPr/>
        </p:nvSpPr>
        <p:spPr bwMode="auto">
          <a:xfrm>
            <a:off x="5562600" y="3937000"/>
            <a:ext cx="228600" cy="457200"/>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2400" b="1">
                <a:solidFill>
                  <a:srgbClr val="CC0000"/>
                </a:solidFill>
                <a:latin typeface="Arial" charset="0"/>
              </a:rPr>
              <a:t>/</a:t>
            </a:r>
          </a:p>
        </p:txBody>
      </p:sp>
      <p:sp>
        <p:nvSpPr>
          <p:cNvPr id="11278" name="Text Box 15"/>
          <p:cNvSpPr txBox="1">
            <a:spLocks noChangeArrowheads="1"/>
          </p:cNvSpPr>
          <p:nvPr/>
        </p:nvSpPr>
        <p:spPr bwMode="auto">
          <a:xfrm>
            <a:off x="2438400" y="2654300"/>
            <a:ext cx="228600" cy="457200"/>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2400" b="1">
                <a:solidFill>
                  <a:srgbClr val="CC0000"/>
                </a:solidFill>
                <a:latin typeface="Arial" charset="0"/>
              </a:rPr>
              <a:t>/</a:t>
            </a:r>
          </a:p>
        </p:txBody>
      </p:sp>
      <p:sp>
        <p:nvSpPr>
          <p:cNvPr id="86032" name="Text Box 16"/>
          <p:cNvSpPr txBox="1">
            <a:spLocks noChangeArrowheads="1"/>
          </p:cNvSpPr>
          <p:nvPr/>
        </p:nvSpPr>
        <p:spPr bwMode="auto">
          <a:xfrm>
            <a:off x="2438400" y="3924300"/>
            <a:ext cx="228600" cy="457200"/>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2400" b="1" dirty="0">
                <a:solidFill>
                  <a:srgbClr val="CC0000"/>
                </a:solidFill>
                <a:latin typeface="Arial" charset="0"/>
              </a:rPr>
              <a:t>/</a:t>
            </a:r>
          </a:p>
        </p:txBody>
      </p:sp>
      <p:sp>
        <p:nvSpPr>
          <p:cNvPr id="86033" name="Text Box 17"/>
          <p:cNvSpPr txBox="1">
            <a:spLocks noChangeArrowheads="1"/>
          </p:cNvSpPr>
          <p:nvPr/>
        </p:nvSpPr>
        <p:spPr bwMode="auto">
          <a:xfrm>
            <a:off x="3533336" y="4267200"/>
            <a:ext cx="228600" cy="457200"/>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2400" b="1" dirty="0">
                <a:solidFill>
                  <a:srgbClr val="CC0000"/>
                </a:solidFill>
                <a:latin typeface="Arial" charset="0"/>
              </a:rPr>
              <a:t>/</a:t>
            </a:r>
          </a:p>
        </p:txBody>
      </p:sp>
      <p:sp>
        <p:nvSpPr>
          <p:cNvPr id="86034" name="Text Box 18"/>
          <p:cNvSpPr txBox="1">
            <a:spLocks noChangeArrowheads="1"/>
          </p:cNvSpPr>
          <p:nvPr/>
        </p:nvSpPr>
        <p:spPr bwMode="auto">
          <a:xfrm>
            <a:off x="3200400" y="4572000"/>
            <a:ext cx="381000" cy="457200"/>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2400" b="1" dirty="0">
                <a:solidFill>
                  <a:srgbClr val="CC0000"/>
                </a:solidFill>
                <a:latin typeface="Arial" charset="0"/>
              </a:rPr>
              <a:t>//</a:t>
            </a:r>
          </a:p>
        </p:txBody>
      </p:sp>
      <p:sp>
        <p:nvSpPr>
          <p:cNvPr id="11282" name="Text Box 19"/>
          <p:cNvSpPr txBox="1">
            <a:spLocks noChangeArrowheads="1"/>
          </p:cNvSpPr>
          <p:nvPr/>
        </p:nvSpPr>
        <p:spPr bwMode="auto">
          <a:xfrm>
            <a:off x="4495800" y="495301"/>
            <a:ext cx="2590800" cy="396875"/>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2000" u="sng">
                <a:solidFill>
                  <a:srgbClr val="CC0000"/>
                </a:solidFill>
                <a:latin typeface="Arial" charset="0"/>
              </a:rPr>
              <a:t>Tập đọc  - kể chuyện</a:t>
            </a:r>
          </a:p>
        </p:txBody>
      </p:sp>
      <p:sp>
        <p:nvSpPr>
          <p:cNvPr id="86036" name="Text Box 20"/>
          <p:cNvSpPr txBox="1">
            <a:spLocks noChangeArrowheads="1"/>
          </p:cNvSpPr>
          <p:nvPr/>
        </p:nvSpPr>
        <p:spPr bwMode="auto">
          <a:xfrm>
            <a:off x="5867400" y="2349501"/>
            <a:ext cx="1981200" cy="396875"/>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2000" b="1">
                <a:solidFill>
                  <a:srgbClr val="000000"/>
                </a:solidFill>
                <a:latin typeface="Arial" charset="0"/>
              </a:rPr>
              <a:t>- Ham học</a:t>
            </a:r>
          </a:p>
        </p:txBody>
      </p:sp>
      <p:sp>
        <p:nvSpPr>
          <p:cNvPr id="86037" name="Text Box 21"/>
          <p:cNvSpPr txBox="1">
            <a:spLocks noChangeArrowheads="1"/>
          </p:cNvSpPr>
          <p:nvPr/>
        </p:nvSpPr>
        <p:spPr bwMode="auto">
          <a:xfrm>
            <a:off x="5867400" y="2590801"/>
            <a:ext cx="4038600" cy="396875"/>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2000" b="1">
                <a:solidFill>
                  <a:srgbClr val="000000"/>
                </a:solidFill>
                <a:latin typeface="Arial" charset="0"/>
              </a:rPr>
              <a:t>- Đỗ tiến sĩ và được làm quan</a:t>
            </a:r>
          </a:p>
        </p:txBody>
      </p:sp>
      <p:sp>
        <p:nvSpPr>
          <p:cNvPr id="86038" name="Text Box 22"/>
          <p:cNvSpPr txBox="1">
            <a:spLocks noChangeArrowheads="1"/>
          </p:cNvSpPr>
          <p:nvPr/>
        </p:nvSpPr>
        <p:spPr bwMode="auto">
          <a:xfrm>
            <a:off x="5943600" y="2082801"/>
            <a:ext cx="4038600" cy="396875"/>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2000" b="1">
                <a:solidFill>
                  <a:srgbClr val="FFFFFF"/>
                </a:solidFill>
                <a:latin typeface="Arial" charset="0"/>
              </a:rPr>
              <a:t>1. Giới thiệu về Trần Quốc Khái</a:t>
            </a:r>
          </a:p>
        </p:txBody>
      </p:sp>
      <p:sp>
        <p:nvSpPr>
          <p:cNvPr id="86039" name="Text Box 23"/>
          <p:cNvSpPr txBox="1">
            <a:spLocks noChangeArrowheads="1"/>
          </p:cNvSpPr>
          <p:nvPr/>
        </p:nvSpPr>
        <p:spPr bwMode="auto">
          <a:xfrm>
            <a:off x="5867400" y="3479801"/>
            <a:ext cx="4267200" cy="396875"/>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2000" b="1">
                <a:solidFill>
                  <a:srgbClr val="000000"/>
                </a:solidFill>
                <a:latin typeface="Arial" charset="0"/>
              </a:rPr>
              <a:t>- Cho lên lầu chơi rồi cất thang đi</a:t>
            </a:r>
          </a:p>
        </p:txBody>
      </p:sp>
      <p:sp>
        <p:nvSpPr>
          <p:cNvPr id="86040" name="Text Box 24"/>
          <p:cNvSpPr txBox="1">
            <a:spLocks noChangeArrowheads="1"/>
          </p:cNvSpPr>
          <p:nvPr/>
        </p:nvSpPr>
        <p:spPr bwMode="auto">
          <a:xfrm>
            <a:off x="5943600" y="2857501"/>
            <a:ext cx="4724400" cy="701675"/>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2000" b="1">
                <a:solidFill>
                  <a:srgbClr val="FFFFFF"/>
                </a:solidFill>
                <a:latin typeface="Arial" charset="0"/>
              </a:rPr>
              <a:t>2. Vua Trung Quốc thử tài Trần Quốc Khái</a:t>
            </a:r>
          </a:p>
        </p:txBody>
      </p:sp>
      <p:sp>
        <p:nvSpPr>
          <p:cNvPr id="86041" name="Text Box 25"/>
          <p:cNvSpPr txBox="1">
            <a:spLocks noChangeArrowheads="1"/>
          </p:cNvSpPr>
          <p:nvPr/>
        </p:nvSpPr>
        <p:spPr bwMode="auto">
          <a:xfrm>
            <a:off x="5867400" y="4152901"/>
            <a:ext cx="4876800" cy="701675"/>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2000" b="1">
                <a:solidFill>
                  <a:srgbClr val="000000"/>
                </a:solidFill>
                <a:latin typeface="Arial" charset="0"/>
              </a:rPr>
              <a:t>- Ông ăn chè lam, học cách thêu, làm lọng v</a:t>
            </a:r>
            <a:r>
              <a:rPr lang="en-US" b="1">
                <a:solidFill>
                  <a:srgbClr val="000000"/>
                </a:solidFill>
                <a:latin typeface="Arial" charset="0"/>
              </a:rPr>
              <a:t>à xuống đất bình an.</a:t>
            </a:r>
          </a:p>
        </p:txBody>
      </p:sp>
      <p:sp>
        <p:nvSpPr>
          <p:cNvPr id="86042" name="Text Box 26"/>
          <p:cNvSpPr txBox="1">
            <a:spLocks noChangeArrowheads="1"/>
          </p:cNvSpPr>
          <p:nvPr/>
        </p:nvSpPr>
        <p:spPr bwMode="auto">
          <a:xfrm>
            <a:off x="5892800" y="3822701"/>
            <a:ext cx="4800600" cy="396875"/>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2000" b="1">
                <a:solidFill>
                  <a:srgbClr val="FFFFFF"/>
                </a:solidFill>
                <a:latin typeface="Arial" charset="0"/>
              </a:rPr>
              <a:t>3. Trần Quốc Khái vượt qua thử thách</a:t>
            </a:r>
          </a:p>
        </p:txBody>
      </p:sp>
      <p:sp>
        <p:nvSpPr>
          <p:cNvPr id="86043" name="Text Box 27"/>
          <p:cNvSpPr txBox="1">
            <a:spLocks noChangeArrowheads="1"/>
          </p:cNvSpPr>
          <p:nvPr/>
        </p:nvSpPr>
        <p:spPr bwMode="auto">
          <a:xfrm>
            <a:off x="5867400" y="4851401"/>
            <a:ext cx="4495800" cy="701675"/>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2000" b="1">
                <a:solidFill>
                  <a:srgbClr val="FFFFFF"/>
                </a:solidFill>
                <a:latin typeface="Arial" charset="0"/>
              </a:rPr>
              <a:t>4. Trần Quốc Khái dạy nghề thêu cho nhân dân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6026"/>
                                        </p:tgtEl>
                                        <p:attrNameLst>
                                          <p:attrName>style.visibility</p:attrName>
                                        </p:attrNameLst>
                                      </p:cBhvr>
                                      <p:to>
                                        <p:strVal val="visible"/>
                                      </p:to>
                                    </p:set>
                                    <p:animEffect transition="in" filter="randombar(horizontal)">
                                      <p:cBhvr>
                                        <p:cTn id="7" dur="500"/>
                                        <p:tgtEl>
                                          <p:spTgt spid="86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86032"/>
                                        </p:tgtEl>
                                        <p:attrNameLst>
                                          <p:attrName>style.visibility</p:attrName>
                                        </p:attrNameLst>
                                      </p:cBhvr>
                                      <p:to>
                                        <p:strVal val="visible"/>
                                      </p:to>
                                    </p:set>
                                    <p:anim calcmode="lin" valueType="num">
                                      <p:cBhvr additive="base">
                                        <p:cTn id="12" dur="500" fill="hold"/>
                                        <p:tgtEl>
                                          <p:spTgt spid="86032"/>
                                        </p:tgtEl>
                                        <p:attrNameLst>
                                          <p:attrName>ppt_x</p:attrName>
                                        </p:attrNameLst>
                                      </p:cBhvr>
                                      <p:tavLst>
                                        <p:tav tm="0">
                                          <p:val>
                                            <p:strVal val="0-#ppt_w/2"/>
                                          </p:val>
                                        </p:tav>
                                        <p:tav tm="100000">
                                          <p:val>
                                            <p:strVal val="#ppt_x"/>
                                          </p:val>
                                        </p:tav>
                                      </p:tavLst>
                                    </p:anim>
                                    <p:anim calcmode="lin" valueType="num">
                                      <p:cBhvr additive="base">
                                        <p:cTn id="13" dur="500" fill="hold"/>
                                        <p:tgtEl>
                                          <p:spTgt spid="86032"/>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86030"/>
                                        </p:tgtEl>
                                        <p:attrNameLst>
                                          <p:attrName>style.visibility</p:attrName>
                                        </p:attrNameLst>
                                      </p:cBhvr>
                                      <p:to>
                                        <p:strVal val="visible"/>
                                      </p:to>
                                    </p:set>
                                    <p:anim calcmode="lin" valueType="num">
                                      <p:cBhvr additive="base">
                                        <p:cTn id="18" dur="500" fill="hold"/>
                                        <p:tgtEl>
                                          <p:spTgt spid="86030"/>
                                        </p:tgtEl>
                                        <p:attrNameLst>
                                          <p:attrName>ppt_x</p:attrName>
                                        </p:attrNameLst>
                                      </p:cBhvr>
                                      <p:tavLst>
                                        <p:tav tm="0">
                                          <p:val>
                                            <p:strVal val="1+#ppt_w/2"/>
                                          </p:val>
                                        </p:tav>
                                        <p:tav tm="100000">
                                          <p:val>
                                            <p:strVal val="#ppt_x"/>
                                          </p:val>
                                        </p:tav>
                                      </p:tavLst>
                                    </p:anim>
                                    <p:anim calcmode="lin" valueType="num">
                                      <p:cBhvr additive="base">
                                        <p:cTn id="19" dur="500" fill="hold"/>
                                        <p:tgtEl>
                                          <p:spTgt spid="86030"/>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86033"/>
                                        </p:tgtEl>
                                        <p:attrNameLst>
                                          <p:attrName>style.visibility</p:attrName>
                                        </p:attrNameLst>
                                      </p:cBhvr>
                                      <p:to>
                                        <p:strVal val="visible"/>
                                      </p:to>
                                    </p:set>
                                    <p:anim calcmode="lin" valueType="num">
                                      <p:cBhvr additive="base">
                                        <p:cTn id="24" dur="500" fill="hold"/>
                                        <p:tgtEl>
                                          <p:spTgt spid="86033"/>
                                        </p:tgtEl>
                                        <p:attrNameLst>
                                          <p:attrName>ppt_x</p:attrName>
                                        </p:attrNameLst>
                                      </p:cBhvr>
                                      <p:tavLst>
                                        <p:tav tm="0">
                                          <p:val>
                                            <p:strVal val="1+#ppt_w/2"/>
                                          </p:val>
                                        </p:tav>
                                        <p:tav tm="100000">
                                          <p:val>
                                            <p:strVal val="#ppt_x"/>
                                          </p:val>
                                        </p:tav>
                                      </p:tavLst>
                                    </p:anim>
                                    <p:anim calcmode="lin" valueType="num">
                                      <p:cBhvr additive="base">
                                        <p:cTn id="25" dur="500" fill="hold"/>
                                        <p:tgtEl>
                                          <p:spTgt spid="86033"/>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86034"/>
                                        </p:tgtEl>
                                        <p:attrNameLst>
                                          <p:attrName>style.visibility</p:attrName>
                                        </p:attrNameLst>
                                      </p:cBhvr>
                                      <p:to>
                                        <p:strVal val="visible"/>
                                      </p:to>
                                    </p:set>
                                    <p:anim calcmode="lin" valueType="num">
                                      <p:cBhvr additive="base">
                                        <p:cTn id="30" dur="500" fill="hold"/>
                                        <p:tgtEl>
                                          <p:spTgt spid="86034"/>
                                        </p:tgtEl>
                                        <p:attrNameLst>
                                          <p:attrName>ppt_x</p:attrName>
                                        </p:attrNameLst>
                                      </p:cBhvr>
                                      <p:tavLst>
                                        <p:tav tm="0">
                                          <p:val>
                                            <p:strVal val="0-#ppt_w/2"/>
                                          </p:val>
                                        </p:tav>
                                        <p:tav tm="100000">
                                          <p:val>
                                            <p:strVal val="#ppt_x"/>
                                          </p:val>
                                        </p:tav>
                                      </p:tavLst>
                                    </p:anim>
                                    <p:anim calcmode="lin" valueType="num">
                                      <p:cBhvr additive="base">
                                        <p:cTn id="31" dur="500" fill="hold"/>
                                        <p:tgtEl>
                                          <p:spTgt spid="86034"/>
                                        </p:tgtEl>
                                        <p:attrNameLst>
                                          <p:attrName>ppt_y</p:attrName>
                                        </p:attrNameLst>
                                      </p:cBhvr>
                                      <p:tavLst>
                                        <p:tav tm="0">
                                          <p:val>
                                            <p:strVal val="#ppt_y"/>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86036"/>
                                        </p:tgtEl>
                                        <p:attrNameLst>
                                          <p:attrName>style.visibility</p:attrName>
                                        </p:attrNameLst>
                                      </p:cBhvr>
                                      <p:to>
                                        <p:strVal val="visible"/>
                                      </p:to>
                                    </p:set>
                                    <p:animEffect transition="in" filter="wipe(down)">
                                      <p:cBhvr>
                                        <p:cTn id="36" dur="500"/>
                                        <p:tgtEl>
                                          <p:spTgt spid="86036"/>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0" presetClass="entr" presetSubtype="0" fill="hold" grpId="0" nodeType="clickEffect">
                                  <p:stCondLst>
                                    <p:cond delay="0"/>
                                  </p:stCondLst>
                                  <p:childTnLst>
                                    <p:set>
                                      <p:cBhvr>
                                        <p:cTn id="40" dur="1" fill="hold">
                                          <p:stCondLst>
                                            <p:cond delay="0"/>
                                          </p:stCondLst>
                                        </p:cTn>
                                        <p:tgtEl>
                                          <p:spTgt spid="86037"/>
                                        </p:tgtEl>
                                        <p:attrNameLst>
                                          <p:attrName>style.visibility</p:attrName>
                                        </p:attrNameLst>
                                      </p:cBhvr>
                                      <p:to>
                                        <p:strVal val="visible"/>
                                      </p:to>
                                    </p:set>
                                    <p:animEffect transition="in" filter="wedge">
                                      <p:cBhvr>
                                        <p:cTn id="41" dur="2000"/>
                                        <p:tgtEl>
                                          <p:spTgt spid="86037"/>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86038"/>
                                        </p:tgtEl>
                                        <p:attrNameLst>
                                          <p:attrName>style.visibility</p:attrName>
                                        </p:attrNameLst>
                                      </p:cBhvr>
                                      <p:to>
                                        <p:strVal val="visible"/>
                                      </p:to>
                                    </p:set>
                                    <p:animEffect transition="in" filter="wipe(down)">
                                      <p:cBhvr>
                                        <p:cTn id="46" dur="500"/>
                                        <p:tgtEl>
                                          <p:spTgt spid="86038"/>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53" presetClass="entr" presetSubtype="0" fill="hold" grpId="0" nodeType="clickEffect">
                                  <p:stCondLst>
                                    <p:cond delay="0"/>
                                  </p:stCondLst>
                                  <p:childTnLst>
                                    <p:set>
                                      <p:cBhvr>
                                        <p:cTn id="50" dur="1" fill="hold">
                                          <p:stCondLst>
                                            <p:cond delay="0"/>
                                          </p:stCondLst>
                                        </p:cTn>
                                        <p:tgtEl>
                                          <p:spTgt spid="86039"/>
                                        </p:tgtEl>
                                        <p:attrNameLst>
                                          <p:attrName>style.visibility</p:attrName>
                                        </p:attrNameLst>
                                      </p:cBhvr>
                                      <p:to>
                                        <p:strVal val="visible"/>
                                      </p:to>
                                    </p:set>
                                    <p:anim calcmode="lin" valueType="num">
                                      <p:cBhvr>
                                        <p:cTn id="51" dur="500" fill="hold"/>
                                        <p:tgtEl>
                                          <p:spTgt spid="86039"/>
                                        </p:tgtEl>
                                        <p:attrNameLst>
                                          <p:attrName>ppt_w</p:attrName>
                                        </p:attrNameLst>
                                      </p:cBhvr>
                                      <p:tavLst>
                                        <p:tav tm="0">
                                          <p:val>
                                            <p:fltVal val="0"/>
                                          </p:val>
                                        </p:tav>
                                        <p:tav tm="100000">
                                          <p:val>
                                            <p:strVal val="#ppt_w"/>
                                          </p:val>
                                        </p:tav>
                                      </p:tavLst>
                                    </p:anim>
                                    <p:anim calcmode="lin" valueType="num">
                                      <p:cBhvr>
                                        <p:cTn id="52" dur="500" fill="hold"/>
                                        <p:tgtEl>
                                          <p:spTgt spid="86039"/>
                                        </p:tgtEl>
                                        <p:attrNameLst>
                                          <p:attrName>ppt_h</p:attrName>
                                        </p:attrNameLst>
                                      </p:cBhvr>
                                      <p:tavLst>
                                        <p:tav tm="0">
                                          <p:val>
                                            <p:fltVal val="0"/>
                                          </p:val>
                                        </p:tav>
                                        <p:tav tm="100000">
                                          <p:val>
                                            <p:strVal val="#ppt_h"/>
                                          </p:val>
                                        </p:tav>
                                      </p:tavLst>
                                    </p:anim>
                                    <p:animEffect transition="in" filter="fade">
                                      <p:cBhvr>
                                        <p:cTn id="53" dur="500"/>
                                        <p:tgtEl>
                                          <p:spTgt spid="86039"/>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86040"/>
                                        </p:tgtEl>
                                        <p:attrNameLst>
                                          <p:attrName>style.visibility</p:attrName>
                                        </p:attrNameLst>
                                      </p:cBhvr>
                                      <p:to>
                                        <p:strVal val="visible"/>
                                      </p:to>
                                    </p:set>
                                    <p:animEffect transition="in" filter="wipe(down)">
                                      <p:cBhvr>
                                        <p:cTn id="58" dur="500"/>
                                        <p:tgtEl>
                                          <p:spTgt spid="86040"/>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20" presetClass="entr" presetSubtype="0" fill="hold" grpId="0" nodeType="clickEffect">
                                  <p:stCondLst>
                                    <p:cond delay="0"/>
                                  </p:stCondLst>
                                  <p:childTnLst>
                                    <p:set>
                                      <p:cBhvr>
                                        <p:cTn id="62" dur="1" fill="hold">
                                          <p:stCondLst>
                                            <p:cond delay="0"/>
                                          </p:stCondLst>
                                        </p:cTn>
                                        <p:tgtEl>
                                          <p:spTgt spid="86041"/>
                                        </p:tgtEl>
                                        <p:attrNameLst>
                                          <p:attrName>style.visibility</p:attrName>
                                        </p:attrNameLst>
                                      </p:cBhvr>
                                      <p:to>
                                        <p:strVal val="visible"/>
                                      </p:to>
                                    </p:set>
                                    <p:animEffect transition="in" filter="wedge">
                                      <p:cBhvr>
                                        <p:cTn id="63" dur="2000"/>
                                        <p:tgtEl>
                                          <p:spTgt spid="86041"/>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20" presetClass="entr" presetSubtype="0" fill="hold" grpId="0" nodeType="clickEffect">
                                  <p:stCondLst>
                                    <p:cond delay="0"/>
                                  </p:stCondLst>
                                  <p:childTnLst>
                                    <p:set>
                                      <p:cBhvr>
                                        <p:cTn id="67" dur="1" fill="hold">
                                          <p:stCondLst>
                                            <p:cond delay="0"/>
                                          </p:stCondLst>
                                        </p:cTn>
                                        <p:tgtEl>
                                          <p:spTgt spid="86042"/>
                                        </p:tgtEl>
                                        <p:attrNameLst>
                                          <p:attrName>style.visibility</p:attrName>
                                        </p:attrNameLst>
                                      </p:cBhvr>
                                      <p:to>
                                        <p:strVal val="visible"/>
                                      </p:to>
                                    </p:set>
                                    <p:animEffect transition="in" filter="wedge">
                                      <p:cBhvr>
                                        <p:cTn id="68" dur="2000"/>
                                        <p:tgtEl>
                                          <p:spTgt spid="86042"/>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20" presetClass="entr" presetSubtype="0" fill="hold" grpId="0" nodeType="clickEffect">
                                  <p:stCondLst>
                                    <p:cond delay="0"/>
                                  </p:stCondLst>
                                  <p:childTnLst>
                                    <p:set>
                                      <p:cBhvr>
                                        <p:cTn id="72" dur="1" fill="hold">
                                          <p:stCondLst>
                                            <p:cond delay="0"/>
                                          </p:stCondLst>
                                        </p:cTn>
                                        <p:tgtEl>
                                          <p:spTgt spid="86043"/>
                                        </p:tgtEl>
                                        <p:attrNameLst>
                                          <p:attrName>style.visibility</p:attrName>
                                        </p:attrNameLst>
                                      </p:cBhvr>
                                      <p:to>
                                        <p:strVal val="visible"/>
                                      </p:to>
                                    </p:set>
                                    <p:animEffect transition="in" filter="wedge">
                                      <p:cBhvr>
                                        <p:cTn id="73" dur="2000"/>
                                        <p:tgtEl>
                                          <p:spTgt spid="860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6" grpId="0"/>
      <p:bldP spid="86030" grpId="0"/>
      <p:bldP spid="86032" grpId="0"/>
      <p:bldP spid="86033" grpId="0"/>
      <p:bldP spid="86034" grpId="0"/>
      <p:bldP spid="86036" grpId="0"/>
      <p:bldP spid="86037" grpId="0"/>
      <p:bldP spid="86038" grpId="0"/>
      <p:bldP spid="86039" grpId="0"/>
      <p:bldP spid="86040" grpId="0"/>
      <p:bldP spid="86041" grpId="0"/>
      <p:bldP spid="86042" grpId="0"/>
      <p:bldP spid="86043" grpId="0"/>
    </p:bldLst>
  </p:timing>
</p:sld>
</file>

<file path=ppt/theme/theme1.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0</TotalTime>
  <Words>1204</Words>
  <Application>Microsoft Office PowerPoint</Application>
  <PresentationFormat>Widescreen</PresentationFormat>
  <Paragraphs>166</Paragraphs>
  <Slides>25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Garamond</vt:lpstr>
      <vt:lpstr>Wingdings</vt:lpstr>
      <vt:lpstr>Stream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OanhTu</dc:creator>
  <cp:lastModifiedBy>OanhTu</cp:lastModifiedBy>
  <cp:revision>1</cp:revision>
  <dcterms:created xsi:type="dcterms:W3CDTF">2021-01-25T08:07:23Z</dcterms:created>
  <dcterms:modified xsi:type="dcterms:W3CDTF">2021-01-25T08:07:37Z</dcterms:modified>
</cp:coreProperties>
</file>