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3" r:id="rId3"/>
    <p:sldId id="262" r:id="rId4"/>
    <p:sldId id="264" r:id="rId5"/>
    <p:sldId id="265" r:id="rId6"/>
    <p:sldId id="266" r:id="rId7"/>
    <p:sldId id="267" r:id="rId8"/>
    <p:sldId id="268" r:id="rId9"/>
    <p:sldId id="269" r:id="rId10"/>
    <p:sldId id="270"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19B8F0-3FB9-4077-AC00-131D21501114}" type="slidenum">
              <a:rPr lang="en-US"/>
              <a:pPr>
                <a:defRPr/>
              </a:pPr>
              <a:t>‹#›</a:t>
            </a:fld>
            <a:endParaRPr lang="en-US"/>
          </a:p>
        </p:txBody>
      </p:sp>
    </p:spTree>
    <p:extLst>
      <p:ext uri="{BB962C8B-B14F-4D97-AF65-F5344CB8AC3E}">
        <p14:creationId xmlns:p14="http://schemas.microsoft.com/office/powerpoint/2010/main" val="17813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A58842-52D8-4DFE-B9D8-03CFC74B6E6C}" type="slidenum">
              <a:rPr lang="en-US"/>
              <a:pPr>
                <a:defRPr/>
              </a:pPr>
              <a:t>‹#›</a:t>
            </a:fld>
            <a:endParaRPr lang="en-US"/>
          </a:p>
        </p:txBody>
      </p:sp>
    </p:spTree>
    <p:extLst>
      <p:ext uri="{BB962C8B-B14F-4D97-AF65-F5344CB8AC3E}">
        <p14:creationId xmlns:p14="http://schemas.microsoft.com/office/powerpoint/2010/main" val="3706398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4343A1-D9EE-45EF-BC8F-94E6072B0AA9}" type="slidenum">
              <a:rPr lang="en-US"/>
              <a:pPr>
                <a:defRPr/>
              </a:pPr>
              <a:t>‹#›</a:t>
            </a:fld>
            <a:endParaRPr lang="en-US"/>
          </a:p>
        </p:txBody>
      </p:sp>
    </p:spTree>
    <p:extLst>
      <p:ext uri="{BB962C8B-B14F-4D97-AF65-F5344CB8AC3E}">
        <p14:creationId xmlns:p14="http://schemas.microsoft.com/office/powerpoint/2010/main" val="3639010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6BE4DA9-F918-4E31-A7D1-C3B5AB7918A3}" type="slidenum">
              <a:rPr lang="en-US"/>
              <a:pPr>
                <a:defRPr/>
              </a:pPr>
              <a:t>‹#›</a:t>
            </a:fld>
            <a:endParaRPr lang="en-US"/>
          </a:p>
        </p:txBody>
      </p:sp>
    </p:spTree>
    <p:extLst>
      <p:ext uri="{BB962C8B-B14F-4D97-AF65-F5344CB8AC3E}">
        <p14:creationId xmlns:p14="http://schemas.microsoft.com/office/powerpoint/2010/main" val="3988239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6BEE8B-3802-481A-8E29-D8996E1E8D7C}" type="slidenum">
              <a:rPr lang="en-US"/>
              <a:pPr>
                <a:defRPr/>
              </a:pPr>
              <a:t>‹#›</a:t>
            </a:fld>
            <a:endParaRPr lang="en-US"/>
          </a:p>
        </p:txBody>
      </p:sp>
    </p:spTree>
    <p:extLst>
      <p:ext uri="{BB962C8B-B14F-4D97-AF65-F5344CB8AC3E}">
        <p14:creationId xmlns:p14="http://schemas.microsoft.com/office/powerpoint/2010/main" val="2149663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A549FC-67E1-4D9C-9EF0-A7E79C2F83D6}" type="slidenum">
              <a:rPr lang="en-US"/>
              <a:pPr>
                <a:defRPr/>
              </a:pPr>
              <a:t>‹#›</a:t>
            </a:fld>
            <a:endParaRPr lang="en-US"/>
          </a:p>
        </p:txBody>
      </p:sp>
    </p:spTree>
    <p:extLst>
      <p:ext uri="{BB962C8B-B14F-4D97-AF65-F5344CB8AC3E}">
        <p14:creationId xmlns:p14="http://schemas.microsoft.com/office/powerpoint/2010/main" val="3041234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7E550C-FD95-4946-AB69-ECADB62D7450}" type="slidenum">
              <a:rPr lang="en-US"/>
              <a:pPr>
                <a:defRPr/>
              </a:pPr>
              <a:t>‹#›</a:t>
            </a:fld>
            <a:endParaRPr lang="en-US"/>
          </a:p>
        </p:txBody>
      </p:sp>
    </p:spTree>
    <p:extLst>
      <p:ext uri="{BB962C8B-B14F-4D97-AF65-F5344CB8AC3E}">
        <p14:creationId xmlns:p14="http://schemas.microsoft.com/office/powerpoint/2010/main" val="59856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8DD368A-E580-482D-B635-75545A8E7B83}" type="slidenum">
              <a:rPr lang="en-US"/>
              <a:pPr>
                <a:defRPr/>
              </a:pPr>
              <a:t>‹#›</a:t>
            </a:fld>
            <a:endParaRPr lang="en-US"/>
          </a:p>
        </p:txBody>
      </p:sp>
    </p:spTree>
    <p:extLst>
      <p:ext uri="{BB962C8B-B14F-4D97-AF65-F5344CB8AC3E}">
        <p14:creationId xmlns:p14="http://schemas.microsoft.com/office/powerpoint/2010/main" val="4253465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208A8C5-961D-445A-84B3-680B988DFE7D}" type="slidenum">
              <a:rPr lang="en-US"/>
              <a:pPr>
                <a:defRPr/>
              </a:pPr>
              <a:t>‹#›</a:t>
            </a:fld>
            <a:endParaRPr lang="en-US"/>
          </a:p>
        </p:txBody>
      </p:sp>
    </p:spTree>
    <p:extLst>
      <p:ext uri="{BB962C8B-B14F-4D97-AF65-F5344CB8AC3E}">
        <p14:creationId xmlns:p14="http://schemas.microsoft.com/office/powerpoint/2010/main" val="1566079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A08D086-8757-4BDA-8EB7-082A34350EF5}" type="slidenum">
              <a:rPr lang="en-US"/>
              <a:pPr>
                <a:defRPr/>
              </a:pPr>
              <a:t>‹#›</a:t>
            </a:fld>
            <a:endParaRPr lang="en-US"/>
          </a:p>
        </p:txBody>
      </p:sp>
    </p:spTree>
    <p:extLst>
      <p:ext uri="{BB962C8B-B14F-4D97-AF65-F5344CB8AC3E}">
        <p14:creationId xmlns:p14="http://schemas.microsoft.com/office/powerpoint/2010/main" val="2243819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C670AF3-3DB0-4ED1-BCFA-F2CD6DC87CF7}" type="slidenum">
              <a:rPr lang="en-US"/>
              <a:pPr>
                <a:defRPr/>
              </a:pPr>
              <a:t>‹#›</a:t>
            </a:fld>
            <a:endParaRPr lang="en-US"/>
          </a:p>
        </p:txBody>
      </p:sp>
    </p:spTree>
    <p:extLst>
      <p:ext uri="{BB962C8B-B14F-4D97-AF65-F5344CB8AC3E}">
        <p14:creationId xmlns:p14="http://schemas.microsoft.com/office/powerpoint/2010/main" val="14133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095842D-D725-4935-BC86-6EA28DC37787}" type="slidenum">
              <a:rPr lang="en-US"/>
              <a:pPr>
                <a:defRPr/>
              </a:pPr>
              <a:t>‹#›</a:t>
            </a:fld>
            <a:endParaRPr lang="en-US"/>
          </a:p>
        </p:txBody>
      </p:sp>
    </p:spTree>
    <p:extLst>
      <p:ext uri="{BB962C8B-B14F-4D97-AF65-F5344CB8AC3E}">
        <p14:creationId xmlns:p14="http://schemas.microsoft.com/office/powerpoint/2010/main" val="1354359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D81050F-5C48-4313-8A87-A4B7A479B28A}" type="slidenum">
              <a:rPr lang="en-US"/>
              <a:pPr>
                <a:defRPr/>
              </a:pPr>
              <a:t>‹#›</a:t>
            </a:fld>
            <a:endParaRPr lang="en-US"/>
          </a:p>
        </p:txBody>
      </p:sp>
    </p:spTree>
    <p:extLst>
      <p:ext uri="{BB962C8B-B14F-4D97-AF65-F5344CB8AC3E}">
        <p14:creationId xmlns:p14="http://schemas.microsoft.com/office/powerpoint/2010/main" val="25526205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050" name="WordArt 5" descr="White marble"/>
          <p:cNvSpPr>
            <a:spLocks noChangeArrowheads="1" noChangeShapeType="1" noTextEdit="1"/>
          </p:cNvSpPr>
          <p:nvPr/>
        </p:nvSpPr>
        <p:spPr bwMode="auto">
          <a:xfrm>
            <a:off x="4572000" y="685800"/>
            <a:ext cx="2514600" cy="10668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fontAlgn="base">
              <a:spcBef>
                <a:spcPct val="0"/>
              </a:spcBef>
              <a:spcAft>
                <a:spcPct val="0"/>
              </a:spcAft>
            </a:pPr>
            <a:r>
              <a:rPr lang="vi-VN" sz="2400" b="1" kern="10">
                <a:ln w="9525">
                  <a:round/>
                  <a:headEnd/>
                  <a:tailEnd/>
                </a:ln>
                <a:blipFill dpi="0" rotWithShape="0">
                  <a:blip r:embed="rId2"/>
                  <a:srcRect/>
                  <a:tile tx="0" ty="0" sx="100000" sy="100000" flip="none" algn="tl"/>
                </a:blipFill>
                <a:latin typeface="Arial"/>
                <a:cs typeface="Arial"/>
              </a:rPr>
              <a:t>Tập đọc:</a:t>
            </a:r>
            <a:endParaRPr lang="en-US" sz="2400" b="1" kern="10">
              <a:ln w="9525">
                <a:round/>
                <a:headEnd/>
                <a:tailEnd/>
              </a:ln>
              <a:blipFill dpi="0" rotWithShape="0">
                <a:blip r:embed="rId2"/>
                <a:srcRect/>
                <a:tile tx="0" ty="0" sx="100000" sy="100000" flip="none" algn="tl"/>
              </a:blipFill>
              <a:latin typeface="Arial"/>
              <a:cs typeface="Arial"/>
            </a:endParaRPr>
          </a:p>
        </p:txBody>
      </p:sp>
      <p:sp>
        <p:nvSpPr>
          <p:cNvPr id="2051" name="Line 6"/>
          <p:cNvSpPr>
            <a:spLocks noChangeShapeType="1"/>
          </p:cNvSpPr>
          <p:nvPr/>
        </p:nvSpPr>
        <p:spPr bwMode="auto">
          <a:xfrm>
            <a:off x="4572000" y="1752600"/>
            <a:ext cx="2667000" cy="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latin typeface="Arial" charset="0"/>
            </a:endParaRPr>
          </a:p>
        </p:txBody>
      </p:sp>
      <p:sp>
        <p:nvSpPr>
          <p:cNvPr id="2052" name="WordArt 7"/>
          <p:cNvSpPr>
            <a:spLocks noChangeArrowheads="1" noChangeShapeType="1" noTextEdit="1"/>
          </p:cNvSpPr>
          <p:nvPr/>
        </p:nvSpPr>
        <p:spPr bwMode="auto">
          <a:xfrm>
            <a:off x="3886200" y="2057400"/>
            <a:ext cx="4953000" cy="914400"/>
          </a:xfrm>
          <a:prstGeom prst="rect">
            <a:avLst/>
          </a:prstGeom>
        </p:spPr>
        <p:txBody>
          <a:bodyPr wrap="none" fromWordArt="1">
            <a:prstTxWarp prst="textTriangle">
              <a:avLst>
                <a:gd name="adj" fmla="val 5093"/>
              </a:avLst>
            </a:prstTxWarp>
            <a:scene3d>
              <a:camera prst="legacyObliqueTopLeft"/>
              <a:lightRig rig="legacyNormal3" dir="r"/>
            </a:scene3d>
            <a:sp3d extrusionH="201600" prstMaterial="legacyMatte">
              <a:extrusionClr>
                <a:srgbClr val="0066CC"/>
              </a:extrusionClr>
            </a:sp3d>
          </a:bodyPr>
          <a:lstStyle/>
          <a:p>
            <a:pPr algn="ctr" fontAlgn="base">
              <a:spcBef>
                <a:spcPct val="0"/>
              </a:spcBef>
              <a:spcAft>
                <a:spcPct val="0"/>
              </a:spcAft>
            </a:pPr>
            <a:r>
              <a:rPr lang="en-US" sz="3200" b="1" kern="10">
                <a:ln w="9525">
                  <a:round/>
                  <a:headEnd/>
                  <a:tailEnd/>
                </a:ln>
                <a:solidFill>
                  <a:srgbClr val="FF0066"/>
                </a:solidFill>
                <a:latin typeface="Arial"/>
                <a:cs typeface="Arial"/>
              </a:rPr>
              <a:t>Bàn tay cô giáo</a:t>
            </a:r>
          </a:p>
        </p:txBody>
      </p:sp>
      <p:sp>
        <p:nvSpPr>
          <p:cNvPr id="2053" name="WordArt 8"/>
          <p:cNvSpPr>
            <a:spLocks noChangeArrowheads="1" noChangeShapeType="1" noTextEdit="1"/>
          </p:cNvSpPr>
          <p:nvPr/>
        </p:nvSpPr>
        <p:spPr bwMode="auto">
          <a:xfrm>
            <a:off x="6400800" y="3124200"/>
            <a:ext cx="3886200" cy="12192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fontAlgn="base">
              <a:spcBef>
                <a:spcPct val="0"/>
              </a:spcBef>
              <a:spcAft>
                <a:spcPct val="0"/>
              </a:spcAft>
            </a:pPr>
            <a:r>
              <a:rPr lang="en-US" sz="28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Arial"/>
                <a:cs typeface="Arial"/>
              </a:rPr>
              <a:t>(Nguyễn Trọng Hoàn)</a:t>
            </a:r>
          </a:p>
        </p:txBody>
      </p:sp>
      <p:pic>
        <p:nvPicPr>
          <p:cNvPr id="2054" name="Picture 10" descr="j0195384"/>
          <p:cNvPicPr>
            <a:picLocks noGrp="1" noChangeAspect="1" noChangeArrowheads="1"/>
          </p:cNvPicPr>
          <p:nvPr>
            <p:ph/>
          </p:nvPr>
        </p:nvPicPr>
        <p:blipFill>
          <a:blip r:embed="rId3"/>
          <a:srcRect/>
          <a:stretch>
            <a:fillRect/>
          </a:stretch>
        </p:blipFill>
        <p:spPr>
          <a:xfrm>
            <a:off x="1752600" y="3505200"/>
            <a:ext cx="3581400" cy="3352800"/>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Line 24"/>
          <p:cNvSpPr>
            <a:spLocks noChangeShapeType="1"/>
          </p:cNvSpPr>
          <p:nvPr/>
        </p:nvSpPr>
        <p:spPr bwMode="auto">
          <a:xfrm>
            <a:off x="6172200" y="685800"/>
            <a:ext cx="0" cy="6172200"/>
          </a:xfrm>
          <a:prstGeom prst="line">
            <a:avLst/>
          </a:prstGeom>
          <a:noFill/>
          <a:ln w="9525">
            <a:solidFill>
              <a:srgbClr val="CC0000"/>
            </a:solidFill>
            <a:round/>
            <a:headEnd/>
            <a:tailEnd/>
          </a:ln>
        </p:spPr>
        <p:txBody>
          <a:bodyPr/>
          <a:lstStyle/>
          <a:p>
            <a:pPr fontAlgn="base">
              <a:spcBef>
                <a:spcPct val="0"/>
              </a:spcBef>
              <a:spcAft>
                <a:spcPct val="0"/>
              </a:spcAft>
            </a:pPr>
            <a:endParaRPr lang="en-US">
              <a:solidFill>
                <a:srgbClr val="000000"/>
              </a:solidFill>
              <a:latin typeface="Arial" charset="0"/>
            </a:endParaRPr>
          </a:p>
        </p:txBody>
      </p:sp>
      <p:sp>
        <p:nvSpPr>
          <p:cNvPr id="11267" name="AutoShape 25"/>
          <p:cNvSpPr>
            <a:spLocks noChangeArrowheads="1"/>
          </p:cNvSpPr>
          <p:nvPr/>
        </p:nvSpPr>
        <p:spPr bwMode="auto">
          <a:xfrm>
            <a:off x="1752600" y="914400"/>
            <a:ext cx="4191000" cy="2590800"/>
          </a:xfrm>
          <a:prstGeom prst="flowChartAlternateProcess">
            <a:avLst/>
          </a:prstGeom>
          <a:solidFill>
            <a:schemeClr val="accent1"/>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1268" name="Text Box 26"/>
          <p:cNvSpPr txBox="1">
            <a:spLocks noChangeArrowheads="1"/>
          </p:cNvSpPr>
          <p:nvPr/>
        </p:nvSpPr>
        <p:spPr bwMode="auto">
          <a:xfrm>
            <a:off x="1981200" y="990600"/>
            <a:ext cx="1219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Một tờ</a:t>
            </a:r>
          </a:p>
        </p:txBody>
      </p:sp>
      <p:sp>
        <p:nvSpPr>
          <p:cNvPr id="11269" name="AutoShape 27"/>
          <p:cNvSpPr>
            <a:spLocks noChangeArrowheads="1"/>
          </p:cNvSpPr>
          <p:nvPr/>
        </p:nvSpPr>
        <p:spPr bwMode="auto">
          <a:xfrm>
            <a:off x="1752600" y="3733800"/>
            <a:ext cx="4191000" cy="2743200"/>
          </a:xfrm>
          <a:prstGeom prst="flowChartAlternateProcess">
            <a:avLst/>
          </a:prstGeom>
          <a:solidFill>
            <a:srgbClr val="F0AEE2"/>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1270" name="Text Box 28"/>
          <p:cNvSpPr txBox="1">
            <a:spLocks noChangeArrowheads="1"/>
          </p:cNvSpPr>
          <p:nvPr/>
        </p:nvSpPr>
        <p:spPr bwMode="auto">
          <a:xfrm>
            <a:off x="1981200" y="40386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Một </a:t>
            </a:r>
          </a:p>
        </p:txBody>
      </p:sp>
      <p:sp>
        <p:nvSpPr>
          <p:cNvPr id="11271" name="Text Box 29"/>
          <p:cNvSpPr txBox="1">
            <a:spLocks noChangeArrowheads="1"/>
          </p:cNvSpPr>
          <p:nvPr/>
        </p:nvSpPr>
        <p:spPr bwMode="auto">
          <a:xfrm>
            <a:off x="6324600" y="685801"/>
            <a:ext cx="43434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sp>
        <p:nvSpPr>
          <p:cNvPr id="11272" name="AutoShape 30"/>
          <p:cNvSpPr>
            <a:spLocks noChangeArrowheads="1"/>
          </p:cNvSpPr>
          <p:nvPr/>
        </p:nvSpPr>
        <p:spPr bwMode="auto">
          <a:xfrm>
            <a:off x="6477000" y="762000"/>
            <a:ext cx="4191000" cy="1981200"/>
          </a:xfrm>
          <a:prstGeom prst="flowChartAlternateProcess">
            <a:avLst/>
          </a:prstGeom>
          <a:solidFill>
            <a:srgbClr val="FFFF99"/>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1273" name="AutoShape 33"/>
          <p:cNvSpPr>
            <a:spLocks noChangeArrowheads="1"/>
          </p:cNvSpPr>
          <p:nvPr/>
        </p:nvSpPr>
        <p:spPr bwMode="auto">
          <a:xfrm>
            <a:off x="6324600" y="3048000"/>
            <a:ext cx="4114800" cy="1905000"/>
          </a:xfrm>
          <a:prstGeom prst="flowChartAlternateProcess">
            <a:avLst/>
          </a:prstGeom>
          <a:solidFill>
            <a:srgbClr val="A4FAAC"/>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1274" name="AutoShape 36"/>
          <p:cNvSpPr>
            <a:spLocks noChangeArrowheads="1"/>
          </p:cNvSpPr>
          <p:nvPr/>
        </p:nvSpPr>
        <p:spPr bwMode="auto">
          <a:xfrm>
            <a:off x="6324600" y="5105400"/>
            <a:ext cx="4114800" cy="1066800"/>
          </a:xfrm>
          <a:prstGeom prst="flowChartAlternateProcess">
            <a:avLst/>
          </a:prstGeom>
          <a:solidFill>
            <a:srgbClr val="AFA5F9"/>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1275" name="Text Box 38"/>
          <p:cNvSpPr txBox="1">
            <a:spLocks noChangeArrowheads="1"/>
          </p:cNvSpPr>
          <p:nvPr/>
        </p:nvSpPr>
        <p:spPr bwMode="auto">
          <a:xfrm>
            <a:off x="3429000" y="1143001"/>
            <a:ext cx="20574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sp>
        <p:nvSpPr>
          <p:cNvPr id="11276" name="AutoShape 39"/>
          <p:cNvSpPr>
            <a:spLocks noChangeArrowheads="1"/>
          </p:cNvSpPr>
          <p:nvPr/>
        </p:nvSpPr>
        <p:spPr bwMode="auto">
          <a:xfrm>
            <a:off x="1752600" y="914400"/>
            <a:ext cx="4191000" cy="2590800"/>
          </a:xfrm>
          <a:prstGeom prst="flowChartAlternateProcess">
            <a:avLst/>
          </a:prstGeom>
          <a:solidFill>
            <a:schemeClr val="accent1"/>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1277" name="Text Box 40"/>
          <p:cNvSpPr txBox="1">
            <a:spLocks noChangeArrowheads="1"/>
          </p:cNvSpPr>
          <p:nvPr/>
        </p:nvSpPr>
        <p:spPr bwMode="auto">
          <a:xfrm>
            <a:off x="1981200" y="10668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Một</a:t>
            </a:r>
          </a:p>
        </p:txBody>
      </p:sp>
      <p:sp>
        <p:nvSpPr>
          <p:cNvPr id="19497" name="Text Box 41"/>
          <p:cNvSpPr txBox="1">
            <a:spLocks noChangeArrowheads="1"/>
          </p:cNvSpPr>
          <p:nvPr/>
        </p:nvSpPr>
        <p:spPr bwMode="auto">
          <a:xfrm>
            <a:off x="2590800" y="1066800"/>
            <a:ext cx="838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tờ</a:t>
            </a:r>
          </a:p>
        </p:txBody>
      </p:sp>
      <p:sp>
        <p:nvSpPr>
          <p:cNvPr id="19498" name="Text Box 42"/>
          <p:cNvSpPr txBox="1">
            <a:spLocks noChangeArrowheads="1"/>
          </p:cNvSpPr>
          <p:nvPr/>
        </p:nvSpPr>
        <p:spPr bwMode="auto">
          <a:xfrm>
            <a:off x="2971800" y="1066800"/>
            <a:ext cx="2438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giấy trắng</a:t>
            </a:r>
          </a:p>
        </p:txBody>
      </p:sp>
      <p:sp>
        <p:nvSpPr>
          <p:cNvPr id="11280" name="Text Box 43"/>
          <p:cNvSpPr txBox="1">
            <a:spLocks noChangeArrowheads="1"/>
          </p:cNvSpPr>
          <p:nvPr/>
        </p:nvSpPr>
        <p:spPr bwMode="auto">
          <a:xfrm>
            <a:off x="2057400" y="1668463"/>
            <a:ext cx="609600" cy="366712"/>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sp>
        <p:nvSpPr>
          <p:cNvPr id="19500" name="Text Box 44"/>
          <p:cNvSpPr txBox="1">
            <a:spLocks noChangeArrowheads="1"/>
          </p:cNvSpPr>
          <p:nvPr/>
        </p:nvSpPr>
        <p:spPr bwMode="auto">
          <a:xfrm>
            <a:off x="2057400" y="1592263"/>
            <a:ext cx="609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Cô</a:t>
            </a:r>
          </a:p>
        </p:txBody>
      </p:sp>
      <p:sp>
        <p:nvSpPr>
          <p:cNvPr id="19501" name="Text Box 45"/>
          <p:cNvSpPr txBox="1">
            <a:spLocks noChangeArrowheads="1"/>
          </p:cNvSpPr>
          <p:nvPr/>
        </p:nvSpPr>
        <p:spPr bwMode="auto">
          <a:xfrm>
            <a:off x="2514600" y="1600200"/>
            <a:ext cx="1066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gấp</a:t>
            </a:r>
          </a:p>
        </p:txBody>
      </p:sp>
      <p:sp>
        <p:nvSpPr>
          <p:cNvPr id="19502" name="Text Box 46"/>
          <p:cNvSpPr txBox="1">
            <a:spLocks noChangeArrowheads="1"/>
          </p:cNvSpPr>
          <p:nvPr/>
        </p:nvSpPr>
        <p:spPr bwMode="auto">
          <a:xfrm>
            <a:off x="3124200" y="1600200"/>
            <a:ext cx="1981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cong cong</a:t>
            </a:r>
          </a:p>
        </p:txBody>
      </p:sp>
      <p:sp>
        <p:nvSpPr>
          <p:cNvPr id="19503" name="Text Box 47"/>
          <p:cNvSpPr txBox="1">
            <a:spLocks noChangeArrowheads="1"/>
          </p:cNvSpPr>
          <p:nvPr/>
        </p:nvSpPr>
        <p:spPr bwMode="auto">
          <a:xfrm>
            <a:off x="2057400" y="2133600"/>
            <a:ext cx="1066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Thoắt</a:t>
            </a:r>
          </a:p>
        </p:txBody>
      </p:sp>
      <p:sp>
        <p:nvSpPr>
          <p:cNvPr id="19504" name="Text Box 48"/>
          <p:cNvSpPr txBox="1">
            <a:spLocks noChangeArrowheads="1"/>
          </p:cNvSpPr>
          <p:nvPr/>
        </p:nvSpPr>
        <p:spPr bwMode="auto">
          <a:xfrm>
            <a:off x="2971800" y="2133600"/>
            <a:ext cx="1295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cái</a:t>
            </a:r>
          </a:p>
        </p:txBody>
      </p:sp>
      <p:sp>
        <p:nvSpPr>
          <p:cNvPr id="19505" name="Text Box 49"/>
          <p:cNvSpPr txBox="1">
            <a:spLocks noChangeArrowheads="1"/>
          </p:cNvSpPr>
          <p:nvPr/>
        </p:nvSpPr>
        <p:spPr bwMode="auto">
          <a:xfrm>
            <a:off x="3505200" y="2133600"/>
            <a:ext cx="1524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đã xong</a:t>
            </a:r>
          </a:p>
        </p:txBody>
      </p:sp>
      <p:sp>
        <p:nvSpPr>
          <p:cNvPr id="19506" name="Text Box 50"/>
          <p:cNvSpPr txBox="1">
            <a:spLocks noChangeArrowheads="1"/>
          </p:cNvSpPr>
          <p:nvPr/>
        </p:nvSpPr>
        <p:spPr bwMode="auto">
          <a:xfrm>
            <a:off x="1981200" y="2659063"/>
            <a:ext cx="1295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Chiếc</a:t>
            </a:r>
          </a:p>
        </p:txBody>
      </p:sp>
      <p:sp>
        <p:nvSpPr>
          <p:cNvPr id="19507" name="Text Box 51"/>
          <p:cNvSpPr txBox="1">
            <a:spLocks noChangeArrowheads="1"/>
          </p:cNvSpPr>
          <p:nvPr/>
        </p:nvSpPr>
        <p:spPr bwMode="auto">
          <a:xfrm>
            <a:off x="2895600" y="2667000"/>
            <a:ext cx="1447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thuyền</a:t>
            </a:r>
          </a:p>
        </p:txBody>
      </p:sp>
      <p:sp>
        <p:nvSpPr>
          <p:cNvPr id="19508" name="Text Box 52"/>
          <p:cNvSpPr txBox="1">
            <a:spLocks noChangeArrowheads="1"/>
          </p:cNvSpPr>
          <p:nvPr/>
        </p:nvSpPr>
        <p:spPr bwMode="auto">
          <a:xfrm>
            <a:off x="3962400" y="2667000"/>
            <a:ext cx="1905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xinh quá!</a:t>
            </a:r>
          </a:p>
        </p:txBody>
      </p:sp>
      <p:sp>
        <p:nvSpPr>
          <p:cNvPr id="19509" name="Text Box 53"/>
          <p:cNvSpPr txBox="1">
            <a:spLocks noChangeArrowheads="1"/>
          </p:cNvSpPr>
          <p:nvPr/>
        </p:nvSpPr>
        <p:spPr bwMode="auto">
          <a:xfrm>
            <a:off x="2590800" y="4038600"/>
            <a:ext cx="1219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tờ</a:t>
            </a:r>
          </a:p>
        </p:txBody>
      </p:sp>
      <p:sp>
        <p:nvSpPr>
          <p:cNvPr id="19510" name="Text Box 54"/>
          <p:cNvSpPr txBox="1">
            <a:spLocks noChangeArrowheads="1"/>
          </p:cNvSpPr>
          <p:nvPr/>
        </p:nvSpPr>
        <p:spPr bwMode="auto">
          <a:xfrm>
            <a:off x="2971800" y="4038600"/>
            <a:ext cx="2362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giấy đỏ</a:t>
            </a:r>
          </a:p>
        </p:txBody>
      </p:sp>
      <p:sp>
        <p:nvSpPr>
          <p:cNvPr id="19511" name="Text Box 55"/>
          <p:cNvSpPr txBox="1">
            <a:spLocks noChangeArrowheads="1"/>
          </p:cNvSpPr>
          <p:nvPr/>
        </p:nvSpPr>
        <p:spPr bwMode="auto">
          <a:xfrm>
            <a:off x="2057400" y="4572000"/>
            <a:ext cx="990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Mềm</a:t>
            </a:r>
          </a:p>
        </p:txBody>
      </p:sp>
      <p:sp>
        <p:nvSpPr>
          <p:cNvPr id="19512" name="Text Box 56"/>
          <p:cNvSpPr txBox="1">
            <a:spLocks noChangeArrowheads="1"/>
          </p:cNvSpPr>
          <p:nvPr/>
        </p:nvSpPr>
        <p:spPr bwMode="auto">
          <a:xfrm>
            <a:off x="2819400" y="45720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mại</a:t>
            </a:r>
          </a:p>
        </p:txBody>
      </p:sp>
      <p:sp>
        <p:nvSpPr>
          <p:cNvPr id="19513" name="Text Box 57"/>
          <p:cNvSpPr txBox="1">
            <a:spLocks noChangeArrowheads="1"/>
          </p:cNvSpPr>
          <p:nvPr/>
        </p:nvSpPr>
        <p:spPr bwMode="auto">
          <a:xfrm>
            <a:off x="3429000" y="4572000"/>
            <a:ext cx="1295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tay cô</a:t>
            </a:r>
          </a:p>
        </p:txBody>
      </p:sp>
      <p:sp>
        <p:nvSpPr>
          <p:cNvPr id="19514" name="Text Box 58"/>
          <p:cNvSpPr txBox="1">
            <a:spLocks noChangeArrowheads="1"/>
          </p:cNvSpPr>
          <p:nvPr/>
        </p:nvSpPr>
        <p:spPr bwMode="auto">
          <a:xfrm>
            <a:off x="2057400" y="5173663"/>
            <a:ext cx="838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Mặt</a:t>
            </a:r>
          </a:p>
        </p:txBody>
      </p:sp>
      <p:sp>
        <p:nvSpPr>
          <p:cNvPr id="19515" name="Text Box 59"/>
          <p:cNvSpPr txBox="1">
            <a:spLocks noChangeArrowheads="1"/>
          </p:cNvSpPr>
          <p:nvPr/>
        </p:nvSpPr>
        <p:spPr bwMode="auto">
          <a:xfrm>
            <a:off x="2667000" y="51816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trời</a:t>
            </a:r>
          </a:p>
        </p:txBody>
      </p:sp>
      <p:sp>
        <p:nvSpPr>
          <p:cNvPr id="19516" name="Text Box 60"/>
          <p:cNvSpPr txBox="1">
            <a:spLocks noChangeArrowheads="1"/>
          </p:cNvSpPr>
          <p:nvPr/>
        </p:nvSpPr>
        <p:spPr bwMode="auto">
          <a:xfrm>
            <a:off x="3276600" y="5181600"/>
            <a:ext cx="2286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đã phô</a:t>
            </a:r>
          </a:p>
        </p:txBody>
      </p:sp>
      <p:sp>
        <p:nvSpPr>
          <p:cNvPr id="11298" name="Text Box 61"/>
          <p:cNvSpPr txBox="1">
            <a:spLocks noChangeArrowheads="1"/>
          </p:cNvSpPr>
          <p:nvPr/>
        </p:nvSpPr>
        <p:spPr bwMode="auto">
          <a:xfrm>
            <a:off x="2743200" y="5410201"/>
            <a:ext cx="18415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sp>
        <p:nvSpPr>
          <p:cNvPr id="19518" name="Text Box 62"/>
          <p:cNvSpPr txBox="1">
            <a:spLocks noChangeArrowheads="1"/>
          </p:cNvSpPr>
          <p:nvPr/>
        </p:nvSpPr>
        <p:spPr bwMode="auto">
          <a:xfrm>
            <a:off x="2057400" y="5715000"/>
            <a:ext cx="1371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Nhiều</a:t>
            </a:r>
          </a:p>
        </p:txBody>
      </p:sp>
      <p:sp>
        <p:nvSpPr>
          <p:cNvPr id="19519" name="Text Box 63"/>
          <p:cNvSpPr txBox="1">
            <a:spLocks noChangeArrowheads="1"/>
          </p:cNvSpPr>
          <p:nvPr/>
        </p:nvSpPr>
        <p:spPr bwMode="auto">
          <a:xfrm>
            <a:off x="2971800" y="5715000"/>
            <a:ext cx="685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tia</a:t>
            </a:r>
          </a:p>
        </p:txBody>
      </p:sp>
      <p:sp>
        <p:nvSpPr>
          <p:cNvPr id="19521" name="Text Box 65"/>
          <p:cNvSpPr txBox="1">
            <a:spLocks noChangeArrowheads="1"/>
          </p:cNvSpPr>
          <p:nvPr/>
        </p:nvSpPr>
        <p:spPr bwMode="auto">
          <a:xfrm>
            <a:off x="3429000" y="5715000"/>
            <a:ext cx="1752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nắng tỏa.</a:t>
            </a:r>
          </a:p>
        </p:txBody>
      </p:sp>
      <p:sp>
        <p:nvSpPr>
          <p:cNvPr id="11302" name="Text Box 66"/>
          <p:cNvSpPr txBox="1">
            <a:spLocks noChangeArrowheads="1"/>
          </p:cNvSpPr>
          <p:nvPr/>
        </p:nvSpPr>
        <p:spPr bwMode="auto">
          <a:xfrm>
            <a:off x="6553200" y="914400"/>
            <a:ext cx="1066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Thêm</a:t>
            </a:r>
          </a:p>
        </p:txBody>
      </p:sp>
      <p:sp>
        <p:nvSpPr>
          <p:cNvPr id="19523" name="Text Box 67"/>
          <p:cNvSpPr txBox="1">
            <a:spLocks noChangeArrowheads="1"/>
          </p:cNvSpPr>
          <p:nvPr/>
        </p:nvSpPr>
        <p:spPr bwMode="auto">
          <a:xfrm>
            <a:off x="7391400" y="914400"/>
            <a:ext cx="762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tờ</a:t>
            </a:r>
          </a:p>
        </p:txBody>
      </p:sp>
      <p:sp>
        <p:nvSpPr>
          <p:cNvPr id="19524" name="Text Box 68"/>
          <p:cNvSpPr txBox="1">
            <a:spLocks noChangeArrowheads="1"/>
          </p:cNvSpPr>
          <p:nvPr/>
        </p:nvSpPr>
        <p:spPr bwMode="auto">
          <a:xfrm rot="10797632" flipV="1">
            <a:off x="7848600" y="912813"/>
            <a:ext cx="1981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xanh nữa</a:t>
            </a:r>
          </a:p>
        </p:txBody>
      </p:sp>
      <p:sp>
        <p:nvSpPr>
          <p:cNvPr id="19525" name="Text Box 69"/>
          <p:cNvSpPr txBox="1">
            <a:spLocks noChangeArrowheads="1"/>
          </p:cNvSpPr>
          <p:nvPr/>
        </p:nvSpPr>
        <p:spPr bwMode="auto">
          <a:xfrm>
            <a:off x="6477000" y="13716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Cô</a:t>
            </a:r>
          </a:p>
        </p:txBody>
      </p:sp>
      <p:sp>
        <p:nvSpPr>
          <p:cNvPr id="19526" name="Text Box 70"/>
          <p:cNvSpPr txBox="1">
            <a:spLocks noChangeArrowheads="1"/>
          </p:cNvSpPr>
          <p:nvPr/>
        </p:nvSpPr>
        <p:spPr bwMode="auto">
          <a:xfrm>
            <a:off x="6934200" y="1371600"/>
            <a:ext cx="838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cắt</a:t>
            </a:r>
          </a:p>
        </p:txBody>
      </p:sp>
      <p:sp>
        <p:nvSpPr>
          <p:cNvPr id="19527" name="Text Box 71"/>
          <p:cNvSpPr txBox="1">
            <a:spLocks noChangeArrowheads="1"/>
          </p:cNvSpPr>
          <p:nvPr/>
        </p:nvSpPr>
        <p:spPr bwMode="auto">
          <a:xfrm>
            <a:off x="7467600" y="1371600"/>
            <a:ext cx="2057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rất nhanh</a:t>
            </a:r>
          </a:p>
        </p:txBody>
      </p:sp>
      <p:sp>
        <p:nvSpPr>
          <p:cNvPr id="19528" name="Text Box 72"/>
          <p:cNvSpPr txBox="1">
            <a:spLocks noChangeArrowheads="1"/>
          </p:cNvSpPr>
          <p:nvPr/>
        </p:nvSpPr>
        <p:spPr bwMode="auto">
          <a:xfrm>
            <a:off x="6477000" y="18288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Mặt</a:t>
            </a:r>
          </a:p>
        </p:txBody>
      </p:sp>
      <p:sp>
        <p:nvSpPr>
          <p:cNvPr id="19529" name="Text Box 73"/>
          <p:cNvSpPr txBox="1">
            <a:spLocks noChangeArrowheads="1"/>
          </p:cNvSpPr>
          <p:nvPr/>
        </p:nvSpPr>
        <p:spPr bwMode="auto">
          <a:xfrm>
            <a:off x="7086600" y="1828800"/>
            <a:ext cx="1066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nước</a:t>
            </a:r>
          </a:p>
        </p:txBody>
      </p:sp>
      <p:sp>
        <p:nvSpPr>
          <p:cNvPr id="19530" name="Text Box 74"/>
          <p:cNvSpPr txBox="1">
            <a:spLocks noChangeArrowheads="1"/>
          </p:cNvSpPr>
          <p:nvPr/>
        </p:nvSpPr>
        <p:spPr bwMode="auto">
          <a:xfrm>
            <a:off x="7924800" y="1828800"/>
            <a:ext cx="1828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dập dềnh</a:t>
            </a:r>
          </a:p>
        </p:txBody>
      </p:sp>
      <p:sp>
        <p:nvSpPr>
          <p:cNvPr id="19531" name="Text Box 75"/>
          <p:cNvSpPr txBox="1">
            <a:spLocks noChangeArrowheads="1"/>
          </p:cNvSpPr>
          <p:nvPr/>
        </p:nvSpPr>
        <p:spPr bwMode="auto">
          <a:xfrm>
            <a:off x="6400800" y="2209800"/>
            <a:ext cx="1524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Quanh </a:t>
            </a:r>
          </a:p>
        </p:txBody>
      </p:sp>
      <p:sp>
        <p:nvSpPr>
          <p:cNvPr id="19532" name="Text Box 76"/>
          <p:cNvSpPr txBox="1">
            <a:spLocks noChangeArrowheads="1"/>
          </p:cNvSpPr>
          <p:nvPr/>
        </p:nvSpPr>
        <p:spPr bwMode="auto">
          <a:xfrm>
            <a:off x="7467600" y="2209800"/>
            <a:ext cx="1371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thuyền</a:t>
            </a:r>
          </a:p>
        </p:txBody>
      </p:sp>
      <p:sp>
        <p:nvSpPr>
          <p:cNvPr id="19534" name="Text Box 78"/>
          <p:cNvSpPr txBox="1">
            <a:spLocks noChangeArrowheads="1"/>
          </p:cNvSpPr>
          <p:nvPr/>
        </p:nvSpPr>
        <p:spPr bwMode="auto">
          <a:xfrm>
            <a:off x="8458200" y="2209800"/>
            <a:ext cx="2209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sóng lượn.</a:t>
            </a:r>
          </a:p>
        </p:txBody>
      </p:sp>
      <p:sp>
        <p:nvSpPr>
          <p:cNvPr id="11314" name="Text Box 79"/>
          <p:cNvSpPr txBox="1">
            <a:spLocks noChangeArrowheads="1"/>
          </p:cNvSpPr>
          <p:nvPr/>
        </p:nvSpPr>
        <p:spPr bwMode="auto">
          <a:xfrm>
            <a:off x="6477000" y="30480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Như</a:t>
            </a:r>
          </a:p>
        </p:txBody>
      </p:sp>
      <p:sp>
        <p:nvSpPr>
          <p:cNvPr id="19536" name="Text Box 80"/>
          <p:cNvSpPr txBox="1">
            <a:spLocks noChangeArrowheads="1"/>
          </p:cNvSpPr>
          <p:nvPr/>
        </p:nvSpPr>
        <p:spPr bwMode="auto">
          <a:xfrm>
            <a:off x="7162800" y="3048000"/>
            <a:ext cx="1371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phép</a:t>
            </a:r>
          </a:p>
        </p:txBody>
      </p:sp>
      <p:sp>
        <p:nvSpPr>
          <p:cNvPr id="19537" name="Text Box 81"/>
          <p:cNvSpPr txBox="1">
            <a:spLocks noChangeArrowheads="1"/>
          </p:cNvSpPr>
          <p:nvPr/>
        </p:nvSpPr>
        <p:spPr bwMode="auto">
          <a:xfrm>
            <a:off x="8001000" y="3048000"/>
            <a:ext cx="2133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mầu nhiệm</a:t>
            </a:r>
          </a:p>
        </p:txBody>
      </p:sp>
      <p:sp>
        <p:nvSpPr>
          <p:cNvPr id="19538" name="Text Box 82"/>
          <p:cNvSpPr txBox="1">
            <a:spLocks noChangeArrowheads="1"/>
          </p:cNvSpPr>
          <p:nvPr/>
        </p:nvSpPr>
        <p:spPr bwMode="auto">
          <a:xfrm>
            <a:off x="6477000" y="3581400"/>
            <a:ext cx="1066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Hiện</a:t>
            </a:r>
          </a:p>
        </p:txBody>
      </p:sp>
      <p:sp>
        <p:nvSpPr>
          <p:cNvPr id="19539" name="Text Box 83"/>
          <p:cNvSpPr txBox="1">
            <a:spLocks noChangeArrowheads="1"/>
          </p:cNvSpPr>
          <p:nvPr/>
        </p:nvSpPr>
        <p:spPr bwMode="auto">
          <a:xfrm>
            <a:off x="7162800" y="3581400"/>
            <a:ext cx="1905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trước</a:t>
            </a:r>
          </a:p>
        </p:txBody>
      </p:sp>
      <p:sp>
        <p:nvSpPr>
          <p:cNvPr id="19540" name="Text Box 84"/>
          <p:cNvSpPr txBox="1">
            <a:spLocks noChangeArrowheads="1"/>
          </p:cNvSpPr>
          <p:nvPr/>
        </p:nvSpPr>
        <p:spPr bwMode="auto">
          <a:xfrm>
            <a:off x="8077200" y="3581400"/>
            <a:ext cx="16002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mắt em</a:t>
            </a:r>
          </a:p>
        </p:txBody>
      </p:sp>
      <p:sp>
        <p:nvSpPr>
          <p:cNvPr id="19541" name="Text Box 85"/>
          <p:cNvSpPr txBox="1">
            <a:spLocks noChangeArrowheads="1"/>
          </p:cNvSpPr>
          <p:nvPr/>
        </p:nvSpPr>
        <p:spPr bwMode="auto">
          <a:xfrm>
            <a:off x="6477000" y="4038600"/>
            <a:ext cx="990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Biển </a:t>
            </a:r>
          </a:p>
        </p:txBody>
      </p:sp>
      <p:sp>
        <p:nvSpPr>
          <p:cNvPr id="19542" name="Text Box 86"/>
          <p:cNvSpPr txBox="1">
            <a:spLocks noChangeArrowheads="1"/>
          </p:cNvSpPr>
          <p:nvPr/>
        </p:nvSpPr>
        <p:spPr bwMode="auto">
          <a:xfrm>
            <a:off x="7239000" y="4038600"/>
            <a:ext cx="1066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biếc</a:t>
            </a:r>
          </a:p>
        </p:txBody>
      </p:sp>
      <p:sp>
        <p:nvSpPr>
          <p:cNvPr id="19543" name="Text Box 87"/>
          <p:cNvSpPr txBox="1">
            <a:spLocks noChangeArrowheads="1"/>
          </p:cNvSpPr>
          <p:nvPr/>
        </p:nvSpPr>
        <p:spPr bwMode="auto">
          <a:xfrm>
            <a:off x="7848600" y="4038600"/>
            <a:ext cx="2286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bình minh</a:t>
            </a:r>
          </a:p>
        </p:txBody>
      </p:sp>
      <p:sp>
        <p:nvSpPr>
          <p:cNvPr id="19544" name="Text Box 88"/>
          <p:cNvSpPr txBox="1">
            <a:spLocks noChangeArrowheads="1"/>
          </p:cNvSpPr>
          <p:nvPr/>
        </p:nvSpPr>
        <p:spPr bwMode="auto">
          <a:xfrm>
            <a:off x="6477000" y="4495800"/>
            <a:ext cx="609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Rì</a:t>
            </a:r>
          </a:p>
        </p:txBody>
      </p:sp>
      <p:sp>
        <p:nvSpPr>
          <p:cNvPr id="19545" name="Text Box 89"/>
          <p:cNvSpPr txBox="1">
            <a:spLocks noChangeArrowheads="1"/>
          </p:cNvSpPr>
          <p:nvPr/>
        </p:nvSpPr>
        <p:spPr bwMode="auto">
          <a:xfrm>
            <a:off x="6858000" y="4495800"/>
            <a:ext cx="914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rào</a:t>
            </a:r>
          </a:p>
        </p:txBody>
      </p:sp>
      <p:sp>
        <p:nvSpPr>
          <p:cNvPr id="19546" name="Text Box 90"/>
          <p:cNvSpPr txBox="1">
            <a:spLocks noChangeArrowheads="1"/>
          </p:cNvSpPr>
          <p:nvPr/>
        </p:nvSpPr>
        <p:spPr bwMode="auto">
          <a:xfrm>
            <a:off x="7391400" y="4495800"/>
            <a:ext cx="1828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sóng vỗ…</a:t>
            </a:r>
          </a:p>
        </p:txBody>
      </p:sp>
      <p:sp>
        <p:nvSpPr>
          <p:cNvPr id="11326" name="Text Box 91"/>
          <p:cNvSpPr txBox="1">
            <a:spLocks noChangeArrowheads="1"/>
          </p:cNvSpPr>
          <p:nvPr/>
        </p:nvSpPr>
        <p:spPr bwMode="auto">
          <a:xfrm>
            <a:off x="6400800" y="5181600"/>
            <a:ext cx="1143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Biết</a:t>
            </a:r>
          </a:p>
        </p:txBody>
      </p:sp>
      <p:sp>
        <p:nvSpPr>
          <p:cNvPr id="19548" name="Text Box 92"/>
          <p:cNvSpPr txBox="1">
            <a:spLocks noChangeArrowheads="1"/>
          </p:cNvSpPr>
          <p:nvPr/>
        </p:nvSpPr>
        <p:spPr bwMode="auto">
          <a:xfrm>
            <a:off x="7010400" y="5181600"/>
            <a:ext cx="1066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bao</a:t>
            </a:r>
          </a:p>
        </p:txBody>
      </p:sp>
      <p:sp>
        <p:nvSpPr>
          <p:cNvPr id="19549" name="Text Box 93"/>
          <p:cNvSpPr txBox="1">
            <a:spLocks noChangeArrowheads="1"/>
          </p:cNvSpPr>
          <p:nvPr/>
        </p:nvSpPr>
        <p:spPr bwMode="auto">
          <a:xfrm>
            <a:off x="7620000" y="5181600"/>
            <a:ext cx="20574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điều lạ</a:t>
            </a:r>
          </a:p>
        </p:txBody>
      </p:sp>
      <p:sp>
        <p:nvSpPr>
          <p:cNvPr id="19550" name="Text Box 94"/>
          <p:cNvSpPr txBox="1">
            <a:spLocks noChangeArrowheads="1"/>
          </p:cNvSpPr>
          <p:nvPr/>
        </p:nvSpPr>
        <p:spPr bwMode="auto">
          <a:xfrm>
            <a:off x="6400800" y="5638800"/>
            <a:ext cx="990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Từ</a:t>
            </a:r>
          </a:p>
        </p:txBody>
      </p:sp>
      <p:sp>
        <p:nvSpPr>
          <p:cNvPr id="19551" name="Text Box 95"/>
          <p:cNvSpPr txBox="1">
            <a:spLocks noChangeArrowheads="1"/>
          </p:cNvSpPr>
          <p:nvPr/>
        </p:nvSpPr>
        <p:spPr bwMode="auto">
          <a:xfrm>
            <a:off x="6858000" y="5638800"/>
            <a:ext cx="11430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bàn</a:t>
            </a:r>
          </a:p>
        </p:txBody>
      </p:sp>
      <p:sp>
        <p:nvSpPr>
          <p:cNvPr id="19552" name="Text Box 96"/>
          <p:cNvSpPr txBox="1">
            <a:spLocks noChangeArrowheads="1"/>
          </p:cNvSpPr>
          <p:nvPr/>
        </p:nvSpPr>
        <p:spPr bwMode="auto">
          <a:xfrm>
            <a:off x="7543800" y="5638800"/>
            <a:ext cx="14478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tay cô.</a:t>
            </a:r>
          </a:p>
        </p:txBody>
      </p:sp>
      <p:sp>
        <p:nvSpPr>
          <p:cNvPr id="11332" name="WordArt 97"/>
          <p:cNvSpPr>
            <a:spLocks noChangeArrowheads="1" noChangeShapeType="1" noTextEdit="1"/>
          </p:cNvSpPr>
          <p:nvPr/>
        </p:nvSpPr>
        <p:spPr bwMode="auto">
          <a:xfrm>
            <a:off x="7086600" y="6324600"/>
            <a:ext cx="3352800" cy="3810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2800" b="1" i="1" kern="10">
                <a:ln w="9525">
                  <a:solidFill>
                    <a:srgbClr val="FF0000"/>
                  </a:solidFill>
                  <a:round/>
                  <a:headEnd/>
                  <a:tailEnd/>
                </a:ln>
                <a:solidFill>
                  <a:srgbClr val="FF0000"/>
                </a:solidFill>
                <a:effectLst>
                  <a:outerShdw dist="35921" dir="2700000" algn="ctr" rotWithShape="0">
                    <a:srgbClr val="808080">
                      <a:alpha val="79999"/>
                    </a:srgbClr>
                  </a:outerShdw>
                </a:effectLst>
                <a:latin typeface="Arial"/>
                <a:cs typeface="Arial"/>
              </a:rPr>
              <a:t>Nguyễn Trọng Hoàng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19498"/>
                                        </p:tgtEl>
                                        <p:attrNameLst>
                                          <p:attrName>ppt_x</p:attrName>
                                        </p:attrNameLst>
                                      </p:cBhvr>
                                      <p:tavLst>
                                        <p:tav tm="0">
                                          <p:val>
                                            <p:strVal val="ppt_x"/>
                                          </p:val>
                                        </p:tav>
                                        <p:tav tm="100000">
                                          <p:val>
                                            <p:strVal val="ppt_x"/>
                                          </p:val>
                                        </p:tav>
                                      </p:tavLst>
                                    </p:anim>
                                    <p:anim calcmode="lin" valueType="num">
                                      <p:cBhvr additive="base">
                                        <p:cTn id="7" dur="500"/>
                                        <p:tgtEl>
                                          <p:spTgt spid="19498"/>
                                        </p:tgtEl>
                                        <p:attrNameLst>
                                          <p:attrName>ppt_y</p:attrName>
                                        </p:attrNameLst>
                                      </p:cBhvr>
                                      <p:tavLst>
                                        <p:tav tm="0">
                                          <p:val>
                                            <p:strVal val="ppt_y"/>
                                          </p:val>
                                        </p:tav>
                                        <p:tav tm="100000">
                                          <p:val>
                                            <p:strVal val="1+ppt_h/2"/>
                                          </p:val>
                                        </p:tav>
                                      </p:tavLst>
                                    </p:anim>
                                    <p:set>
                                      <p:cBhvr>
                                        <p:cTn id="8" dur="1" fill="hold">
                                          <p:stCondLst>
                                            <p:cond delay="499"/>
                                          </p:stCondLst>
                                        </p:cTn>
                                        <p:tgtEl>
                                          <p:spTgt spid="19498"/>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19502"/>
                                        </p:tgtEl>
                                        <p:attrNameLst>
                                          <p:attrName>ppt_x</p:attrName>
                                        </p:attrNameLst>
                                      </p:cBhvr>
                                      <p:tavLst>
                                        <p:tav tm="0">
                                          <p:val>
                                            <p:strVal val="ppt_x"/>
                                          </p:val>
                                        </p:tav>
                                        <p:tav tm="100000">
                                          <p:val>
                                            <p:strVal val="ppt_x"/>
                                          </p:val>
                                        </p:tav>
                                      </p:tavLst>
                                    </p:anim>
                                    <p:anim calcmode="lin" valueType="num">
                                      <p:cBhvr additive="base">
                                        <p:cTn id="13" dur="500"/>
                                        <p:tgtEl>
                                          <p:spTgt spid="19502"/>
                                        </p:tgtEl>
                                        <p:attrNameLst>
                                          <p:attrName>ppt_y</p:attrName>
                                        </p:attrNameLst>
                                      </p:cBhvr>
                                      <p:tavLst>
                                        <p:tav tm="0">
                                          <p:val>
                                            <p:strVal val="ppt_y"/>
                                          </p:val>
                                        </p:tav>
                                        <p:tav tm="100000">
                                          <p:val>
                                            <p:strVal val="1+ppt_h/2"/>
                                          </p:val>
                                        </p:tav>
                                      </p:tavLst>
                                    </p:anim>
                                    <p:set>
                                      <p:cBhvr>
                                        <p:cTn id="14" dur="1" fill="hold">
                                          <p:stCondLst>
                                            <p:cond delay="499"/>
                                          </p:stCondLst>
                                        </p:cTn>
                                        <p:tgtEl>
                                          <p:spTgt spid="19502"/>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19505"/>
                                        </p:tgtEl>
                                        <p:attrNameLst>
                                          <p:attrName>ppt_x</p:attrName>
                                        </p:attrNameLst>
                                      </p:cBhvr>
                                      <p:tavLst>
                                        <p:tav tm="0">
                                          <p:val>
                                            <p:strVal val="ppt_x"/>
                                          </p:val>
                                        </p:tav>
                                        <p:tav tm="100000">
                                          <p:val>
                                            <p:strVal val="ppt_x"/>
                                          </p:val>
                                        </p:tav>
                                      </p:tavLst>
                                    </p:anim>
                                    <p:anim calcmode="lin" valueType="num">
                                      <p:cBhvr additive="base">
                                        <p:cTn id="19" dur="500"/>
                                        <p:tgtEl>
                                          <p:spTgt spid="19505"/>
                                        </p:tgtEl>
                                        <p:attrNameLst>
                                          <p:attrName>ppt_y</p:attrName>
                                        </p:attrNameLst>
                                      </p:cBhvr>
                                      <p:tavLst>
                                        <p:tav tm="0">
                                          <p:val>
                                            <p:strVal val="ppt_y"/>
                                          </p:val>
                                        </p:tav>
                                        <p:tav tm="100000">
                                          <p:val>
                                            <p:strVal val="1+ppt_h/2"/>
                                          </p:val>
                                        </p:tav>
                                      </p:tavLst>
                                    </p:anim>
                                    <p:set>
                                      <p:cBhvr>
                                        <p:cTn id="20" dur="1" fill="hold">
                                          <p:stCondLst>
                                            <p:cond delay="499"/>
                                          </p:stCondLst>
                                        </p:cTn>
                                        <p:tgtEl>
                                          <p:spTgt spid="19505"/>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19508"/>
                                        </p:tgtEl>
                                        <p:attrNameLst>
                                          <p:attrName>ppt_x</p:attrName>
                                        </p:attrNameLst>
                                      </p:cBhvr>
                                      <p:tavLst>
                                        <p:tav tm="0">
                                          <p:val>
                                            <p:strVal val="ppt_x"/>
                                          </p:val>
                                        </p:tav>
                                        <p:tav tm="100000">
                                          <p:val>
                                            <p:strVal val="ppt_x"/>
                                          </p:val>
                                        </p:tav>
                                      </p:tavLst>
                                    </p:anim>
                                    <p:anim calcmode="lin" valueType="num">
                                      <p:cBhvr additive="base">
                                        <p:cTn id="25" dur="500"/>
                                        <p:tgtEl>
                                          <p:spTgt spid="19508"/>
                                        </p:tgtEl>
                                        <p:attrNameLst>
                                          <p:attrName>ppt_y</p:attrName>
                                        </p:attrNameLst>
                                      </p:cBhvr>
                                      <p:tavLst>
                                        <p:tav tm="0">
                                          <p:val>
                                            <p:strVal val="ppt_y"/>
                                          </p:val>
                                        </p:tav>
                                        <p:tav tm="100000">
                                          <p:val>
                                            <p:strVal val="1+ppt_h/2"/>
                                          </p:val>
                                        </p:tav>
                                      </p:tavLst>
                                    </p:anim>
                                    <p:set>
                                      <p:cBhvr>
                                        <p:cTn id="26" dur="1" fill="hold">
                                          <p:stCondLst>
                                            <p:cond delay="499"/>
                                          </p:stCondLst>
                                        </p:cTn>
                                        <p:tgtEl>
                                          <p:spTgt spid="1950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0" nodeType="clickEffect">
                                  <p:stCondLst>
                                    <p:cond delay="0"/>
                                  </p:stCondLst>
                                  <p:childTnLst>
                                    <p:anim calcmode="lin" valueType="num">
                                      <p:cBhvr additive="base">
                                        <p:cTn id="30" dur="500"/>
                                        <p:tgtEl>
                                          <p:spTgt spid="19510"/>
                                        </p:tgtEl>
                                        <p:attrNameLst>
                                          <p:attrName>ppt_x</p:attrName>
                                        </p:attrNameLst>
                                      </p:cBhvr>
                                      <p:tavLst>
                                        <p:tav tm="0">
                                          <p:val>
                                            <p:strVal val="ppt_x"/>
                                          </p:val>
                                        </p:tav>
                                        <p:tav tm="100000">
                                          <p:val>
                                            <p:strVal val="ppt_x"/>
                                          </p:val>
                                        </p:tav>
                                      </p:tavLst>
                                    </p:anim>
                                    <p:anim calcmode="lin" valueType="num">
                                      <p:cBhvr additive="base">
                                        <p:cTn id="31" dur="500"/>
                                        <p:tgtEl>
                                          <p:spTgt spid="19510"/>
                                        </p:tgtEl>
                                        <p:attrNameLst>
                                          <p:attrName>ppt_y</p:attrName>
                                        </p:attrNameLst>
                                      </p:cBhvr>
                                      <p:tavLst>
                                        <p:tav tm="0">
                                          <p:val>
                                            <p:strVal val="ppt_y"/>
                                          </p:val>
                                        </p:tav>
                                        <p:tav tm="100000">
                                          <p:val>
                                            <p:strVal val="1+ppt_h/2"/>
                                          </p:val>
                                        </p:tav>
                                      </p:tavLst>
                                    </p:anim>
                                    <p:set>
                                      <p:cBhvr>
                                        <p:cTn id="32" dur="1" fill="hold">
                                          <p:stCondLst>
                                            <p:cond delay="499"/>
                                          </p:stCondLst>
                                        </p:cTn>
                                        <p:tgtEl>
                                          <p:spTgt spid="19510"/>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xit" presetSubtype="4" fill="hold" grpId="0" nodeType="clickEffect">
                                  <p:stCondLst>
                                    <p:cond delay="0"/>
                                  </p:stCondLst>
                                  <p:childTnLst>
                                    <p:anim calcmode="lin" valueType="num">
                                      <p:cBhvr additive="base">
                                        <p:cTn id="36" dur="500"/>
                                        <p:tgtEl>
                                          <p:spTgt spid="19513"/>
                                        </p:tgtEl>
                                        <p:attrNameLst>
                                          <p:attrName>ppt_x</p:attrName>
                                        </p:attrNameLst>
                                      </p:cBhvr>
                                      <p:tavLst>
                                        <p:tav tm="0">
                                          <p:val>
                                            <p:strVal val="ppt_x"/>
                                          </p:val>
                                        </p:tav>
                                        <p:tav tm="100000">
                                          <p:val>
                                            <p:strVal val="ppt_x"/>
                                          </p:val>
                                        </p:tav>
                                      </p:tavLst>
                                    </p:anim>
                                    <p:anim calcmode="lin" valueType="num">
                                      <p:cBhvr additive="base">
                                        <p:cTn id="37" dur="500"/>
                                        <p:tgtEl>
                                          <p:spTgt spid="19513"/>
                                        </p:tgtEl>
                                        <p:attrNameLst>
                                          <p:attrName>ppt_y</p:attrName>
                                        </p:attrNameLst>
                                      </p:cBhvr>
                                      <p:tavLst>
                                        <p:tav tm="0">
                                          <p:val>
                                            <p:strVal val="ppt_y"/>
                                          </p:val>
                                        </p:tav>
                                        <p:tav tm="100000">
                                          <p:val>
                                            <p:strVal val="1+ppt_h/2"/>
                                          </p:val>
                                        </p:tav>
                                      </p:tavLst>
                                    </p:anim>
                                    <p:set>
                                      <p:cBhvr>
                                        <p:cTn id="38" dur="1" fill="hold">
                                          <p:stCondLst>
                                            <p:cond delay="499"/>
                                          </p:stCondLst>
                                        </p:cTn>
                                        <p:tgtEl>
                                          <p:spTgt spid="19513"/>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xit" presetSubtype="4" fill="hold" grpId="0" nodeType="clickEffect">
                                  <p:stCondLst>
                                    <p:cond delay="0"/>
                                  </p:stCondLst>
                                  <p:childTnLst>
                                    <p:anim calcmode="lin" valueType="num">
                                      <p:cBhvr additive="base">
                                        <p:cTn id="42" dur="500"/>
                                        <p:tgtEl>
                                          <p:spTgt spid="19516"/>
                                        </p:tgtEl>
                                        <p:attrNameLst>
                                          <p:attrName>ppt_x</p:attrName>
                                        </p:attrNameLst>
                                      </p:cBhvr>
                                      <p:tavLst>
                                        <p:tav tm="0">
                                          <p:val>
                                            <p:strVal val="ppt_x"/>
                                          </p:val>
                                        </p:tav>
                                        <p:tav tm="100000">
                                          <p:val>
                                            <p:strVal val="ppt_x"/>
                                          </p:val>
                                        </p:tav>
                                      </p:tavLst>
                                    </p:anim>
                                    <p:anim calcmode="lin" valueType="num">
                                      <p:cBhvr additive="base">
                                        <p:cTn id="43" dur="500"/>
                                        <p:tgtEl>
                                          <p:spTgt spid="19516"/>
                                        </p:tgtEl>
                                        <p:attrNameLst>
                                          <p:attrName>ppt_y</p:attrName>
                                        </p:attrNameLst>
                                      </p:cBhvr>
                                      <p:tavLst>
                                        <p:tav tm="0">
                                          <p:val>
                                            <p:strVal val="ppt_y"/>
                                          </p:val>
                                        </p:tav>
                                        <p:tav tm="100000">
                                          <p:val>
                                            <p:strVal val="1+ppt_h/2"/>
                                          </p:val>
                                        </p:tav>
                                      </p:tavLst>
                                    </p:anim>
                                    <p:set>
                                      <p:cBhvr>
                                        <p:cTn id="44" dur="1" fill="hold">
                                          <p:stCondLst>
                                            <p:cond delay="499"/>
                                          </p:stCondLst>
                                        </p:cTn>
                                        <p:tgtEl>
                                          <p:spTgt spid="19516"/>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xit" presetSubtype="4" fill="hold" grpId="0" nodeType="clickEffect">
                                  <p:stCondLst>
                                    <p:cond delay="0"/>
                                  </p:stCondLst>
                                  <p:childTnLst>
                                    <p:anim calcmode="lin" valueType="num">
                                      <p:cBhvr additive="base">
                                        <p:cTn id="48" dur="500"/>
                                        <p:tgtEl>
                                          <p:spTgt spid="19521"/>
                                        </p:tgtEl>
                                        <p:attrNameLst>
                                          <p:attrName>ppt_x</p:attrName>
                                        </p:attrNameLst>
                                      </p:cBhvr>
                                      <p:tavLst>
                                        <p:tav tm="0">
                                          <p:val>
                                            <p:strVal val="ppt_x"/>
                                          </p:val>
                                        </p:tav>
                                        <p:tav tm="100000">
                                          <p:val>
                                            <p:strVal val="ppt_x"/>
                                          </p:val>
                                        </p:tav>
                                      </p:tavLst>
                                    </p:anim>
                                    <p:anim calcmode="lin" valueType="num">
                                      <p:cBhvr additive="base">
                                        <p:cTn id="49" dur="500"/>
                                        <p:tgtEl>
                                          <p:spTgt spid="19521"/>
                                        </p:tgtEl>
                                        <p:attrNameLst>
                                          <p:attrName>ppt_y</p:attrName>
                                        </p:attrNameLst>
                                      </p:cBhvr>
                                      <p:tavLst>
                                        <p:tav tm="0">
                                          <p:val>
                                            <p:strVal val="ppt_y"/>
                                          </p:val>
                                        </p:tav>
                                        <p:tav tm="100000">
                                          <p:val>
                                            <p:strVal val="1+ppt_h/2"/>
                                          </p:val>
                                        </p:tav>
                                      </p:tavLst>
                                    </p:anim>
                                    <p:set>
                                      <p:cBhvr>
                                        <p:cTn id="50" dur="1" fill="hold">
                                          <p:stCondLst>
                                            <p:cond delay="499"/>
                                          </p:stCondLst>
                                        </p:cTn>
                                        <p:tgtEl>
                                          <p:spTgt spid="19521"/>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xit" presetSubtype="4" fill="hold" grpId="0" nodeType="clickEffect">
                                  <p:stCondLst>
                                    <p:cond delay="0"/>
                                  </p:stCondLst>
                                  <p:childTnLst>
                                    <p:anim calcmode="lin" valueType="num">
                                      <p:cBhvr additive="base">
                                        <p:cTn id="54" dur="500"/>
                                        <p:tgtEl>
                                          <p:spTgt spid="19524"/>
                                        </p:tgtEl>
                                        <p:attrNameLst>
                                          <p:attrName>ppt_x</p:attrName>
                                        </p:attrNameLst>
                                      </p:cBhvr>
                                      <p:tavLst>
                                        <p:tav tm="0">
                                          <p:val>
                                            <p:strVal val="ppt_x"/>
                                          </p:val>
                                        </p:tav>
                                        <p:tav tm="100000">
                                          <p:val>
                                            <p:strVal val="ppt_x"/>
                                          </p:val>
                                        </p:tav>
                                      </p:tavLst>
                                    </p:anim>
                                    <p:anim calcmode="lin" valueType="num">
                                      <p:cBhvr additive="base">
                                        <p:cTn id="55" dur="500"/>
                                        <p:tgtEl>
                                          <p:spTgt spid="19524"/>
                                        </p:tgtEl>
                                        <p:attrNameLst>
                                          <p:attrName>ppt_y</p:attrName>
                                        </p:attrNameLst>
                                      </p:cBhvr>
                                      <p:tavLst>
                                        <p:tav tm="0">
                                          <p:val>
                                            <p:strVal val="ppt_y"/>
                                          </p:val>
                                        </p:tav>
                                        <p:tav tm="100000">
                                          <p:val>
                                            <p:strVal val="1+ppt_h/2"/>
                                          </p:val>
                                        </p:tav>
                                      </p:tavLst>
                                    </p:anim>
                                    <p:set>
                                      <p:cBhvr>
                                        <p:cTn id="56" dur="1" fill="hold">
                                          <p:stCondLst>
                                            <p:cond delay="499"/>
                                          </p:stCondLst>
                                        </p:cTn>
                                        <p:tgtEl>
                                          <p:spTgt spid="19524"/>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xit" presetSubtype="4" fill="hold" grpId="0" nodeType="clickEffect">
                                  <p:stCondLst>
                                    <p:cond delay="0"/>
                                  </p:stCondLst>
                                  <p:childTnLst>
                                    <p:anim calcmode="lin" valueType="num">
                                      <p:cBhvr additive="base">
                                        <p:cTn id="60" dur="500"/>
                                        <p:tgtEl>
                                          <p:spTgt spid="19527"/>
                                        </p:tgtEl>
                                        <p:attrNameLst>
                                          <p:attrName>ppt_x</p:attrName>
                                        </p:attrNameLst>
                                      </p:cBhvr>
                                      <p:tavLst>
                                        <p:tav tm="0">
                                          <p:val>
                                            <p:strVal val="ppt_x"/>
                                          </p:val>
                                        </p:tav>
                                        <p:tav tm="100000">
                                          <p:val>
                                            <p:strVal val="ppt_x"/>
                                          </p:val>
                                        </p:tav>
                                      </p:tavLst>
                                    </p:anim>
                                    <p:anim calcmode="lin" valueType="num">
                                      <p:cBhvr additive="base">
                                        <p:cTn id="61" dur="500"/>
                                        <p:tgtEl>
                                          <p:spTgt spid="19527"/>
                                        </p:tgtEl>
                                        <p:attrNameLst>
                                          <p:attrName>ppt_y</p:attrName>
                                        </p:attrNameLst>
                                      </p:cBhvr>
                                      <p:tavLst>
                                        <p:tav tm="0">
                                          <p:val>
                                            <p:strVal val="ppt_y"/>
                                          </p:val>
                                        </p:tav>
                                        <p:tav tm="100000">
                                          <p:val>
                                            <p:strVal val="1+ppt_h/2"/>
                                          </p:val>
                                        </p:tav>
                                      </p:tavLst>
                                    </p:anim>
                                    <p:set>
                                      <p:cBhvr>
                                        <p:cTn id="62" dur="1" fill="hold">
                                          <p:stCondLst>
                                            <p:cond delay="499"/>
                                          </p:stCondLst>
                                        </p:cTn>
                                        <p:tgtEl>
                                          <p:spTgt spid="19527"/>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xit" presetSubtype="4" fill="hold" grpId="0" nodeType="clickEffect">
                                  <p:stCondLst>
                                    <p:cond delay="0"/>
                                  </p:stCondLst>
                                  <p:childTnLst>
                                    <p:anim calcmode="lin" valueType="num">
                                      <p:cBhvr additive="base">
                                        <p:cTn id="66" dur="500"/>
                                        <p:tgtEl>
                                          <p:spTgt spid="19530"/>
                                        </p:tgtEl>
                                        <p:attrNameLst>
                                          <p:attrName>ppt_x</p:attrName>
                                        </p:attrNameLst>
                                      </p:cBhvr>
                                      <p:tavLst>
                                        <p:tav tm="0">
                                          <p:val>
                                            <p:strVal val="ppt_x"/>
                                          </p:val>
                                        </p:tav>
                                        <p:tav tm="100000">
                                          <p:val>
                                            <p:strVal val="ppt_x"/>
                                          </p:val>
                                        </p:tav>
                                      </p:tavLst>
                                    </p:anim>
                                    <p:anim calcmode="lin" valueType="num">
                                      <p:cBhvr additive="base">
                                        <p:cTn id="67" dur="500"/>
                                        <p:tgtEl>
                                          <p:spTgt spid="19530"/>
                                        </p:tgtEl>
                                        <p:attrNameLst>
                                          <p:attrName>ppt_y</p:attrName>
                                        </p:attrNameLst>
                                      </p:cBhvr>
                                      <p:tavLst>
                                        <p:tav tm="0">
                                          <p:val>
                                            <p:strVal val="ppt_y"/>
                                          </p:val>
                                        </p:tav>
                                        <p:tav tm="100000">
                                          <p:val>
                                            <p:strVal val="1+ppt_h/2"/>
                                          </p:val>
                                        </p:tav>
                                      </p:tavLst>
                                    </p:anim>
                                    <p:set>
                                      <p:cBhvr>
                                        <p:cTn id="68" dur="1" fill="hold">
                                          <p:stCondLst>
                                            <p:cond delay="499"/>
                                          </p:stCondLst>
                                        </p:cTn>
                                        <p:tgtEl>
                                          <p:spTgt spid="19530"/>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xit" presetSubtype="4" fill="hold" grpId="0" nodeType="clickEffect">
                                  <p:stCondLst>
                                    <p:cond delay="0"/>
                                  </p:stCondLst>
                                  <p:childTnLst>
                                    <p:anim calcmode="lin" valueType="num">
                                      <p:cBhvr additive="base">
                                        <p:cTn id="72" dur="500"/>
                                        <p:tgtEl>
                                          <p:spTgt spid="19534"/>
                                        </p:tgtEl>
                                        <p:attrNameLst>
                                          <p:attrName>ppt_x</p:attrName>
                                        </p:attrNameLst>
                                      </p:cBhvr>
                                      <p:tavLst>
                                        <p:tav tm="0">
                                          <p:val>
                                            <p:strVal val="ppt_x"/>
                                          </p:val>
                                        </p:tav>
                                        <p:tav tm="100000">
                                          <p:val>
                                            <p:strVal val="ppt_x"/>
                                          </p:val>
                                        </p:tav>
                                      </p:tavLst>
                                    </p:anim>
                                    <p:anim calcmode="lin" valueType="num">
                                      <p:cBhvr additive="base">
                                        <p:cTn id="73" dur="500"/>
                                        <p:tgtEl>
                                          <p:spTgt spid="19534"/>
                                        </p:tgtEl>
                                        <p:attrNameLst>
                                          <p:attrName>ppt_y</p:attrName>
                                        </p:attrNameLst>
                                      </p:cBhvr>
                                      <p:tavLst>
                                        <p:tav tm="0">
                                          <p:val>
                                            <p:strVal val="ppt_y"/>
                                          </p:val>
                                        </p:tav>
                                        <p:tav tm="100000">
                                          <p:val>
                                            <p:strVal val="1+ppt_h/2"/>
                                          </p:val>
                                        </p:tav>
                                      </p:tavLst>
                                    </p:anim>
                                    <p:set>
                                      <p:cBhvr>
                                        <p:cTn id="74" dur="1" fill="hold">
                                          <p:stCondLst>
                                            <p:cond delay="499"/>
                                          </p:stCondLst>
                                        </p:cTn>
                                        <p:tgtEl>
                                          <p:spTgt spid="19534"/>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xit" presetSubtype="4" fill="hold" grpId="0" nodeType="clickEffect">
                                  <p:stCondLst>
                                    <p:cond delay="0"/>
                                  </p:stCondLst>
                                  <p:childTnLst>
                                    <p:anim calcmode="lin" valueType="num">
                                      <p:cBhvr additive="base">
                                        <p:cTn id="78" dur="500"/>
                                        <p:tgtEl>
                                          <p:spTgt spid="19537"/>
                                        </p:tgtEl>
                                        <p:attrNameLst>
                                          <p:attrName>ppt_x</p:attrName>
                                        </p:attrNameLst>
                                      </p:cBhvr>
                                      <p:tavLst>
                                        <p:tav tm="0">
                                          <p:val>
                                            <p:strVal val="ppt_x"/>
                                          </p:val>
                                        </p:tav>
                                        <p:tav tm="100000">
                                          <p:val>
                                            <p:strVal val="ppt_x"/>
                                          </p:val>
                                        </p:tav>
                                      </p:tavLst>
                                    </p:anim>
                                    <p:anim calcmode="lin" valueType="num">
                                      <p:cBhvr additive="base">
                                        <p:cTn id="79" dur="500"/>
                                        <p:tgtEl>
                                          <p:spTgt spid="19537"/>
                                        </p:tgtEl>
                                        <p:attrNameLst>
                                          <p:attrName>ppt_y</p:attrName>
                                        </p:attrNameLst>
                                      </p:cBhvr>
                                      <p:tavLst>
                                        <p:tav tm="0">
                                          <p:val>
                                            <p:strVal val="ppt_y"/>
                                          </p:val>
                                        </p:tav>
                                        <p:tav tm="100000">
                                          <p:val>
                                            <p:strVal val="1+ppt_h/2"/>
                                          </p:val>
                                        </p:tav>
                                      </p:tavLst>
                                    </p:anim>
                                    <p:set>
                                      <p:cBhvr>
                                        <p:cTn id="80" dur="1" fill="hold">
                                          <p:stCondLst>
                                            <p:cond delay="499"/>
                                          </p:stCondLst>
                                        </p:cTn>
                                        <p:tgtEl>
                                          <p:spTgt spid="19537"/>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xit" presetSubtype="4" fill="hold" grpId="0" nodeType="clickEffect">
                                  <p:stCondLst>
                                    <p:cond delay="0"/>
                                  </p:stCondLst>
                                  <p:childTnLst>
                                    <p:anim calcmode="lin" valueType="num">
                                      <p:cBhvr additive="base">
                                        <p:cTn id="84" dur="500"/>
                                        <p:tgtEl>
                                          <p:spTgt spid="19540"/>
                                        </p:tgtEl>
                                        <p:attrNameLst>
                                          <p:attrName>ppt_x</p:attrName>
                                        </p:attrNameLst>
                                      </p:cBhvr>
                                      <p:tavLst>
                                        <p:tav tm="0">
                                          <p:val>
                                            <p:strVal val="ppt_x"/>
                                          </p:val>
                                        </p:tav>
                                        <p:tav tm="100000">
                                          <p:val>
                                            <p:strVal val="ppt_x"/>
                                          </p:val>
                                        </p:tav>
                                      </p:tavLst>
                                    </p:anim>
                                    <p:anim calcmode="lin" valueType="num">
                                      <p:cBhvr additive="base">
                                        <p:cTn id="85" dur="500"/>
                                        <p:tgtEl>
                                          <p:spTgt spid="19540"/>
                                        </p:tgtEl>
                                        <p:attrNameLst>
                                          <p:attrName>ppt_y</p:attrName>
                                        </p:attrNameLst>
                                      </p:cBhvr>
                                      <p:tavLst>
                                        <p:tav tm="0">
                                          <p:val>
                                            <p:strVal val="ppt_y"/>
                                          </p:val>
                                        </p:tav>
                                        <p:tav tm="100000">
                                          <p:val>
                                            <p:strVal val="1+ppt_h/2"/>
                                          </p:val>
                                        </p:tav>
                                      </p:tavLst>
                                    </p:anim>
                                    <p:set>
                                      <p:cBhvr>
                                        <p:cTn id="86" dur="1" fill="hold">
                                          <p:stCondLst>
                                            <p:cond delay="499"/>
                                          </p:stCondLst>
                                        </p:cTn>
                                        <p:tgtEl>
                                          <p:spTgt spid="19540"/>
                                        </p:tgtEl>
                                        <p:attrNameLst>
                                          <p:attrName>style.visibility</p:attrName>
                                        </p:attrNameLst>
                                      </p:cBhvr>
                                      <p:to>
                                        <p:strVal val="hidden"/>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0" nodeType="clickEffect">
                                  <p:stCondLst>
                                    <p:cond delay="0"/>
                                  </p:stCondLst>
                                  <p:childTnLst>
                                    <p:anim calcmode="lin" valueType="num">
                                      <p:cBhvr additive="base">
                                        <p:cTn id="90" dur="500"/>
                                        <p:tgtEl>
                                          <p:spTgt spid="19543"/>
                                        </p:tgtEl>
                                        <p:attrNameLst>
                                          <p:attrName>ppt_x</p:attrName>
                                        </p:attrNameLst>
                                      </p:cBhvr>
                                      <p:tavLst>
                                        <p:tav tm="0">
                                          <p:val>
                                            <p:strVal val="ppt_x"/>
                                          </p:val>
                                        </p:tav>
                                        <p:tav tm="100000">
                                          <p:val>
                                            <p:strVal val="ppt_x"/>
                                          </p:val>
                                        </p:tav>
                                      </p:tavLst>
                                    </p:anim>
                                    <p:anim calcmode="lin" valueType="num">
                                      <p:cBhvr additive="base">
                                        <p:cTn id="91" dur="500"/>
                                        <p:tgtEl>
                                          <p:spTgt spid="19543"/>
                                        </p:tgtEl>
                                        <p:attrNameLst>
                                          <p:attrName>ppt_y</p:attrName>
                                        </p:attrNameLst>
                                      </p:cBhvr>
                                      <p:tavLst>
                                        <p:tav tm="0">
                                          <p:val>
                                            <p:strVal val="ppt_y"/>
                                          </p:val>
                                        </p:tav>
                                        <p:tav tm="100000">
                                          <p:val>
                                            <p:strVal val="1+ppt_h/2"/>
                                          </p:val>
                                        </p:tav>
                                      </p:tavLst>
                                    </p:anim>
                                    <p:set>
                                      <p:cBhvr>
                                        <p:cTn id="92" dur="1" fill="hold">
                                          <p:stCondLst>
                                            <p:cond delay="499"/>
                                          </p:stCondLst>
                                        </p:cTn>
                                        <p:tgtEl>
                                          <p:spTgt spid="19543"/>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xit" presetSubtype="4" fill="hold" grpId="0" nodeType="clickEffect">
                                  <p:stCondLst>
                                    <p:cond delay="0"/>
                                  </p:stCondLst>
                                  <p:childTnLst>
                                    <p:anim calcmode="lin" valueType="num">
                                      <p:cBhvr additive="base">
                                        <p:cTn id="96" dur="500"/>
                                        <p:tgtEl>
                                          <p:spTgt spid="19546"/>
                                        </p:tgtEl>
                                        <p:attrNameLst>
                                          <p:attrName>ppt_x</p:attrName>
                                        </p:attrNameLst>
                                      </p:cBhvr>
                                      <p:tavLst>
                                        <p:tav tm="0">
                                          <p:val>
                                            <p:strVal val="ppt_x"/>
                                          </p:val>
                                        </p:tav>
                                        <p:tav tm="100000">
                                          <p:val>
                                            <p:strVal val="ppt_x"/>
                                          </p:val>
                                        </p:tav>
                                      </p:tavLst>
                                    </p:anim>
                                    <p:anim calcmode="lin" valueType="num">
                                      <p:cBhvr additive="base">
                                        <p:cTn id="97" dur="500"/>
                                        <p:tgtEl>
                                          <p:spTgt spid="19546"/>
                                        </p:tgtEl>
                                        <p:attrNameLst>
                                          <p:attrName>ppt_y</p:attrName>
                                        </p:attrNameLst>
                                      </p:cBhvr>
                                      <p:tavLst>
                                        <p:tav tm="0">
                                          <p:val>
                                            <p:strVal val="ppt_y"/>
                                          </p:val>
                                        </p:tav>
                                        <p:tav tm="100000">
                                          <p:val>
                                            <p:strVal val="1+ppt_h/2"/>
                                          </p:val>
                                        </p:tav>
                                      </p:tavLst>
                                    </p:anim>
                                    <p:set>
                                      <p:cBhvr>
                                        <p:cTn id="98" dur="1" fill="hold">
                                          <p:stCondLst>
                                            <p:cond delay="499"/>
                                          </p:stCondLst>
                                        </p:cTn>
                                        <p:tgtEl>
                                          <p:spTgt spid="19546"/>
                                        </p:tgtEl>
                                        <p:attrNameLst>
                                          <p:attrName>style.visibility</p:attrName>
                                        </p:attrNameLst>
                                      </p:cBhvr>
                                      <p:to>
                                        <p:strVal val="hidden"/>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xit" presetSubtype="4" fill="hold" grpId="0" nodeType="clickEffect">
                                  <p:stCondLst>
                                    <p:cond delay="0"/>
                                  </p:stCondLst>
                                  <p:childTnLst>
                                    <p:anim calcmode="lin" valueType="num">
                                      <p:cBhvr additive="base">
                                        <p:cTn id="102" dur="500"/>
                                        <p:tgtEl>
                                          <p:spTgt spid="19549"/>
                                        </p:tgtEl>
                                        <p:attrNameLst>
                                          <p:attrName>ppt_x</p:attrName>
                                        </p:attrNameLst>
                                      </p:cBhvr>
                                      <p:tavLst>
                                        <p:tav tm="0">
                                          <p:val>
                                            <p:strVal val="ppt_x"/>
                                          </p:val>
                                        </p:tav>
                                        <p:tav tm="100000">
                                          <p:val>
                                            <p:strVal val="ppt_x"/>
                                          </p:val>
                                        </p:tav>
                                      </p:tavLst>
                                    </p:anim>
                                    <p:anim calcmode="lin" valueType="num">
                                      <p:cBhvr additive="base">
                                        <p:cTn id="103" dur="500"/>
                                        <p:tgtEl>
                                          <p:spTgt spid="19549"/>
                                        </p:tgtEl>
                                        <p:attrNameLst>
                                          <p:attrName>ppt_y</p:attrName>
                                        </p:attrNameLst>
                                      </p:cBhvr>
                                      <p:tavLst>
                                        <p:tav tm="0">
                                          <p:val>
                                            <p:strVal val="ppt_y"/>
                                          </p:val>
                                        </p:tav>
                                        <p:tav tm="100000">
                                          <p:val>
                                            <p:strVal val="1+ppt_h/2"/>
                                          </p:val>
                                        </p:tav>
                                      </p:tavLst>
                                    </p:anim>
                                    <p:set>
                                      <p:cBhvr>
                                        <p:cTn id="104" dur="1" fill="hold">
                                          <p:stCondLst>
                                            <p:cond delay="499"/>
                                          </p:stCondLst>
                                        </p:cTn>
                                        <p:tgtEl>
                                          <p:spTgt spid="19549"/>
                                        </p:tgtEl>
                                        <p:attrNameLst>
                                          <p:attrName>style.visibility</p:attrName>
                                        </p:attrNameLst>
                                      </p:cBhvr>
                                      <p:to>
                                        <p:strVal val="hidden"/>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xit" presetSubtype="4" fill="hold" grpId="0" nodeType="clickEffect">
                                  <p:stCondLst>
                                    <p:cond delay="0"/>
                                  </p:stCondLst>
                                  <p:childTnLst>
                                    <p:anim calcmode="lin" valueType="num">
                                      <p:cBhvr additive="base">
                                        <p:cTn id="108" dur="500"/>
                                        <p:tgtEl>
                                          <p:spTgt spid="19552"/>
                                        </p:tgtEl>
                                        <p:attrNameLst>
                                          <p:attrName>ppt_x</p:attrName>
                                        </p:attrNameLst>
                                      </p:cBhvr>
                                      <p:tavLst>
                                        <p:tav tm="0">
                                          <p:val>
                                            <p:strVal val="ppt_x"/>
                                          </p:val>
                                        </p:tav>
                                        <p:tav tm="100000">
                                          <p:val>
                                            <p:strVal val="ppt_x"/>
                                          </p:val>
                                        </p:tav>
                                      </p:tavLst>
                                    </p:anim>
                                    <p:anim calcmode="lin" valueType="num">
                                      <p:cBhvr additive="base">
                                        <p:cTn id="109" dur="500"/>
                                        <p:tgtEl>
                                          <p:spTgt spid="19552"/>
                                        </p:tgtEl>
                                        <p:attrNameLst>
                                          <p:attrName>ppt_y</p:attrName>
                                        </p:attrNameLst>
                                      </p:cBhvr>
                                      <p:tavLst>
                                        <p:tav tm="0">
                                          <p:val>
                                            <p:strVal val="ppt_y"/>
                                          </p:val>
                                        </p:tav>
                                        <p:tav tm="100000">
                                          <p:val>
                                            <p:strVal val="1+ppt_h/2"/>
                                          </p:val>
                                        </p:tav>
                                      </p:tavLst>
                                    </p:anim>
                                    <p:set>
                                      <p:cBhvr>
                                        <p:cTn id="110" dur="1" fill="hold">
                                          <p:stCondLst>
                                            <p:cond delay="499"/>
                                          </p:stCondLst>
                                        </p:cTn>
                                        <p:tgtEl>
                                          <p:spTgt spid="19552"/>
                                        </p:tgtEl>
                                        <p:attrNameLst>
                                          <p:attrName>style.visibility</p:attrName>
                                        </p:attrNameLst>
                                      </p:cBhvr>
                                      <p:to>
                                        <p:strVal val="hidden"/>
                                      </p:to>
                                    </p:se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xit" presetSubtype="4" fill="hold" grpId="0" nodeType="clickEffect">
                                  <p:stCondLst>
                                    <p:cond delay="0"/>
                                  </p:stCondLst>
                                  <p:childTnLst>
                                    <p:anim calcmode="lin" valueType="num">
                                      <p:cBhvr additive="base">
                                        <p:cTn id="114" dur="500"/>
                                        <p:tgtEl>
                                          <p:spTgt spid="19497"/>
                                        </p:tgtEl>
                                        <p:attrNameLst>
                                          <p:attrName>ppt_x</p:attrName>
                                        </p:attrNameLst>
                                      </p:cBhvr>
                                      <p:tavLst>
                                        <p:tav tm="0">
                                          <p:val>
                                            <p:strVal val="ppt_x"/>
                                          </p:val>
                                        </p:tav>
                                        <p:tav tm="100000">
                                          <p:val>
                                            <p:strVal val="ppt_x"/>
                                          </p:val>
                                        </p:tav>
                                      </p:tavLst>
                                    </p:anim>
                                    <p:anim calcmode="lin" valueType="num">
                                      <p:cBhvr additive="base">
                                        <p:cTn id="115" dur="500"/>
                                        <p:tgtEl>
                                          <p:spTgt spid="19497"/>
                                        </p:tgtEl>
                                        <p:attrNameLst>
                                          <p:attrName>ppt_y</p:attrName>
                                        </p:attrNameLst>
                                      </p:cBhvr>
                                      <p:tavLst>
                                        <p:tav tm="0">
                                          <p:val>
                                            <p:strVal val="ppt_y"/>
                                          </p:val>
                                        </p:tav>
                                        <p:tav tm="100000">
                                          <p:val>
                                            <p:strVal val="1+ppt_h/2"/>
                                          </p:val>
                                        </p:tav>
                                      </p:tavLst>
                                    </p:anim>
                                    <p:set>
                                      <p:cBhvr>
                                        <p:cTn id="116" dur="1" fill="hold">
                                          <p:stCondLst>
                                            <p:cond delay="499"/>
                                          </p:stCondLst>
                                        </p:cTn>
                                        <p:tgtEl>
                                          <p:spTgt spid="19497"/>
                                        </p:tgtEl>
                                        <p:attrNameLst>
                                          <p:attrName>style.visibility</p:attrName>
                                        </p:attrNameLst>
                                      </p:cBhvr>
                                      <p:to>
                                        <p:strVal val="hidden"/>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xit" presetSubtype="4" fill="hold" grpId="0" nodeType="clickEffect">
                                  <p:stCondLst>
                                    <p:cond delay="0"/>
                                  </p:stCondLst>
                                  <p:childTnLst>
                                    <p:anim calcmode="lin" valueType="num">
                                      <p:cBhvr additive="base">
                                        <p:cTn id="120" dur="500"/>
                                        <p:tgtEl>
                                          <p:spTgt spid="19501"/>
                                        </p:tgtEl>
                                        <p:attrNameLst>
                                          <p:attrName>ppt_x</p:attrName>
                                        </p:attrNameLst>
                                      </p:cBhvr>
                                      <p:tavLst>
                                        <p:tav tm="0">
                                          <p:val>
                                            <p:strVal val="ppt_x"/>
                                          </p:val>
                                        </p:tav>
                                        <p:tav tm="100000">
                                          <p:val>
                                            <p:strVal val="ppt_x"/>
                                          </p:val>
                                        </p:tav>
                                      </p:tavLst>
                                    </p:anim>
                                    <p:anim calcmode="lin" valueType="num">
                                      <p:cBhvr additive="base">
                                        <p:cTn id="121" dur="500"/>
                                        <p:tgtEl>
                                          <p:spTgt spid="19501"/>
                                        </p:tgtEl>
                                        <p:attrNameLst>
                                          <p:attrName>ppt_y</p:attrName>
                                        </p:attrNameLst>
                                      </p:cBhvr>
                                      <p:tavLst>
                                        <p:tav tm="0">
                                          <p:val>
                                            <p:strVal val="ppt_y"/>
                                          </p:val>
                                        </p:tav>
                                        <p:tav tm="100000">
                                          <p:val>
                                            <p:strVal val="1+ppt_h/2"/>
                                          </p:val>
                                        </p:tav>
                                      </p:tavLst>
                                    </p:anim>
                                    <p:set>
                                      <p:cBhvr>
                                        <p:cTn id="122" dur="1" fill="hold">
                                          <p:stCondLst>
                                            <p:cond delay="499"/>
                                          </p:stCondLst>
                                        </p:cTn>
                                        <p:tgtEl>
                                          <p:spTgt spid="19501"/>
                                        </p:tgtEl>
                                        <p:attrNameLst>
                                          <p:attrName>style.visibility</p:attrName>
                                        </p:attrNameLst>
                                      </p:cBhvr>
                                      <p:to>
                                        <p:strVal val="hidden"/>
                                      </p:to>
                                    </p:se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 presetClass="exit" presetSubtype="4" fill="hold" grpId="0" nodeType="clickEffect">
                                  <p:stCondLst>
                                    <p:cond delay="0"/>
                                  </p:stCondLst>
                                  <p:childTnLst>
                                    <p:anim calcmode="lin" valueType="num">
                                      <p:cBhvr additive="base">
                                        <p:cTn id="126" dur="500"/>
                                        <p:tgtEl>
                                          <p:spTgt spid="19504"/>
                                        </p:tgtEl>
                                        <p:attrNameLst>
                                          <p:attrName>ppt_x</p:attrName>
                                        </p:attrNameLst>
                                      </p:cBhvr>
                                      <p:tavLst>
                                        <p:tav tm="0">
                                          <p:val>
                                            <p:strVal val="ppt_x"/>
                                          </p:val>
                                        </p:tav>
                                        <p:tav tm="100000">
                                          <p:val>
                                            <p:strVal val="ppt_x"/>
                                          </p:val>
                                        </p:tav>
                                      </p:tavLst>
                                    </p:anim>
                                    <p:anim calcmode="lin" valueType="num">
                                      <p:cBhvr additive="base">
                                        <p:cTn id="127" dur="500"/>
                                        <p:tgtEl>
                                          <p:spTgt spid="19504"/>
                                        </p:tgtEl>
                                        <p:attrNameLst>
                                          <p:attrName>ppt_y</p:attrName>
                                        </p:attrNameLst>
                                      </p:cBhvr>
                                      <p:tavLst>
                                        <p:tav tm="0">
                                          <p:val>
                                            <p:strVal val="ppt_y"/>
                                          </p:val>
                                        </p:tav>
                                        <p:tav tm="100000">
                                          <p:val>
                                            <p:strVal val="1+ppt_h/2"/>
                                          </p:val>
                                        </p:tav>
                                      </p:tavLst>
                                    </p:anim>
                                    <p:set>
                                      <p:cBhvr>
                                        <p:cTn id="128" dur="1" fill="hold">
                                          <p:stCondLst>
                                            <p:cond delay="499"/>
                                          </p:stCondLst>
                                        </p:cTn>
                                        <p:tgtEl>
                                          <p:spTgt spid="19504"/>
                                        </p:tgtEl>
                                        <p:attrNameLst>
                                          <p:attrName>style.visibility</p:attrName>
                                        </p:attrNameLst>
                                      </p:cBhvr>
                                      <p:to>
                                        <p:strVal val="hidden"/>
                                      </p:to>
                                    </p:se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 presetClass="exit" presetSubtype="4" fill="hold" grpId="0" nodeType="clickEffect">
                                  <p:stCondLst>
                                    <p:cond delay="0"/>
                                  </p:stCondLst>
                                  <p:childTnLst>
                                    <p:anim calcmode="lin" valueType="num">
                                      <p:cBhvr additive="base">
                                        <p:cTn id="132" dur="500"/>
                                        <p:tgtEl>
                                          <p:spTgt spid="19507"/>
                                        </p:tgtEl>
                                        <p:attrNameLst>
                                          <p:attrName>ppt_x</p:attrName>
                                        </p:attrNameLst>
                                      </p:cBhvr>
                                      <p:tavLst>
                                        <p:tav tm="0">
                                          <p:val>
                                            <p:strVal val="ppt_x"/>
                                          </p:val>
                                        </p:tav>
                                        <p:tav tm="100000">
                                          <p:val>
                                            <p:strVal val="ppt_x"/>
                                          </p:val>
                                        </p:tav>
                                      </p:tavLst>
                                    </p:anim>
                                    <p:anim calcmode="lin" valueType="num">
                                      <p:cBhvr additive="base">
                                        <p:cTn id="133" dur="500"/>
                                        <p:tgtEl>
                                          <p:spTgt spid="19507"/>
                                        </p:tgtEl>
                                        <p:attrNameLst>
                                          <p:attrName>ppt_y</p:attrName>
                                        </p:attrNameLst>
                                      </p:cBhvr>
                                      <p:tavLst>
                                        <p:tav tm="0">
                                          <p:val>
                                            <p:strVal val="ppt_y"/>
                                          </p:val>
                                        </p:tav>
                                        <p:tav tm="100000">
                                          <p:val>
                                            <p:strVal val="1+ppt_h/2"/>
                                          </p:val>
                                        </p:tav>
                                      </p:tavLst>
                                    </p:anim>
                                    <p:set>
                                      <p:cBhvr>
                                        <p:cTn id="134" dur="1" fill="hold">
                                          <p:stCondLst>
                                            <p:cond delay="499"/>
                                          </p:stCondLst>
                                        </p:cTn>
                                        <p:tgtEl>
                                          <p:spTgt spid="19507"/>
                                        </p:tgtEl>
                                        <p:attrNameLst>
                                          <p:attrName>style.visibility</p:attrName>
                                        </p:attrNameLst>
                                      </p:cBhvr>
                                      <p:to>
                                        <p:strVal val="hidden"/>
                                      </p:to>
                                    </p:se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 presetClass="exit" presetSubtype="4" fill="hold" grpId="0" nodeType="clickEffect">
                                  <p:stCondLst>
                                    <p:cond delay="0"/>
                                  </p:stCondLst>
                                  <p:childTnLst>
                                    <p:anim calcmode="lin" valueType="num">
                                      <p:cBhvr additive="base">
                                        <p:cTn id="138" dur="500"/>
                                        <p:tgtEl>
                                          <p:spTgt spid="19509"/>
                                        </p:tgtEl>
                                        <p:attrNameLst>
                                          <p:attrName>ppt_x</p:attrName>
                                        </p:attrNameLst>
                                      </p:cBhvr>
                                      <p:tavLst>
                                        <p:tav tm="0">
                                          <p:val>
                                            <p:strVal val="ppt_x"/>
                                          </p:val>
                                        </p:tav>
                                        <p:tav tm="100000">
                                          <p:val>
                                            <p:strVal val="ppt_x"/>
                                          </p:val>
                                        </p:tav>
                                      </p:tavLst>
                                    </p:anim>
                                    <p:anim calcmode="lin" valueType="num">
                                      <p:cBhvr additive="base">
                                        <p:cTn id="139" dur="500"/>
                                        <p:tgtEl>
                                          <p:spTgt spid="19509"/>
                                        </p:tgtEl>
                                        <p:attrNameLst>
                                          <p:attrName>ppt_y</p:attrName>
                                        </p:attrNameLst>
                                      </p:cBhvr>
                                      <p:tavLst>
                                        <p:tav tm="0">
                                          <p:val>
                                            <p:strVal val="ppt_y"/>
                                          </p:val>
                                        </p:tav>
                                        <p:tav tm="100000">
                                          <p:val>
                                            <p:strVal val="1+ppt_h/2"/>
                                          </p:val>
                                        </p:tav>
                                      </p:tavLst>
                                    </p:anim>
                                    <p:set>
                                      <p:cBhvr>
                                        <p:cTn id="140" dur="1" fill="hold">
                                          <p:stCondLst>
                                            <p:cond delay="499"/>
                                          </p:stCondLst>
                                        </p:cTn>
                                        <p:tgtEl>
                                          <p:spTgt spid="19509"/>
                                        </p:tgtEl>
                                        <p:attrNameLst>
                                          <p:attrName>style.visibility</p:attrName>
                                        </p:attrNameLst>
                                      </p:cBhvr>
                                      <p:to>
                                        <p:strVal val="hidden"/>
                                      </p:to>
                                    </p:se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 presetClass="exit" presetSubtype="4" fill="hold" grpId="0" nodeType="clickEffect">
                                  <p:stCondLst>
                                    <p:cond delay="0"/>
                                  </p:stCondLst>
                                  <p:childTnLst>
                                    <p:anim calcmode="lin" valueType="num">
                                      <p:cBhvr additive="base">
                                        <p:cTn id="144" dur="500"/>
                                        <p:tgtEl>
                                          <p:spTgt spid="19512"/>
                                        </p:tgtEl>
                                        <p:attrNameLst>
                                          <p:attrName>ppt_x</p:attrName>
                                        </p:attrNameLst>
                                      </p:cBhvr>
                                      <p:tavLst>
                                        <p:tav tm="0">
                                          <p:val>
                                            <p:strVal val="ppt_x"/>
                                          </p:val>
                                        </p:tav>
                                        <p:tav tm="100000">
                                          <p:val>
                                            <p:strVal val="ppt_x"/>
                                          </p:val>
                                        </p:tav>
                                      </p:tavLst>
                                    </p:anim>
                                    <p:anim calcmode="lin" valueType="num">
                                      <p:cBhvr additive="base">
                                        <p:cTn id="145" dur="500"/>
                                        <p:tgtEl>
                                          <p:spTgt spid="19512"/>
                                        </p:tgtEl>
                                        <p:attrNameLst>
                                          <p:attrName>ppt_y</p:attrName>
                                        </p:attrNameLst>
                                      </p:cBhvr>
                                      <p:tavLst>
                                        <p:tav tm="0">
                                          <p:val>
                                            <p:strVal val="ppt_y"/>
                                          </p:val>
                                        </p:tav>
                                        <p:tav tm="100000">
                                          <p:val>
                                            <p:strVal val="1+ppt_h/2"/>
                                          </p:val>
                                        </p:tav>
                                      </p:tavLst>
                                    </p:anim>
                                    <p:set>
                                      <p:cBhvr>
                                        <p:cTn id="146" dur="1" fill="hold">
                                          <p:stCondLst>
                                            <p:cond delay="499"/>
                                          </p:stCondLst>
                                        </p:cTn>
                                        <p:tgtEl>
                                          <p:spTgt spid="19512"/>
                                        </p:tgtEl>
                                        <p:attrNameLst>
                                          <p:attrName>style.visibility</p:attrName>
                                        </p:attrNameLst>
                                      </p:cBhvr>
                                      <p:to>
                                        <p:strVal val="hidden"/>
                                      </p:to>
                                    </p:se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 presetClass="exit" presetSubtype="4" fill="hold" grpId="0" nodeType="clickEffect">
                                  <p:stCondLst>
                                    <p:cond delay="0"/>
                                  </p:stCondLst>
                                  <p:childTnLst>
                                    <p:anim calcmode="lin" valueType="num">
                                      <p:cBhvr additive="base">
                                        <p:cTn id="150" dur="500"/>
                                        <p:tgtEl>
                                          <p:spTgt spid="19515"/>
                                        </p:tgtEl>
                                        <p:attrNameLst>
                                          <p:attrName>ppt_x</p:attrName>
                                        </p:attrNameLst>
                                      </p:cBhvr>
                                      <p:tavLst>
                                        <p:tav tm="0">
                                          <p:val>
                                            <p:strVal val="ppt_x"/>
                                          </p:val>
                                        </p:tav>
                                        <p:tav tm="100000">
                                          <p:val>
                                            <p:strVal val="ppt_x"/>
                                          </p:val>
                                        </p:tav>
                                      </p:tavLst>
                                    </p:anim>
                                    <p:anim calcmode="lin" valueType="num">
                                      <p:cBhvr additive="base">
                                        <p:cTn id="151" dur="500"/>
                                        <p:tgtEl>
                                          <p:spTgt spid="19515"/>
                                        </p:tgtEl>
                                        <p:attrNameLst>
                                          <p:attrName>ppt_y</p:attrName>
                                        </p:attrNameLst>
                                      </p:cBhvr>
                                      <p:tavLst>
                                        <p:tav tm="0">
                                          <p:val>
                                            <p:strVal val="ppt_y"/>
                                          </p:val>
                                        </p:tav>
                                        <p:tav tm="100000">
                                          <p:val>
                                            <p:strVal val="1+ppt_h/2"/>
                                          </p:val>
                                        </p:tav>
                                      </p:tavLst>
                                    </p:anim>
                                    <p:set>
                                      <p:cBhvr>
                                        <p:cTn id="152" dur="1" fill="hold">
                                          <p:stCondLst>
                                            <p:cond delay="499"/>
                                          </p:stCondLst>
                                        </p:cTn>
                                        <p:tgtEl>
                                          <p:spTgt spid="19515"/>
                                        </p:tgtEl>
                                        <p:attrNameLst>
                                          <p:attrName>style.visibility</p:attrName>
                                        </p:attrNameLst>
                                      </p:cBhvr>
                                      <p:to>
                                        <p:strVal val="hidden"/>
                                      </p:to>
                                    </p:se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 presetClass="exit" presetSubtype="4" fill="hold" grpId="0" nodeType="clickEffect">
                                  <p:stCondLst>
                                    <p:cond delay="0"/>
                                  </p:stCondLst>
                                  <p:childTnLst>
                                    <p:anim calcmode="lin" valueType="num">
                                      <p:cBhvr additive="base">
                                        <p:cTn id="156" dur="500"/>
                                        <p:tgtEl>
                                          <p:spTgt spid="19519"/>
                                        </p:tgtEl>
                                        <p:attrNameLst>
                                          <p:attrName>ppt_x</p:attrName>
                                        </p:attrNameLst>
                                      </p:cBhvr>
                                      <p:tavLst>
                                        <p:tav tm="0">
                                          <p:val>
                                            <p:strVal val="ppt_x"/>
                                          </p:val>
                                        </p:tav>
                                        <p:tav tm="100000">
                                          <p:val>
                                            <p:strVal val="ppt_x"/>
                                          </p:val>
                                        </p:tav>
                                      </p:tavLst>
                                    </p:anim>
                                    <p:anim calcmode="lin" valueType="num">
                                      <p:cBhvr additive="base">
                                        <p:cTn id="157" dur="500"/>
                                        <p:tgtEl>
                                          <p:spTgt spid="19519"/>
                                        </p:tgtEl>
                                        <p:attrNameLst>
                                          <p:attrName>ppt_y</p:attrName>
                                        </p:attrNameLst>
                                      </p:cBhvr>
                                      <p:tavLst>
                                        <p:tav tm="0">
                                          <p:val>
                                            <p:strVal val="ppt_y"/>
                                          </p:val>
                                        </p:tav>
                                        <p:tav tm="100000">
                                          <p:val>
                                            <p:strVal val="1+ppt_h/2"/>
                                          </p:val>
                                        </p:tav>
                                      </p:tavLst>
                                    </p:anim>
                                    <p:set>
                                      <p:cBhvr>
                                        <p:cTn id="158" dur="1" fill="hold">
                                          <p:stCondLst>
                                            <p:cond delay="499"/>
                                          </p:stCondLst>
                                        </p:cTn>
                                        <p:tgtEl>
                                          <p:spTgt spid="19519"/>
                                        </p:tgtEl>
                                        <p:attrNameLst>
                                          <p:attrName>style.visibility</p:attrName>
                                        </p:attrNameLst>
                                      </p:cBhvr>
                                      <p:to>
                                        <p:strVal val="hidden"/>
                                      </p:to>
                                    </p:se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 presetClass="exit" presetSubtype="4" fill="hold" grpId="0" nodeType="clickEffect">
                                  <p:stCondLst>
                                    <p:cond delay="0"/>
                                  </p:stCondLst>
                                  <p:childTnLst>
                                    <p:anim calcmode="lin" valueType="num">
                                      <p:cBhvr additive="base">
                                        <p:cTn id="162" dur="500"/>
                                        <p:tgtEl>
                                          <p:spTgt spid="19523"/>
                                        </p:tgtEl>
                                        <p:attrNameLst>
                                          <p:attrName>ppt_x</p:attrName>
                                        </p:attrNameLst>
                                      </p:cBhvr>
                                      <p:tavLst>
                                        <p:tav tm="0">
                                          <p:val>
                                            <p:strVal val="ppt_x"/>
                                          </p:val>
                                        </p:tav>
                                        <p:tav tm="100000">
                                          <p:val>
                                            <p:strVal val="ppt_x"/>
                                          </p:val>
                                        </p:tav>
                                      </p:tavLst>
                                    </p:anim>
                                    <p:anim calcmode="lin" valueType="num">
                                      <p:cBhvr additive="base">
                                        <p:cTn id="163" dur="500"/>
                                        <p:tgtEl>
                                          <p:spTgt spid="19523"/>
                                        </p:tgtEl>
                                        <p:attrNameLst>
                                          <p:attrName>ppt_y</p:attrName>
                                        </p:attrNameLst>
                                      </p:cBhvr>
                                      <p:tavLst>
                                        <p:tav tm="0">
                                          <p:val>
                                            <p:strVal val="ppt_y"/>
                                          </p:val>
                                        </p:tav>
                                        <p:tav tm="100000">
                                          <p:val>
                                            <p:strVal val="1+ppt_h/2"/>
                                          </p:val>
                                        </p:tav>
                                      </p:tavLst>
                                    </p:anim>
                                    <p:set>
                                      <p:cBhvr>
                                        <p:cTn id="164" dur="1" fill="hold">
                                          <p:stCondLst>
                                            <p:cond delay="499"/>
                                          </p:stCondLst>
                                        </p:cTn>
                                        <p:tgtEl>
                                          <p:spTgt spid="19523"/>
                                        </p:tgtEl>
                                        <p:attrNameLst>
                                          <p:attrName>style.visibility</p:attrName>
                                        </p:attrNameLst>
                                      </p:cBhvr>
                                      <p:to>
                                        <p:strVal val="hidden"/>
                                      </p:to>
                                    </p:se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 presetClass="exit" presetSubtype="4" fill="hold" grpId="0" nodeType="clickEffect">
                                  <p:stCondLst>
                                    <p:cond delay="0"/>
                                  </p:stCondLst>
                                  <p:childTnLst>
                                    <p:anim calcmode="lin" valueType="num">
                                      <p:cBhvr additive="base">
                                        <p:cTn id="168" dur="500"/>
                                        <p:tgtEl>
                                          <p:spTgt spid="19526"/>
                                        </p:tgtEl>
                                        <p:attrNameLst>
                                          <p:attrName>ppt_x</p:attrName>
                                        </p:attrNameLst>
                                      </p:cBhvr>
                                      <p:tavLst>
                                        <p:tav tm="0">
                                          <p:val>
                                            <p:strVal val="ppt_x"/>
                                          </p:val>
                                        </p:tav>
                                        <p:tav tm="100000">
                                          <p:val>
                                            <p:strVal val="ppt_x"/>
                                          </p:val>
                                        </p:tav>
                                      </p:tavLst>
                                    </p:anim>
                                    <p:anim calcmode="lin" valueType="num">
                                      <p:cBhvr additive="base">
                                        <p:cTn id="169" dur="500"/>
                                        <p:tgtEl>
                                          <p:spTgt spid="19526"/>
                                        </p:tgtEl>
                                        <p:attrNameLst>
                                          <p:attrName>ppt_y</p:attrName>
                                        </p:attrNameLst>
                                      </p:cBhvr>
                                      <p:tavLst>
                                        <p:tav tm="0">
                                          <p:val>
                                            <p:strVal val="ppt_y"/>
                                          </p:val>
                                        </p:tav>
                                        <p:tav tm="100000">
                                          <p:val>
                                            <p:strVal val="1+ppt_h/2"/>
                                          </p:val>
                                        </p:tav>
                                      </p:tavLst>
                                    </p:anim>
                                    <p:set>
                                      <p:cBhvr>
                                        <p:cTn id="170" dur="1" fill="hold">
                                          <p:stCondLst>
                                            <p:cond delay="499"/>
                                          </p:stCondLst>
                                        </p:cTn>
                                        <p:tgtEl>
                                          <p:spTgt spid="19526"/>
                                        </p:tgtEl>
                                        <p:attrNameLst>
                                          <p:attrName>style.visibility</p:attrName>
                                        </p:attrNameLst>
                                      </p:cBhvr>
                                      <p:to>
                                        <p:strVal val="hidden"/>
                                      </p:to>
                                    </p:se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2" presetClass="exit" presetSubtype="4" fill="hold" grpId="0" nodeType="clickEffect">
                                  <p:stCondLst>
                                    <p:cond delay="0"/>
                                  </p:stCondLst>
                                  <p:childTnLst>
                                    <p:anim calcmode="lin" valueType="num">
                                      <p:cBhvr additive="base">
                                        <p:cTn id="174" dur="500"/>
                                        <p:tgtEl>
                                          <p:spTgt spid="19529"/>
                                        </p:tgtEl>
                                        <p:attrNameLst>
                                          <p:attrName>ppt_x</p:attrName>
                                        </p:attrNameLst>
                                      </p:cBhvr>
                                      <p:tavLst>
                                        <p:tav tm="0">
                                          <p:val>
                                            <p:strVal val="ppt_x"/>
                                          </p:val>
                                        </p:tav>
                                        <p:tav tm="100000">
                                          <p:val>
                                            <p:strVal val="ppt_x"/>
                                          </p:val>
                                        </p:tav>
                                      </p:tavLst>
                                    </p:anim>
                                    <p:anim calcmode="lin" valueType="num">
                                      <p:cBhvr additive="base">
                                        <p:cTn id="175" dur="500"/>
                                        <p:tgtEl>
                                          <p:spTgt spid="19529"/>
                                        </p:tgtEl>
                                        <p:attrNameLst>
                                          <p:attrName>ppt_y</p:attrName>
                                        </p:attrNameLst>
                                      </p:cBhvr>
                                      <p:tavLst>
                                        <p:tav tm="0">
                                          <p:val>
                                            <p:strVal val="ppt_y"/>
                                          </p:val>
                                        </p:tav>
                                        <p:tav tm="100000">
                                          <p:val>
                                            <p:strVal val="1+ppt_h/2"/>
                                          </p:val>
                                        </p:tav>
                                      </p:tavLst>
                                    </p:anim>
                                    <p:set>
                                      <p:cBhvr>
                                        <p:cTn id="176" dur="1" fill="hold">
                                          <p:stCondLst>
                                            <p:cond delay="499"/>
                                          </p:stCondLst>
                                        </p:cTn>
                                        <p:tgtEl>
                                          <p:spTgt spid="19529"/>
                                        </p:tgtEl>
                                        <p:attrNameLst>
                                          <p:attrName>style.visibility</p:attrName>
                                        </p:attrNameLst>
                                      </p:cBhvr>
                                      <p:to>
                                        <p:strVal val="hidden"/>
                                      </p:to>
                                    </p:se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2" presetClass="exit" presetSubtype="4" fill="hold" grpId="0" nodeType="clickEffect">
                                  <p:stCondLst>
                                    <p:cond delay="0"/>
                                  </p:stCondLst>
                                  <p:childTnLst>
                                    <p:anim calcmode="lin" valueType="num">
                                      <p:cBhvr additive="base">
                                        <p:cTn id="180" dur="500"/>
                                        <p:tgtEl>
                                          <p:spTgt spid="19532"/>
                                        </p:tgtEl>
                                        <p:attrNameLst>
                                          <p:attrName>ppt_x</p:attrName>
                                        </p:attrNameLst>
                                      </p:cBhvr>
                                      <p:tavLst>
                                        <p:tav tm="0">
                                          <p:val>
                                            <p:strVal val="ppt_x"/>
                                          </p:val>
                                        </p:tav>
                                        <p:tav tm="100000">
                                          <p:val>
                                            <p:strVal val="ppt_x"/>
                                          </p:val>
                                        </p:tav>
                                      </p:tavLst>
                                    </p:anim>
                                    <p:anim calcmode="lin" valueType="num">
                                      <p:cBhvr additive="base">
                                        <p:cTn id="181" dur="500"/>
                                        <p:tgtEl>
                                          <p:spTgt spid="19532"/>
                                        </p:tgtEl>
                                        <p:attrNameLst>
                                          <p:attrName>ppt_y</p:attrName>
                                        </p:attrNameLst>
                                      </p:cBhvr>
                                      <p:tavLst>
                                        <p:tav tm="0">
                                          <p:val>
                                            <p:strVal val="ppt_y"/>
                                          </p:val>
                                        </p:tav>
                                        <p:tav tm="100000">
                                          <p:val>
                                            <p:strVal val="1+ppt_h/2"/>
                                          </p:val>
                                        </p:tav>
                                      </p:tavLst>
                                    </p:anim>
                                    <p:set>
                                      <p:cBhvr>
                                        <p:cTn id="182" dur="1" fill="hold">
                                          <p:stCondLst>
                                            <p:cond delay="499"/>
                                          </p:stCondLst>
                                        </p:cTn>
                                        <p:tgtEl>
                                          <p:spTgt spid="19532"/>
                                        </p:tgtEl>
                                        <p:attrNameLst>
                                          <p:attrName>style.visibility</p:attrName>
                                        </p:attrNameLst>
                                      </p:cBhvr>
                                      <p:to>
                                        <p:strVal val="hidden"/>
                                      </p:to>
                                    </p:se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 presetClass="exit" presetSubtype="4" fill="hold" grpId="0" nodeType="clickEffect">
                                  <p:stCondLst>
                                    <p:cond delay="0"/>
                                  </p:stCondLst>
                                  <p:childTnLst>
                                    <p:anim calcmode="lin" valueType="num">
                                      <p:cBhvr additive="base">
                                        <p:cTn id="186" dur="500"/>
                                        <p:tgtEl>
                                          <p:spTgt spid="19536"/>
                                        </p:tgtEl>
                                        <p:attrNameLst>
                                          <p:attrName>ppt_x</p:attrName>
                                        </p:attrNameLst>
                                      </p:cBhvr>
                                      <p:tavLst>
                                        <p:tav tm="0">
                                          <p:val>
                                            <p:strVal val="ppt_x"/>
                                          </p:val>
                                        </p:tav>
                                        <p:tav tm="100000">
                                          <p:val>
                                            <p:strVal val="ppt_x"/>
                                          </p:val>
                                        </p:tav>
                                      </p:tavLst>
                                    </p:anim>
                                    <p:anim calcmode="lin" valueType="num">
                                      <p:cBhvr additive="base">
                                        <p:cTn id="187" dur="500"/>
                                        <p:tgtEl>
                                          <p:spTgt spid="19536"/>
                                        </p:tgtEl>
                                        <p:attrNameLst>
                                          <p:attrName>ppt_y</p:attrName>
                                        </p:attrNameLst>
                                      </p:cBhvr>
                                      <p:tavLst>
                                        <p:tav tm="0">
                                          <p:val>
                                            <p:strVal val="ppt_y"/>
                                          </p:val>
                                        </p:tav>
                                        <p:tav tm="100000">
                                          <p:val>
                                            <p:strVal val="1+ppt_h/2"/>
                                          </p:val>
                                        </p:tav>
                                      </p:tavLst>
                                    </p:anim>
                                    <p:set>
                                      <p:cBhvr>
                                        <p:cTn id="188" dur="1" fill="hold">
                                          <p:stCondLst>
                                            <p:cond delay="499"/>
                                          </p:stCondLst>
                                        </p:cTn>
                                        <p:tgtEl>
                                          <p:spTgt spid="19536"/>
                                        </p:tgtEl>
                                        <p:attrNameLst>
                                          <p:attrName>style.visibility</p:attrName>
                                        </p:attrNameLst>
                                      </p:cBhvr>
                                      <p:to>
                                        <p:strVal val="hidden"/>
                                      </p:to>
                                    </p:set>
                                  </p:childTnLst>
                                </p:cTn>
                              </p:par>
                            </p:childTnLst>
                          </p:cTn>
                        </p:par>
                      </p:childTnLst>
                    </p:cTn>
                  </p:par>
                  <p:par>
                    <p:cTn id="189" fill="hold" nodeType="clickPar">
                      <p:stCondLst>
                        <p:cond delay="indefinite"/>
                      </p:stCondLst>
                      <p:childTnLst>
                        <p:par>
                          <p:cTn id="190" fill="hold" nodeType="withGroup">
                            <p:stCondLst>
                              <p:cond delay="0"/>
                            </p:stCondLst>
                            <p:childTnLst>
                              <p:par>
                                <p:cTn id="191" presetID="2" presetClass="exit" presetSubtype="4" fill="hold" grpId="0" nodeType="clickEffect">
                                  <p:stCondLst>
                                    <p:cond delay="0"/>
                                  </p:stCondLst>
                                  <p:childTnLst>
                                    <p:anim calcmode="lin" valueType="num">
                                      <p:cBhvr additive="base">
                                        <p:cTn id="192" dur="500"/>
                                        <p:tgtEl>
                                          <p:spTgt spid="19539"/>
                                        </p:tgtEl>
                                        <p:attrNameLst>
                                          <p:attrName>ppt_x</p:attrName>
                                        </p:attrNameLst>
                                      </p:cBhvr>
                                      <p:tavLst>
                                        <p:tav tm="0">
                                          <p:val>
                                            <p:strVal val="ppt_x"/>
                                          </p:val>
                                        </p:tav>
                                        <p:tav tm="100000">
                                          <p:val>
                                            <p:strVal val="ppt_x"/>
                                          </p:val>
                                        </p:tav>
                                      </p:tavLst>
                                    </p:anim>
                                    <p:anim calcmode="lin" valueType="num">
                                      <p:cBhvr additive="base">
                                        <p:cTn id="193" dur="500"/>
                                        <p:tgtEl>
                                          <p:spTgt spid="19539"/>
                                        </p:tgtEl>
                                        <p:attrNameLst>
                                          <p:attrName>ppt_y</p:attrName>
                                        </p:attrNameLst>
                                      </p:cBhvr>
                                      <p:tavLst>
                                        <p:tav tm="0">
                                          <p:val>
                                            <p:strVal val="ppt_y"/>
                                          </p:val>
                                        </p:tav>
                                        <p:tav tm="100000">
                                          <p:val>
                                            <p:strVal val="1+ppt_h/2"/>
                                          </p:val>
                                        </p:tav>
                                      </p:tavLst>
                                    </p:anim>
                                    <p:set>
                                      <p:cBhvr>
                                        <p:cTn id="194" dur="1" fill="hold">
                                          <p:stCondLst>
                                            <p:cond delay="499"/>
                                          </p:stCondLst>
                                        </p:cTn>
                                        <p:tgtEl>
                                          <p:spTgt spid="19539"/>
                                        </p:tgtEl>
                                        <p:attrNameLst>
                                          <p:attrName>style.visibility</p:attrName>
                                        </p:attrNameLst>
                                      </p:cBhvr>
                                      <p:to>
                                        <p:strVal val="hidden"/>
                                      </p:to>
                                    </p:se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2" presetClass="exit" presetSubtype="4" fill="hold" grpId="0" nodeType="clickEffect">
                                  <p:stCondLst>
                                    <p:cond delay="0"/>
                                  </p:stCondLst>
                                  <p:childTnLst>
                                    <p:anim calcmode="lin" valueType="num">
                                      <p:cBhvr additive="base">
                                        <p:cTn id="198" dur="500"/>
                                        <p:tgtEl>
                                          <p:spTgt spid="19542"/>
                                        </p:tgtEl>
                                        <p:attrNameLst>
                                          <p:attrName>ppt_x</p:attrName>
                                        </p:attrNameLst>
                                      </p:cBhvr>
                                      <p:tavLst>
                                        <p:tav tm="0">
                                          <p:val>
                                            <p:strVal val="ppt_x"/>
                                          </p:val>
                                        </p:tav>
                                        <p:tav tm="100000">
                                          <p:val>
                                            <p:strVal val="ppt_x"/>
                                          </p:val>
                                        </p:tav>
                                      </p:tavLst>
                                    </p:anim>
                                    <p:anim calcmode="lin" valueType="num">
                                      <p:cBhvr additive="base">
                                        <p:cTn id="199" dur="500"/>
                                        <p:tgtEl>
                                          <p:spTgt spid="19542"/>
                                        </p:tgtEl>
                                        <p:attrNameLst>
                                          <p:attrName>ppt_y</p:attrName>
                                        </p:attrNameLst>
                                      </p:cBhvr>
                                      <p:tavLst>
                                        <p:tav tm="0">
                                          <p:val>
                                            <p:strVal val="ppt_y"/>
                                          </p:val>
                                        </p:tav>
                                        <p:tav tm="100000">
                                          <p:val>
                                            <p:strVal val="1+ppt_h/2"/>
                                          </p:val>
                                        </p:tav>
                                      </p:tavLst>
                                    </p:anim>
                                    <p:set>
                                      <p:cBhvr>
                                        <p:cTn id="200" dur="1" fill="hold">
                                          <p:stCondLst>
                                            <p:cond delay="499"/>
                                          </p:stCondLst>
                                        </p:cTn>
                                        <p:tgtEl>
                                          <p:spTgt spid="19542"/>
                                        </p:tgtEl>
                                        <p:attrNameLst>
                                          <p:attrName>style.visibility</p:attrName>
                                        </p:attrNameLst>
                                      </p:cBhvr>
                                      <p:to>
                                        <p:strVal val="hidden"/>
                                      </p:to>
                                    </p:se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2" presetClass="exit" presetSubtype="4" fill="hold" grpId="0" nodeType="clickEffect">
                                  <p:stCondLst>
                                    <p:cond delay="0"/>
                                  </p:stCondLst>
                                  <p:childTnLst>
                                    <p:anim calcmode="lin" valueType="num">
                                      <p:cBhvr additive="base">
                                        <p:cTn id="204" dur="500"/>
                                        <p:tgtEl>
                                          <p:spTgt spid="19545"/>
                                        </p:tgtEl>
                                        <p:attrNameLst>
                                          <p:attrName>ppt_x</p:attrName>
                                        </p:attrNameLst>
                                      </p:cBhvr>
                                      <p:tavLst>
                                        <p:tav tm="0">
                                          <p:val>
                                            <p:strVal val="ppt_x"/>
                                          </p:val>
                                        </p:tav>
                                        <p:tav tm="100000">
                                          <p:val>
                                            <p:strVal val="ppt_x"/>
                                          </p:val>
                                        </p:tav>
                                      </p:tavLst>
                                    </p:anim>
                                    <p:anim calcmode="lin" valueType="num">
                                      <p:cBhvr additive="base">
                                        <p:cTn id="205" dur="500"/>
                                        <p:tgtEl>
                                          <p:spTgt spid="19545"/>
                                        </p:tgtEl>
                                        <p:attrNameLst>
                                          <p:attrName>ppt_y</p:attrName>
                                        </p:attrNameLst>
                                      </p:cBhvr>
                                      <p:tavLst>
                                        <p:tav tm="0">
                                          <p:val>
                                            <p:strVal val="ppt_y"/>
                                          </p:val>
                                        </p:tav>
                                        <p:tav tm="100000">
                                          <p:val>
                                            <p:strVal val="1+ppt_h/2"/>
                                          </p:val>
                                        </p:tav>
                                      </p:tavLst>
                                    </p:anim>
                                    <p:set>
                                      <p:cBhvr>
                                        <p:cTn id="206" dur="1" fill="hold">
                                          <p:stCondLst>
                                            <p:cond delay="499"/>
                                          </p:stCondLst>
                                        </p:cTn>
                                        <p:tgtEl>
                                          <p:spTgt spid="19545"/>
                                        </p:tgtEl>
                                        <p:attrNameLst>
                                          <p:attrName>style.visibility</p:attrName>
                                        </p:attrNameLst>
                                      </p:cBhvr>
                                      <p:to>
                                        <p:strVal val="hidden"/>
                                      </p:to>
                                    </p:se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2" presetClass="exit" presetSubtype="4" fill="hold" grpId="0" nodeType="clickEffect">
                                  <p:stCondLst>
                                    <p:cond delay="0"/>
                                  </p:stCondLst>
                                  <p:childTnLst>
                                    <p:anim calcmode="lin" valueType="num">
                                      <p:cBhvr additive="base">
                                        <p:cTn id="210" dur="500"/>
                                        <p:tgtEl>
                                          <p:spTgt spid="19548"/>
                                        </p:tgtEl>
                                        <p:attrNameLst>
                                          <p:attrName>ppt_x</p:attrName>
                                        </p:attrNameLst>
                                      </p:cBhvr>
                                      <p:tavLst>
                                        <p:tav tm="0">
                                          <p:val>
                                            <p:strVal val="ppt_x"/>
                                          </p:val>
                                        </p:tav>
                                        <p:tav tm="100000">
                                          <p:val>
                                            <p:strVal val="ppt_x"/>
                                          </p:val>
                                        </p:tav>
                                      </p:tavLst>
                                    </p:anim>
                                    <p:anim calcmode="lin" valueType="num">
                                      <p:cBhvr additive="base">
                                        <p:cTn id="211" dur="500"/>
                                        <p:tgtEl>
                                          <p:spTgt spid="19548"/>
                                        </p:tgtEl>
                                        <p:attrNameLst>
                                          <p:attrName>ppt_y</p:attrName>
                                        </p:attrNameLst>
                                      </p:cBhvr>
                                      <p:tavLst>
                                        <p:tav tm="0">
                                          <p:val>
                                            <p:strVal val="ppt_y"/>
                                          </p:val>
                                        </p:tav>
                                        <p:tav tm="100000">
                                          <p:val>
                                            <p:strVal val="1+ppt_h/2"/>
                                          </p:val>
                                        </p:tav>
                                      </p:tavLst>
                                    </p:anim>
                                    <p:set>
                                      <p:cBhvr>
                                        <p:cTn id="212" dur="1" fill="hold">
                                          <p:stCondLst>
                                            <p:cond delay="499"/>
                                          </p:stCondLst>
                                        </p:cTn>
                                        <p:tgtEl>
                                          <p:spTgt spid="19548"/>
                                        </p:tgtEl>
                                        <p:attrNameLst>
                                          <p:attrName>style.visibility</p:attrName>
                                        </p:attrNameLst>
                                      </p:cBhvr>
                                      <p:to>
                                        <p:strVal val="hidden"/>
                                      </p:to>
                                    </p:set>
                                  </p:childTnLst>
                                </p:cTn>
                              </p:par>
                            </p:childTnLst>
                          </p:cTn>
                        </p:par>
                      </p:childTnLst>
                    </p:cTn>
                  </p:par>
                  <p:par>
                    <p:cTn id="213" fill="hold" nodeType="clickPar">
                      <p:stCondLst>
                        <p:cond delay="indefinite"/>
                      </p:stCondLst>
                      <p:childTnLst>
                        <p:par>
                          <p:cTn id="214" fill="hold" nodeType="withGroup">
                            <p:stCondLst>
                              <p:cond delay="0"/>
                            </p:stCondLst>
                            <p:childTnLst>
                              <p:par>
                                <p:cTn id="215" presetID="2" presetClass="exit" presetSubtype="4" fill="hold" grpId="0" nodeType="clickEffect">
                                  <p:stCondLst>
                                    <p:cond delay="0"/>
                                  </p:stCondLst>
                                  <p:childTnLst>
                                    <p:anim calcmode="lin" valueType="num">
                                      <p:cBhvr additive="base">
                                        <p:cTn id="216" dur="500"/>
                                        <p:tgtEl>
                                          <p:spTgt spid="19551"/>
                                        </p:tgtEl>
                                        <p:attrNameLst>
                                          <p:attrName>ppt_x</p:attrName>
                                        </p:attrNameLst>
                                      </p:cBhvr>
                                      <p:tavLst>
                                        <p:tav tm="0">
                                          <p:val>
                                            <p:strVal val="ppt_x"/>
                                          </p:val>
                                        </p:tav>
                                        <p:tav tm="100000">
                                          <p:val>
                                            <p:strVal val="ppt_x"/>
                                          </p:val>
                                        </p:tav>
                                      </p:tavLst>
                                    </p:anim>
                                    <p:anim calcmode="lin" valueType="num">
                                      <p:cBhvr additive="base">
                                        <p:cTn id="217" dur="500"/>
                                        <p:tgtEl>
                                          <p:spTgt spid="19551"/>
                                        </p:tgtEl>
                                        <p:attrNameLst>
                                          <p:attrName>ppt_y</p:attrName>
                                        </p:attrNameLst>
                                      </p:cBhvr>
                                      <p:tavLst>
                                        <p:tav tm="0">
                                          <p:val>
                                            <p:strVal val="ppt_y"/>
                                          </p:val>
                                        </p:tav>
                                        <p:tav tm="100000">
                                          <p:val>
                                            <p:strVal val="1+ppt_h/2"/>
                                          </p:val>
                                        </p:tav>
                                      </p:tavLst>
                                    </p:anim>
                                    <p:set>
                                      <p:cBhvr>
                                        <p:cTn id="218" dur="1" fill="hold">
                                          <p:stCondLst>
                                            <p:cond delay="499"/>
                                          </p:stCondLst>
                                        </p:cTn>
                                        <p:tgtEl>
                                          <p:spTgt spid="19551"/>
                                        </p:tgtEl>
                                        <p:attrNameLst>
                                          <p:attrName>style.visibility</p:attrName>
                                        </p:attrNameLst>
                                      </p:cBhvr>
                                      <p:to>
                                        <p:strVal val="hidden"/>
                                      </p:to>
                                    </p:se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2" presetClass="exit" presetSubtype="4" fill="hold" grpId="0" nodeType="clickEffect">
                                  <p:stCondLst>
                                    <p:cond delay="0"/>
                                  </p:stCondLst>
                                  <p:childTnLst>
                                    <p:anim calcmode="lin" valueType="num">
                                      <p:cBhvr additive="base">
                                        <p:cTn id="222" dur="500"/>
                                        <p:tgtEl>
                                          <p:spTgt spid="19500"/>
                                        </p:tgtEl>
                                        <p:attrNameLst>
                                          <p:attrName>ppt_x</p:attrName>
                                        </p:attrNameLst>
                                      </p:cBhvr>
                                      <p:tavLst>
                                        <p:tav tm="0">
                                          <p:val>
                                            <p:strVal val="ppt_x"/>
                                          </p:val>
                                        </p:tav>
                                        <p:tav tm="100000">
                                          <p:val>
                                            <p:strVal val="ppt_x"/>
                                          </p:val>
                                        </p:tav>
                                      </p:tavLst>
                                    </p:anim>
                                    <p:anim calcmode="lin" valueType="num">
                                      <p:cBhvr additive="base">
                                        <p:cTn id="223" dur="500"/>
                                        <p:tgtEl>
                                          <p:spTgt spid="19500"/>
                                        </p:tgtEl>
                                        <p:attrNameLst>
                                          <p:attrName>ppt_y</p:attrName>
                                        </p:attrNameLst>
                                      </p:cBhvr>
                                      <p:tavLst>
                                        <p:tav tm="0">
                                          <p:val>
                                            <p:strVal val="ppt_y"/>
                                          </p:val>
                                        </p:tav>
                                        <p:tav tm="100000">
                                          <p:val>
                                            <p:strVal val="1+ppt_h/2"/>
                                          </p:val>
                                        </p:tav>
                                      </p:tavLst>
                                    </p:anim>
                                    <p:set>
                                      <p:cBhvr>
                                        <p:cTn id="224" dur="1" fill="hold">
                                          <p:stCondLst>
                                            <p:cond delay="499"/>
                                          </p:stCondLst>
                                        </p:cTn>
                                        <p:tgtEl>
                                          <p:spTgt spid="19500"/>
                                        </p:tgtEl>
                                        <p:attrNameLst>
                                          <p:attrName>style.visibility</p:attrName>
                                        </p:attrNameLst>
                                      </p:cBhvr>
                                      <p:to>
                                        <p:strVal val="hidden"/>
                                      </p:to>
                                    </p:set>
                                  </p:childTnLst>
                                </p:cTn>
                              </p:par>
                            </p:childTnLst>
                          </p:cTn>
                        </p:par>
                      </p:childTnLst>
                    </p:cTn>
                  </p:par>
                  <p:par>
                    <p:cTn id="225" fill="hold" nodeType="clickPar">
                      <p:stCondLst>
                        <p:cond delay="indefinite"/>
                      </p:stCondLst>
                      <p:childTnLst>
                        <p:par>
                          <p:cTn id="226" fill="hold" nodeType="withGroup">
                            <p:stCondLst>
                              <p:cond delay="0"/>
                            </p:stCondLst>
                            <p:childTnLst>
                              <p:par>
                                <p:cTn id="227" presetID="2" presetClass="exit" presetSubtype="4" fill="hold" grpId="0" nodeType="clickEffect">
                                  <p:stCondLst>
                                    <p:cond delay="0"/>
                                  </p:stCondLst>
                                  <p:childTnLst>
                                    <p:anim calcmode="lin" valueType="num">
                                      <p:cBhvr additive="base">
                                        <p:cTn id="228" dur="500"/>
                                        <p:tgtEl>
                                          <p:spTgt spid="19503"/>
                                        </p:tgtEl>
                                        <p:attrNameLst>
                                          <p:attrName>ppt_x</p:attrName>
                                        </p:attrNameLst>
                                      </p:cBhvr>
                                      <p:tavLst>
                                        <p:tav tm="0">
                                          <p:val>
                                            <p:strVal val="ppt_x"/>
                                          </p:val>
                                        </p:tav>
                                        <p:tav tm="100000">
                                          <p:val>
                                            <p:strVal val="ppt_x"/>
                                          </p:val>
                                        </p:tav>
                                      </p:tavLst>
                                    </p:anim>
                                    <p:anim calcmode="lin" valueType="num">
                                      <p:cBhvr additive="base">
                                        <p:cTn id="229" dur="500"/>
                                        <p:tgtEl>
                                          <p:spTgt spid="19503"/>
                                        </p:tgtEl>
                                        <p:attrNameLst>
                                          <p:attrName>ppt_y</p:attrName>
                                        </p:attrNameLst>
                                      </p:cBhvr>
                                      <p:tavLst>
                                        <p:tav tm="0">
                                          <p:val>
                                            <p:strVal val="ppt_y"/>
                                          </p:val>
                                        </p:tav>
                                        <p:tav tm="100000">
                                          <p:val>
                                            <p:strVal val="1+ppt_h/2"/>
                                          </p:val>
                                        </p:tav>
                                      </p:tavLst>
                                    </p:anim>
                                    <p:set>
                                      <p:cBhvr>
                                        <p:cTn id="230" dur="1" fill="hold">
                                          <p:stCondLst>
                                            <p:cond delay="499"/>
                                          </p:stCondLst>
                                        </p:cTn>
                                        <p:tgtEl>
                                          <p:spTgt spid="19503"/>
                                        </p:tgtEl>
                                        <p:attrNameLst>
                                          <p:attrName>style.visibility</p:attrName>
                                        </p:attrNameLst>
                                      </p:cBhvr>
                                      <p:to>
                                        <p:strVal val="hidden"/>
                                      </p:to>
                                    </p:set>
                                  </p:childTnLst>
                                </p:cTn>
                              </p:par>
                            </p:childTnLst>
                          </p:cTn>
                        </p:par>
                      </p:childTnLst>
                    </p:cTn>
                  </p:par>
                  <p:par>
                    <p:cTn id="231" fill="hold" nodeType="clickPar">
                      <p:stCondLst>
                        <p:cond delay="indefinite"/>
                      </p:stCondLst>
                      <p:childTnLst>
                        <p:par>
                          <p:cTn id="232" fill="hold" nodeType="withGroup">
                            <p:stCondLst>
                              <p:cond delay="0"/>
                            </p:stCondLst>
                            <p:childTnLst>
                              <p:par>
                                <p:cTn id="233" presetID="2" presetClass="exit" presetSubtype="4" fill="hold" grpId="0" nodeType="clickEffect">
                                  <p:stCondLst>
                                    <p:cond delay="0"/>
                                  </p:stCondLst>
                                  <p:childTnLst>
                                    <p:anim calcmode="lin" valueType="num">
                                      <p:cBhvr additive="base">
                                        <p:cTn id="234" dur="500"/>
                                        <p:tgtEl>
                                          <p:spTgt spid="19506"/>
                                        </p:tgtEl>
                                        <p:attrNameLst>
                                          <p:attrName>ppt_x</p:attrName>
                                        </p:attrNameLst>
                                      </p:cBhvr>
                                      <p:tavLst>
                                        <p:tav tm="0">
                                          <p:val>
                                            <p:strVal val="ppt_x"/>
                                          </p:val>
                                        </p:tav>
                                        <p:tav tm="100000">
                                          <p:val>
                                            <p:strVal val="ppt_x"/>
                                          </p:val>
                                        </p:tav>
                                      </p:tavLst>
                                    </p:anim>
                                    <p:anim calcmode="lin" valueType="num">
                                      <p:cBhvr additive="base">
                                        <p:cTn id="235" dur="500"/>
                                        <p:tgtEl>
                                          <p:spTgt spid="19506"/>
                                        </p:tgtEl>
                                        <p:attrNameLst>
                                          <p:attrName>ppt_y</p:attrName>
                                        </p:attrNameLst>
                                      </p:cBhvr>
                                      <p:tavLst>
                                        <p:tav tm="0">
                                          <p:val>
                                            <p:strVal val="ppt_y"/>
                                          </p:val>
                                        </p:tav>
                                        <p:tav tm="100000">
                                          <p:val>
                                            <p:strVal val="1+ppt_h/2"/>
                                          </p:val>
                                        </p:tav>
                                      </p:tavLst>
                                    </p:anim>
                                    <p:set>
                                      <p:cBhvr>
                                        <p:cTn id="236" dur="1" fill="hold">
                                          <p:stCondLst>
                                            <p:cond delay="499"/>
                                          </p:stCondLst>
                                        </p:cTn>
                                        <p:tgtEl>
                                          <p:spTgt spid="19506"/>
                                        </p:tgtEl>
                                        <p:attrNameLst>
                                          <p:attrName>style.visibility</p:attrName>
                                        </p:attrNameLst>
                                      </p:cBhvr>
                                      <p:to>
                                        <p:strVal val="hidden"/>
                                      </p:to>
                                    </p:set>
                                  </p:childTnLst>
                                </p:cTn>
                              </p:par>
                            </p:childTnLst>
                          </p:cTn>
                        </p:par>
                      </p:childTnLst>
                    </p:cTn>
                  </p:par>
                  <p:par>
                    <p:cTn id="237" fill="hold" nodeType="clickPar">
                      <p:stCondLst>
                        <p:cond delay="indefinite"/>
                      </p:stCondLst>
                      <p:childTnLst>
                        <p:par>
                          <p:cTn id="238" fill="hold" nodeType="withGroup">
                            <p:stCondLst>
                              <p:cond delay="0"/>
                            </p:stCondLst>
                            <p:childTnLst>
                              <p:par>
                                <p:cTn id="239" presetID="2" presetClass="exit" presetSubtype="4" fill="hold" grpId="0" nodeType="clickEffect">
                                  <p:stCondLst>
                                    <p:cond delay="0"/>
                                  </p:stCondLst>
                                  <p:childTnLst>
                                    <p:anim calcmode="lin" valueType="num">
                                      <p:cBhvr additive="base">
                                        <p:cTn id="240" dur="500"/>
                                        <p:tgtEl>
                                          <p:spTgt spid="19511"/>
                                        </p:tgtEl>
                                        <p:attrNameLst>
                                          <p:attrName>ppt_x</p:attrName>
                                        </p:attrNameLst>
                                      </p:cBhvr>
                                      <p:tavLst>
                                        <p:tav tm="0">
                                          <p:val>
                                            <p:strVal val="ppt_x"/>
                                          </p:val>
                                        </p:tav>
                                        <p:tav tm="100000">
                                          <p:val>
                                            <p:strVal val="ppt_x"/>
                                          </p:val>
                                        </p:tav>
                                      </p:tavLst>
                                    </p:anim>
                                    <p:anim calcmode="lin" valueType="num">
                                      <p:cBhvr additive="base">
                                        <p:cTn id="241" dur="500"/>
                                        <p:tgtEl>
                                          <p:spTgt spid="19511"/>
                                        </p:tgtEl>
                                        <p:attrNameLst>
                                          <p:attrName>ppt_y</p:attrName>
                                        </p:attrNameLst>
                                      </p:cBhvr>
                                      <p:tavLst>
                                        <p:tav tm="0">
                                          <p:val>
                                            <p:strVal val="ppt_y"/>
                                          </p:val>
                                        </p:tav>
                                        <p:tav tm="100000">
                                          <p:val>
                                            <p:strVal val="1+ppt_h/2"/>
                                          </p:val>
                                        </p:tav>
                                      </p:tavLst>
                                    </p:anim>
                                    <p:set>
                                      <p:cBhvr>
                                        <p:cTn id="242" dur="1" fill="hold">
                                          <p:stCondLst>
                                            <p:cond delay="499"/>
                                          </p:stCondLst>
                                        </p:cTn>
                                        <p:tgtEl>
                                          <p:spTgt spid="19511"/>
                                        </p:tgtEl>
                                        <p:attrNameLst>
                                          <p:attrName>style.visibility</p:attrName>
                                        </p:attrNameLst>
                                      </p:cBhvr>
                                      <p:to>
                                        <p:strVal val="hidden"/>
                                      </p:to>
                                    </p:set>
                                  </p:childTnLst>
                                </p:cTn>
                              </p:par>
                            </p:childTnLst>
                          </p:cTn>
                        </p:par>
                      </p:childTnLst>
                    </p:cTn>
                  </p:par>
                  <p:par>
                    <p:cTn id="243" fill="hold" nodeType="clickPar">
                      <p:stCondLst>
                        <p:cond delay="indefinite"/>
                      </p:stCondLst>
                      <p:childTnLst>
                        <p:par>
                          <p:cTn id="244" fill="hold" nodeType="withGroup">
                            <p:stCondLst>
                              <p:cond delay="0"/>
                            </p:stCondLst>
                            <p:childTnLst>
                              <p:par>
                                <p:cTn id="245" presetID="2" presetClass="exit" presetSubtype="4" fill="hold" grpId="0" nodeType="clickEffect">
                                  <p:stCondLst>
                                    <p:cond delay="0"/>
                                  </p:stCondLst>
                                  <p:childTnLst>
                                    <p:anim calcmode="lin" valueType="num">
                                      <p:cBhvr additive="base">
                                        <p:cTn id="246" dur="500"/>
                                        <p:tgtEl>
                                          <p:spTgt spid="19514"/>
                                        </p:tgtEl>
                                        <p:attrNameLst>
                                          <p:attrName>ppt_x</p:attrName>
                                        </p:attrNameLst>
                                      </p:cBhvr>
                                      <p:tavLst>
                                        <p:tav tm="0">
                                          <p:val>
                                            <p:strVal val="ppt_x"/>
                                          </p:val>
                                        </p:tav>
                                        <p:tav tm="100000">
                                          <p:val>
                                            <p:strVal val="ppt_x"/>
                                          </p:val>
                                        </p:tav>
                                      </p:tavLst>
                                    </p:anim>
                                    <p:anim calcmode="lin" valueType="num">
                                      <p:cBhvr additive="base">
                                        <p:cTn id="247" dur="500"/>
                                        <p:tgtEl>
                                          <p:spTgt spid="19514"/>
                                        </p:tgtEl>
                                        <p:attrNameLst>
                                          <p:attrName>ppt_y</p:attrName>
                                        </p:attrNameLst>
                                      </p:cBhvr>
                                      <p:tavLst>
                                        <p:tav tm="0">
                                          <p:val>
                                            <p:strVal val="ppt_y"/>
                                          </p:val>
                                        </p:tav>
                                        <p:tav tm="100000">
                                          <p:val>
                                            <p:strVal val="1+ppt_h/2"/>
                                          </p:val>
                                        </p:tav>
                                      </p:tavLst>
                                    </p:anim>
                                    <p:set>
                                      <p:cBhvr>
                                        <p:cTn id="248" dur="1" fill="hold">
                                          <p:stCondLst>
                                            <p:cond delay="499"/>
                                          </p:stCondLst>
                                        </p:cTn>
                                        <p:tgtEl>
                                          <p:spTgt spid="19514"/>
                                        </p:tgtEl>
                                        <p:attrNameLst>
                                          <p:attrName>style.visibility</p:attrName>
                                        </p:attrNameLst>
                                      </p:cBhvr>
                                      <p:to>
                                        <p:strVal val="hidden"/>
                                      </p:to>
                                    </p:set>
                                  </p:childTnLst>
                                </p:cTn>
                              </p:par>
                            </p:childTnLst>
                          </p:cTn>
                        </p:par>
                      </p:childTnLst>
                    </p:cTn>
                  </p:par>
                  <p:par>
                    <p:cTn id="249" fill="hold" nodeType="clickPar">
                      <p:stCondLst>
                        <p:cond delay="indefinite"/>
                      </p:stCondLst>
                      <p:childTnLst>
                        <p:par>
                          <p:cTn id="250" fill="hold" nodeType="withGroup">
                            <p:stCondLst>
                              <p:cond delay="0"/>
                            </p:stCondLst>
                            <p:childTnLst>
                              <p:par>
                                <p:cTn id="251" presetID="2" presetClass="exit" presetSubtype="4" fill="hold" grpId="0" nodeType="clickEffect">
                                  <p:stCondLst>
                                    <p:cond delay="0"/>
                                  </p:stCondLst>
                                  <p:childTnLst>
                                    <p:anim calcmode="lin" valueType="num">
                                      <p:cBhvr additive="base">
                                        <p:cTn id="252" dur="500"/>
                                        <p:tgtEl>
                                          <p:spTgt spid="19518"/>
                                        </p:tgtEl>
                                        <p:attrNameLst>
                                          <p:attrName>ppt_x</p:attrName>
                                        </p:attrNameLst>
                                      </p:cBhvr>
                                      <p:tavLst>
                                        <p:tav tm="0">
                                          <p:val>
                                            <p:strVal val="ppt_x"/>
                                          </p:val>
                                        </p:tav>
                                        <p:tav tm="100000">
                                          <p:val>
                                            <p:strVal val="ppt_x"/>
                                          </p:val>
                                        </p:tav>
                                      </p:tavLst>
                                    </p:anim>
                                    <p:anim calcmode="lin" valueType="num">
                                      <p:cBhvr additive="base">
                                        <p:cTn id="253" dur="500"/>
                                        <p:tgtEl>
                                          <p:spTgt spid="19518"/>
                                        </p:tgtEl>
                                        <p:attrNameLst>
                                          <p:attrName>ppt_y</p:attrName>
                                        </p:attrNameLst>
                                      </p:cBhvr>
                                      <p:tavLst>
                                        <p:tav tm="0">
                                          <p:val>
                                            <p:strVal val="ppt_y"/>
                                          </p:val>
                                        </p:tav>
                                        <p:tav tm="100000">
                                          <p:val>
                                            <p:strVal val="1+ppt_h/2"/>
                                          </p:val>
                                        </p:tav>
                                      </p:tavLst>
                                    </p:anim>
                                    <p:set>
                                      <p:cBhvr>
                                        <p:cTn id="254" dur="1" fill="hold">
                                          <p:stCondLst>
                                            <p:cond delay="499"/>
                                          </p:stCondLst>
                                        </p:cTn>
                                        <p:tgtEl>
                                          <p:spTgt spid="19518"/>
                                        </p:tgtEl>
                                        <p:attrNameLst>
                                          <p:attrName>style.visibility</p:attrName>
                                        </p:attrNameLst>
                                      </p:cBhvr>
                                      <p:to>
                                        <p:strVal val="hidden"/>
                                      </p:to>
                                    </p:set>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 presetClass="exit" presetSubtype="4" fill="hold" grpId="0" nodeType="clickEffect">
                                  <p:stCondLst>
                                    <p:cond delay="0"/>
                                  </p:stCondLst>
                                  <p:childTnLst>
                                    <p:anim calcmode="lin" valueType="num">
                                      <p:cBhvr additive="base">
                                        <p:cTn id="258" dur="500"/>
                                        <p:tgtEl>
                                          <p:spTgt spid="19525"/>
                                        </p:tgtEl>
                                        <p:attrNameLst>
                                          <p:attrName>ppt_x</p:attrName>
                                        </p:attrNameLst>
                                      </p:cBhvr>
                                      <p:tavLst>
                                        <p:tav tm="0">
                                          <p:val>
                                            <p:strVal val="ppt_x"/>
                                          </p:val>
                                        </p:tav>
                                        <p:tav tm="100000">
                                          <p:val>
                                            <p:strVal val="ppt_x"/>
                                          </p:val>
                                        </p:tav>
                                      </p:tavLst>
                                    </p:anim>
                                    <p:anim calcmode="lin" valueType="num">
                                      <p:cBhvr additive="base">
                                        <p:cTn id="259" dur="500"/>
                                        <p:tgtEl>
                                          <p:spTgt spid="19525"/>
                                        </p:tgtEl>
                                        <p:attrNameLst>
                                          <p:attrName>ppt_y</p:attrName>
                                        </p:attrNameLst>
                                      </p:cBhvr>
                                      <p:tavLst>
                                        <p:tav tm="0">
                                          <p:val>
                                            <p:strVal val="ppt_y"/>
                                          </p:val>
                                        </p:tav>
                                        <p:tav tm="100000">
                                          <p:val>
                                            <p:strVal val="1+ppt_h/2"/>
                                          </p:val>
                                        </p:tav>
                                      </p:tavLst>
                                    </p:anim>
                                    <p:set>
                                      <p:cBhvr>
                                        <p:cTn id="260" dur="1" fill="hold">
                                          <p:stCondLst>
                                            <p:cond delay="499"/>
                                          </p:stCondLst>
                                        </p:cTn>
                                        <p:tgtEl>
                                          <p:spTgt spid="19525"/>
                                        </p:tgtEl>
                                        <p:attrNameLst>
                                          <p:attrName>style.visibility</p:attrName>
                                        </p:attrNameLst>
                                      </p:cBhvr>
                                      <p:to>
                                        <p:strVal val="hidden"/>
                                      </p:to>
                                    </p:set>
                                  </p:childTnLst>
                                </p:cTn>
                              </p:par>
                            </p:childTnLst>
                          </p:cTn>
                        </p:par>
                      </p:childTnLst>
                    </p:cTn>
                  </p:par>
                  <p:par>
                    <p:cTn id="261" fill="hold" nodeType="clickPar">
                      <p:stCondLst>
                        <p:cond delay="indefinite"/>
                      </p:stCondLst>
                      <p:childTnLst>
                        <p:par>
                          <p:cTn id="262" fill="hold" nodeType="withGroup">
                            <p:stCondLst>
                              <p:cond delay="0"/>
                            </p:stCondLst>
                            <p:childTnLst>
                              <p:par>
                                <p:cTn id="263" presetID="2" presetClass="exit" presetSubtype="4" fill="hold" grpId="0" nodeType="clickEffect">
                                  <p:stCondLst>
                                    <p:cond delay="0"/>
                                  </p:stCondLst>
                                  <p:childTnLst>
                                    <p:anim calcmode="lin" valueType="num">
                                      <p:cBhvr additive="base">
                                        <p:cTn id="264" dur="500"/>
                                        <p:tgtEl>
                                          <p:spTgt spid="19528"/>
                                        </p:tgtEl>
                                        <p:attrNameLst>
                                          <p:attrName>ppt_x</p:attrName>
                                        </p:attrNameLst>
                                      </p:cBhvr>
                                      <p:tavLst>
                                        <p:tav tm="0">
                                          <p:val>
                                            <p:strVal val="ppt_x"/>
                                          </p:val>
                                        </p:tav>
                                        <p:tav tm="100000">
                                          <p:val>
                                            <p:strVal val="ppt_x"/>
                                          </p:val>
                                        </p:tav>
                                      </p:tavLst>
                                    </p:anim>
                                    <p:anim calcmode="lin" valueType="num">
                                      <p:cBhvr additive="base">
                                        <p:cTn id="265" dur="500"/>
                                        <p:tgtEl>
                                          <p:spTgt spid="19528"/>
                                        </p:tgtEl>
                                        <p:attrNameLst>
                                          <p:attrName>ppt_y</p:attrName>
                                        </p:attrNameLst>
                                      </p:cBhvr>
                                      <p:tavLst>
                                        <p:tav tm="0">
                                          <p:val>
                                            <p:strVal val="ppt_y"/>
                                          </p:val>
                                        </p:tav>
                                        <p:tav tm="100000">
                                          <p:val>
                                            <p:strVal val="1+ppt_h/2"/>
                                          </p:val>
                                        </p:tav>
                                      </p:tavLst>
                                    </p:anim>
                                    <p:set>
                                      <p:cBhvr>
                                        <p:cTn id="266" dur="1" fill="hold">
                                          <p:stCondLst>
                                            <p:cond delay="499"/>
                                          </p:stCondLst>
                                        </p:cTn>
                                        <p:tgtEl>
                                          <p:spTgt spid="19528"/>
                                        </p:tgtEl>
                                        <p:attrNameLst>
                                          <p:attrName>style.visibility</p:attrName>
                                        </p:attrNameLst>
                                      </p:cBhvr>
                                      <p:to>
                                        <p:strVal val="hidden"/>
                                      </p:to>
                                    </p:set>
                                  </p:childTnLst>
                                </p:cTn>
                              </p:par>
                            </p:childTnLst>
                          </p:cTn>
                        </p:par>
                      </p:childTnLst>
                    </p:cTn>
                  </p:par>
                  <p:par>
                    <p:cTn id="267" fill="hold" nodeType="clickPar">
                      <p:stCondLst>
                        <p:cond delay="indefinite"/>
                      </p:stCondLst>
                      <p:childTnLst>
                        <p:par>
                          <p:cTn id="268" fill="hold" nodeType="withGroup">
                            <p:stCondLst>
                              <p:cond delay="0"/>
                            </p:stCondLst>
                            <p:childTnLst>
                              <p:par>
                                <p:cTn id="269" presetID="2" presetClass="exit" presetSubtype="4" fill="hold" grpId="0" nodeType="clickEffect">
                                  <p:stCondLst>
                                    <p:cond delay="0"/>
                                  </p:stCondLst>
                                  <p:childTnLst>
                                    <p:anim calcmode="lin" valueType="num">
                                      <p:cBhvr additive="base">
                                        <p:cTn id="270" dur="500"/>
                                        <p:tgtEl>
                                          <p:spTgt spid="19531"/>
                                        </p:tgtEl>
                                        <p:attrNameLst>
                                          <p:attrName>ppt_x</p:attrName>
                                        </p:attrNameLst>
                                      </p:cBhvr>
                                      <p:tavLst>
                                        <p:tav tm="0">
                                          <p:val>
                                            <p:strVal val="ppt_x"/>
                                          </p:val>
                                        </p:tav>
                                        <p:tav tm="100000">
                                          <p:val>
                                            <p:strVal val="ppt_x"/>
                                          </p:val>
                                        </p:tav>
                                      </p:tavLst>
                                    </p:anim>
                                    <p:anim calcmode="lin" valueType="num">
                                      <p:cBhvr additive="base">
                                        <p:cTn id="271" dur="500"/>
                                        <p:tgtEl>
                                          <p:spTgt spid="19531"/>
                                        </p:tgtEl>
                                        <p:attrNameLst>
                                          <p:attrName>ppt_y</p:attrName>
                                        </p:attrNameLst>
                                      </p:cBhvr>
                                      <p:tavLst>
                                        <p:tav tm="0">
                                          <p:val>
                                            <p:strVal val="ppt_y"/>
                                          </p:val>
                                        </p:tav>
                                        <p:tav tm="100000">
                                          <p:val>
                                            <p:strVal val="1+ppt_h/2"/>
                                          </p:val>
                                        </p:tav>
                                      </p:tavLst>
                                    </p:anim>
                                    <p:set>
                                      <p:cBhvr>
                                        <p:cTn id="272" dur="1" fill="hold">
                                          <p:stCondLst>
                                            <p:cond delay="499"/>
                                          </p:stCondLst>
                                        </p:cTn>
                                        <p:tgtEl>
                                          <p:spTgt spid="19531"/>
                                        </p:tgtEl>
                                        <p:attrNameLst>
                                          <p:attrName>style.visibility</p:attrName>
                                        </p:attrNameLst>
                                      </p:cBhvr>
                                      <p:to>
                                        <p:strVal val="hidden"/>
                                      </p:to>
                                    </p:set>
                                  </p:childTnLst>
                                </p:cTn>
                              </p:par>
                            </p:childTnLst>
                          </p:cTn>
                        </p:par>
                      </p:childTnLst>
                    </p:cTn>
                  </p:par>
                  <p:par>
                    <p:cTn id="273" fill="hold" nodeType="clickPar">
                      <p:stCondLst>
                        <p:cond delay="indefinite"/>
                      </p:stCondLst>
                      <p:childTnLst>
                        <p:par>
                          <p:cTn id="274" fill="hold" nodeType="withGroup">
                            <p:stCondLst>
                              <p:cond delay="0"/>
                            </p:stCondLst>
                            <p:childTnLst>
                              <p:par>
                                <p:cTn id="275" presetID="2" presetClass="exit" presetSubtype="4" fill="hold" grpId="0" nodeType="clickEffect">
                                  <p:stCondLst>
                                    <p:cond delay="0"/>
                                  </p:stCondLst>
                                  <p:childTnLst>
                                    <p:anim calcmode="lin" valueType="num">
                                      <p:cBhvr additive="base">
                                        <p:cTn id="276" dur="500"/>
                                        <p:tgtEl>
                                          <p:spTgt spid="19538"/>
                                        </p:tgtEl>
                                        <p:attrNameLst>
                                          <p:attrName>ppt_x</p:attrName>
                                        </p:attrNameLst>
                                      </p:cBhvr>
                                      <p:tavLst>
                                        <p:tav tm="0">
                                          <p:val>
                                            <p:strVal val="ppt_x"/>
                                          </p:val>
                                        </p:tav>
                                        <p:tav tm="100000">
                                          <p:val>
                                            <p:strVal val="ppt_x"/>
                                          </p:val>
                                        </p:tav>
                                      </p:tavLst>
                                    </p:anim>
                                    <p:anim calcmode="lin" valueType="num">
                                      <p:cBhvr additive="base">
                                        <p:cTn id="277" dur="500"/>
                                        <p:tgtEl>
                                          <p:spTgt spid="19538"/>
                                        </p:tgtEl>
                                        <p:attrNameLst>
                                          <p:attrName>ppt_y</p:attrName>
                                        </p:attrNameLst>
                                      </p:cBhvr>
                                      <p:tavLst>
                                        <p:tav tm="0">
                                          <p:val>
                                            <p:strVal val="ppt_y"/>
                                          </p:val>
                                        </p:tav>
                                        <p:tav tm="100000">
                                          <p:val>
                                            <p:strVal val="1+ppt_h/2"/>
                                          </p:val>
                                        </p:tav>
                                      </p:tavLst>
                                    </p:anim>
                                    <p:set>
                                      <p:cBhvr>
                                        <p:cTn id="278" dur="1" fill="hold">
                                          <p:stCondLst>
                                            <p:cond delay="499"/>
                                          </p:stCondLst>
                                        </p:cTn>
                                        <p:tgtEl>
                                          <p:spTgt spid="19538"/>
                                        </p:tgtEl>
                                        <p:attrNameLst>
                                          <p:attrName>style.visibility</p:attrName>
                                        </p:attrNameLst>
                                      </p:cBhvr>
                                      <p:to>
                                        <p:strVal val="hidden"/>
                                      </p:to>
                                    </p:set>
                                  </p:childTnLst>
                                </p:cTn>
                              </p:par>
                            </p:childTnLst>
                          </p:cTn>
                        </p:par>
                      </p:childTnLst>
                    </p:cTn>
                  </p:par>
                  <p:par>
                    <p:cTn id="279" fill="hold" nodeType="clickPar">
                      <p:stCondLst>
                        <p:cond delay="indefinite"/>
                      </p:stCondLst>
                      <p:childTnLst>
                        <p:par>
                          <p:cTn id="280" fill="hold" nodeType="withGroup">
                            <p:stCondLst>
                              <p:cond delay="0"/>
                            </p:stCondLst>
                            <p:childTnLst>
                              <p:par>
                                <p:cTn id="281" presetID="2" presetClass="exit" presetSubtype="4" fill="hold" grpId="0" nodeType="clickEffect">
                                  <p:stCondLst>
                                    <p:cond delay="0"/>
                                  </p:stCondLst>
                                  <p:childTnLst>
                                    <p:anim calcmode="lin" valueType="num">
                                      <p:cBhvr additive="base">
                                        <p:cTn id="282" dur="500"/>
                                        <p:tgtEl>
                                          <p:spTgt spid="19541"/>
                                        </p:tgtEl>
                                        <p:attrNameLst>
                                          <p:attrName>ppt_x</p:attrName>
                                        </p:attrNameLst>
                                      </p:cBhvr>
                                      <p:tavLst>
                                        <p:tav tm="0">
                                          <p:val>
                                            <p:strVal val="ppt_x"/>
                                          </p:val>
                                        </p:tav>
                                        <p:tav tm="100000">
                                          <p:val>
                                            <p:strVal val="ppt_x"/>
                                          </p:val>
                                        </p:tav>
                                      </p:tavLst>
                                    </p:anim>
                                    <p:anim calcmode="lin" valueType="num">
                                      <p:cBhvr additive="base">
                                        <p:cTn id="283" dur="500"/>
                                        <p:tgtEl>
                                          <p:spTgt spid="19541"/>
                                        </p:tgtEl>
                                        <p:attrNameLst>
                                          <p:attrName>ppt_y</p:attrName>
                                        </p:attrNameLst>
                                      </p:cBhvr>
                                      <p:tavLst>
                                        <p:tav tm="0">
                                          <p:val>
                                            <p:strVal val="ppt_y"/>
                                          </p:val>
                                        </p:tav>
                                        <p:tav tm="100000">
                                          <p:val>
                                            <p:strVal val="1+ppt_h/2"/>
                                          </p:val>
                                        </p:tav>
                                      </p:tavLst>
                                    </p:anim>
                                    <p:set>
                                      <p:cBhvr>
                                        <p:cTn id="284" dur="1" fill="hold">
                                          <p:stCondLst>
                                            <p:cond delay="499"/>
                                          </p:stCondLst>
                                        </p:cTn>
                                        <p:tgtEl>
                                          <p:spTgt spid="19541"/>
                                        </p:tgtEl>
                                        <p:attrNameLst>
                                          <p:attrName>style.visibility</p:attrName>
                                        </p:attrNameLst>
                                      </p:cBhvr>
                                      <p:to>
                                        <p:strVal val="hidden"/>
                                      </p:to>
                                    </p:set>
                                  </p:childTnLst>
                                </p:cTn>
                              </p:par>
                            </p:childTnLst>
                          </p:cTn>
                        </p:par>
                      </p:childTnLst>
                    </p:cTn>
                  </p:par>
                  <p:par>
                    <p:cTn id="285" fill="hold" nodeType="clickPar">
                      <p:stCondLst>
                        <p:cond delay="indefinite"/>
                      </p:stCondLst>
                      <p:childTnLst>
                        <p:par>
                          <p:cTn id="286" fill="hold" nodeType="withGroup">
                            <p:stCondLst>
                              <p:cond delay="0"/>
                            </p:stCondLst>
                            <p:childTnLst>
                              <p:par>
                                <p:cTn id="287" presetID="2" presetClass="exit" presetSubtype="4" fill="hold" grpId="0" nodeType="clickEffect">
                                  <p:stCondLst>
                                    <p:cond delay="0"/>
                                  </p:stCondLst>
                                  <p:childTnLst>
                                    <p:anim calcmode="lin" valueType="num">
                                      <p:cBhvr additive="base">
                                        <p:cTn id="288" dur="500"/>
                                        <p:tgtEl>
                                          <p:spTgt spid="19544"/>
                                        </p:tgtEl>
                                        <p:attrNameLst>
                                          <p:attrName>ppt_x</p:attrName>
                                        </p:attrNameLst>
                                      </p:cBhvr>
                                      <p:tavLst>
                                        <p:tav tm="0">
                                          <p:val>
                                            <p:strVal val="ppt_x"/>
                                          </p:val>
                                        </p:tav>
                                        <p:tav tm="100000">
                                          <p:val>
                                            <p:strVal val="ppt_x"/>
                                          </p:val>
                                        </p:tav>
                                      </p:tavLst>
                                    </p:anim>
                                    <p:anim calcmode="lin" valueType="num">
                                      <p:cBhvr additive="base">
                                        <p:cTn id="289" dur="500"/>
                                        <p:tgtEl>
                                          <p:spTgt spid="19544"/>
                                        </p:tgtEl>
                                        <p:attrNameLst>
                                          <p:attrName>ppt_y</p:attrName>
                                        </p:attrNameLst>
                                      </p:cBhvr>
                                      <p:tavLst>
                                        <p:tav tm="0">
                                          <p:val>
                                            <p:strVal val="ppt_y"/>
                                          </p:val>
                                        </p:tav>
                                        <p:tav tm="100000">
                                          <p:val>
                                            <p:strVal val="1+ppt_h/2"/>
                                          </p:val>
                                        </p:tav>
                                      </p:tavLst>
                                    </p:anim>
                                    <p:set>
                                      <p:cBhvr>
                                        <p:cTn id="290" dur="1" fill="hold">
                                          <p:stCondLst>
                                            <p:cond delay="499"/>
                                          </p:stCondLst>
                                        </p:cTn>
                                        <p:tgtEl>
                                          <p:spTgt spid="19544"/>
                                        </p:tgtEl>
                                        <p:attrNameLst>
                                          <p:attrName>style.visibility</p:attrName>
                                        </p:attrNameLst>
                                      </p:cBhvr>
                                      <p:to>
                                        <p:strVal val="hidden"/>
                                      </p:to>
                                    </p:set>
                                  </p:childTnLst>
                                </p:cTn>
                              </p:par>
                            </p:childTnLst>
                          </p:cTn>
                        </p:par>
                      </p:childTnLst>
                    </p:cTn>
                  </p:par>
                  <p:par>
                    <p:cTn id="291" fill="hold" nodeType="clickPar">
                      <p:stCondLst>
                        <p:cond delay="indefinite"/>
                      </p:stCondLst>
                      <p:childTnLst>
                        <p:par>
                          <p:cTn id="292" fill="hold" nodeType="withGroup">
                            <p:stCondLst>
                              <p:cond delay="0"/>
                            </p:stCondLst>
                            <p:childTnLst>
                              <p:par>
                                <p:cTn id="293" presetID="2" presetClass="exit" presetSubtype="4" fill="hold" grpId="0" nodeType="clickEffect">
                                  <p:stCondLst>
                                    <p:cond delay="0"/>
                                  </p:stCondLst>
                                  <p:childTnLst>
                                    <p:anim calcmode="lin" valueType="num">
                                      <p:cBhvr additive="base">
                                        <p:cTn id="294" dur="500"/>
                                        <p:tgtEl>
                                          <p:spTgt spid="19550"/>
                                        </p:tgtEl>
                                        <p:attrNameLst>
                                          <p:attrName>ppt_x</p:attrName>
                                        </p:attrNameLst>
                                      </p:cBhvr>
                                      <p:tavLst>
                                        <p:tav tm="0">
                                          <p:val>
                                            <p:strVal val="ppt_x"/>
                                          </p:val>
                                        </p:tav>
                                        <p:tav tm="100000">
                                          <p:val>
                                            <p:strVal val="ppt_x"/>
                                          </p:val>
                                        </p:tav>
                                      </p:tavLst>
                                    </p:anim>
                                    <p:anim calcmode="lin" valueType="num">
                                      <p:cBhvr additive="base">
                                        <p:cTn id="295" dur="500"/>
                                        <p:tgtEl>
                                          <p:spTgt spid="19550"/>
                                        </p:tgtEl>
                                        <p:attrNameLst>
                                          <p:attrName>ppt_y</p:attrName>
                                        </p:attrNameLst>
                                      </p:cBhvr>
                                      <p:tavLst>
                                        <p:tav tm="0">
                                          <p:val>
                                            <p:strVal val="ppt_y"/>
                                          </p:val>
                                        </p:tav>
                                        <p:tav tm="100000">
                                          <p:val>
                                            <p:strVal val="1+ppt_h/2"/>
                                          </p:val>
                                        </p:tav>
                                      </p:tavLst>
                                    </p:anim>
                                    <p:set>
                                      <p:cBhvr>
                                        <p:cTn id="296" dur="1" fill="hold">
                                          <p:stCondLst>
                                            <p:cond delay="499"/>
                                          </p:stCondLst>
                                        </p:cTn>
                                        <p:tgtEl>
                                          <p:spTgt spid="195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97" grpId="0"/>
      <p:bldP spid="19498" grpId="0"/>
      <p:bldP spid="19500" grpId="0"/>
      <p:bldP spid="19501" grpId="0"/>
      <p:bldP spid="19502" grpId="0"/>
      <p:bldP spid="19503" grpId="0"/>
      <p:bldP spid="19504" grpId="0"/>
      <p:bldP spid="19505" grpId="0"/>
      <p:bldP spid="19506" grpId="0"/>
      <p:bldP spid="19507" grpId="0"/>
      <p:bldP spid="19508" grpId="0"/>
      <p:bldP spid="19509" grpId="0"/>
      <p:bldP spid="19510" grpId="0"/>
      <p:bldP spid="19511" grpId="0"/>
      <p:bldP spid="19512" grpId="0"/>
      <p:bldP spid="19513" grpId="0"/>
      <p:bldP spid="19514" grpId="0"/>
      <p:bldP spid="19515" grpId="0"/>
      <p:bldP spid="19516" grpId="0"/>
      <p:bldP spid="19518" grpId="0"/>
      <p:bldP spid="19519" grpId="0"/>
      <p:bldP spid="19521" grpId="0"/>
      <p:bldP spid="19523" grpId="0"/>
      <p:bldP spid="19524" grpId="0"/>
      <p:bldP spid="19525" grpId="0"/>
      <p:bldP spid="19526" grpId="0"/>
      <p:bldP spid="19527" grpId="0"/>
      <p:bldP spid="19528" grpId="0"/>
      <p:bldP spid="19529" grpId="0"/>
      <p:bldP spid="19530" grpId="0"/>
      <p:bldP spid="19531" grpId="0"/>
      <p:bldP spid="19532" grpId="0"/>
      <p:bldP spid="19534" grpId="0"/>
      <p:bldP spid="19536" grpId="0"/>
      <p:bldP spid="19537" grpId="0"/>
      <p:bldP spid="19538" grpId="0"/>
      <p:bldP spid="19539" grpId="0"/>
      <p:bldP spid="19540" grpId="0"/>
      <p:bldP spid="19541" grpId="0"/>
      <p:bldP spid="19542" grpId="0"/>
      <p:bldP spid="19543" grpId="0"/>
      <p:bldP spid="19544" grpId="0"/>
      <p:bldP spid="19545" grpId="0"/>
      <p:bldP spid="19546" grpId="0"/>
      <p:bldP spid="19548" grpId="0"/>
      <p:bldP spid="19549" grpId="0"/>
      <p:bldP spid="19550" grpId="0"/>
      <p:bldP spid="19551" grpId="0"/>
      <p:bldP spid="1955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5" descr="White marble"/>
          <p:cNvSpPr>
            <a:spLocks noChangeArrowheads="1" noChangeShapeType="1" noTextEdit="1"/>
          </p:cNvSpPr>
          <p:nvPr/>
        </p:nvSpPr>
        <p:spPr bwMode="auto">
          <a:xfrm>
            <a:off x="4572000" y="685800"/>
            <a:ext cx="2514600" cy="838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fontAlgn="base">
              <a:spcBef>
                <a:spcPct val="0"/>
              </a:spcBef>
              <a:spcAft>
                <a:spcPct val="0"/>
              </a:spcAft>
            </a:pPr>
            <a:r>
              <a:rPr lang="vi-VN" sz="2400" b="1" kern="10">
                <a:ln w="9525">
                  <a:round/>
                  <a:headEnd/>
                  <a:tailEnd/>
                </a:ln>
                <a:blipFill dpi="0" rotWithShape="0">
                  <a:blip r:embed="rId2"/>
                  <a:srcRect/>
                  <a:tile tx="0" ty="0" sx="100000" sy="100000" flip="none" algn="tl"/>
                </a:blipFill>
                <a:latin typeface="Arial"/>
                <a:cs typeface="Arial"/>
              </a:rPr>
              <a:t>Tập đọc:</a:t>
            </a:r>
            <a:endParaRPr lang="en-US" sz="2400" b="1" kern="10">
              <a:ln w="9525">
                <a:round/>
                <a:headEnd/>
                <a:tailEnd/>
              </a:ln>
              <a:blipFill dpi="0" rotWithShape="0">
                <a:blip r:embed="rId2"/>
                <a:srcRect/>
                <a:tile tx="0" ty="0" sx="100000" sy="100000" flip="none" algn="tl"/>
              </a:blipFill>
              <a:latin typeface="Arial"/>
              <a:cs typeface="Arial"/>
            </a:endParaRPr>
          </a:p>
        </p:txBody>
      </p:sp>
      <p:sp>
        <p:nvSpPr>
          <p:cNvPr id="12291" name="WordArt 6"/>
          <p:cNvSpPr>
            <a:spLocks noChangeArrowheads="1" noChangeShapeType="1" noTextEdit="1"/>
          </p:cNvSpPr>
          <p:nvPr/>
        </p:nvSpPr>
        <p:spPr bwMode="auto">
          <a:xfrm>
            <a:off x="4038600" y="1600200"/>
            <a:ext cx="4953000" cy="1066800"/>
          </a:xfrm>
          <a:prstGeom prst="rect">
            <a:avLst/>
          </a:prstGeom>
        </p:spPr>
        <p:txBody>
          <a:bodyPr wrap="none" fromWordArt="1">
            <a:prstTxWarp prst="textTriangle">
              <a:avLst>
                <a:gd name="adj" fmla="val 5093"/>
              </a:avLst>
            </a:prstTxWarp>
            <a:scene3d>
              <a:camera prst="legacyObliqueTopLeft"/>
              <a:lightRig rig="legacyNormal3" dir="r"/>
            </a:scene3d>
            <a:sp3d extrusionH="201600" prstMaterial="legacyMatte">
              <a:extrusionClr>
                <a:srgbClr val="0066CC"/>
              </a:extrusionClr>
            </a:sp3d>
          </a:bodyPr>
          <a:lstStyle/>
          <a:p>
            <a:pPr algn="ctr" fontAlgn="base">
              <a:spcBef>
                <a:spcPct val="0"/>
              </a:spcBef>
              <a:spcAft>
                <a:spcPct val="0"/>
              </a:spcAft>
            </a:pPr>
            <a:r>
              <a:rPr lang="en-US" sz="3200" b="1" kern="10">
                <a:ln w="9525">
                  <a:round/>
                  <a:headEnd/>
                  <a:tailEnd/>
                </a:ln>
                <a:solidFill>
                  <a:srgbClr val="FF0066"/>
                </a:solidFill>
                <a:latin typeface="Arial"/>
                <a:cs typeface="Arial"/>
              </a:rPr>
              <a:t>Bàn tay cô giáo</a:t>
            </a:r>
          </a:p>
        </p:txBody>
      </p:sp>
      <p:sp>
        <p:nvSpPr>
          <p:cNvPr id="12292" name="WordArt 7"/>
          <p:cNvSpPr>
            <a:spLocks noChangeArrowheads="1" noChangeShapeType="1" noTextEdit="1"/>
          </p:cNvSpPr>
          <p:nvPr/>
        </p:nvSpPr>
        <p:spPr bwMode="auto">
          <a:xfrm>
            <a:off x="6400800" y="2667000"/>
            <a:ext cx="3886200" cy="6096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fontAlgn="base">
              <a:spcBef>
                <a:spcPct val="0"/>
              </a:spcBef>
              <a:spcAft>
                <a:spcPct val="0"/>
              </a:spcAft>
            </a:pPr>
            <a:r>
              <a:rPr lang="en-US" sz="28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Arial"/>
                <a:cs typeface="Arial"/>
              </a:rPr>
              <a:t>(Nguyễn Trọng Hoàn)</a:t>
            </a:r>
          </a:p>
        </p:txBody>
      </p:sp>
      <p:sp>
        <p:nvSpPr>
          <p:cNvPr id="12293" name="Line 8"/>
          <p:cNvSpPr>
            <a:spLocks noChangeShapeType="1"/>
          </p:cNvSpPr>
          <p:nvPr/>
        </p:nvSpPr>
        <p:spPr bwMode="auto">
          <a:xfrm>
            <a:off x="4648200" y="1524000"/>
            <a:ext cx="2590800" cy="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latin typeface="Arial" charset="0"/>
            </a:endParaRPr>
          </a:p>
        </p:txBody>
      </p:sp>
      <p:sp>
        <p:nvSpPr>
          <p:cNvPr id="21513" name="chair1"/>
          <p:cNvSpPr>
            <a:spLocks noEditPoints="1" noChangeArrowheads="1"/>
          </p:cNvSpPr>
          <p:nvPr/>
        </p:nvSpPr>
        <p:spPr bwMode="auto">
          <a:xfrm>
            <a:off x="1676400" y="3505200"/>
            <a:ext cx="8839200" cy="3352800"/>
          </a:xfrm>
          <a:custGeom>
            <a:avLst/>
            <a:gdLst>
              <a:gd name="T0" fmla="*/ 4419600 w 21600"/>
              <a:gd name="T1" fmla="*/ 0 h 21600"/>
              <a:gd name="T2" fmla="*/ 8839200 w 21600"/>
              <a:gd name="T3" fmla="*/ 1676400 h 21600"/>
              <a:gd name="T4" fmla="*/ 4419600 w 21600"/>
              <a:gd name="T5" fmla="*/ 3352800 h 21600"/>
              <a:gd name="T6" fmla="*/ 0 w 21600"/>
              <a:gd name="T7" fmla="*/ 1676400 h 21600"/>
              <a:gd name="T8" fmla="*/ 0 60000 65536"/>
              <a:gd name="T9" fmla="*/ 0 60000 65536"/>
              <a:gd name="T10" fmla="*/ 0 60000 65536"/>
              <a:gd name="T11" fmla="*/ 0 60000 65536"/>
              <a:gd name="T12" fmla="*/ 1593 w 21600"/>
              <a:gd name="T13" fmla="*/ 7848 h 21600"/>
              <a:gd name="T14" fmla="*/ 20317 w 21600"/>
              <a:gd name="T15" fmla="*/ 17575 h 21600"/>
            </a:gdLst>
            <a:ahLst/>
            <a:cxnLst>
              <a:cxn ang="T8">
                <a:pos x="T0" y="T1"/>
              </a:cxn>
              <a:cxn ang="T9">
                <a:pos x="T2" y="T3"/>
              </a:cxn>
              <a:cxn ang="T10">
                <a:pos x="T4" y="T5"/>
              </a:cxn>
              <a:cxn ang="T11">
                <a:pos x="T6" y="T7"/>
              </a:cxn>
            </a:cxnLst>
            <a:rect l="T12" t="T13" r="T14" b="T15"/>
            <a:pathLst>
              <a:path w="21600" h="21600" extrusionOk="0">
                <a:moveTo>
                  <a:pt x="17752" y="5993"/>
                </a:moveTo>
                <a:lnTo>
                  <a:pt x="13862" y="5993"/>
                </a:lnTo>
                <a:lnTo>
                  <a:pt x="13862" y="3443"/>
                </a:lnTo>
                <a:lnTo>
                  <a:pt x="18455" y="3443"/>
                </a:lnTo>
                <a:lnTo>
                  <a:pt x="18952" y="3443"/>
                </a:lnTo>
                <a:lnTo>
                  <a:pt x="19448" y="3354"/>
                </a:lnTo>
                <a:lnTo>
                  <a:pt x="19697" y="3220"/>
                </a:lnTo>
                <a:lnTo>
                  <a:pt x="20234" y="3041"/>
                </a:lnTo>
                <a:lnTo>
                  <a:pt x="20566" y="2817"/>
                </a:lnTo>
                <a:lnTo>
                  <a:pt x="20731" y="2460"/>
                </a:lnTo>
                <a:lnTo>
                  <a:pt x="20897" y="2102"/>
                </a:lnTo>
                <a:lnTo>
                  <a:pt x="20897" y="1744"/>
                </a:lnTo>
                <a:lnTo>
                  <a:pt x="20897" y="1431"/>
                </a:lnTo>
                <a:lnTo>
                  <a:pt x="20731" y="1073"/>
                </a:lnTo>
                <a:lnTo>
                  <a:pt x="20566" y="716"/>
                </a:lnTo>
                <a:lnTo>
                  <a:pt x="20234" y="492"/>
                </a:lnTo>
                <a:lnTo>
                  <a:pt x="19697" y="224"/>
                </a:lnTo>
                <a:lnTo>
                  <a:pt x="19448" y="134"/>
                </a:lnTo>
                <a:lnTo>
                  <a:pt x="18952" y="0"/>
                </a:lnTo>
                <a:lnTo>
                  <a:pt x="18455" y="0"/>
                </a:lnTo>
                <a:lnTo>
                  <a:pt x="10966" y="0"/>
                </a:lnTo>
                <a:lnTo>
                  <a:pt x="3641" y="0"/>
                </a:lnTo>
                <a:lnTo>
                  <a:pt x="3145" y="0"/>
                </a:lnTo>
                <a:lnTo>
                  <a:pt x="2648" y="134"/>
                </a:lnTo>
                <a:lnTo>
                  <a:pt x="2276" y="224"/>
                </a:lnTo>
                <a:lnTo>
                  <a:pt x="1945" y="492"/>
                </a:lnTo>
                <a:lnTo>
                  <a:pt x="1697" y="716"/>
                </a:lnTo>
                <a:lnTo>
                  <a:pt x="1366" y="1073"/>
                </a:lnTo>
                <a:lnTo>
                  <a:pt x="1200" y="1431"/>
                </a:lnTo>
                <a:lnTo>
                  <a:pt x="1200" y="1744"/>
                </a:lnTo>
                <a:lnTo>
                  <a:pt x="1200" y="2102"/>
                </a:lnTo>
                <a:lnTo>
                  <a:pt x="1366" y="2460"/>
                </a:lnTo>
                <a:lnTo>
                  <a:pt x="1697" y="2817"/>
                </a:lnTo>
                <a:lnTo>
                  <a:pt x="1945" y="3041"/>
                </a:lnTo>
                <a:lnTo>
                  <a:pt x="2276" y="3220"/>
                </a:lnTo>
                <a:lnTo>
                  <a:pt x="2648" y="3354"/>
                </a:lnTo>
                <a:lnTo>
                  <a:pt x="3145" y="3443"/>
                </a:lnTo>
                <a:lnTo>
                  <a:pt x="3641" y="3443"/>
                </a:lnTo>
                <a:lnTo>
                  <a:pt x="8152" y="3443"/>
                </a:lnTo>
                <a:lnTo>
                  <a:pt x="8152" y="5993"/>
                </a:lnTo>
                <a:lnTo>
                  <a:pt x="3890" y="5993"/>
                </a:lnTo>
                <a:lnTo>
                  <a:pt x="3145" y="6127"/>
                </a:lnTo>
                <a:lnTo>
                  <a:pt x="2276" y="6306"/>
                </a:lnTo>
                <a:lnTo>
                  <a:pt x="1697" y="6663"/>
                </a:lnTo>
                <a:lnTo>
                  <a:pt x="1200" y="7155"/>
                </a:lnTo>
                <a:lnTo>
                  <a:pt x="662" y="7737"/>
                </a:lnTo>
                <a:lnTo>
                  <a:pt x="166" y="8273"/>
                </a:lnTo>
                <a:lnTo>
                  <a:pt x="0" y="8989"/>
                </a:lnTo>
                <a:lnTo>
                  <a:pt x="0" y="9525"/>
                </a:lnTo>
                <a:lnTo>
                  <a:pt x="0" y="10822"/>
                </a:lnTo>
                <a:lnTo>
                  <a:pt x="0" y="15831"/>
                </a:lnTo>
                <a:lnTo>
                  <a:pt x="166" y="16547"/>
                </a:lnTo>
                <a:lnTo>
                  <a:pt x="662" y="17307"/>
                </a:lnTo>
                <a:lnTo>
                  <a:pt x="1697" y="18380"/>
                </a:lnTo>
                <a:lnTo>
                  <a:pt x="2814" y="19275"/>
                </a:lnTo>
                <a:lnTo>
                  <a:pt x="3641" y="19766"/>
                </a:lnTo>
                <a:lnTo>
                  <a:pt x="4428" y="20169"/>
                </a:lnTo>
                <a:lnTo>
                  <a:pt x="5421" y="20527"/>
                </a:lnTo>
                <a:lnTo>
                  <a:pt x="6372" y="20884"/>
                </a:lnTo>
                <a:lnTo>
                  <a:pt x="7572" y="21242"/>
                </a:lnTo>
                <a:lnTo>
                  <a:pt x="8648" y="21466"/>
                </a:lnTo>
                <a:lnTo>
                  <a:pt x="9766" y="21600"/>
                </a:lnTo>
                <a:lnTo>
                  <a:pt x="11131" y="21600"/>
                </a:lnTo>
                <a:lnTo>
                  <a:pt x="12414" y="21600"/>
                </a:lnTo>
                <a:lnTo>
                  <a:pt x="13779" y="21466"/>
                </a:lnTo>
                <a:lnTo>
                  <a:pt x="14855" y="21242"/>
                </a:lnTo>
                <a:lnTo>
                  <a:pt x="15807" y="20884"/>
                </a:lnTo>
                <a:lnTo>
                  <a:pt x="16841" y="20527"/>
                </a:lnTo>
                <a:lnTo>
                  <a:pt x="17669" y="20169"/>
                </a:lnTo>
                <a:lnTo>
                  <a:pt x="18455" y="19766"/>
                </a:lnTo>
                <a:lnTo>
                  <a:pt x="19117" y="19275"/>
                </a:lnTo>
                <a:lnTo>
                  <a:pt x="20234" y="18380"/>
                </a:lnTo>
                <a:lnTo>
                  <a:pt x="21062" y="17307"/>
                </a:lnTo>
                <a:lnTo>
                  <a:pt x="21600" y="16547"/>
                </a:lnTo>
                <a:lnTo>
                  <a:pt x="21600" y="15831"/>
                </a:lnTo>
                <a:lnTo>
                  <a:pt x="21600" y="10733"/>
                </a:lnTo>
                <a:lnTo>
                  <a:pt x="21600" y="9525"/>
                </a:lnTo>
                <a:lnTo>
                  <a:pt x="21600" y="8989"/>
                </a:lnTo>
                <a:lnTo>
                  <a:pt x="21434" y="8273"/>
                </a:lnTo>
                <a:lnTo>
                  <a:pt x="21062" y="7737"/>
                </a:lnTo>
                <a:lnTo>
                  <a:pt x="20566" y="7155"/>
                </a:lnTo>
                <a:lnTo>
                  <a:pt x="19903" y="6663"/>
                </a:lnTo>
                <a:lnTo>
                  <a:pt x="19283" y="6306"/>
                </a:lnTo>
                <a:lnTo>
                  <a:pt x="18621" y="6127"/>
                </a:lnTo>
                <a:lnTo>
                  <a:pt x="17752" y="5993"/>
                </a:lnTo>
                <a:close/>
              </a:path>
              <a:path w="21600" h="21600" extrusionOk="0">
                <a:moveTo>
                  <a:pt x="8152" y="3443"/>
                </a:moveTo>
                <a:lnTo>
                  <a:pt x="13862" y="3443"/>
                </a:lnTo>
              </a:path>
              <a:path w="21600" h="21600" extrusionOk="0">
                <a:moveTo>
                  <a:pt x="8152" y="5993"/>
                </a:moveTo>
                <a:lnTo>
                  <a:pt x="13862" y="5993"/>
                </a:lnTo>
              </a:path>
            </a:pathLst>
          </a:custGeom>
          <a:solidFill>
            <a:srgbClr val="FFCCFF"/>
          </a:solidFill>
          <a:ln w="9525">
            <a:solidFill>
              <a:srgbClr val="000000"/>
            </a:solidFill>
            <a:miter lim="800000"/>
            <a:headEnd/>
            <a:tailEnd/>
          </a:ln>
          <a:effectLst>
            <a:outerShdw dist="107763" dir="2700000" algn="ctr" rotWithShape="0">
              <a:srgbClr val="808080"/>
            </a:outerShdw>
          </a:effectLst>
        </p:spPr>
        <p:txBody>
          <a:bodyPr/>
          <a:lstStyle/>
          <a:p>
            <a:pPr fontAlgn="base">
              <a:spcBef>
                <a:spcPct val="0"/>
              </a:spcBef>
              <a:spcAft>
                <a:spcPct val="0"/>
              </a:spcAft>
            </a:pPr>
            <a:endParaRPr lang="en-US">
              <a:solidFill>
                <a:srgbClr val="000000"/>
              </a:solidFill>
              <a:latin typeface="Arial" charset="0"/>
            </a:endParaRPr>
          </a:p>
        </p:txBody>
      </p:sp>
      <p:sp>
        <p:nvSpPr>
          <p:cNvPr id="21514" name="Text Box 10"/>
          <p:cNvSpPr txBox="1">
            <a:spLocks noChangeArrowheads="1"/>
          </p:cNvSpPr>
          <p:nvPr/>
        </p:nvSpPr>
        <p:spPr bwMode="auto">
          <a:xfrm>
            <a:off x="3886200" y="3505201"/>
            <a:ext cx="4572000" cy="519113"/>
          </a:xfrm>
          <a:prstGeom prst="rect">
            <a:avLst/>
          </a:prstGeom>
          <a:noFill/>
          <a:ln w="9525">
            <a:noFill/>
            <a:miter lim="800000"/>
            <a:headEnd/>
            <a:tailEnd/>
          </a:ln>
        </p:spPr>
        <p:txBody>
          <a:bodyPr>
            <a:spAutoFit/>
          </a:bodyPr>
          <a:lstStyle/>
          <a:p>
            <a:pPr algn="ctr" fontAlgn="base">
              <a:spcBef>
                <a:spcPct val="50000"/>
              </a:spcBef>
              <a:spcAft>
                <a:spcPct val="0"/>
              </a:spcAft>
            </a:pPr>
            <a:r>
              <a:rPr lang="en-US" sz="2800" b="1">
                <a:solidFill>
                  <a:srgbClr val="FF0000"/>
                </a:solidFill>
                <a:latin typeface="Arial" charset="0"/>
              </a:rPr>
              <a:t>CỦNG CỐ - DẶN DÒ:</a:t>
            </a:r>
          </a:p>
        </p:txBody>
      </p:sp>
      <p:sp>
        <p:nvSpPr>
          <p:cNvPr id="21515" name="Text Box 11"/>
          <p:cNvSpPr txBox="1">
            <a:spLocks noChangeArrowheads="1"/>
          </p:cNvSpPr>
          <p:nvPr/>
        </p:nvSpPr>
        <p:spPr bwMode="auto">
          <a:xfrm>
            <a:off x="2590800" y="4343401"/>
            <a:ext cx="68580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 Nêu nội dung bài thơ?</a:t>
            </a:r>
          </a:p>
        </p:txBody>
      </p:sp>
      <p:sp>
        <p:nvSpPr>
          <p:cNvPr id="21516" name="Text Box 12"/>
          <p:cNvSpPr txBox="1">
            <a:spLocks noChangeArrowheads="1"/>
          </p:cNvSpPr>
          <p:nvPr/>
        </p:nvSpPr>
        <p:spPr bwMode="auto">
          <a:xfrm>
            <a:off x="1828800" y="4724400"/>
            <a:ext cx="8534400" cy="946150"/>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Ca ngợi bàn tay kì diệu của cô giáo. Cô đã tạo ra biết bao điều lạ từ đôi bàn tay khéo léo. </a:t>
            </a:r>
          </a:p>
        </p:txBody>
      </p:sp>
      <p:sp>
        <p:nvSpPr>
          <p:cNvPr id="21517" name="Text Box 13"/>
          <p:cNvSpPr txBox="1">
            <a:spLocks noChangeArrowheads="1"/>
          </p:cNvSpPr>
          <p:nvPr/>
        </p:nvSpPr>
        <p:spPr bwMode="auto">
          <a:xfrm>
            <a:off x="2362200" y="5638800"/>
            <a:ext cx="7696200" cy="1570038"/>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Dặn HS về nhà tiếp tục HTL các khổ thơ.</a:t>
            </a:r>
          </a:p>
          <a:p>
            <a:pPr fontAlgn="base">
              <a:spcBef>
                <a:spcPct val="50000"/>
              </a:spcBef>
              <a:spcAft>
                <a:spcPct val="0"/>
              </a:spcAft>
            </a:pPr>
            <a:endParaRPr lang="en-US" sz="2400" b="1">
              <a:solidFill>
                <a:srgbClr val="000000"/>
              </a:solidFill>
              <a:latin typeface="Arial" charset="0"/>
            </a:endParaRPr>
          </a:p>
          <a:p>
            <a:pPr fontAlgn="base">
              <a:spcBef>
                <a:spcPct val="50000"/>
              </a:spcBef>
              <a:spcAft>
                <a:spcPct val="0"/>
              </a:spcAft>
            </a:pPr>
            <a:endParaRPr lang="en-US" sz="2400" b="1">
              <a:solidFill>
                <a:srgbClr val="000000"/>
              </a:solidFill>
              <a:latin typeface="Arial" charset="0"/>
            </a:endParaRPr>
          </a:p>
        </p:txBody>
      </p:sp>
      <p:sp>
        <p:nvSpPr>
          <p:cNvPr id="21518" name="Text Box 14"/>
          <p:cNvSpPr txBox="1">
            <a:spLocks noChangeArrowheads="1"/>
          </p:cNvSpPr>
          <p:nvPr/>
        </p:nvSpPr>
        <p:spPr bwMode="auto">
          <a:xfrm>
            <a:off x="2362200" y="6019801"/>
            <a:ext cx="73914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 Chuẩn bị bài: Nhà bác học và bà cụ S/31.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13"/>
                                        </p:tgtEl>
                                        <p:attrNameLst>
                                          <p:attrName>style.visibility</p:attrName>
                                        </p:attrNameLst>
                                      </p:cBhvr>
                                      <p:to>
                                        <p:strVal val="visible"/>
                                      </p:to>
                                    </p:set>
                                    <p:animEffect transition="in" filter="fade">
                                      <p:cBhvr>
                                        <p:cTn id="7" dur="2000"/>
                                        <p:tgtEl>
                                          <p:spTgt spid="215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14"/>
                                        </p:tgtEl>
                                        <p:attrNameLst>
                                          <p:attrName>style.visibility</p:attrName>
                                        </p:attrNameLst>
                                      </p:cBhvr>
                                      <p:to>
                                        <p:strVal val="visible"/>
                                      </p:to>
                                    </p:set>
                                    <p:animEffect transition="in" filter="blinds(horizontal)">
                                      <p:cBhvr>
                                        <p:cTn id="12" dur="500"/>
                                        <p:tgtEl>
                                          <p:spTgt spid="215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1515"/>
                                        </p:tgtEl>
                                        <p:attrNameLst>
                                          <p:attrName>style.visibility</p:attrName>
                                        </p:attrNameLst>
                                      </p:cBhvr>
                                      <p:to>
                                        <p:strVal val="visible"/>
                                      </p:to>
                                    </p:set>
                                    <p:animEffect transition="in" filter="box(in)">
                                      <p:cBhvr>
                                        <p:cTn id="17" dur="500"/>
                                        <p:tgtEl>
                                          <p:spTgt spid="215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516"/>
                                        </p:tgtEl>
                                        <p:attrNameLst>
                                          <p:attrName>style.visibility</p:attrName>
                                        </p:attrNameLst>
                                      </p:cBhvr>
                                      <p:to>
                                        <p:strVal val="visible"/>
                                      </p:to>
                                    </p:set>
                                    <p:animEffect transition="in" filter="fade">
                                      <p:cBhvr>
                                        <p:cTn id="22" dur="2000"/>
                                        <p:tgtEl>
                                          <p:spTgt spid="215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517"/>
                                        </p:tgtEl>
                                        <p:attrNameLst>
                                          <p:attrName>style.visibility</p:attrName>
                                        </p:attrNameLst>
                                      </p:cBhvr>
                                      <p:to>
                                        <p:strVal val="visible"/>
                                      </p:to>
                                    </p:set>
                                    <p:animEffect transition="in" filter="fade">
                                      <p:cBhvr>
                                        <p:cTn id="27" dur="2000"/>
                                        <p:tgtEl>
                                          <p:spTgt spid="215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518"/>
                                        </p:tgtEl>
                                        <p:attrNameLst>
                                          <p:attrName>style.visibility</p:attrName>
                                        </p:attrNameLst>
                                      </p:cBhvr>
                                      <p:to>
                                        <p:strVal val="visible"/>
                                      </p:to>
                                    </p:set>
                                    <p:animEffect transition="in" filter="fade">
                                      <p:cBhvr>
                                        <p:cTn id="32" dur="2000"/>
                                        <p:tgtEl>
                                          <p:spTgt spid="215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3" grpId="0" animBg="1"/>
      <p:bldP spid="21514" grpId="0"/>
      <p:bldP spid="21515" grpId="0"/>
      <p:bldP spid="21516" grpId="0"/>
      <p:bldP spid="21517" grpId="0"/>
      <p:bldP spid="2151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9966"/>
        </a:solidFill>
        <a:effectLst/>
      </p:bgPr>
    </p:bg>
    <p:spTree>
      <p:nvGrpSpPr>
        <p:cNvPr id="1" name=""/>
        <p:cNvGrpSpPr/>
        <p:nvPr/>
      </p:nvGrpSpPr>
      <p:grpSpPr>
        <a:xfrm>
          <a:off x="0" y="0"/>
          <a:ext cx="0" cy="0"/>
          <a:chOff x="0" y="0"/>
          <a:chExt cx="0" cy="0"/>
        </a:xfrm>
      </p:grpSpPr>
      <p:sp>
        <p:nvSpPr>
          <p:cNvPr id="3074" name="WordArt 5" descr="White marble"/>
          <p:cNvSpPr>
            <a:spLocks noChangeArrowheads="1" noChangeShapeType="1" noTextEdit="1"/>
          </p:cNvSpPr>
          <p:nvPr/>
        </p:nvSpPr>
        <p:spPr bwMode="auto">
          <a:xfrm>
            <a:off x="4572000" y="685800"/>
            <a:ext cx="2514600" cy="10668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fontAlgn="base">
              <a:spcBef>
                <a:spcPct val="0"/>
              </a:spcBef>
              <a:spcAft>
                <a:spcPct val="0"/>
              </a:spcAft>
            </a:pPr>
            <a:r>
              <a:rPr lang="vi-VN" sz="2400" b="1" kern="10">
                <a:ln w="9525">
                  <a:round/>
                  <a:headEnd/>
                  <a:tailEnd/>
                </a:ln>
                <a:blipFill dpi="0" rotWithShape="0">
                  <a:blip r:embed="rId2"/>
                  <a:srcRect/>
                  <a:tile tx="0" ty="0" sx="100000" sy="100000" flip="none" algn="tl"/>
                </a:blipFill>
                <a:latin typeface="Arial"/>
                <a:cs typeface="Arial"/>
              </a:rPr>
              <a:t>Tập đọc:</a:t>
            </a:r>
            <a:endParaRPr lang="en-US" sz="2400" b="1" kern="10">
              <a:ln w="9525">
                <a:round/>
                <a:headEnd/>
                <a:tailEnd/>
              </a:ln>
              <a:blipFill dpi="0" rotWithShape="0">
                <a:blip r:embed="rId2"/>
                <a:srcRect/>
                <a:tile tx="0" ty="0" sx="100000" sy="100000" flip="none" algn="tl"/>
              </a:blipFill>
              <a:latin typeface="Arial"/>
              <a:cs typeface="Arial"/>
            </a:endParaRPr>
          </a:p>
        </p:txBody>
      </p:sp>
      <p:sp>
        <p:nvSpPr>
          <p:cNvPr id="3075" name="WordArt 6"/>
          <p:cNvSpPr>
            <a:spLocks noChangeArrowheads="1" noChangeShapeType="1" noTextEdit="1"/>
          </p:cNvSpPr>
          <p:nvPr/>
        </p:nvSpPr>
        <p:spPr bwMode="auto">
          <a:xfrm>
            <a:off x="3962400" y="1828800"/>
            <a:ext cx="4953000" cy="914400"/>
          </a:xfrm>
          <a:prstGeom prst="rect">
            <a:avLst/>
          </a:prstGeom>
        </p:spPr>
        <p:txBody>
          <a:bodyPr wrap="none" fromWordArt="1">
            <a:prstTxWarp prst="textTriangle">
              <a:avLst>
                <a:gd name="adj" fmla="val 5093"/>
              </a:avLst>
            </a:prstTxWarp>
            <a:scene3d>
              <a:camera prst="legacyObliqueTopLeft"/>
              <a:lightRig rig="legacyNormal3" dir="r"/>
            </a:scene3d>
            <a:sp3d extrusionH="201600" prstMaterial="legacyMatte">
              <a:extrusionClr>
                <a:srgbClr val="0066CC"/>
              </a:extrusionClr>
            </a:sp3d>
          </a:bodyPr>
          <a:lstStyle/>
          <a:p>
            <a:pPr algn="ctr" fontAlgn="base">
              <a:spcBef>
                <a:spcPct val="0"/>
              </a:spcBef>
              <a:spcAft>
                <a:spcPct val="0"/>
              </a:spcAft>
            </a:pPr>
            <a:r>
              <a:rPr lang="en-US" sz="3200" b="1" kern="10">
                <a:ln w="9525">
                  <a:round/>
                  <a:headEnd/>
                  <a:tailEnd/>
                </a:ln>
                <a:solidFill>
                  <a:srgbClr val="FF0066"/>
                </a:solidFill>
                <a:latin typeface="Arial"/>
                <a:cs typeface="Arial"/>
              </a:rPr>
              <a:t>Bàn tay cô giáo</a:t>
            </a:r>
          </a:p>
        </p:txBody>
      </p:sp>
      <p:sp>
        <p:nvSpPr>
          <p:cNvPr id="3076" name="WordArt 7"/>
          <p:cNvSpPr>
            <a:spLocks noChangeArrowheads="1" noChangeShapeType="1" noTextEdit="1"/>
          </p:cNvSpPr>
          <p:nvPr/>
        </p:nvSpPr>
        <p:spPr bwMode="auto">
          <a:xfrm>
            <a:off x="6400800" y="2819400"/>
            <a:ext cx="3886200" cy="7620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fontAlgn="base">
              <a:spcBef>
                <a:spcPct val="0"/>
              </a:spcBef>
              <a:spcAft>
                <a:spcPct val="0"/>
              </a:spcAft>
            </a:pPr>
            <a:r>
              <a:rPr lang="en-US" sz="28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Arial"/>
                <a:cs typeface="Arial"/>
              </a:rPr>
              <a:t>(Nguyễn Trọng Hoàn)</a:t>
            </a:r>
          </a:p>
        </p:txBody>
      </p:sp>
      <p:sp>
        <p:nvSpPr>
          <p:cNvPr id="3077" name="Line 8"/>
          <p:cNvSpPr>
            <a:spLocks noChangeShapeType="1"/>
          </p:cNvSpPr>
          <p:nvPr/>
        </p:nvSpPr>
        <p:spPr bwMode="auto">
          <a:xfrm>
            <a:off x="4724400" y="1752600"/>
            <a:ext cx="2362200" cy="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latin typeface="Arial" charset="0"/>
            </a:endParaRPr>
          </a:p>
        </p:txBody>
      </p:sp>
      <p:sp>
        <p:nvSpPr>
          <p:cNvPr id="9225" name="Text Box 9"/>
          <p:cNvSpPr txBox="1">
            <a:spLocks noChangeArrowheads="1"/>
          </p:cNvSpPr>
          <p:nvPr/>
        </p:nvSpPr>
        <p:spPr bwMode="auto">
          <a:xfrm>
            <a:off x="1905000" y="3810001"/>
            <a:ext cx="8458200" cy="2665413"/>
          </a:xfrm>
          <a:prstGeom prst="rect">
            <a:avLst/>
          </a:prstGeom>
          <a:solidFill>
            <a:schemeClr val="bg1"/>
          </a:solidFill>
          <a:ln w="9525">
            <a:solidFill>
              <a:srgbClr val="FFFFCC"/>
            </a:solid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 GV đọc mẫu: Hướng dẫn HS cần nhấn giọng các từ: </a:t>
            </a:r>
            <a:r>
              <a:rPr lang="en-US" sz="2800" b="1" i="1">
                <a:solidFill>
                  <a:srgbClr val="FF3300"/>
                </a:solidFill>
                <a:latin typeface="Arial" charset="0"/>
              </a:rPr>
              <a:t>thoắt cái</a:t>
            </a:r>
            <a:r>
              <a:rPr lang="en-US" sz="2800" b="1" i="1">
                <a:solidFill>
                  <a:srgbClr val="000000"/>
                </a:solidFill>
                <a:latin typeface="Arial" charset="0"/>
              </a:rPr>
              <a:t>, </a:t>
            </a:r>
            <a:r>
              <a:rPr lang="en-US" sz="2800" b="1" i="1">
                <a:solidFill>
                  <a:srgbClr val="FF3300"/>
                </a:solidFill>
                <a:latin typeface="Arial" charset="0"/>
              </a:rPr>
              <a:t>xinh quá</a:t>
            </a:r>
            <a:r>
              <a:rPr lang="en-US" sz="2800" b="1" i="1">
                <a:solidFill>
                  <a:srgbClr val="000000"/>
                </a:solidFill>
                <a:latin typeface="Arial" charset="0"/>
              </a:rPr>
              <a:t>, </a:t>
            </a:r>
            <a:r>
              <a:rPr lang="en-US" sz="2800" b="1" i="1">
                <a:solidFill>
                  <a:srgbClr val="FF3300"/>
                </a:solidFill>
                <a:latin typeface="Arial" charset="0"/>
              </a:rPr>
              <a:t>rất nhanh</a:t>
            </a:r>
            <a:r>
              <a:rPr lang="en-US" sz="2800" b="1">
                <a:solidFill>
                  <a:srgbClr val="000000"/>
                </a:solidFill>
                <a:latin typeface="Arial" charset="0"/>
              </a:rPr>
              <a:t> và đọc chậm lại ở 2 dòng thơ cuối:</a:t>
            </a:r>
          </a:p>
          <a:p>
            <a:pPr fontAlgn="base">
              <a:spcBef>
                <a:spcPct val="50000"/>
              </a:spcBef>
              <a:spcAft>
                <a:spcPct val="0"/>
              </a:spcAft>
            </a:pPr>
            <a:r>
              <a:rPr lang="en-US" sz="2800" b="1">
                <a:solidFill>
                  <a:srgbClr val="000000"/>
                </a:solidFill>
                <a:latin typeface="Arial" charset="0"/>
              </a:rPr>
              <a:t>                      </a:t>
            </a:r>
            <a:r>
              <a:rPr lang="en-US" sz="2800" b="1" i="1">
                <a:solidFill>
                  <a:srgbClr val="FF3300"/>
                </a:solidFill>
                <a:latin typeface="Arial" charset="0"/>
              </a:rPr>
              <a:t>Biết bao</a:t>
            </a:r>
            <a:r>
              <a:rPr lang="en-US" sz="2800" b="1" i="1">
                <a:solidFill>
                  <a:srgbClr val="000000"/>
                </a:solidFill>
                <a:latin typeface="Arial" charset="0"/>
              </a:rPr>
              <a:t> điều lạ</a:t>
            </a:r>
          </a:p>
          <a:p>
            <a:pPr fontAlgn="base">
              <a:spcBef>
                <a:spcPct val="50000"/>
              </a:spcBef>
              <a:spcAft>
                <a:spcPct val="0"/>
              </a:spcAft>
            </a:pPr>
            <a:r>
              <a:rPr lang="en-US" sz="2800" b="1" i="1">
                <a:solidFill>
                  <a:srgbClr val="000000"/>
                </a:solidFill>
                <a:latin typeface="Arial" charset="0"/>
              </a:rPr>
              <a:t>                      Từ </a:t>
            </a:r>
            <a:r>
              <a:rPr lang="en-US" sz="2800" b="1" i="1">
                <a:solidFill>
                  <a:srgbClr val="FF3300"/>
                </a:solidFill>
                <a:latin typeface="Arial" charset="0"/>
              </a:rPr>
              <a:t>bàn tay</a:t>
            </a:r>
            <a:r>
              <a:rPr lang="en-US" sz="2800" b="1" i="1">
                <a:solidFill>
                  <a:srgbClr val="000000"/>
                </a:solidFill>
                <a:latin typeface="Arial" charset="0"/>
              </a:rPr>
              <a:t> cô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25"/>
                                        </p:tgtEl>
                                        <p:attrNameLst>
                                          <p:attrName>style.visibility</p:attrName>
                                        </p:attrNameLst>
                                      </p:cBhvr>
                                      <p:to>
                                        <p:strVal val="visible"/>
                                      </p:to>
                                    </p:set>
                                    <p:animEffect transition="in" filter="fade">
                                      <p:cBhvr>
                                        <p:cTn id="7" dur="2000"/>
                                        <p:tgtEl>
                                          <p:spTgt spid="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FFCC"/>
        </a:solidFill>
        <a:effectLst/>
      </p:bgPr>
    </p:bg>
    <p:spTree>
      <p:nvGrpSpPr>
        <p:cNvPr id="1" name=""/>
        <p:cNvGrpSpPr/>
        <p:nvPr/>
      </p:nvGrpSpPr>
      <p:grpSpPr>
        <a:xfrm>
          <a:off x="0" y="0"/>
          <a:ext cx="0" cy="0"/>
          <a:chOff x="0" y="0"/>
          <a:chExt cx="0" cy="0"/>
        </a:xfrm>
      </p:grpSpPr>
      <p:sp>
        <p:nvSpPr>
          <p:cNvPr id="4098" name="WordArt 5" descr="White marble"/>
          <p:cNvSpPr>
            <a:spLocks noChangeArrowheads="1" noChangeShapeType="1" noTextEdit="1"/>
          </p:cNvSpPr>
          <p:nvPr/>
        </p:nvSpPr>
        <p:spPr bwMode="auto">
          <a:xfrm>
            <a:off x="4572000" y="685800"/>
            <a:ext cx="2514600" cy="838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fontAlgn="base">
              <a:spcBef>
                <a:spcPct val="0"/>
              </a:spcBef>
              <a:spcAft>
                <a:spcPct val="0"/>
              </a:spcAft>
            </a:pPr>
            <a:r>
              <a:rPr lang="vi-VN" sz="2400" b="1" kern="10">
                <a:ln w="9525">
                  <a:round/>
                  <a:headEnd/>
                  <a:tailEnd/>
                </a:ln>
                <a:blipFill dpi="0" rotWithShape="0">
                  <a:blip r:embed="rId2"/>
                  <a:srcRect/>
                  <a:tile tx="0" ty="0" sx="100000" sy="100000" flip="none" algn="tl"/>
                </a:blipFill>
                <a:latin typeface="Arial"/>
                <a:cs typeface="Arial"/>
              </a:rPr>
              <a:t>Tập đọc:</a:t>
            </a:r>
            <a:endParaRPr lang="en-US" sz="2400" b="1" kern="10">
              <a:ln w="9525">
                <a:round/>
                <a:headEnd/>
                <a:tailEnd/>
              </a:ln>
              <a:blipFill dpi="0" rotWithShape="0">
                <a:blip r:embed="rId2"/>
                <a:srcRect/>
                <a:tile tx="0" ty="0" sx="100000" sy="100000" flip="none" algn="tl"/>
              </a:blipFill>
              <a:latin typeface="Arial"/>
              <a:cs typeface="Arial"/>
            </a:endParaRPr>
          </a:p>
        </p:txBody>
      </p:sp>
      <p:sp>
        <p:nvSpPr>
          <p:cNvPr id="4099" name="WordArt 6"/>
          <p:cNvSpPr>
            <a:spLocks noChangeArrowheads="1" noChangeShapeType="1" noTextEdit="1"/>
          </p:cNvSpPr>
          <p:nvPr/>
        </p:nvSpPr>
        <p:spPr bwMode="auto">
          <a:xfrm>
            <a:off x="4038600" y="1600200"/>
            <a:ext cx="4953000" cy="914400"/>
          </a:xfrm>
          <a:prstGeom prst="rect">
            <a:avLst/>
          </a:prstGeom>
        </p:spPr>
        <p:txBody>
          <a:bodyPr wrap="none" fromWordArt="1">
            <a:prstTxWarp prst="textTriangle">
              <a:avLst>
                <a:gd name="adj" fmla="val 5093"/>
              </a:avLst>
            </a:prstTxWarp>
            <a:scene3d>
              <a:camera prst="legacyObliqueTopLeft"/>
              <a:lightRig rig="legacyNormal3" dir="r"/>
            </a:scene3d>
            <a:sp3d extrusionH="201600" prstMaterial="legacyMatte">
              <a:extrusionClr>
                <a:srgbClr val="0066CC"/>
              </a:extrusionClr>
            </a:sp3d>
          </a:bodyPr>
          <a:lstStyle/>
          <a:p>
            <a:pPr algn="ctr" fontAlgn="base">
              <a:spcBef>
                <a:spcPct val="0"/>
              </a:spcBef>
              <a:spcAft>
                <a:spcPct val="0"/>
              </a:spcAft>
            </a:pPr>
            <a:r>
              <a:rPr lang="en-US" sz="3200" b="1" kern="10">
                <a:ln w="9525">
                  <a:round/>
                  <a:headEnd/>
                  <a:tailEnd/>
                </a:ln>
                <a:solidFill>
                  <a:srgbClr val="FF0066"/>
                </a:solidFill>
                <a:latin typeface="Arial"/>
                <a:cs typeface="Arial"/>
              </a:rPr>
              <a:t>Bàn tay cô giáo</a:t>
            </a:r>
          </a:p>
        </p:txBody>
      </p:sp>
      <p:sp>
        <p:nvSpPr>
          <p:cNvPr id="4100" name="WordArt 7"/>
          <p:cNvSpPr>
            <a:spLocks noChangeArrowheads="1" noChangeShapeType="1" noTextEdit="1"/>
          </p:cNvSpPr>
          <p:nvPr/>
        </p:nvSpPr>
        <p:spPr bwMode="auto">
          <a:xfrm>
            <a:off x="6400800" y="2590800"/>
            <a:ext cx="3886200" cy="7620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fontAlgn="base">
              <a:spcBef>
                <a:spcPct val="0"/>
              </a:spcBef>
              <a:spcAft>
                <a:spcPct val="0"/>
              </a:spcAft>
            </a:pPr>
            <a:r>
              <a:rPr lang="en-US" sz="28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Arial"/>
                <a:cs typeface="Arial"/>
              </a:rPr>
              <a:t>(Nguyễn Trọng Hoàn)</a:t>
            </a:r>
          </a:p>
        </p:txBody>
      </p:sp>
      <p:sp>
        <p:nvSpPr>
          <p:cNvPr id="4101" name="Line 8"/>
          <p:cNvSpPr>
            <a:spLocks noChangeShapeType="1"/>
          </p:cNvSpPr>
          <p:nvPr/>
        </p:nvSpPr>
        <p:spPr bwMode="auto">
          <a:xfrm>
            <a:off x="4724400" y="1524000"/>
            <a:ext cx="2438400" cy="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latin typeface="Arial" charset="0"/>
            </a:endParaRPr>
          </a:p>
        </p:txBody>
      </p:sp>
      <p:sp>
        <p:nvSpPr>
          <p:cNvPr id="8201" name="Text Box 9"/>
          <p:cNvSpPr txBox="1">
            <a:spLocks noChangeArrowheads="1"/>
          </p:cNvSpPr>
          <p:nvPr/>
        </p:nvSpPr>
        <p:spPr bwMode="auto">
          <a:xfrm>
            <a:off x="1828800" y="3429000"/>
            <a:ext cx="8534400" cy="946150"/>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 Đọc từng dòng thơ (mỗi em tiếp nối nhau đọc  hai dòng thơ).</a:t>
            </a:r>
          </a:p>
        </p:txBody>
      </p:sp>
      <p:graphicFrame>
        <p:nvGraphicFramePr>
          <p:cNvPr id="8210" name="Group 18"/>
          <p:cNvGraphicFramePr>
            <a:graphicFrameLocks noGrp="1"/>
          </p:cNvGraphicFramePr>
          <p:nvPr>
            <p:ph/>
          </p:nvPr>
        </p:nvGraphicFramePr>
        <p:xfrm>
          <a:off x="1752600" y="4343400"/>
          <a:ext cx="8763000" cy="2514600"/>
        </p:xfrm>
        <a:graphic>
          <a:graphicData uri="http://schemas.openxmlformats.org/drawingml/2006/table">
            <a:tbl>
              <a:tblPr/>
              <a:tblGrid>
                <a:gridCol w="4381500">
                  <a:extLst>
                    <a:ext uri="{9D8B030D-6E8A-4147-A177-3AD203B41FA5}">
                      <a16:colId xmlns:a16="http://schemas.microsoft.com/office/drawing/2014/main" val="20000"/>
                    </a:ext>
                  </a:extLst>
                </a:gridCol>
                <a:gridCol w="4381500">
                  <a:extLst>
                    <a:ext uri="{9D8B030D-6E8A-4147-A177-3AD203B41FA5}">
                      <a16:colId xmlns:a16="http://schemas.microsoft.com/office/drawing/2014/main" val="20001"/>
                    </a:ext>
                  </a:extLst>
                </a:gridCol>
              </a:tblGrid>
              <a:tr h="2514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8212" name="Text Box 20"/>
          <p:cNvSpPr txBox="1">
            <a:spLocks noChangeArrowheads="1"/>
          </p:cNvSpPr>
          <p:nvPr/>
        </p:nvSpPr>
        <p:spPr bwMode="auto">
          <a:xfrm>
            <a:off x="2895600" y="4495801"/>
            <a:ext cx="2286000" cy="466725"/>
          </a:xfrm>
          <a:prstGeom prst="rect">
            <a:avLst/>
          </a:prstGeom>
          <a:solidFill>
            <a:srgbClr val="FF0066"/>
          </a:solidFill>
          <a:ln w="9525">
            <a:solidFill>
              <a:schemeClr val="folHlink"/>
            </a:solidFill>
            <a:miter lim="800000"/>
            <a:headEnd/>
            <a:tailEnd/>
          </a:ln>
        </p:spPr>
        <p:txBody>
          <a:bodyPr>
            <a:spAutoFit/>
          </a:bodyPr>
          <a:lstStyle/>
          <a:p>
            <a:pPr fontAlgn="base">
              <a:spcBef>
                <a:spcPct val="50000"/>
              </a:spcBef>
              <a:spcAft>
                <a:spcPct val="0"/>
              </a:spcAft>
            </a:pPr>
            <a:r>
              <a:rPr lang="en-US" sz="2400" b="1">
                <a:solidFill>
                  <a:srgbClr val="FFFFFF"/>
                </a:solidFill>
                <a:latin typeface="Arial" charset="0"/>
              </a:rPr>
              <a:t>LUYỆN ĐỌC</a:t>
            </a:r>
          </a:p>
        </p:txBody>
      </p:sp>
      <p:sp>
        <p:nvSpPr>
          <p:cNvPr id="4112" name="Text Box 21"/>
          <p:cNvSpPr txBox="1">
            <a:spLocks noChangeArrowheads="1"/>
          </p:cNvSpPr>
          <p:nvPr/>
        </p:nvSpPr>
        <p:spPr bwMode="auto">
          <a:xfrm>
            <a:off x="6400800" y="4495801"/>
            <a:ext cx="33528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sp>
        <p:nvSpPr>
          <p:cNvPr id="8215" name="Text Box 23"/>
          <p:cNvSpPr txBox="1">
            <a:spLocks noChangeArrowheads="1"/>
          </p:cNvSpPr>
          <p:nvPr/>
        </p:nvSpPr>
        <p:spPr bwMode="auto">
          <a:xfrm>
            <a:off x="6629400" y="4495800"/>
            <a:ext cx="2590800" cy="457200"/>
          </a:xfrm>
          <a:prstGeom prst="rect">
            <a:avLst/>
          </a:prstGeom>
          <a:solidFill>
            <a:srgbClr val="FF0066"/>
          </a:solidFill>
          <a:ln w="9525">
            <a:noFill/>
            <a:miter lim="800000"/>
            <a:headEnd/>
            <a:tailEnd/>
          </a:ln>
        </p:spPr>
        <p:txBody>
          <a:bodyPr>
            <a:spAutoFit/>
          </a:bodyPr>
          <a:lstStyle/>
          <a:p>
            <a:pPr fontAlgn="base">
              <a:spcBef>
                <a:spcPct val="50000"/>
              </a:spcBef>
              <a:spcAft>
                <a:spcPct val="0"/>
              </a:spcAft>
            </a:pPr>
            <a:r>
              <a:rPr lang="en-US">
                <a:solidFill>
                  <a:srgbClr val="000000"/>
                </a:solidFill>
                <a:latin typeface="Arial" charset="0"/>
              </a:rPr>
              <a:t>     </a:t>
            </a:r>
            <a:r>
              <a:rPr lang="en-US" sz="2400" b="1">
                <a:solidFill>
                  <a:srgbClr val="FFFFFF"/>
                </a:solidFill>
                <a:latin typeface="Arial" charset="0"/>
              </a:rPr>
              <a:t>TÌM HIỂU BÀI</a:t>
            </a:r>
          </a:p>
        </p:txBody>
      </p:sp>
      <p:sp>
        <p:nvSpPr>
          <p:cNvPr id="8216" name="Text Box 24"/>
          <p:cNvSpPr txBox="1">
            <a:spLocks noChangeArrowheads="1"/>
          </p:cNvSpPr>
          <p:nvPr/>
        </p:nvSpPr>
        <p:spPr bwMode="auto">
          <a:xfrm>
            <a:off x="1752600" y="5257801"/>
            <a:ext cx="22098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Thoắt cái,</a:t>
            </a:r>
          </a:p>
        </p:txBody>
      </p:sp>
      <p:sp>
        <p:nvSpPr>
          <p:cNvPr id="8217" name="Text Box 25"/>
          <p:cNvSpPr txBox="1">
            <a:spLocks noChangeArrowheads="1"/>
          </p:cNvSpPr>
          <p:nvPr/>
        </p:nvSpPr>
        <p:spPr bwMode="auto">
          <a:xfrm>
            <a:off x="3505200" y="5257801"/>
            <a:ext cx="18288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tỏa,</a:t>
            </a:r>
          </a:p>
        </p:txBody>
      </p:sp>
      <p:sp>
        <p:nvSpPr>
          <p:cNvPr id="8219" name="Text Box 27"/>
          <p:cNvSpPr txBox="1">
            <a:spLocks noChangeArrowheads="1"/>
          </p:cNvSpPr>
          <p:nvPr/>
        </p:nvSpPr>
        <p:spPr bwMode="auto">
          <a:xfrm>
            <a:off x="1981200" y="5715001"/>
            <a:ext cx="43434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dập dềnh,</a:t>
            </a:r>
          </a:p>
        </p:txBody>
      </p:sp>
      <p:sp>
        <p:nvSpPr>
          <p:cNvPr id="4117" name="Text Box 28"/>
          <p:cNvSpPr txBox="1">
            <a:spLocks noChangeArrowheads="1"/>
          </p:cNvSpPr>
          <p:nvPr/>
        </p:nvSpPr>
        <p:spPr bwMode="auto">
          <a:xfrm>
            <a:off x="3810000" y="5791201"/>
            <a:ext cx="19050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sp>
        <p:nvSpPr>
          <p:cNvPr id="8221" name="Text Box 29"/>
          <p:cNvSpPr txBox="1">
            <a:spLocks noChangeArrowheads="1"/>
          </p:cNvSpPr>
          <p:nvPr/>
        </p:nvSpPr>
        <p:spPr bwMode="auto">
          <a:xfrm>
            <a:off x="3810000" y="5715001"/>
            <a:ext cx="17526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sóng vỗ</a:t>
            </a:r>
          </a:p>
        </p:txBody>
      </p:sp>
      <p:sp>
        <p:nvSpPr>
          <p:cNvPr id="8222" name="Text Box 30"/>
          <p:cNvSpPr txBox="1">
            <a:spLocks noChangeArrowheads="1"/>
          </p:cNvSpPr>
          <p:nvPr/>
        </p:nvSpPr>
        <p:spPr bwMode="auto">
          <a:xfrm>
            <a:off x="4191000" y="5257801"/>
            <a:ext cx="22860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mềm mại,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Effect transition="in" filter="blinds(horizontal)">
                                      <p:cBhvr>
                                        <p:cTn id="7" dur="500"/>
                                        <p:tgtEl>
                                          <p:spTgt spid="82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210"/>
                                        </p:tgtEl>
                                        <p:attrNameLst>
                                          <p:attrName>style.visibility</p:attrName>
                                        </p:attrNameLst>
                                      </p:cBhvr>
                                      <p:to>
                                        <p:strVal val="visible"/>
                                      </p:to>
                                    </p:set>
                                    <p:animEffect transition="in" filter="fade">
                                      <p:cBhvr>
                                        <p:cTn id="12" dur="2000"/>
                                        <p:tgtEl>
                                          <p:spTgt spid="82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8212"/>
                                        </p:tgtEl>
                                        <p:attrNameLst>
                                          <p:attrName>style.visibility</p:attrName>
                                        </p:attrNameLst>
                                      </p:cBhvr>
                                      <p:to>
                                        <p:strVal val="visible"/>
                                      </p:to>
                                    </p:set>
                                    <p:animEffect transition="in" filter="plus(in)">
                                      <p:cBhvr>
                                        <p:cTn id="17" dur="2000"/>
                                        <p:tgtEl>
                                          <p:spTgt spid="82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8215"/>
                                        </p:tgtEl>
                                        <p:attrNameLst>
                                          <p:attrName>style.visibility</p:attrName>
                                        </p:attrNameLst>
                                      </p:cBhvr>
                                      <p:to>
                                        <p:strVal val="visible"/>
                                      </p:to>
                                    </p:set>
                                    <p:animEffect transition="in" filter="plus(in)">
                                      <p:cBhvr>
                                        <p:cTn id="22" dur="2000"/>
                                        <p:tgtEl>
                                          <p:spTgt spid="82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8216"/>
                                        </p:tgtEl>
                                        <p:attrNameLst>
                                          <p:attrName>style.visibility</p:attrName>
                                        </p:attrNameLst>
                                      </p:cBhvr>
                                      <p:to>
                                        <p:strVal val="visible"/>
                                      </p:to>
                                    </p:set>
                                    <p:anim calcmode="lin" valueType="num">
                                      <p:cBhvr>
                                        <p:cTn id="27" dur="1000" fill="hold"/>
                                        <p:tgtEl>
                                          <p:spTgt spid="8216"/>
                                        </p:tgtEl>
                                        <p:attrNameLst>
                                          <p:attrName>ppt_w</p:attrName>
                                        </p:attrNameLst>
                                      </p:cBhvr>
                                      <p:tavLst>
                                        <p:tav tm="0">
                                          <p:val>
                                            <p:strVal val="#ppt_w*0.70"/>
                                          </p:val>
                                        </p:tav>
                                        <p:tav tm="100000">
                                          <p:val>
                                            <p:strVal val="#ppt_w"/>
                                          </p:val>
                                        </p:tav>
                                      </p:tavLst>
                                    </p:anim>
                                    <p:anim calcmode="lin" valueType="num">
                                      <p:cBhvr>
                                        <p:cTn id="28" dur="1000" fill="hold"/>
                                        <p:tgtEl>
                                          <p:spTgt spid="8216"/>
                                        </p:tgtEl>
                                        <p:attrNameLst>
                                          <p:attrName>ppt_h</p:attrName>
                                        </p:attrNameLst>
                                      </p:cBhvr>
                                      <p:tavLst>
                                        <p:tav tm="0">
                                          <p:val>
                                            <p:strVal val="#ppt_h"/>
                                          </p:val>
                                        </p:tav>
                                        <p:tav tm="100000">
                                          <p:val>
                                            <p:strVal val="#ppt_h"/>
                                          </p:val>
                                        </p:tav>
                                      </p:tavLst>
                                    </p:anim>
                                    <p:animEffect transition="in" filter="fade">
                                      <p:cBhvr>
                                        <p:cTn id="29" dur="1000"/>
                                        <p:tgtEl>
                                          <p:spTgt spid="821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5" presetClass="entr" presetSubtype="0" fill="hold" grpId="0" nodeType="clickEffect">
                                  <p:stCondLst>
                                    <p:cond delay="0"/>
                                  </p:stCondLst>
                                  <p:childTnLst>
                                    <p:set>
                                      <p:cBhvr>
                                        <p:cTn id="33" dur="1" fill="hold">
                                          <p:stCondLst>
                                            <p:cond delay="0"/>
                                          </p:stCondLst>
                                        </p:cTn>
                                        <p:tgtEl>
                                          <p:spTgt spid="8217"/>
                                        </p:tgtEl>
                                        <p:attrNameLst>
                                          <p:attrName>style.visibility</p:attrName>
                                        </p:attrNameLst>
                                      </p:cBhvr>
                                      <p:to>
                                        <p:strVal val="visible"/>
                                      </p:to>
                                    </p:set>
                                    <p:anim calcmode="lin" valueType="num">
                                      <p:cBhvr>
                                        <p:cTn id="34" dur="1000" fill="hold"/>
                                        <p:tgtEl>
                                          <p:spTgt spid="8217"/>
                                        </p:tgtEl>
                                        <p:attrNameLst>
                                          <p:attrName>ppt_w</p:attrName>
                                        </p:attrNameLst>
                                      </p:cBhvr>
                                      <p:tavLst>
                                        <p:tav tm="0">
                                          <p:val>
                                            <p:strVal val="#ppt_w*0.70"/>
                                          </p:val>
                                        </p:tav>
                                        <p:tav tm="100000">
                                          <p:val>
                                            <p:strVal val="#ppt_w"/>
                                          </p:val>
                                        </p:tav>
                                      </p:tavLst>
                                    </p:anim>
                                    <p:anim calcmode="lin" valueType="num">
                                      <p:cBhvr>
                                        <p:cTn id="35" dur="1000" fill="hold"/>
                                        <p:tgtEl>
                                          <p:spTgt spid="8217"/>
                                        </p:tgtEl>
                                        <p:attrNameLst>
                                          <p:attrName>ppt_h</p:attrName>
                                        </p:attrNameLst>
                                      </p:cBhvr>
                                      <p:tavLst>
                                        <p:tav tm="0">
                                          <p:val>
                                            <p:strVal val="#ppt_h"/>
                                          </p:val>
                                        </p:tav>
                                        <p:tav tm="100000">
                                          <p:val>
                                            <p:strVal val="#ppt_h"/>
                                          </p:val>
                                        </p:tav>
                                      </p:tavLst>
                                    </p:anim>
                                    <p:animEffect transition="in" filter="fade">
                                      <p:cBhvr>
                                        <p:cTn id="36" dur="1000"/>
                                        <p:tgtEl>
                                          <p:spTgt spid="821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5" presetClass="entr" presetSubtype="0" fill="hold" grpId="0" nodeType="clickEffect">
                                  <p:stCondLst>
                                    <p:cond delay="0"/>
                                  </p:stCondLst>
                                  <p:childTnLst>
                                    <p:set>
                                      <p:cBhvr>
                                        <p:cTn id="40" dur="1" fill="hold">
                                          <p:stCondLst>
                                            <p:cond delay="0"/>
                                          </p:stCondLst>
                                        </p:cTn>
                                        <p:tgtEl>
                                          <p:spTgt spid="8222"/>
                                        </p:tgtEl>
                                        <p:attrNameLst>
                                          <p:attrName>style.visibility</p:attrName>
                                        </p:attrNameLst>
                                      </p:cBhvr>
                                      <p:to>
                                        <p:strVal val="visible"/>
                                      </p:to>
                                    </p:set>
                                    <p:anim calcmode="lin" valueType="num">
                                      <p:cBhvr>
                                        <p:cTn id="41" dur="1000" fill="hold"/>
                                        <p:tgtEl>
                                          <p:spTgt spid="8222"/>
                                        </p:tgtEl>
                                        <p:attrNameLst>
                                          <p:attrName>ppt_w</p:attrName>
                                        </p:attrNameLst>
                                      </p:cBhvr>
                                      <p:tavLst>
                                        <p:tav tm="0">
                                          <p:val>
                                            <p:strVal val="#ppt_w*0.70"/>
                                          </p:val>
                                        </p:tav>
                                        <p:tav tm="100000">
                                          <p:val>
                                            <p:strVal val="#ppt_w"/>
                                          </p:val>
                                        </p:tav>
                                      </p:tavLst>
                                    </p:anim>
                                    <p:anim calcmode="lin" valueType="num">
                                      <p:cBhvr>
                                        <p:cTn id="42" dur="1000" fill="hold"/>
                                        <p:tgtEl>
                                          <p:spTgt spid="8222"/>
                                        </p:tgtEl>
                                        <p:attrNameLst>
                                          <p:attrName>ppt_h</p:attrName>
                                        </p:attrNameLst>
                                      </p:cBhvr>
                                      <p:tavLst>
                                        <p:tav tm="0">
                                          <p:val>
                                            <p:strVal val="#ppt_h"/>
                                          </p:val>
                                        </p:tav>
                                        <p:tav tm="100000">
                                          <p:val>
                                            <p:strVal val="#ppt_h"/>
                                          </p:val>
                                        </p:tav>
                                      </p:tavLst>
                                    </p:anim>
                                    <p:animEffect transition="in" filter="fade">
                                      <p:cBhvr>
                                        <p:cTn id="43" dur="1000"/>
                                        <p:tgtEl>
                                          <p:spTgt spid="822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5" presetClass="entr" presetSubtype="0" fill="hold" grpId="0" nodeType="clickEffect">
                                  <p:stCondLst>
                                    <p:cond delay="0"/>
                                  </p:stCondLst>
                                  <p:childTnLst>
                                    <p:set>
                                      <p:cBhvr>
                                        <p:cTn id="47" dur="1" fill="hold">
                                          <p:stCondLst>
                                            <p:cond delay="0"/>
                                          </p:stCondLst>
                                        </p:cTn>
                                        <p:tgtEl>
                                          <p:spTgt spid="8219"/>
                                        </p:tgtEl>
                                        <p:attrNameLst>
                                          <p:attrName>style.visibility</p:attrName>
                                        </p:attrNameLst>
                                      </p:cBhvr>
                                      <p:to>
                                        <p:strVal val="visible"/>
                                      </p:to>
                                    </p:set>
                                    <p:anim calcmode="lin" valueType="num">
                                      <p:cBhvr>
                                        <p:cTn id="48" dur="1000" fill="hold"/>
                                        <p:tgtEl>
                                          <p:spTgt spid="8219"/>
                                        </p:tgtEl>
                                        <p:attrNameLst>
                                          <p:attrName>ppt_w</p:attrName>
                                        </p:attrNameLst>
                                      </p:cBhvr>
                                      <p:tavLst>
                                        <p:tav tm="0">
                                          <p:val>
                                            <p:strVal val="#ppt_w*0.70"/>
                                          </p:val>
                                        </p:tav>
                                        <p:tav tm="100000">
                                          <p:val>
                                            <p:strVal val="#ppt_w"/>
                                          </p:val>
                                        </p:tav>
                                      </p:tavLst>
                                    </p:anim>
                                    <p:anim calcmode="lin" valueType="num">
                                      <p:cBhvr>
                                        <p:cTn id="49" dur="1000" fill="hold"/>
                                        <p:tgtEl>
                                          <p:spTgt spid="8219"/>
                                        </p:tgtEl>
                                        <p:attrNameLst>
                                          <p:attrName>ppt_h</p:attrName>
                                        </p:attrNameLst>
                                      </p:cBhvr>
                                      <p:tavLst>
                                        <p:tav tm="0">
                                          <p:val>
                                            <p:strVal val="#ppt_h"/>
                                          </p:val>
                                        </p:tav>
                                        <p:tav tm="100000">
                                          <p:val>
                                            <p:strVal val="#ppt_h"/>
                                          </p:val>
                                        </p:tav>
                                      </p:tavLst>
                                    </p:anim>
                                    <p:animEffect transition="in" filter="fade">
                                      <p:cBhvr>
                                        <p:cTn id="50" dur="1000"/>
                                        <p:tgtEl>
                                          <p:spTgt spid="8219"/>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5" presetClass="entr" presetSubtype="0" fill="hold" grpId="0" nodeType="clickEffect">
                                  <p:stCondLst>
                                    <p:cond delay="0"/>
                                  </p:stCondLst>
                                  <p:childTnLst>
                                    <p:set>
                                      <p:cBhvr>
                                        <p:cTn id="54" dur="1" fill="hold">
                                          <p:stCondLst>
                                            <p:cond delay="0"/>
                                          </p:stCondLst>
                                        </p:cTn>
                                        <p:tgtEl>
                                          <p:spTgt spid="8221"/>
                                        </p:tgtEl>
                                        <p:attrNameLst>
                                          <p:attrName>style.visibility</p:attrName>
                                        </p:attrNameLst>
                                      </p:cBhvr>
                                      <p:to>
                                        <p:strVal val="visible"/>
                                      </p:to>
                                    </p:set>
                                    <p:anim calcmode="lin" valueType="num">
                                      <p:cBhvr>
                                        <p:cTn id="55" dur="1000" fill="hold"/>
                                        <p:tgtEl>
                                          <p:spTgt spid="8221"/>
                                        </p:tgtEl>
                                        <p:attrNameLst>
                                          <p:attrName>ppt_w</p:attrName>
                                        </p:attrNameLst>
                                      </p:cBhvr>
                                      <p:tavLst>
                                        <p:tav tm="0">
                                          <p:val>
                                            <p:strVal val="#ppt_w*0.70"/>
                                          </p:val>
                                        </p:tav>
                                        <p:tav tm="100000">
                                          <p:val>
                                            <p:strVal val="#ppt_w"/>
                                          </p:val>
                                        </p:tav>
                                      </p:tavLst>
                                    </p:anim>
                                    <p:anim calcmode="lin" valueType="num">
                                      <p:cBhvr>
                                        <p:cTn id="56" dur="1000" fill="hold"/>
                                        <p:tgtEl>
                                          <p:spTgt spid="8221"/>
                                        </p:tgtEl>
                                        <p:attrNameLst>
                                          <p:attrName>ppt_h</p:attrName>
                                        </p:attrNameLst>
                                      </p:cBhvr>
                                      <p:tavLst>
                                        <p:tav tm="0">
                                          <p:val>
                                            <p:strVal val="#ppt_h"/>
                                          </p:val>
                                        </p:tav>
                                        <p:tav tm="100000">
                                          <p:val>
                                            <p:strVal val="#ppt_h"/>
                                          </p:val>
                                        </p:tav>
                                      </p:tavLst>
                                    </p:anim>
                                    <p:animEffect transition="in" filter="fade">
                                      <p:cBhvr>
                                        <p:cTn id="57" dur="1000"/>
                                        <p:tgtEl>
                                          <p:spTgt spid="8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P spid="8212" grpId="0" animBg="1"/>
      <p:bldP spid="8215" grpId="0" animBg="1"/>
      <p:bldP spid="8216" grpId="0"/>
      <p:bldP spid="8217" grpId="0"/>
      <p:bldP spid="8219" grpId="0"/>
      <p:bldP spid="8221" grpId="0"/>
      <p:bldP spid="82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05" name="Group 17"/>
          <p:cNvGraphicFramePr>
            <a:graphicFrameLocks noGrp="1"/>
          </p:cNvGraphicFramePr>
          <p:nvPr>
            <p:ph/>
          </p:nvPr>
        </p:nvGraphicFramePr>
        <p:xfrm>
          <a:off x="1981200" y="1676400"/>
          <a:ext cx="8229600" cy="518160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1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2304" name="Text Box 16"/>
          <p:cNvSpPr txBox="1">
            <a:spLocks noChangeArrowheads="1"/>
          </p:cNvSpPr>
          <p:nvPr/>
        </p:nvSpPr>
        <p:spPr bwMode="auto">
          <a:xfrm>
            <a:off x="1981200" y="685800"/>
            <a:ext cx="8077200" cy="946150"/>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a:t>
            </a:r>
            <a:r>
              <a:rPr lang="en-US">
                <a:solidFill>
                  <a:srgbClr val="333399"/>
                </a:solidFill>
                <a:latin typeface="Arial" charset="0"/>
              </a:rPr>
              <a:t> </a:t>
            </a:r>
            <a:r>
              <a:rPr lang="en-US" sz="2800" b="1">
                <a:solidFill>
                  <a:srgbClr val="333399"/>
                </a:solidFill>
                <a:latin typeface="Arial" charset="0"/>
              </a:rPr>
              <a:t>Đọc từng đoạn trước lớp (mỗi em tiếp nối nhau đọc 5 khổ thơ) </a:t>
            </a:r>
          </a:p>
        </p:txBody>
      </p:sp>
      <p:sp>
        <p:nvSpPr>
          <p:cNvPr id="12306" name="Text Box 18"/>
          <p:cNvSpPr txBox="1">
            <a:spLocks noChangeArrowheads="1"/>
          </p:cNvSpPr>
          <p:nvPr/>
        </p:nvSpPr>
        <p:spPr bwMode="auto">
          <a:xfrm>
            <a:off x="2971800" y="1752601"/>
            <a:ext cx="2286000" cy="466725"/>
          </a:xfrm>
          <a:prstGeom prst="rect">
            <a:avLst/>
          </a:prstGeom>
          <a:solidFill>
            <a:srgbClr val="FF0066"/>
          </a:solidFill>
          <a:ln w="9525">
            <a:solidFill>
              <a:schemeClr val="folHlink"/>
            </a:solidFill>
            <a:miter lim="800000"/>
            <a:headEnd/>
            <a:tailEnd/>
          </a:ln>
        </p:spPr>
        <p:txBody>
          <a:bodyPr>
            <a:spAutoFit/>
          </a:bodyPr>
          <a:lstStyle/>
          <a:p>
            <a:pPr fontAlgn="base">
              <a:spcBef>
                <a:spcPct val="50000"/>
              </a:spcBef>
              <a:spcAft>
                <a:spcPct val="0"/>
              </a:spcAft>
            </a:pPr>
            <a:r>
              <a:rPr lang="en-US" sz="2400" b="1">
                <a:solidFill>
                  <a:srgbClr val="FFFFFF"/>
                </a:solidFill>
                <a:latin typeface="Arial" charset="0"/>
              </a:rPr>
              <a:t>LUYỆN ĐỌC</a:t>
            </a:r>
          </a:p>
        </p:txBody>
      </p:sp>
      <p:sp>
        <p:nvSpPr>
          <p:cNvPr id="12307" name="Text Box 19"/>
          <p:cNvSpPr txBox="1">
            <a:spLocks noChangeArrowheads="1"/>
          </p:cNvSpPr>
          <p:nvPr/>
        </p:nvSpPr>
        <p:spPr bwMode="auto">
          <a:xfrm>
            <a:off x="6629400" y="1752600"/>
            <a:ext cx="2590800" cy="457200"/>
          </a:xfrm>
          <a:prstGeom prst="rect">
            <a:avLst/>
          </a:prstGeom>
          <a:solidFill>
            <a:srgbClr val="FF0066"/>
          </a:solidFill>
          <a:ln w="9525">
            <a:noFill/>
            <a:miter lim="800000"/>
            <a:headEnd/>
            <a:tailEnd/>
          </a:ln>
        </p:spPr>
        <p:txBody>
          <a:bodyPr>
            <a:spAutoFit/>
          </a:bodyPr>
          <a:lstStyle/>
          <a:p>
            <a:pPr fontAlgn="base">
              <a:spcBef>
                <a:spcPct val="50000"/>
              </a:spcBef>
              <a:spcAft>
                <a:spcPct val="0"/>
              </a:spcAft>
            </a:pPr>
            <a:r>
              <a:rPr lang="en-US">
                <a:solidFill>
                  <a:srgbClr val="000000"/>
                </a:solidFill>
                <a:latin typeface="Arial" charset="0"/>
              </a:rPr>
              <a:t>     </a:t>
            </a:r>
            <a:r>
              <a:rPr lang="en-US" sz="2400" b="1">
                <a:solidFill>
                  <a:srgbClr val="FFFFFF"/>
                </a:solidFill>
                <a:latin typeface="Arial" charset="0"/>
              </a:rPr>
              <a:t>TÌM HIỂU BÀI</a:t>
            </a:r>
          </a:p>
        </p:txBody>
      </p:sp>
      <p:sp>
        <p:nvSpPr>
          <p:cNvPr id="12308" name="Text Box 20"/>
          <p:cNvSpPr txBox="1">
            <a:spLocks noChangeArrowheads="1"/>
          </p:cNvSpPr>
          <p:nvPr/>
        </p:nvSpPr>
        <p:spPr bwMode="auto">
          <a:xfrm>
            <a:off x="2133600" y="2286000"/>
            <a:ext cx="3733800" cy="2338388"/>
          </a:xfrm>
          <a:prstGeom prst="rect">
            <a:avLst/>
          </a:prstGeom>
          <a:noFill/>
          <a:ln w="9525">
            <a:noFill/>
            <a:miter lim="800000"/>
            <a:headEnd/>
            <a:tailEnd/>
          </a:ln>
        </p:spPr>
        <p:txBody>
          <a:bodyPr>
            <a:spAutoFit/>
          </a:bodyPr>
          <a:lstStyle/>
          <a:p>
            <a:pPr fontAlgn="base">
              <a:spcBef>
                <a:spcPct val="50000"/>
              </a:spcBef>
              <a:spcAft>
                <a:spcPct val="0"/>
              </a:spcAft>
            </a:pPr>
            <a:r>
              <a:rPr lang="en-US" sz="2000" b="1">
                <a:solidFill>
                  <a:srgbClr val="000000"/>
                </a:solidFill>
                <a:latin typeface="Arial" charset="0"/>
              </a:rPr>
              <a:t>Một tờ giấy trắng</a:t>
            </a:r>
          </a:p>
          <a:p>
            <a:pPr fontAlgn="base">
              <a:spcBef>
                <a:spcPct val="50000"/>
              </a:spcBef>
              <a:spcAft>
                <a:spcPct val="0"/>
              </a:spcAft>
            </a:pPr>
            <a:r>
              <a:rPr lang="en-US" sz="2000" b="1">
                <a:solidFill>
                  <a:srgbClr val="000000"/>
                </a:solidFill>
                <a:latin typeface="Arial" charset="0"/>
              </a:rPr>
              <a:t>Cô gấp cong cong</a:t>
            </a:r>
          </a:p>
          <a:p>
            <a:pPr fontAlgn="base">
              <a:spcBef>
                <a:spcPct val="50000"/>
              </a:spcBef>
              <a:spcAft>
                <a:spcPct val="0"/>
              </a:spcAft>
            </a:pPr>
            <a:r>
              <a:rPr lang="en-US" sz="2000" b="1">
                <a:solidFill>
                  <a:srgbClr val="FF3300"/>
                </a:solidFill>
                <a:latin typeface="Arial" charset="0"/>
              </a:rPr>
              <a:t>Thoắt cái</a:t>
            </a:r>
            <a:r>
              <a:rPr lang="en-US" sz="2000" b="1">
                <a:solidFill>
                  <a:srgbClr val="000000"/>
                </a:solidFill>
                <a:latin typeface="Arial" charset="0"/>
              </a:rPr>
              <a:t> đã xong</a:t>
            </a:r>
          </a:p>
          <a:p>
            <a:pPr fontAlgn="base">
              <a:spcBef>
                <a:spcPct val="50000"/>
              </a:spcBef>
              <a:spcAft>
                <a:spcPct val="0"/>
              </a:spcAft>
            </a:pPr>
            <a:r>
              <a:rPr lang="en-US" sz="2000" b="1">
                <a:solidFill>
                  <a:srgbClr val="000000"/>
                </a:solidFill>
                <a:latin typeface="Arial" charset="0"/>
              </a:rPr>
              <a:t>Chiếc thuyền </a:t>
            </a:r>
            <a:r>
              <a:rPr lang="en-US" sz="2000" b="1">
                <a:solidFill>
                  <a:srgbClr val="FF3300"/>
                </a:solidFill>
                <a:latin typeface="Arial" charset="0"/>
              </a:rPr>
              <a:t>xinh quá</a:t>
            </a:r>
            <a:r>
              <a:rPr lang="en-US" sz="2000" b="1">
                <a:solidFill>
                  <a:srgbClr val="000000"/>
                </a:solidFill>
                <a:latin typeface="Arial" charset="0"/>
              </a:rPr>
              <a:t>!</a:t>
            </a:r>
          </a:p>
          <a:p>
            <a:pPr fontAlgn="base">
              <a:spcBef>
                <a:spcPct val="50000"/>
              </a:spcBef>
              <a:spcAft>
                <a:spcPct val="0"/>
              </a:spcAft>
            </a:pPr>
            <a:endParaRPr lang="en-US" sz="2400" b="1">
              <a:solidFill>
                <a:srgbClr val="000000"/>
              </a:solidFill>
              <a:latin typeface="Arial" charset="0"/>
            </a:endParaRPr>
          </a:p>
        </p:txBody>
      </p:sp>
      <p:sp>
        <p:nvSpPr>
          <p:cNvPr id="5134" name="Text Box 21"/>
          <p:cNvSpPr txBox="1">
            <a:spLocks noChangeArrowheads="1"/>
          </p:cNvSpPr>
          <p:nvPr/>
        </p:nvSpPr>
        <p:spPr bwMode="auto">
          <a:xfrm>
            <a:off x="2209800" y="4191001"/>
            <a:ext cx="35052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sp>
        <p:nvSpPr>
          <p:cNvPr id="12310" name="Text Box 22"/>
          <p:cNvSpPr txBox="1">
            <a:spLocks noChangeArrowheads="1"/>
          </p:cNvSpPr>
          <p:nvPr/>
        </p:nvSpPr>
        <p:spPr bwMode="auto">
          <a:xfrm>
            <a:off x="2209800" y="4114801"/>
            <a:ext cx="3733800" cy="2225675"/>
          </a:xfrm>
          <a:prstGeom prst="rect">
            <a:avLst/>
          </a:prstGeom>
          <a:noFill/>
          <a:ln w="9525">
            <a:noFill/>
            <a:miter lim="800000"/>
            <a:headEnd/>
            <a:tailEnd/>
          </a:ln>
        </p:spPr>
        <p:txBody>
          <a:bodyPr>
            <a:spAutoFit/>
          </a:bodyPr>
          <a:lstStyle/>
          <a:p>
            <a:pPr fontAlgn="base">
              <a:spcBef>
                <a:spcPct val="50000"/>
              </a:spcBef>
              <a:spcAft>
                <a:spcPct val="0"/>
              </a:spcAft>
            </a:pPr>
            <a:r>
              <a:rPr lang="en-US" sz="2000" b="1">
                <a:solidFill>
                  <a:srgbClr val="000000"/>
                </a:solidFill>
                <a:latin typeface="Arial" charset="0"/>
              </a:rPr>
              <a:t>       Thêm tờ xanh nữa</a:t>
            </a:r>
          </a:p>
          <a:p>
            <a:pPr fontAlgn="base">
              <a:spcBef>
                <a:spcPct val="50000"/>
              </a:spcBef>
              <a:spcAft>
                <a:spcPct val="0"/>
              </a:spcAft>
            </a:pPr>
            <a:r>
              <a:rPr lang="en-US" sz="2000" b="1">
                <a:solidFill>
                  <a:srgbClr val="000000"/>
                </a:solidFill>
                <a:latin typeface="Arial" charset="0"/>
              </a:rPr>
              <a:t>       Cô cắt </a:t>
            </a:r>
            <a:r>
              <a:rPr lang="en-US" sz="2000" b="1">
                <a:solidFill>
                  <a:srgbClr val="FF3300"/>
                </a:solidFill>
                <a:latin typeface="Arial" charset="0"/>
              </a:rPr>
              <a:t>rất nhanh</a:t>
            </a:r>
          </a:p>
          <a:p>
            <a:pPr fontAlgn="base">
              <a:spcBef>
                <a:spcPct val="50000"/>
              </a:spcBef>
              <a:spcAft>
                <a:spcPct val="0"/>
              </a:spcAft>
            </a:pPr>
            <a:r>
              <a:rPr lang="en-US" sz="2000" b="1">
                <a:solidFill>
                  <a:srgbClr val="000000"/>
                </a:solidFill>
                <a:latin typeface="Arial" charset="0"/>
              </a:rPr>
              <a:t>       Mặt nước dập dềnh</a:t>
            </a:r>
          </a:p>
          <a:p>
            <a:pPr fontAlgn="base">
              <a:spcBef>
                <a:spcPct val="50000"/>
              </a:spcBef>
              <a:spcAft>
                <a:spcPct val="0"/>
              </a:spcAft>
            </a:pPr>
            <a:r>
              <a:rPr lang="en-US" sz="2000" b="1">
                <a:solidFill>
                  <a:srgbClr val="000000"/>
                </a:solidFill>
                <a:latin typeface="Arial" charset="0"/>
              </a:rPr>
              <a:t>       Quanh thuyền sóng lượn</a:t>
            </a:r>
          </a:p>
          <a:p>
            <a:pPr fontAlgn="base">
              <a:spcBef>
                <a:spcPct val="50000"/>
              </a:spcBef>
              <a:spcAft>
                <a:spcPct val="0"/>
              </a:spcAft>
            </a:pPr>
            <a:endParaRPr lang="en-US" sz="2000" b="1">
              <a:solidFill>
                <a:srgbClr val="000000"/>
              </a:solidFill>
              <a:latin typeface="Arial" charset="0"/>
            </a:endParaRPr>
          </a:p>
        </p:txBody>
      </p:sp>
      <p:sp>
        <p:nvSpPr>
          <p:cNvPr id="12311" name="Text Box 23"/>
          <p:cNvSpPr txBox="1">
            <a:spLocks noChangeArrowheads="1"/>
          </p:cNvSpPr>
          <p:nvPr/>
        </p:nvSpPr>
        <p:spPr bwMode="auto">
          <a:xfrm>
            <a:off x="2057400" y="5943601"/>
            <a:ext cx="2971800" cy="854075"/>
          </a:xfrm>
          <a:prstGeom prst="rect">
            <a:avLst/>
          </a:prstGeom>
          <a:noFill/>
          <a:ln w="9525">
            <a:noFill/>
            <a:miter lim="800000"/>
            <a:headEnd/>
            <a:tailEnd/>
          </a:ln>
        </p:spPr>
        <p:txBody>
          <a:bodyPr>
            <a:spAutoFit/>
          </a:bodyPr>
          <a:lstStyle/>
          <a:p>
            <a:pPr fontAlgn="base">
              <a:spcBef>
                <a:spcPct val="50000"/>
              </a:spcBef>
              <a:spcAft>
                <a:spcPct val="0"/>
              </a:spcAft>
            </a:pPr>
            <a:r>
              <a:rPr lang="en-US" sz="2000" b="1">
                <a:solidFill>
                  <a:srgbClr val="FF3300"/>
                </a:solidFill>
                <a:latin typeface="Arial" charset="0"/>
              </a:rPr>
              <a:t>Biết bao</a:t>
            </a:r>
            <a:r>
              <a:rPr lang="en-US" sz="2000" b="1">
                <a:solidFill>
                  <a:srgbClr val="000000"/>
                </a:solidFill>
                <a:latin typeface="Arial" charset="0"/>
              </a:rPr>
              <a:t> điều lạ</a:t>
            </a:r>
          </a:p>
          <a:p>
            <a:pPr fontAlgn="base">
              <a:spcBef>
                <a:spcPct val="50000"/>
              </a:spcBef>
              <a:spcAft>
                <a:spcPct val="0"/>
              </a:spcAft>
            </a:pPr>
            <a:r>
              <a:rPr lang="en-US" sz="2000" b="1">
                <a:solidFill>
                  <a:srgbClr val="000000"/>
                </a:solidFill>
                <a:latin typeface="Arial" charset="0"/>
              </a:rPr>
              <a:t>Từ </a:t>
            </a:r>
            <a:r>
              <a:rPr lang="en-US" sz="2000" b="1">
                <a:solidFill>
                  <a:srgbClr val="FF3300"/>
                </a:solidFill>
                <a:latin typeface="Arial" charset="0"/>
              </a:rPr>
              <a:t>bàn tay</a:t>
            </a:r>
            <a:r>
              <a:rPr lang="en-US" sz="2000" b="1">
                <a:solidFill>
                  <a:srgbClr val="000000"/>
                </a:solidFill>
                <a:latin typeface="Arial" charset="0"/>
              </a:rPr>
              <a:t> cô</a:t>
            </a:r>
          </a:p>
        </p:txBody>
      </p:sp>
      <p:sp>
        <p:nvSpPr>
          <p:cNvPr id="12312" name="Text Box 24"/>
          <p:cNvSpPr txBox="1">
            <a:spLocks noChangeArrowheads="1"/>
          </p:cNvSpPr>
          <p:nvPr/>
        </p:nvSpPr>
        <p:spPr bwMode="auto">
          <a:xfrm>
            <a:off x="6477000" y="2582863"/>
            <a:ext cx="3276600" cy="457200"/>
          </a:xfrm>
          <a:prstGeom prst="rect">
            <a:avLst/>
          </a:prstGeom>
          <a:noFill/>
          <a:ln w="9525">
            <a:noFill/>
            <a:miter lim="800000"/>
            <a:headEnd/>
            <a:tailEnd/>
          </a:ln>
        </p:spPr>
        <p:txBody>
          <a:bodyPr>
            <a:spAutoFit/>
          </a:bodyPr>
          <a:lstStyle/>
          <a:p>
            <a:pPr fontAlgn="base">
              <a:spcBef>
                <a:spcPct val="50000"/>
              </a:spcBef>
              <a:spcAft>
                <a:spcPct val="0"/>
              </a:spcAft>
            </a:pPr>
            <a:r>
              <a:rPr lang="en-US" sz="2400" b="1">
                <a:solidFill>
                  <a:srgbClr val="000000"/>
                </a:solidFill>
                <a:latin typeface="Arial" charset="0"/>
              </a:rPr>
              <a:t>- phô</a:t>
            </a:r>
          </a:p>
        </p:txBody>
      </p:sp>
      <p:sp>
        <p:nvSpPr>
          <p:cNvPr id="12313" name="Text Box 25"/>
          <p:cNvSpPr txBox="1">
            <a:spLocks noChangeArrowheads="1"/>
          </p:cNvSpPr>
          <p:nvPr/>
        </p:nvSpPr>
        <p:spPr bwMode="auto">
          <a:xfrm>
            <a:off x="6324600" y="3048001"/>
            <a:ext cx="3810000" cy="1311275"/>
          </a:xfrm>
          <a:prstGeom prst="rect">
            <a:avLst/>
          </a:prstGeom>
          <a:noFill/>
          <a:ln w="9525">
            <a:noFill/>
            <a:miter lim="800000"/>
            <a:headEnd/>
            <a:tailEnd/>
          </a:ln>
        </p:spPr>
        <p:txBody>
          <a:bodyPr>
            <a:spAutoFit/>
          </a:bodyPr>
          <a:lstStyle/>
          <a:p>
            <a:pPr fontAlgn="base">
              <a:spcBef>
                <a:spcPct val="50000"/>
              </a:spcBef>
              <a:spcAft>
                <a:spcPct val="0"/>
              </a:spcAft>
            </a:pPr>
            <a:r>
              <a:rPr lang="en-US" sz="2000" b="1">
                <a:solidFill>
                  <a:srgbClr val="000000"/>
                </a:solidFill>
                <a:latin typeface="Arial" charset="0"/>
              </a:rPr>
              <a:t> * Đặt câu:</a:t>
            </a:r>
          </a:p>
          <a:p>
            <a:pPr fontAlgn="base">
              <a:spcBef>
                <a:spcPct val="50000"/>
              </a:spcBef>
              <a:spcAft>
                <a:spcPct val="0"/>
              </a:spcAft>
            </a:pPr>
            <a:r>
              <a:rPr lang="en-US" sz="2000" b="1">
                <a:solidFill>
                  <a:srgbClr val="333399"/>
                </a:solidFill>
                <a:latin typeface="Arial" charset="0"/>
              </a:rPr>
              <a:t>   Cu Tí cười </a:t>
            </a:r>
            <a:r>
              <a:rPr lang="en-US" sz="2000" b="1">
                <a:solidFill>
                  <a:srgbClr val="FF3300"/>
                </a:solidFill>
                <a:latin typeface="Arial" charset="0"/>
              </a:rPr>
              <a:t>phô </a:t>
            </a:r>
            <a:r>
              <a:rPr lang="en-US" sz="2000" b="1">
                <a:solidFill>
                  <a:srgbClr val="333399"/>
                </a:solidFill>
                <a:latin typeface="Arial" charset="0"/>
              </a:rPr>
              <a:t>hai chiếc</a:t>
            </a:r>
          </a:p>
          <a:p>
            <a:pPr fontAlgn="base">
              <a:spcBef>
                <a:spcPct val="50000"/>
              </a:spcBef>
              <a:spcAft>
                <a:spcPct val="0"/>
              </a:spcAft>
            </a:pPr>
            <a:r>
              <a:rPr lang="en-US" sz="2000" b="1">
                <a:solidFill>
                  <a:srgbClr val="333399"/>
                </a:solidFill>
                <a:latin typeface="Arial" charset="0"/>
              </a:rPr>
              <a:t>răng mới nhú trông thật yêu.</a:t>
            </a:r>
          </a:p>
        </p:txBody>
      </p:sp>
      <p:sp>
        <p:nvSpPr>
          <p:cNvPr id="12314" name="Text Box 26"/>
          <p:cNvSpPr txBox="1">
            <a:spLocks noChangeArrowheads="1"/>
          </p:cNvSpPr>
          <p:nvPr/>
        </p:nvSpPr>
        <p:spPr bwMode="auto">
          <a:xfrm>
            <a:off x="6324600" y="4495800"/>
            <a:ext cx="3581400" cy="457200"/>
          </a:xfrm>
          <a:prstGeom prst="rect">
            <a:avLst/>
          </a:prstGeom>
          <a:noFill/>
          <a:ln w="9525">
            <a:noFill/>
            <a:miter lim="800000"/>
            <a:headEnd/>
            <a:tailEnd/>
          </a:ln>
        </p:spPr>
        <p:txBody>
          <a:bodyPr>
            <a:spAutoFit/>
          </a:bodyPr>
          <a:lstStyle/>
          <a:p>
            <a:pPr fontAlgn="base">
              <a:spcBef>
                <a:spcPct val="50000"/>
              </a:spcBef>
              <a:spcAft>
                <a:spcPct val="0"/>
              </a:spcAft>
            </a:pPr>
            <a:r>
              <a:rPr lang="en-US">
                <a:solidFill>
                  <a:srgbClr val="000000"/>
                </a:solidFill>
                <a:latin typeface="Arial" charset="0"/>
              </a:rPr>
              <a:t>   </a:t>
            </a:r>
            <a:r>
              <a:rPr lang="en-US" sz="2400" b="1">
                <a:solidFill>
                  <a:srgbClr val="000000"/>
                </a:solidFill>
                <a:latin typeface="Arial" charset="0"/>
              </a:rPr>
              <a:t>- mầu nhiệm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304"/>
                                        </p:tgtEl>
                                        <p:attrNameLst>
                                          <p:attrName>style.visibility</p:attrName>
                                        </p:attrNameLst>
                                      </p:cBhvr>
                                      <p:to>
                                        <p:strVal val="visible"/>
                                      </p:to>
                                    </p:set>
                                    <p:animEffect transition="in" filter="blinds(horizontal)">
                                      <p:cBhvr>
                                        <p:cTn id="7" dur="500"/>
                                        <p:tgtEl>
                                          <p:spTgt spid="123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2305"/>
                                        </p:tgtEl>
                                        <p:attrNameLst>
                                          <p:attrName>style.visibility</p:attrName>
                                        </p:attrNameLst>
                                      </p:cBhvr>
                                      <p:to>
                                        <p:strVal val="visible"/>
                                      </p:to>
                                    </p:set>
                                    <p:animEffect transition="in" filter="fade">
                                      <p:cBhvr>
                                        <p:cTn id="12" dur="2000"/>
                                        <p:tgtEl>
                                          <p:spTgt spid="123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306"/>
                                        </p:tgtEl>
                                        <p:attrNameLst>
                                          <p:attrName>style.visibility</p:attrName>
                                        </p:attrNameLst>
                                      </p:cBhvr>
                                      <p:to>
                                        <p:strVal val="visible"/>
                                      </p:to>
                                    </p:set>
                                    <p:animEffect transition="in" filter="blinds(horizontal)">
                                      <p:cBhvr>
                                        <p:cTn id="17" dur="500"/>
                                        <p:tgtEl>
                                          <p:spTgt spid="123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307"/>
                                        </p:tgtEl>
                                        <p:attrNameLst>
                                          <p:attrName>style.visibility</p:attrName>
                                        </p:attrNameLst>
                                      </p:cBhvr>
                                      <p:to>
                                        <p:strVal val="visible"/>
                                      </p:to>
                                    </p:set>
                                    <p:animEffect transition="in" filter="blinds(horizontal)">
                                      <p:cBhvr>
                                        <p:cTn id="22" dur="500"/>
                                        <p:tgtEl>
                                          <p:spTgt spid="123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308"/>
                                        </p:tgtEl>
                                        <p:attrNameLst>
                                          <p:attrName>style.visibility</p:attrName>
                                        </p:attrNameLst>
                                      </p:cBhvr>
                                      <p:to>
                                        <p:strVal val="visible"/>
                                      </p:to>
                                    </p:set>
                                    <p:animEffect transition="in" filter="fade">
                                      <p:cBhvr>
                                        <p:cTn id="27" dur="2000"/>
                                        <p:tgtEl>
                                          <p:spTgt spid="1230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310"/>
                                        </p:tgtEl>
                                        <p:attrNameLst>
                                          <p:attrName>style.visibility</p:attrName>
                                        </p:attrNameLst>
                                      </p:cBhvr>
                                      <p:to>
                                        <p:strVal val="visible"/>
                                      </p:to>
                                    </p:set>
                                    <p:animEffect transition="in" filter="fade">
                                      <p:cBhvr>
                                        <p:cTn id="32" dur="2000"/>
                                        <p:tgtEl>
                                          <p:spTgt spid="123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311"/>
                                        </p:tgtEl>
                                        <p:attrNameLst>
                                          <p:attrName>style.visibility</p:attrName>
                                        </p:attrNameLst>
                                      </p:cBhvr>
                                      <p:to>
                                        <p:strVal val="visible"/>
                                      </p:to>
                                    </p:set>
                                    <p:animEffect transition="in" filter="fade">
                                      <p:cBhvr>
                                        <p:cTn id="37" dur="2000"/>
                                        <p:tgtEl>
                                          <p:spTgt spid="123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2312"/>
                                        </p:tgtEl>
                                        <p:attrNameLst>
                                          <p:attrName>style.visibility</p:attrName>
                                        </p:attrNameLst>
                                      </p:cBhvr>
                                      <p:to>
                                        <p:strVal val="visible"/>
                                      </p:to>
                                    </p:set>
                                    <p:animEffect transition="in" filter="diamond(in)">
                                      <p:cBhvr>
                                        <p:cTn id="42" dur="2000"/>
                                        <p:tgtEl>
                                          <p:spTgt spid="1231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313"/>
                                        </p:tgtEl>
                                        <p:attrNameLst>
                                          <p:attrName>style.visibility</p:attrName>
                                        </p:attrNameLst>
                                      </p:cBhvr>
                                      <p:to>
                                        <p:strVal val="visible"/>
                                      </p:to>
                                    </p:set>
                                    <p:animEffect transition="in" filter="fade">
                                      <p:cBhvr>
                                        <p:cTn id="47" dur="2000"/>
                                        <p:tgtEl>
                                          <p:spTgt spid="1231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2314"/>
                                        </p:tgtEl>
                                        <p:attrNameLst>
                                          <p:attrName>style.visibility</p:attrName>
                                        </p:attrNameLst>
                                      </p:cBhvr>
                                      <p:to>
                                        <p:strVal val="visible"/>
                                      </p:to>
                                    </p:set>
                                    <p:animEffect transition="in" filter="blinds(horizontal)">
                                      <p:cBhvr>
                                        <p:cTn id="52" dur="500"/>
                                        <p:tgtEl>
                                          <p:spTgt spid="12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4" grpId="0"/>
      <p:bldP spid="12306" grpId="0" animBg="1"/>
      <p:bldP spid="12307" grpId="0" animBg="1"/>
      <p:bldP spid="12308" grpId="0"/>
      <p:bldP spid="12310" grpId="0"/>
      <p:bldP spid="12311" grpId="0"/>
      <p:bldP spid="12312" grpId="0"/>
      <p:bldP spid="12313" grpId="0"/>
      <p:bldP spid="123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5"/>
          <p:cNvSpPr txBox="1">
            <a:spLocks noChangeArrowheads="1"/>
          </p:cNvSpPr>
          <p:nvPr/>
        </p:nvSpPr>
        <p:spPr bwMode="auto">
          <a:xfrm>
            <a:off x="1676400" y="762000"/>
            <a:ext cx="8991600" cy="946150"/>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Đọc từng đoạn trong nhóm (nhóm 5 em, mỗi em đọc một khổ thơ)</a:t>
            </a:r>
          </a:p>
        </p:txBody>
      </p:sp>
      <p:sp>
        <p:nvSpPr>
          <p:cNvPr id="14342" name="Text Box 6"/>
          <p:cNvSpPr txBox="1">
            <a:spLocks noChangeArrowheads="1"/>
          </p:cNvSpPr>
          <p:nvPr/>
        </p:nvSpPr>
        <p:spPr bwMode="auto">
          <a:xfrm>
            <a:off x="1752600" y="1676401"/>
            <a:ext cx="86106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Đọc đồng nhanh cả bài</a:t>
            </a:r>
          </a:p>
        </p:txBody>
      </p:sp>
      <p:sp>
        <p:nvSpPr>
          <p:cNvPr id="14344" name="AutoShape 8"/>
          <p:cNvSpPr>
            <a:spLocks noChangeArrowheads="1"/>
          </p:cNvSpPr>
          <p:nvPr/>
        </p:nvSpPr>
        <p:spPr bwMode="auto">
          <a:xfrm>
            <a:off x="1981200" y="2438400"/>
            <a:ext cx="8229600" cy="1600200"/>
          </a:xfrm>
          <a:prstGeom prst="irregularSeal1">
            <a:avLst/>
          </a:prstGeom>
          <a:solidFill>
            <a:srgbClr val="FFFF00"/>
          </a:solidFill>
          <a:ln w="9525">
            <a:solidFill>
              <a:schemeClr val="tx1"/>
            </a:solidFill>
            <a:miter lim="800000"/>
            <a:headEnd/>
            <a:tailEnd/>
          </a:ln>
        </p:spPr>
        <p:txBody>
          <a:bodyPr wrap="none" anchor="ctr"/>
          <a:lstStyle/>
          <a:p>
            <a:pPr algn="ctr" fontAlgn="base">
              <a:spcBef>
                <a:spcPct val="0"/>
              </a:spcBef>
              <a:spcAft>
                <a:spcPct val="0"/>
              </a:spcAft>
            </a:pPr>
            <a:r>
              <a:rPr lang="en-US" sz="2800" b="1">
                <a:solidFill>
                  <a:srgbClr val="FF3300"/>
                </a:solidFill>
                <a:latin typeface="Arial" charset="0"/>
              </a:rPr>
              <a:t>Hướng dẫn HS tìm hiểu bài</a:t>
            </a:r>
          </a:p>
        </p:txBody>
      </p:sp>
      <p:sp>
        <p:nvSpPr>
          <p:cNvPr id="14345" name="Text Box 9"/>
          <p:cNvSpPr txBox="1">
            <a:spLocks noChangeArrowheads="1"/>
          </p:cNvSpPr>
          <p:nvPr/>
        </p:nvSpPr>
        <p:spPr bwMode="auto">
          <a:xfrm>
            <a:off x="1828800" y="4267201"/>
            <a:ext cx="8458200" cy="116046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Đọc thầm 3 khổ thơ đầu và TLCH 1:</a:t>
            </a:r>
          </a:p>
          <a:p>
            <a:pPr fontAlgn="base">
              <a:spcBef>
                <a:spcPct val="50000"/>
              </a:spcBef>
              <a:spcAft>
                <a:spcPct val="0"/>
              </a:spcAft>
            </a:pPr>
            <a:r>
              <a:rPr lang="en-US" sz="2800" b="1">
                <a:solidFill>
                  <a:srgbClr val="333399"/>
                </a:solidFill>
                <a:latin typeface="Arial" charset="0"/>
              </a:rPr>
              <a:t>1/ Từ mỗi tờ giấy, cô giáo đã làm ra những gì?</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blinds(horizontal)">
                                      <p:cBhvr>
                                        <p:cTn id="7" dur="500"/>
                                        <p:tgtEl>
                                          <p:spTgt spid="143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342"/>
                                        </p:tgtEl>
                                        <p:attrNameLst>
                                          <p:attrName>style.visibility</p:attrName>
                                        </p:attrNameLst>
                                      </p:cBhvr>
                                      <p:to>
                                        <p:strVal val="visible"/>
                                      </p:to>
                                    </p:set>
                                    <p:animEffect transition="in" filter="diamond(in)">
                                      <p:cBhvr>
                                        <p:cTn id="12" dur="2000"/>
                                        <p:tgtEl>
                                          <p:spTgt spid="143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44"/>
                                        </p:tgtEl>
                                        <p:attrNameLst>
                                          <p:attrName>style.visibility</p:attrName>
                                        </p:attrNameLst>
                                      </p:cBhvr>
                                      <p:to>
                                        <p:strVal val="visible"/>
                                      </p:to>
                                    </p:set>
                                    <p:animEffect transition="in" filter="fade">
                                      <p:cBhvr>
                                        <p:cTn id="17" dur="2000"/>
                                        <p:tgtEl>
                                          <p:spTgt spid="143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345"/>
                                        </p:tgtEl>
                                        <p:attrNameLst>
                                          <p:attrName>style.visibility</p:attrName>
                                        </p:attrNameLst>
                                      </p:cBhvr>
                                      <p:to>
                                        <p:strVal val="visible"/>
                                      </p:to>
                                    </p:set>
                                    <p:animEffect transition="in" filter="blinds(horizontal)">
                                      <p:cBhvr>
                                        <p:cTn id="22" dur="5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P spid="14342" grpId="0"/>
      <p:bldP spid="14344" grpId="0" animBg="1"/>
      <p:bldP spid="1434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364" name="Picture 4" descr="0"/>
          <p:cNvPicPr>
            <a:picLocks noChangeAspect="1" noChangeArrowheads="1"/>
          </p:cNvPicPr>
          <p:nvPr/>
        </p:nvPicPr>
        <p:blipFill>
          <a:blip r:embed="rId2"/>
          <a:srcRect/>
          <a:stretch>
            <a:fillRect/>
          </a:stretch>
        </p:blipFill>
        <p:spPr bwMode="auto">
          <a:xfrm>
            <a:off x="1524000" y="2743200"/>
            <a:ext cx="9144000" cy="4114800"/>
          </a:xfrm>
          <a:prstGeom prst="rect">
            <a:avLst/>
          </a:prstGeom>
          <a:noFill/>
          <a:ln w="9525">
            <a:noFill/>
            <a:miter lim="800000"/>
            <a:headEnd/>
            <a:tailEnd/>
          </a:ln>
        </p:spPr>
      </p:pic>
      <p:sp>
        <p:nvSpPr>
          <p:cNvPr id="15365" name="Text Box 5"/>
          <p:cNvSpPr txBox="1">
            <a:spLocks noChangeArrowheads="1"/>
          </p:cNvSpPr>
          <p:nvPr/>
        </p:nvSpPr>
        <p:spPr bwMode="auto">
          <a:xfrm>
            <a:off x="1752600" y="0"/>
            <a:ext cx="8686800" cy="946150"/>
          </a:xfrm>
          <a:prstGeom prst="rect">
            <a:avLst/>
          </a:prstGeom>
          <a:solidFill>
            <a:schemeClr val="bg1"/>
          </a:solid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+Từ một tờ giấy trắng, thoắt một cái cô đã gấp xong một chiếc thuyền cong cong rất xinh.</a:t>
            </a:r>
          </a:p>
        </p:txBody>
      </p:sp>
      <p:sp>
        <p:nvSpPr>
          <p:cNvPr id="15366" name="Text Box 6"/>
          <p:cNvSpPr txBox="1">
            <a:spLocks noChangeArrowheads="1"/>
          </p:cNvSpPr>
          <p:nvPr/>
        </p:nvSpPr>
        <p:spPr bwMode="auto">
          <a:xfrm>
            <a:off x="1752600" y="914400"/>
            <a:ext cx="8686800" cy="946150"/>
          </a:xfrm>
          <a:prstGeom prst="rect">
            <a:avLst/>
          </a:prstGeom>
          <a:solidFill>
            <a:schemeClr val="bg1"/>
          </a:solid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Với một tờ giấy đỏ, bàn tay mềm mại của cô đã làm ra một mặt trời với nhiều tia nắng tỏa.</a:t>
            </a:r>
          </a:p>
        </p:txBody>
      </p:sp>
      <p:sp>
        <p:nvSpPr>
          <p:cNvPr id="15368" name="Text Box 8"/>
          <p:cNvSpPr txBox="1">
            <a:spLocks noChangeArrowheads="1"/>
          </p:cNvSpPr>
          <p:nvPr/>
        </p:nvSpPr>
        <p:spPr bwMode="auto">
          <a:xfrm>
            <a:off x="1752600" y="1828800"/>
            <a:ext cx="8534400" cy="1373188"/>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Thêm tờ giấy xanh, cô cắt rất nhanh, tạo ra một mặt nước dập dềnh, những làn sóng lượn quanh thuyền.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fade">
                                      <p:cBhvr>
                                        <p:cTn id="7" dur="2000"/>
                                        <p:tgtEl>
                                          <p:spTgt spid="153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365"/>
                                        </p:tgtEl>
                                        <p:attrNameLst>
                                          <p:attrName>style.visibility</p:attrName>
                                        </p:attrNameLst>
                                      </p:cBhvr>
                                      <p:to>
                                        <p:strVal val="visible"/>
                                      </p:to>
                                    </p:set>
                                    <p:animEffect transition="in" filter="blinds(horizontal)">
                                      <p:cBhvr>
                                        <p:cTn id="12" dur="500"/>
                                        <p:tgtEl>
                                          <p:spTgt spid="153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366">
                                            <p:txEl>
                                              <p:pRg st="0" end="0"/>
                                            </p:txEl>
                                          </p:spTgt>
                                        </p:tgtEl>
                                        <p:attrNameLst>
                                          <p:attrName>style.visibility</p:attrName>
                                        </p:attrNameLst>
                                      </p:cBhvr>
                                      <p:to>
                                        <p:strVal val="visible"/>
                                      </p:to>
                                    </p:set>
                                    <p:animEffect transition="in" filter="blinds(horizontal)">
                                      <p:cBhvr>
                                        <p:cTn id="17" dur="500"/>
                                        <p:tgtEl>
                                          <p:spTgt spid="1536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368"/>
                                        </p:tgtEl>
                                        <p:attrNameLst>
                                          <p:attrName>style.visibility</p:attrName>
                                        </p:attrNameLst>
                                      </p:cBhvr>
                                      <p:to>
                                        <p:strVal val="visible"/>
                                      </p:to>
                                    </p:set>
                                    <p:animEffect transition="in" filter="blinds(horizontal)">
                                      <p:cBhvr>
                                        <p:cTn id="22" dur="500"/>
                                        <p:tgtEl>
                                          <p:spTgt spid="153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animBg="1"/>
      <p:bldP spid="1536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1524000" y="762001"/>
            <a:ext cx="8839200" cy="18018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Đọc thầm cả bài thơ suy nghĩ TLCH 2:</a:t>
            </a:r>
          </a:p>
          <a:p>
            <a:pPr fontAlgn="base">
              <a:spcBef>
                <a:spcPct val="50000"/>
              </a:spcBef>
              <a:spcAft>
                <a:spcPct val="0"/>
              </a:spcAft>
            </a:pPr>
            <a:r>
              <a:rPr lang="en-US" sz="2800" b="1">
                <a:solidFill>
                  <a:srgbClr val="333399"/>
                </a:solidFill>
                <a:latin typeface="Arial" charset="0"/>
              </a:rPr>
              <a:t>2/ Hãy tả bức tranh cắt dán giấy của cô giáo.</a:t>
            </a:r>
          </a:p>
          <a:p>
            <a:pPr fontAlgn="base">
              <a:spcBef>
                <a:spcPct val="50000"/>
              </a:spcBef>
              <a:spcAft>
                <a:spcPct val="0"/>
              </a:spcAft>
            </a:pPr>
            <a:r>
              <a:rPr lang="en-US" sz="2800" b="1">
                <a:solidFill>
                  <a:srgbClr val="333399"/>
                </a:solidFill>
                <a:latin typeface="Arial" charset="0"/>
              </a:rPr>
              <a:t> </a:t>
            </a:r>
          </a:p>
        </p:txBody>
      </p:sp>
      <p:sp>
        <p:nvSpPr>
          <p:cNvPr id="16389" name="AutoShape 5"/>
          <p:cNvSpPr>
            <a:spLocks noChangeArrowheads="1"/>
          </p:cNvSpPr>
          <p:nvPr/>
        </p:nvSpPr>
        <p:spPr bwMode="auto">
          <a:xfrm>
            <a:off x="1828800" y="2057400"/>
            <a:ext cx="8458200" cy="2743200"/>
          </a:xfrm>
          <a:prstGeom prst="flowChartAlternateProcess">
            <a:avLst/>
          </a:prstGeom>
          <a:solidFill>
            <a:schemeClr val="accent1"/>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6390" name="Text Box 6"/>
          <p:cNvSpPr txBox="1">
            <a:spLocks noChangeArrowheads="1"/>
          </p:cNvSpPr>
          <p:nvPr/>
        </p:nvSpPr>
        <p:spPr bwMode="auto">
          <a:xfrm>
            <a:off x="2133600" y="2133601"/>
            <a:ext cx="7696200" cy="222726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Bức tranh miêu tả cảnh đẹp của biển trong buổi sáng bình minh. Những con thuyền cong cong, xinh xắn dập dềnh trên mặt biển xanh mênh mông. Mặt trời đang lên phô những tia nắng đỏ.</a:t>
            </a:r>
          </a:p>
        </p:txBody>
      </p:sp>
      <p:sp>
        <p:nvSpPr>
          <p:cNvPr id="8197" name="Text Box 7"/>
          <p:cNvSpPr txBox="1">
            <a:spLocks noChangeArrowheads="1"/>
          </p:cNvSpPr>
          <p:nvPr/>
        </p:nvSpPr>
        <p:spPr bwMode="auto">
          <a:xfrm>
            <a:off x="1905000" y="5181601"/>
            <a:ext cx="82296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latin typeface="Arial" charset="0"/>
            </a:endParaRPr>
          </a:p>
        </p:txBody>
      </p:sp>
      <p:pic>
        <p:nvPicPr>
          <p:cNvPr id="8198" name="Picture 10" descr="Picture1"/>
          <p:cNvPicPr>
            <a:picLocks noChangeAspect="1" noChangeArrowheads="1" noCrop="1"/>
          </p:cNvPicPr>
          <p:nvPr/>
        </p:nvPicPr>
        <p:blipFill>
          <a:blip r:embed="rId2"/>
          <a:srcRect/>
          <a:stretch>
            <a:fillRect/>
          </a:stretch>
        </p:blipFill>
        <p:spPr bwMode="auto">
          <a:xfrm>
            <a:off x="1524000" y="5257800"/>
            <a:ext cx="9144000" cy="1600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blinds(horizontal)">
                                      <p:cBhvr>
                                        <p:cTn id="7" dur="500"/>
                                        <p:tgtEl>
                                          <p:spTgt spid="163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fade">
                                      <p:cBhvr>
                                        <p:cTn id="12" dur="2000"/>
                                        <p:tgtEl>
                                          <p:spTgt spid="163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90"/>
                                        </p:tgtEl>
                                        <p:attrNameLst>
                                          <p:attrName>style.visibility</p:attrName>
                                        </p:attrNameLst>
                                      </p:cBhvr>
                                      <p:to>
                                        <p:strVal val="visible"/>
                                      </p:to>
                                    </p:set>
                                    <p:animEffect transition="in" filter="blinds(horizontal)">
                                      <p:cBhvr>
                                        <p:cTn id="17" dur="500"/>
                                        <p:tgtEl>
                                          <p:spTgt spid="16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89" grpId="0" animBg="1"/>
      <p:bldP spid="1639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1828800" y="685801"/>
            <a:ext cx="8534400" cy="116046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Đọc 2 dòng thơ cuối TLCH 3:</a:t>
            </a:r>
          </a:p>
          <a:p>
            <a:pPr fontAlgn="base">
              <a:spcBef>
                <a:spcPct val="50000"/>
              </a:spcBef>
              <a:spcAft>
                <a:spcPct val="0"/>
              </a:spcAft>
            </a:pPr>
            <a:r>
              <a:rPr lang="en-US" sz="2800" b="1">
                <a:solidFill>
                  <a:srgbClr val="000000"/>
                </a:solidFill>
                <a:latin typeface="Arial" charset="0"/>
              </a:rPr>
              <a:t>3/ Em hiểu 2 dòng thơ cuối bài như thế nào?</a:t>
            </a:r>
          </a:p>
        </p:txBody>
      </p:sp>
      <p:sp>
        <p:nvSpPr>
          <p:cNvPr id="17413" name="AutoShape 5"/>
          <p:cNvSpPr>
            <a:spLocks noChangeArrowheads="1"/>
          </p:cNvSpPr>
          <p:nvPr/>
        </p:nvSpPr>
        <p:spPr bwMode="auto">
          <a:xfrm>
            <a:off x="1981200" y="1828800"/>
            <a:ext cx="8229600" cy="1600200"/>
          </a:xfrm>
          <a:prstGeom prst="flowChartAlternateProcess">
            <a:avLst/>
          </a:prstGeom>
          <a:solidFill>
            <a:schemeClr val="accent1"/>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7414" name="Text Box 6"/>
          <p:cNvSpPr txBox="1">
            <a:spLocks noChangeArrowheads="1"/>
          </p:cNvSpPr>
          <p:nvPr/>
        </p:nvSpPr>
        <p:spPr bwMode="auto">
          <a:xfrm>
            <a:off x="2209800" y="2133601"/>
            <a:ext cx="6934200" cy="116046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CC0000"/>
                </a:solidFill>
                <a:latin typeface="Arial" charset="0"/>
              </a:rPr>
              <a:t>+ Bàn</a:t>
            </a:r>
            <a:r>
              <a:rPr lang="en-US" sz="2800" b="1">
                <a:solidFill>
                  <a:srgbClr val="FF3300"/>
                </a:solidFill>
                <a:latin typeface="Arial" charset="0"/>
              </a:rPr>
              <a:t> </a:t>
            </a:r>
            <a:r>
              <a:rPr lang="en-US" sz="2800" b="1">
                <a:solidFill>
                  <a:srgbClr val="CC0000"/>
                </a:solidFill>
                <a:latin typeface="Arial" charset="0"/>
              </a:rPr>
              <a:t>tay cô giáo rất khéo léo.</a:t>
            </a:r>
          </a:p>
          <a:p>
            <a:pPr fontAlgn="base">
              <a:spcBef>
                <a:spcPct val="50000"/>
              </a:spcBef>
              <a:spcAft>
                <a:spcPct val="0"/>
              </a:spcAft>
            </a:pPr>
            <a:r>
              <a:rPr lang="en-US" sz="2800" b="1">
                <a:solidFill>
                  <a:srgbClr val="CC0000"/>
                </a:solidFill>
                <a:latin typeface="Arial" charset="0"/>
              </a:rPr>
              <a:t>+ Bàn tay cô giáo tạo nên bao điều lạ</a:t>
            </a:r>
            <a:r>
              <a:rPr lang="en-US" sz="2800" b="1">
                <a:solidFill>
                  <a:srgbClr val="FF3300"/>
                </a:solidFill>
                <a:latin typeface="Arial" charset="0"/>
              </a:rPr>
              <a:t>.</a:t>
            </a:r>
          </a:p>
        </p:txBody>
      </p:sp>
      <p:sp>
        <p:nvSpPr>
          <p:cNvPr id="17417" name="AutoShape 9"/>
          <p:cNvSpPr>
            <a:spLocks noChangeArrowheads="1"/>
          </p:cNvSpPr>
          <p:nvPr/>
        </p:nvSpPr>
        <p:spPr bwMode="auto">
          <a:xfrm>
            <a:off x="2057400" y="3429000"/>
            <a:ext cx="8305800" cy="3429000"/>
          </a:xfrm>
          <a:prstGeom prst="horizontalScroll">
            <a:avLst>
              <a:gd name="adj" fmla="val 12500"/>
            </a:avLst>
          </a:prstGeom>
          <a:solidFill>
            <a:srgbClr val="FFFF99"/>
          </a:solidFill>
          <a:ln w="9525">
            <a:solidFill>
              <a:schemeClr val="tx1"/>
            </a:solidFill>
            <a:round/>
            <a:headEnd/>
            <a:tailEnd/>
          </a:ln>
        </p:spPr>
        <p:txBody>
          <a:bodyPr wrap="none" anchor="ctr"/>
          <a:lstStyle/>
          <a:p>
            <a:pPr fontAlgn="base">
              <a:spcBef>
                <a:spcPct val="0"/>
              </a:spcBef>
              <a:spcAft>
                <a:spcPct val="0"/>
              </a:spcAft>
            </a:pPr>
            <a:endParaRPr lang="en-US">
              <a:solidFill>
                <a:srgbClr val="000000"/>
              </a:solidFill>
              <a:latin typeface="Arial" charset="0"/>
            </a:endParaRPr>
          </a:p>
        </p:txBody>
      </p:sp>
      <p:sp>
        <p:nvSpPr>
          <p:cNvPr id="17418" name="Text Box 10"/>
          <p:cNvSpPr txBox="1">
            <a:spLocks noChangeArrowheads="1"/>
          </p:cNvSpPr>
          <p:nvPr/>
        </p:nvSpPr>
        <p:spPr bwMode="auto">
          <a:xfrm>
            <a:off x="2743200" y="4038601"/>
            <a:ext cx="7620000" cy="2227263"/>
          </a:xfrm>
          <a:prstGeom prst="rect">
            <a:avLst/>
          </a:prstGeom>
          <a:noFill/>
          <a:ln w="9525">
            <a:noFill/>
            <a:miter lim="800000"/>
            <a:headEnd/>
            <a:tailEnd/>
          </a:ln>
        </p:spPr>
        <p:txBody>
          <a:bodyPr>
            <a:spAutoFit/>
          </a:bodyPr>
          <a:lstStyle/>
          <a:p>
            <a:pPr fontAlgn="base">
              <a:spcBef>
                <a:spcPct val="50000"/>
              </a:spcBef>
              <a:spcAft>
                <a:spcPct val="0"/>
              </a:spcAft>
            </a:pPr>
            <a:r>
              <a:rPr lang="en-US">
                <a:solidFill>
                  <a:srgbClr val="000000"/>
                </a:solidFill>
                <a:latin typeface="Arial" charset="0"/>
              </a:rPr>
              <a:t>      </a:t>
            </a:r>
            <a:r>
              <a:rPr lang="en-US" sz="2800" b="1">
                <a:solidFill>
                  <a:srgbClr val="333399"/>
                </a:solidFill>
                <a:latin typeface="Arial" charset="0"/>
              </a:rPr>
              <a:t>Bàn tay cô giáo khéo léo, mềm mại, như có phép mầu nhiệm. Bàn tay cô đã mang lại niềm vui và bao điều kì lạ cho các em HS. Từ các tờ giấy cô đã tạo nên một cảnh biển thật đẹp lúc bình minh.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blinds(horizontal)">
                                      <p:cBhvr>
                                        <p:cTn id="7" dur="500"/>
                                        <p:tgtEl>
                                          <p:spTgt spid="174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3"/>
                                        </p:tgtEl>
                                        <p:attrNameLst>
                                          <p:attrName>style.visibility</p:attrName>
                                        </p:attrNameLst>
                                      </p:cBhvr>
                                      <p:to>
                                        <p:strVal val="visible"/>
                                      </p:to>
                                    </p:set>
                                    <p:animEffect transition="in" filter="fade">
                                      <p:cBhvr>
                                        <p:cTn id="12" dur="2000"/>
                                        <p:tgtEl>
                                          <p:spTgt spid="174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14"/>
                                        </p:tgtEl>
                                        <p:attrNameLst>
                                          <p:attrName>style.visibility</p:attrName>
                                        </p:attrNameLst>
                                      </p:cBhvr>
                                      <p:to>
                                        <p:strVal val="visible"/>
                                      </p:to>
                                    </p:set>
                                    <p:animEffect transition="in" filter="blinds(horizontal)">
                                      <p:cBhvr>
                                        <p:cTn id="17" dur="500"/>
                                        <p:tgtEl>
                                          <p:spTgt spid="174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417"/>
                                        </p:tgtEl>
                                        <p:attrNameLst>
                                          <p:attrName>style.visibility</p:attrName>
                                        </p:attrNameLst>
                                      </p:cBhvr>
                                      <p:to>
                                        <p:strVal val="visible"/>
                                      </p:to>
                                    </p:set>
                                    <p:animEffect transition="in" filter="fade">
                                      <p:cBhvr>
                                        <p:cTn id="22" dur="2000"/>
                                        <p:tgtEl>
                                          <p:spTgt spid="174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7418"/>
                                        </p:tgtEl>
                                        <p:attrNameLst>
                                          <p:attrName>style.visibility</p:attrName>
                                        </p:attrNameLst>
                                      </p:cBhvr>
                                      <p:to>
                                        <p:strVal val="visible"/>
                                      </p:to>
                                    </p:set>
                                    <p:animEffect transition="in" filter="blinds(horizontal)">
                                      <p:cBhvr>
                                        <p:cTn id="27" dur="500"/>
                                        <p:tgtEl>
                                          <p:spTgt spid="174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animBg="1"/>
      <p:bldP spid="17414" grpId="0"/>
      <p:bldP spid="17417" grpId="0" animBg="1"/>
      <p:bldP spid="174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5" descr="White marble"/>
          <p:cNvSpPr>
            <a:spLocks noChangeArrowheads="1" noChangeShapeType="1" noTextEdit="1"/>
          </p:cNvSpPr>
          <p:nvPr/>
        </p:nvSpPr>
        <p:spPr bwMode="auto">
          <a:xfrm>
            <a:off x="4572000" y="685800"/>
            <a:ext cx="2514600" cy="838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fontAlgn="base">
              <a:spcBef>
                <a:spcPct val="0"/>
              </a:spcBef>
              <a:spcAft>
                <a:spcPct val="0"/>
              </a:spcAft>
            </a:pPr>
            <a:r>
              <a:rPr lang="vi-VN" sz="2400" b="1" kern="10">
                <a:ln w="9525">
                  <a:round/>
                  <a:headEnd/>
                  <a:tailEnd/>
                </a:ln>
                <a:blipFill dpi="0" rotWithShape="0">
                  <a:blip r:embed="rId2"/>
                  <a:srcRect/>
                  <a:tile tx="0" ty="0" sx="100000" sy="100000" flip="none" algn="tl"/>
                </a:blipFill>
                <a:latin typeface="Arial"/>
                <a:cs typeface="Arial"/>
              </a:rPr>
              <a:t>Tập đọc:</a:t>
            </a:r>
            <a:endParaRPr lang="en-US" sz="2400" b="1" kern="10">
              <a:ln w="9525">
                <a:round/>
                <a:headEnd/>
                <a:tailEnd/>
              </a:ln>
              <a:blipFill dpi="0" rotWithShape="0">
                <a:blip r:embed="rId2"/>
                <a:srcRect/>
                <a:tile tx="0" ty="0" sx="100000" sy="100000" flip="none" algn="tl"/>
              </a:blipFill>
              <a:latin typeface="Arial"/>
              <a:cs typeface="Arial"/>
            </a:endParaRPr>
          </a:p>
        </p:txBody>
      </p:sp>
      <p:sp>
        <p:nvSpPr>
          <p:cNvPr id="10243" name="WordArt 6"/>
          <p:cNvSpPr>
            <a:spLocks noChangeArrowheads="1" noChangeShapeType="1" noTextEdit="1"/>
          </p:cNvSpPr>
          <p:nvPr/>
        </p:nvSpPr>
        <p:spPr bwMode="auto">
          <a:xfrm>
            <a:off x="4038600" y="1752600"/>
            <a:ext cx="4953000" cy="914400"/>
          </a:xfrm>
          <a:prstGeom prst="rect">
            <a:avLst/>
          </a:prstGeom>
        </p:spPr>
        <p:txBody>
          <a:bodyPr wrap="none" fromWordArt="1">
            <a:prstTxWarp prst="textTriangle">
              <a:avLst>
                <a:gd name="adj" fmla="val 5093"/>
              </a:avLst>
            </a:prstTxWarp>
            <a:scene3d>
              <a:camera prst="legacyObliqueTopLeft"/>
              <a:lightRig rig="legacyNormal3" dir="r"/>
            </a:scene3d>
            <a:sp3d extrusionH="201600" prstMaterial="legacyMatte">
              <a:extrusionClr>
                <a:srgbClr val="0066CC"/>
              </a:extrusionClr>
            </a:sp3d>
          </a:bodyPr>
          <a:lstStyle/>
          <a:p>
            <a:pPr algn="ctr" fontAlgn="base">
              <a:spcBef>
                <a:spcPct val="0"/>
              </a:spcBef>
              <a:spcAft>
                <a:spcPct val="0"/>
              </a:spcAft>
            </a:pPr>
            <a:r>
              <a:rPr lang="en-US" sz="3200" b="1" kern="10">
                <a:ln w="9525">
                  <a:round/>
                  <a:headEnd/>
                  <a:tailEnd/>
                </a:ln>
                <a:solidFill>
                  <a:srgbClr val="FF0066"/>
                </a:solidFill>
                <a:latin typeface="Arial"/>
                <a:cs typeface="Arial"/>
              </a:rPr>
              <a:t>Bàn tay cô giáo</a:t>
            </a:r>
          </a:p>
        </p:txBody>
      </p:sp>
      <p:sp>
        <p:nvSpPr>
          <p:cNvPr id="10244" name="WordArt 7"/>
          <p:cNvSpPr>
            <a:spLocks noChangeArrowheads="1" noChangeShapeType="1" noTextEdit="1"/>
          </p:cNvSpPr>
          <p:nvPr/>
        </p:nvSpPr>
        <p:spPr bwMode="auto">
          <a:xfrm>
            <a:off x="6400800" y="2743200"/>
            <a:ext cx="3886200" cy="7620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fontAlgn="base">
              <a:spcBef>
                <a:spcPct val="0"/>
              </a:spcBef>
              <a:spcAft>
                <a:spcPct val="0"/>
              </a:spcAft>
            </a:pPr>
            <a:r>
              <a:rPr lang="en-US" sz="28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Arial"/>
                <a:cs typeface="Arial"/>
              </a:rPr>
              <a:t>(Nguyễn Trọng Hoàn)</a:t>
            </a:r>
          </a:p>
        </p:txBody>
      </p:sp>
      <p:sp>
        <p:nvSpPr>
          <p:cNvPr id="18440" name="AutoShape 8"/>
          <p:cNvSpPr>
            <a:spLocks noChangeArrowheads="1"/>
          </p:cNvSpPr>
          <p:nvPr/>
        </p:nvSpPr>
        <p:spPr bwMode="auto">
          <a:xfrm>
            <a:off x="2590800" y="3657600"/>
            <a:ext cx="5486400" cy="1524000"/>
          </a:xfrm>
          <a:prstGeom prst="irregularSeal1">
            <a:avLst/>
          </a:prstGeom>
          <a:solidFill>
            <a:srgbClr val="990099"/>
          </a:solidFill>
          <a:ln w="9525">
            <a:solidFill>
              <a:srgbClr val="FF3300"/>
            </a:solidFill>
            <a:miter lim="800000"/>
            <a:headEnd/>
            <a:tailEnd/>
          </a:ln>
        </p:spPr>
        <p:txBody>
          <a:bodyPr wrap="none" anchor="ctr"/>
          <a:lstStyle/>
          <a:p>
            <a:pPr algn="ctr" fontAlgn="base">
              <a:spcBef>
                <a:spcPct val="0"/>
              </a:spcBef>
              <a:spcAft>
                <a:spcPct val="0"/>
              </a:spcAft>
            </a:pPr>
            <a:r>
              <a:rPr lang="en-US" sz="2800" b="1">
                <a:solidFill>
                  <a:srgbClr val="FFFFFF"/>
                </a:solidFill>
                <a:latin typeface="Arial" charset="0"/>
              </a:rPr>
              <a:t>Luyện đọc lại</a:t>
            </a:r>
          </a:p>
        </p:txBody>
      </p:sp>
      <p:sp>
        <p:nvSpPr>
          <p:cNvPr id="18441" name="Text Box 9"/>
          <p:cNvSpPr txBox="1">
            <a:spLocks noChangeArrowheads="1"/>
          </p:cNvSpPr>
          <p:nvPr/>
        </p:nvSpPr>
        <p:spPr bwMode="auto">
          <a:xfrm>
            <a:off x="2133600" y="5334000"/>
            <a:ext cx="3886200" cy="528638"/>
          </a:xfrm>
          <a:prstGeom prst="rect">
            <a:avLst/>
          </a:prstGeom>
          <a:solidFill>
            <a:srgbClr val="FFFF99"/>
          </a:solidFill>
          <a:ln w="9525">
            <a:solidFill>
              <a:srgbClr val="FF3300"/>
            </a:solidFill>
            <a:miter lim="800000"/>
            <a:headEnd/>
            <a:tailEnd/>
          </a:ln>
        </p:spPr>
        <p:txBody>
          <a:bodyPr>
            <a:spAutoFit/>
          </a:bodyPr>
          <a:lstStyle/>
          <a:p>
            <a:pPr fontAlgn="base">
              <a:spcBef>
                <a:spcPct val="50000"/>
              </a:spcBef>
              <a:spcAft>
                <a:spcPct val="0"/>
              </a:spcAft>
            </a:pPr>
            <a:r>
              <a:rPr lang="en-US" sz="2800" b="1">
                <a:solidFill>
                  <a:srgbClr val="333399"/>
                </a:solidFill>
                <a:latin typeface="Arial" charset="0"/>
              </a:rPr>
              <a:t>* 1 HS đọc lại bài thơ</a:t>
            </a:r>
          </a:p>
        </p:txBody>
      </p:sp>
      <p:sp>
        <p:nvSpPr>
          <p:cNvPr id="18442" name="Text Box 10"/>
          <p:cNvSpPr txBox="1">
            <a:spLocks noChangeArrowheads="1"/>
          </p:cNvSpPr>
          <p:nvPr/>
        </p:nvSpPr>
        <p:spPr bwMode="auto">
          <a:xfrm>
            <a:off x="1981200" y="6019801"/>
            <a:ext cx="6705600" cy="519113"/>
          </a:xfrm>
          <a:prstGeom prst="rect">
            <a:avLst/>
          </a:prstGeom>
          <a:noFill/>
          <a:ln w="9525">
            <a:noFill/>
            <a:miter lim="800000"/>
            <a:headEnd/>
            <a:tailEnd/>
          </a:ln>
        </p:spPr>
        <p:txBody>
          <a:bodyPr>
            <a:spAutoFit/>
          </a:bodyPr>
          <a:lstStyle/>
          <a:p>
            <a:pPr fontAlgn="base">
              <a:spcBef>
                <a:spcPct val="50000"/>
              </a:spcBef>
              <a:spcAft>
                <a:spcPct val="0"/>
              </a:spcAft>
            </a:pPr>
            <a:r>
              <a:rPr lang="en-US" sz="2800" b="1">
                <a:solidFill>
                  <a:srgbClr val="000000"/>
                </a:solidFill>
                <a:latin typeface="Arial" charset="0"/>
              </a:rPr>
              <a:t> * Thi đọc thuộc lòng các khổ thơ</a:t>
            </a:r>
          </a:p>
        </p:txBody>
      </p:sp>
      <p:sp>
        <p:nvSpPr>
          <p:cNvPr id="10248" name="Line 11"/>
          <p:cNvSpPr>
            <a:spLocks noChangeShapeType="1"/>
          </p:cNvSpPr>
          <p:nvPr/>
        </p:nvSpPr>
        <p:spPr bwMode="auto">
          <a:xfrm>
            <a:off x="4724400" y="1524000"/>
            <a:ext cx="2438400" cy="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40"/>
                                        </p:tgtEl>
                                        <p:attrNameLst>
                                          <p:attrName>style.visibility</p:attrName>
                                        </p:attrNameLst>
                                      </p:cBhvr>
                                      <p:to>
                                        <p:strVal val="visible"/>
                                      </p:to>
                                    </p:set>
                                    <p:animEffect transition="in" filter="fade">
                                      <p:cBhvr>
                                        <p:cTn id="7" dur="2000"/>
                                        <p:tgtEl>
                                          <p:spTgt spid="184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8441"/>
                                        </p:tgtEl>
                                        <p:attrNameLst>
                                          <p:attrName>style.visibility</p:attrName>
                                        </p:attrNameLst>
                                      </p:cBhvr>
                                      <p:to>
                                        <p:strVal val="visible"/>
                                      </p:to>
                                    </p:set>
                                    <p:anim calcmode="lin" valueType="num">
                                      <p:cBhvr>
                                        <p:cTn id="12" dur="1000" fill="hold"/>
                                        <p:tgtEl>
                                          <p:spTgt spid="18441"/>
                                        </p:tgtEl>
                                        <p:attrNameLst>
                                          <p:attrName>ppt_x</p:attrName>
                                        </p:attrNameLst>
                                      </p:cBhvr>
                                      <p:tavLst>
                                        <p:tav tm="0">
                                          <p:val>
                                            <p:strVal val="#ppt_x-.2"/>
                                          </p:val>
                                        </p:tav>
                                        <p:tav tm="100000">
                                          <p:val>
                                            <p:strVal val="#ppt_x"/>
                                          </p:val>
                                        </p:tav>
                                      </p:tavLst>
                                    </p:anim>
                                    <p:anim calcmode="lin" valueType="num">
                                      <p:cBhvr>
                                        <p:cTn id="13" dur="1000" fill="hold"/>
                                        <p:tgtEl>
                                          <p:spTgt spid="1844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844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8442"/>
                                        </p:tgtEl>
                                        <p:attrNameLst>
                                          <p:attrName>style.visibility</p:attrName>
                                        </p:attrNameLst>
                                      </p:cBhvr>
                                      <p:to>
                                        <p:strVal val="visible"/>
                                      </p:to>
                                    </p:set>
                                    <p:animEffect transition="in" filter="blinds(horizontal)">
                                      <p:cBhvr>
                                        <p:cTn id="19" dur="500"/>
                                        <p:tgtEl>
                                          <p:spTgt spid="184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0" grpId="0" animBg="1"/>
      <p:bldP spid="18441" grpId="0" animBg="1"/>
      <p:bldP spid="1844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726</Words>
  <Application>Microsoft Office PowerPoint</Application>
  <PresentationFormat>Widescreen</PresentationFormat>
  <Paragraphs>126</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2021-01-25T08:08:31Z</dcterms:created>
  <dcterms:modified xsi:type="dcterms:W3CDTF">2021-01-25T08:08:43Z</dcterms:modified>
</cp:coreProperties>
</file>