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9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95A1E-E5DF-4D9E-BD7F-52FC0CE8D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2B4C3-1A84-40DD-8BBB-1764D6F13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1798-FB24-4B2F-AB7E-8BA61BDD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DAED4-FD68-4719-A5DC-CE150591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1B9EF-7115-44D2-A183-438925314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943-2900-408A-BD54-488ECACC7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09413-69FA-420C-B986-EC8616415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6127-06B2-4ADF-BFF7-BCF92A93C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C13BE-7C11-41EF-ADDD-3CEC89FA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40B16-7737-418B-A6EC-C38B2510B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3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81452F-C8FA-4B53-BE6D-9F139A8FE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FEA29-BDE1-4526-8EAE-0B4C44754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3143A-F05C-44C5-9F5F-8712218E7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D6FA5-8222-45FD-8469-9DC8AF5F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08545-72E3-4B4D-B225-E8BBA41C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25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645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F94F-AE01-49A6-B819-527CC8C56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9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6F7F5-BEF6-4180-A4A4-9FCD8943C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9212C-6076-4D70-9039-66B331C22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82DB3-F29D-43EB-BDEB-C5DAEC4C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6C9F-3B51-4135-BAFF-6FF975B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29CF0-89FF-417C-8CCE-5EE3BAEE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1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B272-A61C-4A61-9AB2-8DF0AAEF5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11337-C093-4E66-89E0-68ACA4AE1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BB721-45BE-41F4-9AA9-D76224384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080AC-E941-48E2-A6EB-AB83FB5F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4F082-41E9-4F06-A563-AE3121A32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6B588-944E-4328-BAFB-2EEA68D03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48169-A240-4FA5-80AC-7B096CA73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23294-74F8-45AD-A58E-C30DF5EF9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02535-9FE6-4FEB-8DD4-F165FC33E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A24A0-848B-4690-8EB5-CAD9C074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B7D6E-85D9-47EE-BF68-004B32BA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A1257-2CE7-4FCC-9F79-AD4EBE52D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A2939-81D8-4811-AECE-A600A05C2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AA6FF-FCF4-4D17-BDB2-93120936D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1EC4DE-32A7-4142-9BBF-76EA9E30E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9F0D7-0382-43CF-B4E4-45A496A6B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17E29-D233-4932-9A0B-DCEC4E4D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594633-178F-48A1-BD2F-FB87F058A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E2316A-A1A3-41D0-9D36-3BD73E8E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7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1E4E-BBD6-4766-988E-6182247EC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EF3E63-7FAC-4202-9548-11471197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4199A-C49A-430D-AE71-C32E7EB6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AB3BD-B516-4031-938A-1A613B3F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0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A7C489-C638-4169-A73F-CC1ED742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213CF-CBBF-4FD9-AE40-91BA9839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6A2B6D-B030-4851-8B54-D2FAF307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30CE5-73B1-41E7-84E1-7EF544760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AD2E8-DE9E-4F31-AA7C-7B9762706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9780D5-3CBC-4B8C-83AB-68D0663A4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B5FC3-4DE8-41B0-99DA-5AC732EA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C6CB8-0A55-4E53-AC9A-7B30A63DB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68CF2-2D44-4FCA-B3FB-B7B75992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1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1F2F5-7DC6-43A3-AC5C-31DC5EE5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3293C-6930-4666-88A5-719E753FDB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61457-D3F0-4BC7-A0AB-BB053224A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84B10-6E2A-40BD-8E09-B58B8C78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223A2-B780-42AA-A3AA-026A2518C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4AB90-49CE-41BD-B9AB-F2AF76719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4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210A9A-E098-4059-8BD0-5AA00BD82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2BE64-0518-404E-9333-F7BAA8BFD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C4FB2-DF5D-4617-8128-F22FF7A289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190AD-6478-46F1-ABF2-C6FD1F93E89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CB6FE-3C13-4C16-BF43-94A1DEC2D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CDA70-C60E-4F58-9DAC-3BDE4A3118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B6E78-9A72-4B3C-BCB3-69ED63CA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6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 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TextBox 5"/>
          <p:cNvSpPr txBox="1">
            <a:spLocks noChangeArrowheads="1"/>
          </p:cNvSpPr>
          <p:nvPr/>
        </p:nvSpPr>
        <p:spPr bwMode="auto">
          <a:xfrm>
            <a:off x="1752600" y="30480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CẮT CHỮ  T</a:t>
            </a:r>
            <a:endParaRPr lang="en-MY" sz="3600" b="1" dirty="0">
              <a:solidFill>
                <a:srgbClr val="FF0000"/>
              </a:solidFill>
            </a:endParaRPr>
          </a:p>
        </p:txBody>
      </p:sp>
      <p:grpSp>
        <p:nvGrpSpPr>
          <p:cNvPr id="81997" name="Group 7"/>
          <p:cNvGrpSpPr>
            <a:grpSpLocks/>
          </p:cNvGrpSpPr>
          <p:nvPr/>
        </p:nvGrpSpPr>
        <p:grpSpPr bwMode="auto">
          <a:xfrm>
            <a:off x="2057400" y="990600"/>
            <a:ext cx="1921164" cy="4191000"/>
            <a:chOff x="2688" y="336"/>
            <a:chExt cx="1872" cy="3792"/>
          </a:xfrm>
        </p:grpSpPr>
        <p:grpSp>
          <p:nvGrpSpPr>
            <p:cNvPr id="82002" name="Group 8"/>
            <p:cNvGrpSpPr>
              <a:grpSpLocks/>
            </p:cNvGrpSpPr>
            <p:nvPr/>
          </p:nvGrpSpPr>
          <p:grpSpPr bwMode="auto">
            <a:xfrm>
              <a:off x="2688" y="768"/>
              <a:ext cx="1872" cy="3120"/>
              <a:chOff x="1872" y="864"/>
              <a:chExt cx="1872" cy="3120"/>
            </a:xfrm>
          </p:grpSpPr>
          <p:sp>
            <p:nvSpPr>
              <p:cNvPr id="2" name="Rectangle 82"/>
              <p:cNvSpPr>
                <a:spLocks noChangeArrowheads="1"/>
              </p:cNvSpPr>
              <p:nvPr/>
            </p:nvSpPr>
            <p:spPr bwMode="auto">
              <a:xfrm>
                <a:off x="1872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4" name="Rectangle 8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6" name="Rectangle 8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7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0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1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2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3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4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5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6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21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22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23" name="Rectangle 16"/>
              <p:cNvSpPr/>
              <p:nvPr/>
            </p:nvSpPr>
            <p:spPr>
              <a:xfrm>
                <a:off x="1872" y="86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4" name="Rectangle 17"/>
              <p:cNvSpPr/>
              <p:nvPr/>
            </p:nvSpPr>
            <p:spPr>
              <a:xfrm>
                <a:off x="3648" y="86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6" name="Rectangle 18"/>
              <p:cNvSpPr/>
              <p:nvPr/>
            </p:nvSpPr>
            <p:spPr>
              <a:xfrm>
                <a:off x="2496" y="3889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7" name="Rectangle 19"/>
              <p:cNvSpPr/>
              <p:nvPr/>
            </p:nvSpPr>
            <p:spPr>
              <a:xfrm>
                <a:off x="3024" y="3889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8" name="Rectangle 17"/>
              <p:cNvSpPr/>
              <p:nvPr/>
            </p:nvSpPr>
            <p:spPr>
              <a:xfrm>
                <a:off x="1872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9" name="Rectangle 18"/>
              <p:cNvSpPr/>
              <p:nvPr/>
            </p:nvSpPr>
            <p:spPr>
              <a:xfrm>
                <a:off x="2496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30" name="Rectangle 18"/>
              <p:cNvSpPr/>
              <p:nvPr/>
            </p:nvSpPr>
            <p:spPr>
              <a:xfrm>
                <a:off x="3024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31" name="Rectangle 17"/>
              <p:cNvSpPr/>
              <p:nvPr/>
            </p:nvSpPr>
            <p:spPr>
              <a:xfrm>
                <a:off x="3648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52" name="Line 32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3" name="Line 33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4" name="Line 34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5" name="Line 35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cxnSp>
            <p:nvCxnSpPr>
              <p:cNvPr id="81984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85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0" name="Straight Connector 51"/>
              <p:cNvCxnSpPr/>
              <p:nvPr/>
            </p:nvCxnSpPr>
            <p:spPr>
              <a:xfrm>
                <a:off x="1872" y="863"/>
                <a:ext cx="0" cy="625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1" name="Straight Connector 51"/>
              <p:cNvCxnSpPr/>
              <p:nvPr/>
            </p:nvCxnSpPr>
            <p:spPr>
              <a:xfrm>
                <a:off x="3744" y="863"/>
                <a:ext cx="0" cy="625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960" name="Line 40"/>
            <p:cNvSpPr>
              <a:spLocks noChangeShapeType="1"/>
            </p:cNvSpPr>
            <p:nvPr/>
          </p:nvSpPr>
          <p:spPr bwMode="auto">
            <a:xfrm>
              <a:off x="3600" y="336"/>
              <a:ext cx="0" cy="379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2003" name="Group 77"/>
          <p:cNvGrpSpPr>
            <a:grpSpLocks/>
          </p:cNvGrpSpPr>
          <p:nvPr/>
        </p:nvGrpSpPr>
        <p:grpSpPr bwMode="auto">
          <a:xfrm>
            <a:off x="5181600" y="1066800"/>
            <a:ext cx="1981200" cy="4191000"/>
            <a:chOff x="3792" y="768"/>
            <a:chExt cx="1584" cy="3120"/>
          </a:xfrm>
        </p:grpSpPr>
        <p:grpSp>
          <p:nvGrpSpPr>
            <p:cNvPr id="82004" name="Group 42"/>
            <p:cNvGrpSpPr>
              <a:grpSpLocks/>
            </p:cNvGrpSpPr>
            <p:nvPr/>
          </p:nvGrpSpPr>
          <p:grpSpPr bwMode="auto">
            <a:xfrm>
              <a:off x="3840" y="1075"/>
              <a:ext cx="1536" cy="2568"/>
              <a:chOff x="1872" y="864"/>
              <a:chExt cx="1872" cy="3120"/>
            </a:xfrm>
          </p:grpSpPr>
          <p:sp>
            <p:nvSpPr>
              <p:cNvPr id="83" name="Rectangle 82"/>
              <p:cNvSpPr>
                <a:spLocks noChangeArrowheads="1"/>
              </p:cNvSpPr>
              <p:nvPr/>
            </p:nvSpPr>
            <p:spPr bwMode="auto">
              <a:xfrm>
                <a:off x="1872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4" name="Rectangle 8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5" name="Rectangle 8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6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8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1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2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3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5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6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7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872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648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496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024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2" name="Rectangle 17"/>
              <p:cNvSpPr/>
              <p:nvPr/>
            </p:nvSpPr>
            <p:spPr>
              <a:xfrm>
                <a:off x="1872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3" name="Rectangle 18"/>
              <p:cNvSpPr/>
              <p:nvPr/>
            </p:nvSpPr>
            <p:spPr>
              <a:xfrm>
                <a:off x="2496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4" name="Rectangle 18"/>
              <p:cNvSpPr/>
              <p:nvPr/>
            </p:nvSpPr>
            <p:spPr>
              <a:xfrm>
                <a:off x="3024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9" name="Rectangle 17"/>
              <p:cNvSpPr/>
              <p:nvPr/>
            </p:nvSpPr>
            <p:spPr>
              <a:xfrm>
                <a:off x="3648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86" name="Line 66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7" name="Line 67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8" name="Line 68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9" name="Line 69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0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872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1" name="Straight Connector 51"/>
              <p:cNvCxnSpPr/>
              <p:nvPr/>
            </p:nvCxnSpPr>
            <p:spPr>
              <a:xfrm>
                <a:off x="3744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1995" name="Picture 77" descr="2237692503_fa5ceed6e2_o"/>
            <p:cNvPicPr>
              <a:picLocks noChangeAspect="1" noChangeArrowheads="1"/>
            </p:cNvPicPr>
            <p:nvPr/>
          </p:nvPicPr>
          <p:blipFill>
            <a:blip r:embed="rId2"/>
            <a:srcRect l="66667" t="24490" r="20000" b="15399"/>
            <a:stretch>
              <a:fillRect/>
            </a:stretch>
          </p:blipFill>
          <p:spPr bwMode="auto">
            <a:xfrm>
              <a:off x="3792" y="1056"/>
              <a:ext cx="816" cy="26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pic>
        <p:sp>
          <p:nvSpPr>
            <p:cNvPr id="81996" name="Line 76"/>
            <p:cNvSpPr>
              <a:spLocks noChangeShapeType="1"/>
            </p:cNvSpPr>
            <p:nvPr/>
          </p:nvSpPr>
          <p:spPr bwMode="auto">
            <a:xfrm flipH="1">
              <a:off x="4588" y="768"/>
              <a:ext cx="20" cy="312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81998" name="AutoShape 78"/>
          <p:cNvSpPr>
            <a:spLocks noChangeArrowheads="1"/>
          </p:cNvSpPr>
          <p:nvPr/>
        </p:nvSpPr>
        <p:spPr bwMode="auto">
          <a:xfrm>
            <a:off x="4114800" y="32766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AutoShape 78"/>
          <p:cNvSpPr>
            <a:spLocks noChangeArrowheads="1"/>
          </p:cNvSpPr>
          <p:nvPr/>
        </p:nvSpPr>
        <p:spPr bwMode="auto">
          <a:xfrm>
            <a:off x="7315200" y="3276600"/>
            <a:ext cx="609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8153400" y="1524000"/>
            <a:ext cx="2057400" cy="3581400"/>
            <a:chOff x="4655544" y="1968033"/>
            <a:chExt cx="2577947" cy="3214665"/>
          </a:xfrm>
        </p:grpSpPr>
        <p:sp>
          <p:nvSpPr>
            <p:cNvPr id="78" name="Rectangle 77"/>
            <p:cNvSpPr/>
            <p:nvPr/>
          </p:nvSpPr>
          <p:spPr bwMode="auto">
            <a:xfrm>
              <a:off x="5581287" y="1968033"/>
              <a:ext cx="792888" cy="321466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 rot="-5400000">
              <a:off x="5629355" y="994223"/>
              <a:ext cx="630326" cy="2577947"/>
            </a:xfrm>
            <a:prstGeom prst="rect">
              <a:avLst/>
            </a:prstGeom>
            <a:solidFill>
              <a:srgbClr val="FF0000"/>
            </a:solidFill>
            <a:ln w="11429" algn="ctr">
              <a:noFill/>
              <a:prstDash val="sysDash"/>
              <a:miter lim="800000"/>
              <a:headEnd/>
              <a:tailEnd/>
            </a:ln>
          </p:spPr>
          <p:txBody>
            <a:bodyPr vert="eaVert" anchor="ctr"/>
            <a:lstStyle/>
            <a:p>
              <a:pPr>
                <a:defRPr/>
              </a:pPr>
              <a:endParaRPr lang="en-US">
                <a:solidFill>
                  <a:schemeClr val="l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8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8" grpId="0" animBg="1"/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Group 4"/>
          <p:cNvGraphicFramePr>
            <a:graphicFrameLocks noGrp="1"/>
          </p:cNvGraphicFramePr>
          <p:nvPr/>
        </p:nvGraphicFramePr>
        <p:xfrm>
          <a:off x="6765925" y="509588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14" name="Oval 30"/>
          <p:cNvSpPr>
            <a:spLocks noChangeArrowheads="1"/>
          </p:cNvSpPr>
          <p:nvPr/>
        </p:nvSpPr>
        <p:spPr bwMode="auto">
          <a:xfrm>
            <a:off x="6738937" y="471489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7272337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6" name="Oval 32"/>
          <p:cNvSpPr>
            <a:spLocks noChangeArrowheads="1"/>
          </p:cNvSpPr>
          <p:nvPr/>
        </p:nvSpPr>
        <p:spPr bwMode="auto">
          <a:xfrm>
            <a:off x="7810501" y="4794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8335962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6738937" y="30575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7278687" y="3065464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>
            <a:off x="7810501" y="3065464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8334376" y="3065464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2" name="Oval 38"/>
          <p:cNvSpPr>
            <a:spLocks noChangeArrowheads="1"/>
          </p:cNvSpPr>
          <p:nvPr/>
        </p:nvSpPr>
        <p:spPr bwMode="auto">
          <a:xfrm>
            <a:off x="7281862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7805737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7277101" y="20288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5" name="Oval 41"/>
          <p:cNvSpPr>
            <a:spLocks noChangeArrowheads="1"/>
          </p:cNvSpPr>
          <p:nvPr/>
        </p:nvSpPr>
        <p:spPr bwMode="auto">
          <a:xfrm>
            <a:off x="7805737" y="20288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26" name="Group 42"/>
          <p:cNvGraphicFramePr>
            <a:graphicFrameLocks noGrp="1"/>
          </p:cNvGraphicFramePr>
          <p:nvPr/>
        </p:nvGraphicFramePr>
        <p:xfrm>
          <a:off x="6757987" y="511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6751637" y="520700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3" name="Line 69"/>
          <p:cNvSpPr>
            <a:spLocks noChangeShapeType="1"/>
          </p:cNvSpPr>
          <p:nvPr/>
        </p:nvSpPr>
        <p:spPr bwMode="auto">
          <a:xfrm>
            <a:off x="8358187" y="5048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4" name="Line 70"/>
          <p:cNvSpPr>
            <a:spLocks noChangeShapeType="1"/>
          </p:cNvSpPr>
          <p:nvPr/>
        </p:nvSpPr>
        <p:spPr bwMode="auto">
          <a:xfrm>
            <a:off x="6757987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5" name="Line 71"/>
          <p:cNvSpPr>
            <a:spLocks noChangeShapeType="1"/>
          </p:cNvSpPr>
          <p:nvPr/>
        </p:nvSpPr>
        <p:spPr bwMode="auto">
          <a:xfrm>
            <a:off x="7824787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6" name="Line 72"/>
          <p:cNvSpPr>
            <a:spLocks noChangeShapeType="1"/>
          </p:cNvSpPr>
          <p:nvPr/>
        </p:nvSpPr>
        <p:spPr bwMode="auto">
          <a:xfrm>
            <a:off x="6757987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7" name="Line 73"/>
          <p:cNvSpPr>
            <a:spLocks noChangeShapeType="1"/>
          </p:cNvSpPr>
          <p:nvPr/>
        </p:nvSpPr>
        <p:spPr bwMode="auto">
          <a:xfrm>
            <a:off x="7824787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8" name="Line 74"/>
          <p:cNvSpPr>
            <a:spLocks noChangeShapeType="1"/>
          </p:cNvSpPr>
          <p:nvPr/>
        </p:nvSpPr>
        <p:spPr bwMode="auto">
          <a:xfrm>
            <a:off x="7291387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9" name="Line 75"/>
          <p:cNvSpPr>
            <a:spLocks noChangeShapeType="1"/>
          </p:cNvSpPr>
          <p:nvPr/>
        </p:nvSpPr>
        <p:spPr bwMode="auto">
          <a:xfrm>
            <a:off x="7824787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0" name="Line 76"/>
          <p:cNvSpPr>
            <a:spLocks noChangeShapeType="1"/>
          </p:cNvSpPr>
          <p:nvPr/>
        </p:nvSpPr>
        <p:spPr bwMode="auto">
          <a:xfrm>
            <a:off x="7291387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1" name="Line 77"/>
          <p:cNvSpPr>
            <a:spLocks noChangeShapeType="1"/>
          </p:cNvSpPr>
          <p:nvPr/>
        </p:nvSpPr>
        <p:spPr bwMode="auto">
          <a:xfrm>
            <a:off x="7824787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2" name="Line 78"/>
          <p:cNvSpPr>
            <a:spLocks noChangeShapeType="1"/>
          </p:cNvSpPr>
          <p:nvPr/>
        </p:nvSpPr>
        <p:spPr bwMode="auto">
          <a:xfrm>
            <a:off x="7291387" y="1527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3" name="Line 79"/>
          <p:cNvSpPr>
            <a:spLocks noChangeShapeType="1"/>
          </p:cNvSpPr>
          <p:nvPr/>
        </p:nvSpPr>
        <p:spPr bwMode="auto">
          <a:xfrm>
            <a:off x="7291387" y="2041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4" name="Line 80"/>
          <p:cNvSpPr>
            <a:spLocks noChangeShapeType="1"/>
          </p:cNvSpPr>
          <p:nvPr/>
        </p:nvSpPr>
        <p:spPr bwMode="auto">
          <a:xfrm>
            <a:off x="7556500" y="393700"/>
            <a:ext cx="0" cy="2844800"/>
          </a:xfrm>
          <a:prstGeom prst="line">
            <a:avLst/>
          </a:prstGeom>
          <a:noFill/>
          <a:ln w="9525">
            <a:solidFill>
              <a:srgbClr val="F71919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599" name="Group 215"/>
          <p:cNvGraphicFramePr>
            <a:graphicFrameLocks noGrp="1"/>
          </p:cNvGraphicFramePr>
          <p:nvPr/>
        </p:nvGraphicFramePr>
        <p:xfrm>
          <a:off x="3449638" y="3813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625" name="Oval 241"/>
          <p:cNvSpPr>
            <a:spLocks noChangeArrowheads="1"/>
          </p:cNvSpPr>
          <p:nvPr/>
        </p:nvSpPr>
        <p:spPr bwMode="auto">
          <a:xfrm>
            <a:off x="3429000" y="3781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6" name="Oval 242"/>
          <p:cNvSpPr>
            <a:spLocks noChangeArrowheads="1"/>
          </p:cNvSpPr>
          <p:nvPr/>
        </p:nvSpPr>
        <p:spPr bwMode="auto">
          <a:xfrm>
            <a:off x="3959225" y="3783014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7" name="Oval 243"/>
          <p:cNvSpPr>
            <a:spLocks noChangeArrowheads="1"/>
          </p:cNvSpPr>
          <p:nvPr/>
        </p:nvSpPr>
        <p:spPr bwMode="auto">
          <a:xfrm>
            <a:off x="4494214" y="3783014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9" name="Oval 245"/>
          <p:cNvSpPr>
            <a:spLocks noChangeArrowheads="1"/>
          </p:cNvSpPr>
          <p:nvPr/>
        </p:nvSpPr>
        <p:spPr bwMode="auto">
          <a:xfrm>
            <a:off x="3429000" y="6373814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0" name="Oval 246"/>
          <p:cNvSpPr>
            <a:spLocks noChangeArrowheads="1"/>
          </p:cNvSpPr>
          <p:nvPr/>
        </p:nvSpPr>
        <p:spPr bwMode="auto">
          <a:xfrm>
            <a:off x="3962400" y="636905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1" name="Oval 247"/>
          <p:cNvSpPr>
            <a:spLocks noChangeArrowheads="1"/>
          </p:cNvSpPr>
          <p:nvPr/>
        </p:nvSpPr>
        <p:spPr bwMode="auto">
          <a:xfrm>
            <a:off x="4494214" y="63690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3" name="Oval 249"/>
          <p:cNvSpPr>
            <a:spLocks noChangeArrowheads="1"/>
          </p:cNvSpPr>
          <p:nvPr/>
        </p:nvSpPr>
        <p:spPr bwMode="auto">
          <a:xfrm>
            <a:off x="3965575" y="4814889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4" name="Oval 250"/>
          <p:cNvSpPr>
            <a:spLocks noChangeArrowheads="1"/>
          </p:cNvSpPr>
          <p:nvPr/>
        </p:nvSpPr>
        <p:spPr bwMode="auto">
          <a:xfrm>
            <a:off x="4489450" y="4814889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5" name="Oval 251"/>
          <p:cNvSpPr>
            <a:spLocks noChangeArrowheads="1"/>
          </p:cNvSpPr>
          <p:nvPr/>
        </p:nvSpPr>
        <p:spPr bwMode="auto">
          <a:xfrm>
            <a:off x="3960814" y="5332414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6" name="Oval 252"/>
          <p:cNvSpPr>
            <a:spLocks noChangeArrowheads="1"/>
          </p:cNvSpPr>
          <p:nvPr/>
        </p:nvSpPr>
        <p:spPr bwMode="auto">
          <a:xfrm>
            <a:off x="4489450" y="5332414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7" name="Line 253"/>
          <p:cNvSpPr>
            <a:spLocks noChangeShapeType="1"/>
          </p:cNvSpPr>
          <p:nvPr/>
        </p:nvSpPr>
        <p:spPr bwMode="auto">
          <a:xfrm>
            <a:off x="3449638" y="381317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39" name="Line 255"/>
          <p:cNvSpPr>
            <a:spLocks noChangeShapeType="1"/>
          </p:cNvSpPr>
          <p:nvPr/>
        </p:nvSpPr>
        <p:spPr bwMode="auto">
          <a:xfrm>
            <a:off x="34496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0" name="Line 256"/>
          <p:cNvSpPr>
            <a:spLocks noChangeShapeType="1"/>
          </p:cNvSpPr>
          <p:nvPr/>
        </p:nvSpPr>
        <p:spPr bwMode="auto">
          <a:xfrm>
            <a:off x="45164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1" name="Line 257"/>
          <p:cNvSpPr>
            <a:spLocks noChangeShapeType="1"/>
          </p:cNvSpPr>
          <p:nvPr/>
        </p:nvSpPr>
        <p:spPr bwMode="auto">
          <a:xfrm>
            <a:off x="34496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2" name="Line 258"/>
          <p:cNvSpPr>
            <a:spLocks noChangeShapeType="1"/>
          </p:cNvSpPr>
          <p:nvPr/>
        </p:nvSpPr>
        <p:spPr bwMode="auto">
          <a:xfrm>
            <a:off x="45164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3" name="Line 259"/>
          <p:cNvSpPr>
            <a:spLocks noChangeShapeType="1"/>
          </p:cNvSpPr>
          <p:nvPr/>
        </p:nvSpPr>
        <p:spPr bwMode="auto">
          <a:xfrm>
            <a:off x="39830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4" name="Line 260"/>
          <p:cNvSpPr>
            <a:spLocks noChangeShapeType="1"/>
          </p:cNvSpPr>
          <p:nvPr/>
        </p:nvSpPr>
        <p:spPr bwMode="auto">
          <a:xfrm>
            <a:off x="45164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5" name="Line 261"/>
          <p:cNvSpPr>
            <a:spLocks noChangeShapeType="1"/>
          </p:cNvSpPr>
          <p:nvPr/>
        </p:nvSpPr>
        <p:spPr bwMode="auto">
          <a:xfrm>
            <a:off x="39830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6" name="Line 262"/>
          <p:cNvSpPr>
            <a:spLocks noChangeShapeType="1"/>
          </p:cNvSpPr>
          <p:nvPr/>
        </p:nvSpPr>
        <p:spPr bwMode="auto">
          <a:xfrm>
            <a:off x="45164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7" name="Line 263"/>
          <p:cNvSpPr>
            <a:spLocks noChangeShapeType="1"/>
          </p:cNvSpPr>
          <p:nvPr/>
        </p:nvSpPr>
        <p:spPr bwMode="auto">
          <a:xfrm>
            <a:off x="3983038" y="4835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8" name="Line 264"/>
          <p:cNvSpPr>
            <a:spLocks noChangeShapeType="1"/>
          </p:cNvSpPr>
          <p:nvPr/>
        </p:nvSpPr>
        <p:spPr bwMode="auto">
          <a:xfrm>
            <a:off x="3983038" y="53498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9" name="Line 265"/>
          <p:cNvSpPr>
            <a:spLocks noChangeShapeType="1"/>
          </p:cNvSpPr>
          <p:nvPr/>
        </p:nvSpPr>
        <p:spPr bwMode="auto">
          <a:xfrm>
            <a:off x="4249738" y="3609975"/>
            <a:ext cx="0" cy="3111500"/>
          </a:xfrm>
          <a:prstGeom prst="line">
            <a:avLst/>
          </a:prstGeom>
          <a:noFill/>
          <a:ln w="9525">
            <a:solidFill>
              <a:srgbClr val="CC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50" name="Rectangle 266"/>
          <p:cNvSpPr>
            <a:spLocks noChangeArrowheads="1"/>
          </p:cNvSpPr>
          <p:nvPr/>
        </p:nvSpPr>
        <p:spPr bwMode="auto">
          <a:xfrm>
            <a:off x="4257675" y="3584575"/>
            <a:ext cx="884238" cy="290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720" name="Picture 336"/>
          <p:cNvPicPr>
            <a:picLocks noChangeAspect="1" noChangeArrowheads="1"/>
          </p:cNvPicPr>
          <p:nvPr/>
        </p:nvPicPr>
        <p:blipFill>
          <a:blip r:embed="rId2"/>
          <a:srcRect r="56250" b="16667"/>
          <a:stretch>
            <a:fillRect/>
          </a:stretch>
        </p:blipFill>
        <p:spPr bwMode="auto">
          <a:xfrm>
            <a:off x="7772400" y="3810000"/>
            <a:ext cx="2133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21" name="Line 337"/>
          <p:cNvSpPr>
            <a:spLocks noChangeShapeType="1"/>
          </p:cNvSpPr>
          <p:nvPr/>
        </p:nvSpPr>
        <p:spPr bwMode="auto">
          <a:xfrm>
            <a:off x="5334000" y="6464300"/>
            <a:ext cx="525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22" name="Text Box 338"/>
          <p:cNvSpPr txBox="1">
            <a:spLocks noChangeArrowheads="1"/>
          </p:cNvSpPr>
          <p:nvPr/>
        </p:nvSpPr>
        <p:spPr bwMode="auto">
          <a:xfrm>
            <a:off x="3886200" y="76201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1: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KÎ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H, </a:t>
            </a:r>
          </a:p>
        </p:txBody>
      </p:sp>
      <p:sp>
        <p:nvSpPr>
          <p:cNvPr id="16723" name="Text Box 339"/>
          <p:cNvSpPr txBox="1">
            <a:spLocks noChangeArrowheads="1"/>
          </p:cNvSpPr>
          <p:nvPr/>
        </p:nvSpPr>
        <p:spPr bwMode="auto">
          <a:xfrm>
            <a:off x="1968500" y="3276601"/>
            <a:ext cx="2832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2: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C¾t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H</a:t>
            </a:r>
          </a:p>
        </p:txBody>
      </p:sp>
      <p:sp>
        <p:nvSpPr>
          <p:cNvPr id="16724" name="Text Box 340"/>
          <p:cNvSpPr txBox="1">
            <a:spLocks noChangeArrowheads="1"/>
          </p:cNvSpPr>
          <p:nvPr/>
        </p:nvSpPr>
        <p:spPr bwMode="auto">
          <a:xfrm>
            <a:off x="6019800" y="3276601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3: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D¸n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1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1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1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1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1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1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1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1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1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1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1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1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1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1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1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4" dur="500"/>
                                        <p:tgtEl>
                                          <p:spTgt spid="1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9" dur="500"/>
                                        <p:tgtEl>
                                          <p:spTgt spid="1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1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4" grpId="0" animBg="1"/>
      <p:bldP spid="16415" grpId="0" animBg="1"/>
      <p:bldP spid="16416" grpId="0" animBg="1"/>
      <p:bldP spid="16417" grpId="0" animBg="1"/>
      <p:bldP spid="16418" grpId="0" animBg="1"/>
      <p:bldP spid="16419" grpId="0" animBg="1"/>
      <p:bldP spid="16420" grpId="0" animBg="1"/>
      <p:bldP spid="16421" grpId="0" animBg="1"/>
      <p:bldP spid="16422" grpId="0" animBg="1"/>
      <p:bldP spid="16423" grpId="0" animBg="1"/>
      <p:bldP spid="16424" grpId="0" animBg="1"/>
      <p:bldP spid="16425" grpId="0" animBg="1"/>
      <p:bldP spid="16452" grpId="0" animBg="1"/>
      <p:bldP spid="16453" grpId="0" animBg="1"/>
      <p:bldP spid="16454" grpId="0" animBg="1"/>
      <p:bldP spid="16455" grpId="0" animBg="1"/>
      <p:bldP spid="16456" grpId="0" animBg="1"/>
      <p:bldP spid="16457" grpId="0" animBg="1"/>
      <p:bldP spid="16458" grpId="0" animBg="1"/>
      <p:bldP spid="16459" grpId="0" animBg="1"/>
      <p:bldP spid="16460" grpId="0" animBg="1"/>
      <p:bldP spid="16461" grpId="0" animBg="1"/>
      <p:bldP spid="16462" grpId="0" animBg="1"/>
      <p:bldP spid="16463" grpId="0" animBg="1"/>
      <p:bldP spid="16464" grpId="0" animBg="1"/>
      <p:bldP spid="16625" grpId="0" animBg="1"/>
      <p:bldP spid="16626" grpId="0" animBg="1"/>
      <p:bldP spid="16627" grpId="0" animBg="1"/>
      <p:bldP spid="16629" grpId="0" animBg="1"/>
      <p:bldP spid="16630" grpId="0" animBg="1"/>
      <p:bldP spid="16631" grpId="0" animBg="1"/>
      <p:bldP spid="16633" grpId="0" animBg="1"/>
      <p:bldP spid="16634" grpId="0" animBg="1"/>
      <p:bldP spid="16635" grpId="0" animBg="1"/>
      <p:bldP spid="16636" grpId="0" animBg="1"/>
      <p:bldP spid="16637" grpId="0" animBg="1"/>
      <p:bldP spid="16639" grpId="0" animBg="1"/>
      <p:bldP spid="16640" grpId="0" animBg="1"/>
      <p:bldP spid="16641" grpId="0" animBg="1"/>
      <p:bldP spid="16642" grpId="0" animBg="1"/>
      <p:bldP spid="16643" grpId="0" animBg="1"/>
      <p:bldP spid="16644" grpId="0" animBg="1"/>
      <p:bldP spid="16645" grpId="0" animBg="1"/>
      <p:bldP spid="16646" grpId="0" animBg="1"/>
      <p:bldP spid="16647" grpId="0" animBg="1"/>
      <p:bldP spid="16648" grpId="0" animBg="1"/>
      <p:bldP spid="16649" grpId="0" animBg="1"/>
      <p:bldP spid="16650" grpId="0" animBg="1"/>
      <p:bldP spid="16721" grpId="0" animBg="1"/>
      <p:bldP spid="16722" grpId="0"/>
      <p:bldP spid="16723" grpId="0"/>
      <p:bldP spid="167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1" name="Picture 19" descr="scan0001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1981200" y="323952"/>
            <a:ext cx="8229600" cy="566399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7" name="Picture 13" descr="scan0004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2113522" y="292100"/>
            <a:ext cx="7964957" cy="5727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scan0009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2208339" y="292100"/>
            <a:ext cx="7775322" cy="5727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.VnArial Narrow</vt:lpstr>
      <vt:lpstr>Arial</vt:lpstr>
      <vt:lpstr>Calibri</vt:lpstr>
      <vt:lpstr>Calibri Light</vt:lpstr>
      <vt:lpstr>Office Theme</vt:lpstr>
      <vt:lpstr>Ôn tập học kì 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học kì I</dc:title>
  <dc:creator>OanhTu</dc:creator>
  <cp:lastModifiedBy>OanhTu</cp:lastModifiedBy>
  <cp:revision>1</cp:revision>
  <dcterms:created xsi:type="dcterms:W3CDTF">2021-01-17T12:39:38Z</dcterms:created>
  <dcterms:modified xsi:type="dcterms:W3CDTF">2021-01-17T12:40:25Z</dcterms:modified>
</cp:coreProperties>
</file>