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2" r:id="rId3"/>
    <p:sldId id="331" r:id="rId4"/>
    <p:sldId id="313" r:id="rId5"/>
    <p:sldId id="325" r:id="rId6"/>
    <p:sldId id="329" r:id="rId7"/>
    <p:sldId id="328" r:id="rId8"/>
    <p:sldId id="271" r:id="rId9"/>
    <p:sldId id="301" r:id="rId10"/>
    <p:sldId id="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77278-70E3-4511-AE73-A0FABA4E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6FA11-C06A-4723-AB13-40F25463A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7A261E-9777-4A5A-93DE-0D88734CA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17B4B-C1A8-47FE-A781-EF3C37A52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2A49F4-33D0-4E10-8F5B-BEB471A09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34415-908B-410E-9309-4E2172041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8D0FF-7F0F-410A-91AA-5B9328019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E2D7-908F-49A7-B226-BD6983A87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3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1ED65-1EEA-47E0-821C-A987F4C98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89CE6-8CBC-455C-A2E9-B589A089A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3BAAF-F2C7-4DBF-8295-65C08FA3B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1C4E0-D9CA-4B61-95D2-D42614CB7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5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A8167-1B8F-43D9-81A1-DC06B5793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E859C-9915-46DA-BA16-6D4A98BB6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26B7-ACF4-4167-ABA4-51CD79712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011C4-1602-43EC-BD1F-236290686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37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856CD7-84E0-44C2-9FC0-889E4B8CE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B2516-827D-4132-B3E4-7588234F1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0326F1-B7D7-46FF-9F5D-F3921D2A9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EF3AF-414A-4645-A8E7-071E5B622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92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8669B-FE1B-4EC8-9428-97CE7D7AC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AE835-6976-480F-8097-3F462D6D5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891B-57ED-41FA-9080-5C31D32F6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9A25F-D335-4A4F-B17A-C3F66B5C8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D6A4F3-BD6F-4B7E-AB91-4E4FE6306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754869-5467-4D6F-86AB-93F0BDFBF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C82785-2426-40DF-AA97-49AA9B143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1A95C-7C44-443D-A95F-BFBCA170F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3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843E27-21A1-495C-B0F1-9F3F483FD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756301-951A-4046-87CB-8ADBA7BCC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2B7310-B23D-412C-9CD0-45A10BC88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16FD9-4F89-4C9B-87CA-AC78FB6E3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39EA9-F20F-43BA-A861-9FF2AD500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A41399-EAF7-4580-9F3B-5DA34345D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E3F248-AA6D-470B-802D-AD775A82A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18B43-CE34-45C6-9E0E-BD416127D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21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E0FC5-4C65-4BA8-BB55-16F532EC1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FD481-8C6C-42CD-B757-534C62015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28C7E-AC0C-4A3B-A97F-A04656624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350EE-A6BC-4949-961B-D281FC96E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3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CE6A0-5495-4A69-8B21-F92DA5AD1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22160-F669-4286-A43C-E7E31A57F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B0A93-BC51-46D9-87A8-4A6EE522F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275C8-87F8-4111-901D-ED5FBB29A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90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77A3A1-C7F8-43B8-A5BA-81D291902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D52C52-BD1A-4690-BBBB-033DB774E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DFEE8C29-936D-4544-A109-36C0609A32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9DFE991-D787-4D57-B990-08192A56E7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0E82E695-ADE5-42C2-93ED-910C233416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42D3BF-5A45-410D-BED5-F48A01D62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C4F56E-DBE9-4E68-8573-5DF447F3E963}"/>
              </a:ext>
            </a:extLst>
          </p:cNvPr>
          <p:cNvGraphicFramePr>
            <a:graphicFrameLocks noGrp="1"/>
          </p:cNvGraphicFramePr>
          <p:nvPr/>
        </p:nvGraphicFramePr>
        <p:xfrm>
          <a:off x="1720850" y="4208464"/>
          <a:ext cx="8770950" cy="1133475"/>
        </p:xfrm>
        <a:graphic>
          <a:graphicData uri="http://schemas.openxmlformats.org/drawingml/2006/table">
            <a:tbl>
              <a:tblPr firstRow="1" bandRow="1"/>
              <a:tblGrid>
                <a:gridCol w="3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Oval 114">
            <a:extLst>
              <a:ext uri="{FF2B5EF4-FFF2-40B4-BE49-F238E27FC236}">
                <a16:creationId xmlns:a16="http://schemas.microsoft.com/office/drawing/2014/main" id="{14E6E942-03D7-40DF-A6F4-F1BE533D585D}"/>
              </a:ext>
            </a:extLst>
          </p:cNvPr>
          <p:cNvSpPr/>
          <p:nvPr/>
        </p:nvSpPr>
        <p:spPr>
          <a:xfrm>
            <a:off x="2044701" y="438467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65" name="Picture 4" descr="chu C">
            <a:extLst>
              <a:ext uri="{FF2B5EF4-FFF2-40B4-BE49-F238E27FC236}">
                <a16:creationId xmlns:a16="http://schemas.microsoft.com/office/drawing/2014/main" id="{57925DD2-ADC5-4F9A-A28D-3AABFBAE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72501" b="43175"/>
          <a:stretch>
            <a:fillRect/>
          </a:stretch>
        </p:blipFill>
        <p:spPr bwMode="auto">
          <a:xfrm>
            <a:off x="1524000" y="1066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374BC2-13F5-4E6E-800B-434D5C9FC9DB}"/>
              </a:ext>
            </a:extLst>
          </p:cNvPr>
          <p:cNvGraphicFramePr>
            <a:graphicFrameLocks noGrp="1"/>
          </p:cNvGraphicFramePr>
          <p:nvPr/>
        </p:nvGraphicFramePr>
        <p:xfrm>
          <a:off x="4327526" y="1189038"/>
          <a:ext cx="6172207" cy="2651124"/>
        </p:xfrm>
        <a:graphic>
          <a:graphicData uri="http://schemas.openxmlformats.org/drawingml/2006/table">
            <a:tbl>
              <a:tblPr firstRow="1" bandRow="1"/>
              <a:tblGrid>
                <a:gridCol w="32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3" descr="C.png">
            <a:extLst>
              <a:ext uri="{FF2B5EF4-FFF2-40B4-BE49-F238E27FC236}">
                <a16:creationId xmlns:a16="http://schemas.microsoft.com/office/drawing/2014/main" id="{D3127EBA-F822-45FA-B57C-A731EAE070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5632450" y="1371601"/>
            <a:ext cx="34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.png">
            <a:extLst>
              <a:ext uri="{FF2B5EF4-FFF2-40B4-BE49-F238E27FC236}">
                <a16:creationId xmlns:a16="http://schemas.microsoft.com/office/drawing/2014/main" id="{B041E6AF-2733-4B5F-A723-D1010BDA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5632450" y="1514476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.png">
            <a:extLst>
              <a:ext uri="{FF2B5EF4-FFF2-40B4-BE49-F238E27FC236}">
                <a16:creationId xmlns:a16="http://schemas.microsoft.com/office/drawing/2014/main" id="{6B17829F-F372-4228-835E-D36A53C1B9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5632451" y="1716089"/>
            <a:ext cx="2127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3.png">
            <a:extLst>
              <a:ext uri="{FF2B5EF4-FFF2-40B4-BE49-F238E27FC236}">
                <a16:creationId xmlns:a16="http://schemas.microsoft.com/office/drawing/2014/main" id="{6AB50CE0-8DA6-4BDF-B6A9-EB460308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5845176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3.png">
            <a:extLst>
              <a:ext uri="{FF2B5EF4-FFF2-40B4-BE49-F238E27FC236}">
                <a16:creationId xmlns:a16="http://schemas.microsoft.com/office/drawing/2014/main" id="{E4B7B4E6-B44C-47C2-8069-A2A46145F3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6162676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3.png">
            <a:extLst>
              <a:ext uri="{FF2B5EF4-FFF2-40B4-BE49-F238E27FC236}">
                <a16:creationId xmlns:a16="http://schemas.microsoft.com/office/drawing/2014/main" id="{A0906D72-B5F1-4B5F-8EB3-7A2C98AA12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6056314" y="1371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5.png">
            <a:extLst>
              <a:ext uri="{FF2B5EF4-FFF2-40B4-BE49-F238E27FC236}">
                <a16:creationId xmlns:a16="http://schemas.microsoft.com/office/drawing/2014/main" id="{68724F01-BB20-4609-9861-E54C1FA32C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5829301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c5.png">
            <a:extLst>
              <a:ext uri="{FF2B5EF4-FFF2-40B4-BE49-F238E27FC236}">
                <a16:creationId xmlns:a16="http://schemas.microsoft.com/office/drawing/2014/main" id="{17FD256D-D5CB-4761-A124-5007FC1306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5627688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c3.png">
            <a:extLst>
              <a:ext uri="{FF2B5EF4-FFF2-40B4-BE49-F238E27FC236}">
                <a16:creationId xmlns:a16="http://schemas.microsoft.com/office/drawing/2014/main" id="{51A146D2-217A-456A-A06C-A876EA8408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6026151" y="2141539"/>
            <a:ext cx="257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3.png">
            <a:extLst>
              <a:ext uri="{FF2B5EF4-FFF2-40B4-BE49-F238E27FC236}">
                <a16:creationId xmlns:a16="http://schemas.microsoft.com/office/drawing/2014/main" id="{DE1FE160-3610-4389-BD15-C0E783090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6162675" y="1924051"/>
            <a:ext cx="1206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c3.png">
            <a:extLst>
              <a:ext uri="{FF2B5EF4-FFF2-40B4-BE49-F238E27FC236}">
                <a16:creationId xmlns:a16="http://schemas.microsoft.com/office/drawing/2014/main" id="{965DBCF2-4DBC-462D-8836-5C9160542D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5934075" y="1924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9" name="Picture 19" descr="c2.png">
            <a:extLst>
              <a:ext uri="{FF2B5EF4-FFF2-40B4-BE49-F238E27FC236}">
                <a16:creationId xmlns:a16="http://schemas.microsoft.com/office/drawing/2014/main" id="{6AB71211-DF1A-467B-8AE2-FCC38344B90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1371600"/>
            <a:ext cx="64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.png">
            <a:extLst>
              <a:ext uri="{FF2B5EF4-FFF2-40B4-BE49-F238E27FC236}">
                <a16:creationId xmlns:a16="http://schemas.microsoft.com/office/drawing/2014/main" id="{8DDD7736-785F-463E-8307-15752D47FA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6932613" y="1371601"/>
            <a:ext cx="34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.png">
            <a:extLst>
              <a:ext uri="{FF2B5EF4-FFF2-40B4-BE49-F238E27FC236}">
                <a16:creationId xmlns:a16="http://schemas.microsoft.com/office/drawing/2014/main" id="{0E25E3AC-ED61-4E38-A0AB-FB7C3C041A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6932614" y="1514476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.png">
            <a:extLst>
              <a:ext uri="{FF2B5EF4-FFF2-40B4-BE49-F238E27FC236}">
                <a16:creationId xmlns:a16="http://schemas.microsoft.com/office/drawing/2014/main" id="{8AF59A2C-4619-4A58-90E4-9E0D96D82B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6932614" y="1716089"/>
            <a:ext cx="2127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c3.png">
            <a:extLst>
              <a:ext uri="{FF2B5EF4-FFF2-40B4-BE49-F238E27FC236}">
                <a16:creationId xmlns:a16="http://schemas.microsoft.com/office/drawing/2014/main" id="{1C5C5576-4A7C-4E7B-A2AE-CCA54E73AF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7145339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3.png">
            <a:extLst>
              <a:ext uri="{FF2B5EF4-FFF2-40B4-BE49-F238E27FC236}">
                <a16:creationId xmlns:a16="http://schemas.microsoft.com/office/drawing/2014/main" id="{738F246A-6A9E-4F67-88ED-257AE6F3FC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7462839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c3.png">
            <a:extLst>
              <a:ext uri="{FF2B5EF4-FFF2-40B4-BE49-F238E27FC236}">
                <a16:creationId xmlns:a16="http://schemas.microsoft.com/office/drawing/2014/main" id="{0DE5DCD8-8250-44DF-B930-3E620D22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7356475" y="1371601"/>
            <a:ext cx="2301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c5.png">
            <a:extLst>
              <a:ext uri="{FF2B5EF4-FFF2-40B4-BE49-F238E27FC236}">
                <a16:creationId xmlns:a16="http://schemas.microsoft.com/office/drawing/2014/main" id="{3CD2FA03-62C7-42C0-8E0F-6F0CE27FDC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7129464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c5.png">
            <a:extLst>
              <a:ext uri="{FF2B5EF4-FFF2-40B4-BE49-F238E27FC236}">
                <a16:creationId xmlns:a16="http://schemas.microsoft.com/office/drawing/2014/main" id="{891D9501-1F49-403D-88FD-9393BF7226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6932613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c3.png">
            <a:extLst>
              <a:ext uri="{FF2B5EF4-FFF2-40B4-BE49-F238E27FC236}">
                <a16:creationId xmlns:a16="http://schemas.microsoft.com/office/drawing/2014/main" id="{B461C427-FF73-4E71-86F9-01897B4228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7326314" y="2141539"/>
            <a:ext cx="257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c3.png">
            <a:extLst>
              <a:ext uri="{FF2B5EF4-FFF2-40B4-BE49-F238E27FC236}">
                <a16:creationId xmlns:a16="http://schemas.microsoft.com/office/drawing/2014/main" id="{7F155C03-EED3-469E-9A10-DA2FBB609E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7462838" y="1924051"/>
            <a:ext cx="1206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c3.png">
            <a:extLst>
              <a:ext uri="{FF2B5EF4-FFF2-40B4-BE49-F238E27FC236}">
                <a16:creationId xmlns:a16="http://schemas.microsoft.com/office/drawing/2014/main" id="{A8209185-F367-4274-84D4-5DEAF3FA63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7234238" y="1924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C.png">
            <a:extLst>
              <a:ext uri="{FF2B5EF4-FFF2-40B4-BE49-F238E27FC236}">
                <a16:creationId xmlns:a16="http://schemas.microsoft.com/office/drawing/2014/main" id="{6392954F-B4FE-4485-9BFB-41B59E7AC7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8232776" y="1371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C.png">
            <a:extLst>
              <a:ext uri="{FF2B5EF4-FFF2-40B4-BE49-F238E27FC236}">
                <a16:creationId xmlns:a16="http://schemas.microsoft.com/office/drawing/2014/main" id="{4D17E906-489D-4148-8400-7FBED49AC0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8232775" y="1514476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C.png">
            <a:extLst>
              <a:ext uri="{FF2B5EF4-FFF2-40B4-BE49-F238E27FC236}">
                <a16:creationId xmlns:a16="http://schemas.microsoft.com/office/drawing/2014/main" id="{BC8EBAC7-E0EA-4A2F-9728-CFFA861B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8232775" y="1716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c3.png">
            <a:extLst>
              <a:ext uri="{FF2B5EF4-FFF2-40B4-BE49-F238E27FC236}">
                <a16:creationId xmlns:a16="http://schemas.microsoft.com/office/drawing/2014/main" id="{A5DFFEC2-C474-4160-9EFF-15AF6D47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8443914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 descr="c3.png">
            <a:extLst>
              <a:ext uri="{FF2B5EF4-FFF2-40B4-BE49-F238E27FC236}">
                <a16:creationId xmlns:a16="http://schemas.microsoft.com/office/drawing/2014/main" id="{179391BD-3F21-48D6-BEA2-0EECEB48D9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8763001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 descr="c3.png">
            <a:extLst>
              <a:ext uri="{FF2B5EF4-FFF2-40B4-BE49-F238E27FC236}">
                <a16:creationId xmlns:a16="http://schemas.microsoft.com/office/drawing/2014/main" id="{BF135290-A875-4C18-8579-69300B340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8656639" y="1371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 descr="c5.png">
            <a:extLst>
              <a:ext uri="{FF2B5EF4-FFF2-40B4-BE49-F238E27FC236}">
                <a16:creationId xmlns:a16="http://schemas.microsoft.com/office/drawing/2014/main" id="{8F71FA46-8123-4BD2-A339-06B5F0203B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8429626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 descr="c5.png">
            <a:extLst>
              <a:ext uri="{FF2B5EF4-FFF2-40B4-BE49-F238E27FC236}">
                <a16:creationId xmlns:a16="http://schemas.microsoft.com/office/drawing/2014/main" id="{8741B103-FCF9-4683-B8B7-C8571D8482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8228013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 descr="c3.png">
            <a:extLst>
              <a:ext uri="{FF2B5EF4-FFF2-40B4-BE49-F238E27FC236}">
                <a16:creationId xmlns:a16="http://schemas.microsoft.com/office/drawing/2014/main" id="{E824AD3B-C343-44D3-8869-22C56F2BE4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8626475" y="2141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2" descr="c3.png">
            <a:extLst>
              <a:ext uri="{FF2B5EF4-FFF2-40B4-BE49-F238E27FC236}">
                <a16:creationId xmlns:a16="http://schemas.microsoft.com/office/drawing/2014/main" id="{796F18E1-C4E5-49B5-A5A0-F8024787A8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8763001" y="1924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c3.png">
            <a:extLst>
              <a:ext uri="{FF2B5EF4-FFF2-40B4-BE49-F238E27FC236}">
                <a16:creationId xmlns:a16="http://schemas.microsoft.com/office/drawing/2014/main" id="{B2883A3D-A22C-4406-9CD3-82DE928160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8532814" y="1924051"/>
            <a:ext cx="2301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C.png">
            <a:extLst>
              <a:ext uri="{FF2B5EF4-FFF2-40B4-BE49-F238E27FC236}">
                <a16:creationId xmlns:a16="http://schemas.microsoft.com/office/drawing/2014/main" id="{58D633A0-4609-4D60-A0AE-C5CD2279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9528176" y="1371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C.png">
            <a:extLst>
              <a:ext uri="{FF2B5EF4-FFF2-40B4-BE49-F238E27FC236}">
                <a16:creationId xmlns:a16="http://schemas.microsoft.com/office/drawing/2014/main" id="{04A9B92C-2660-465E-99AA-09DDC916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9528175" y="1514476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C.png">
            <a:extLst>
              <a:ext uri="{FF2B5EF4-FFF2-40B4-BE49-F238E27FC236}">
                <a16:creationId xmlns:a16="http://schemas.microsoft.com/office/drawing/2014/main" id="{985D132F-A895-444C-8787-B0F0137993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9528175" y="1716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3.png">
            <a:extLst>
              <a:ext uri="{FF2B5EF4-FFF2-40B4-BE49-F238E27FC236}">
                <a16:creationId xmlns:a16="http://schemas.microsoft.com/office/drawing/2014/main" id="{F49DFF19-4DF0-4D4B-BC2C-1C56119688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9739314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 descr="c3.png">
            <a:extLst>
              <a:ext uri="{FF2B5EF4-FFF2-40B4-BE49-F238E27FC236}">
                <a16:creationId xmlns:a16="http://schemas.microsoft.com/office/drawing/2014/main" id="{CDD666A0-2575-48FC-918A-7EE0073B04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10058401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7" descr="c3.png">
            <a:extLst>
              <a:ext uri="{FF2B5EF4-FFF2-40B4-BE49-F238E27FC236}">
                <a16:creationId xmlns:a16="http://schemas.microsoft.com/office/drawing/2014/main" id="{4B8F8786-07AB-4BAE-8300-3466F07E37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9952039" y="1371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" descr="c5.png">
            <a:extLst>
              <a:ext uri="{FF2B5EF4-FFF2-40B4-BE49-F238E27FC236}">
                <a16:creationId xmlns:a16="http://schemas.microsoft.com/office/drawing/2014/main" id="{31E4D56B-828C-478E-B8E8-B66F606484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9725026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0" descr="c5.png">
            <a:extLst>
              <a:ext uri="{FF2B5EF4-FFF2-40B4-BE49-F238E27FC236}">
                <a16:creationId xmlns:a16="http://schemas.microsoft.com/office/drawing/2014/main" id="{F7BB957E-7077-448C-86FB-441D787737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9523413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1" descr="c3.png">
            <a:extLst>
              <a:ext uri="{FF2B5EF4-FFF2-40B4-BE49-F238E27FC236}">
                <a16:creationId xmlns:a16="http://schemas.microsoft.com/office/drawing/2014/main" id="{ACB079F1-E031-47B3-B9DF-3AFE288712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9921875" y="2141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2" descr="c3.png">
            <a:extLst>
              <a:ext uri="{FF2B5EF4-FFF2-40B4-BE49-F238E27FC236}">
                <a16:creationId xmlns:a16="http://schemas.microsoft.com/office/drawing/2014/main" id="{F4BB5031-2DF6-4C98-BD23-C43DC46BCE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10058401" y="1924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 descr="c3.png">
            <a:extLst>
              <a:ext uri="{FF2B5EF4-FFF2-40B4-BE49-F238E27FC236}">
                <a16:creationId xmlns:a16="http://schemas.microsoft.com/office/drawing/2014/main" id="{70D793B5-7293-4AB0-81FA-AC64B469FF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9828214" y="1924051"/>
            <a:ext cx="2301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3" name="Picture 53" descr="c2.png">
            <a:extLst>
              <a:ext uri="{FF2B5EF4-FFF2-40B4-BE49-F238E27FC236}">
                <a16:creationId xmlns:a16="http://schemas.microsoft.com/office/drawing/2014/main" id="{7B33E45A-3826-4D66-92BB-21BE383006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86075"/>
            <a:ext cx="649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.png">
            <a:extLst>
              <a:ext uri="{FF2B5EF4-FFF2-40B4-BE49-F238E27FC236}">
                <a16:creationId xmlns:a16="http://schemas.microsoft.com/office/drawing/2014/main" id="{6931B7B6-3844-4697-8765-156292D0F0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5637213" y="2895601"/>
            <a:ext cx="34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C.png">
            <a:extLst>
              <a:ext uri="{FF2B5EF4-FFF2-40B4-BE49-F238E27FC236}">
                <a16:creationId xmlns:a16="http://schemas.microsoft.com/office/drawing/2014/main" id="{D00483C2-DA01-43F8-A91F-11E6F906DE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5637214" y="3038476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C.png">
            <a:extLst>
              <a:ext uri="{FF2B5EF4-FFF2-40B4-BE49-F238E27FC236}">
                <a16:creationId xmlns:a16="http://schemas.microsoft.com/office/drawing/2014/main" id="{BA1F0191-D734-435D-AE13-5F4E4F40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5637214" y="3240089"/>
            <a:ext cx="2127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c3.png">
            <a:extLst>
              <a:ext uri="{FF2B5EF4-FFF2-40B4-BE49-F238E27FC236}">
                <a16:creationId xmlns:a16="http://schemas.microsoft.com/office/drawing/2014/main" id="{25F123B7-F6B6-4E6E-8142-8D1DC6C4D3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5849939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 descr="c3.png">
            <a:extLst>
              <a:ext uri="{FF2B5EF4-FFF2-40B4-BE49-F238E27FC236}">
                <a16:creationId xmlns:a16="http://schemas.microsoft.com/office/drawing/2014/main" id="{3807A58A-FB46-4B64-92D4-9DED12BA4D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6167439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7" descr="c3.png">
            <a:extLst>
              <a:ext uri="{FF2B5EF4-FFF2-40B4-BE49-F238E27FC236}">
                <a16:creationId xmlns:a16="http://schemas.microsoft.com/office/drawing/2014/main" id="{8FAFA6E7-E14A-455C-A20B-D46553931F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6061075" y="2895601"/>
            <a:ext cx="2301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" descr="c5.png">
            <a:extLst>
              <a:ext uri="{FF2B5EF4-FFF2-40B4-BE49-F238E27FC236}">
                <a16:creationId xmlns:a16="http://schemas.microsoft.com/office/drawing/2014/main" id="{512C99CA-6750-4055-B8CB-612F9154E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5834064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0" descr="c5.png">
            <a:extLst>
              <a:ext uri="{FF2B5EF4-FFF2-40B4-BE49-F238E27FC236}">
                <a16:creationId xmlns:a16="http://schemas.microsoft.com/office/drawing/2014/main" id="{7EE92DDC-E886-4812-A103-04056A30E7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5637213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1" descr="c3.png">
            <a:extLst>
              <a:ext uri="{FF2B5EF4-FFF2-40B4-BE49-F238E27FC236}">
                <a16:creationId xmlns:a16="http://schemas.microsoft.com/office/drawing/2014/main" id="{71911CD5-B8D0-461C-8688-C478D31385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6030914" y="3665539"/>
            <a:ext cx="257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2" descr="c3.png">
            <a:extLst>
              <a:ext uri="{FF2B5EF4-FFF2-40B4-BE49-F238E27FC236}">
                <a16:creationId xmlns:a16="http://schemas.microsoft.com/office/drawing/2014/main" id="{F582E1E7-86F6-4714-83CA-5121468395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6167438" y="3448051"/>
            <a:ext cx="1206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3" descr="c3.png">
            <a:extLst>
              <a:ext uri="{FF2B5EF4-FFF2-40B4-BE49-F238E27FC236}">
                <a16:creationId xmlns:a16="http://schemas.microsoft.com/office/drawing/2014/main" id="{596BBD31-F9F3-4DDC-ABA3-7805885AC9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5938838" y="3448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.png">
            <a:extLst>
              <a:ext uri="{FF2B5EF4-FFF2-40B4-BE49-F238E27FC236}">
                <a16:creationId xmlns:a16="http://schemas.microsoft.com/office/drawing/2014/main" id="{0088E7EF-75D1-44A6-BAE4-3A9A2A90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6932613" y="2895601"/>
            <a:ext cx="3476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C.png">
            <a:extLst>
              <a:ext uri="{FF2B5EF4-FFF2-40B4-BE49-F238E27FC236}">
                <a16:creationId xmlns:a16="http://schemas.microsoft.com/office/drawing/2014/main" id="{859EFECA-1639-4A08-9613-C93D64AA38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6932614" y="3038476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C.png">
            <a:extLst>
              <a:ext uri="{FF2B5EF4-FFF2-40B4-BE49-F238E27FC236}">
                <a16:creationId xmlns:a16="http://schemas.microsoft.com/office/drawing/2014/main" id="{F2E576F0-DA80-4383-87D0-6D8FE89C05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6932614" y="3240089"/>
            <a:ext cx="2111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c3.png">
            <a:extLst>
              <a:ext uri="{FF2B5EF4-FFF2-40B4-BE49-F238E27FC236}">
                <a16:creationId xmlns:a16="http://schemas.microsoft.com/office/drawing/2014/main" id="{02AF6476-D5E5-4F0A-ADD9-152794024B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7143751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 descr="c3.png">
            <a:extLst>
              <a:ext uri="{FF2B5EF4-FFF2-40B4-BE49-F238E27FC236}">
                <a16:creationId xmlns:a16="http://schemas.microsoft.com/office/drawing/2014/main" id="{9076625F-5736-460C-B41F-63B4EB0A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7462839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7" descr="c3.png">
            <a:extLst>
              <a:ext uri="{FF2B5EF4-FFF2-40B4-BE49-F238E27FC236}">
                <a16:creationId xmlns:a16="http://schemas.microsoft.com/office/drawing/2014/main" id="{ED76E810-6040-49AD-A366-27BA47DEBA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7356475" y="2895601"/>
            <a:ext cx="2301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9" descr="c5.png">
            <a:extLst>
              <a:ext uri="{FF2B5EF4-FFF2-40B4-BE49-F238E27FC236}">
                <a16:creationId xmlns:a16="http://schemas.microsoft.com/office/drawing/2014/main" id="{D98BA26C-5B7E-4DA4-BCE7-E0A1600BDD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7129464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0" descr="c5.png">
            <a:extLst>
              <a:ext uri="{FF2B5EF4-FFF2-40B4-BE49-F238E27FC236}">
                <a16:creationId xmlns:a16="http://schemas.microsoft.com/office/drawing/2014/main" id="{E17D89B6-846C-4A5A-92E9-353F0CA337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6929438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" descr="c3.png">
            <a:extLst>
              <a:ext uri="{FF2B5EF4-FFF2-40B4-BE49-F238E27FC236}">
                <a16:creationId xmlns:a16="http://schemas.microsoft.com/office/drawing/2014/main" id="{DC49E892-2015-4D88-9A28-2E2D19A614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7326314" y="3662364"/>
            <a:ext cx="2555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c3.png">
            <a:extLst>
              <a:ext uri="{FF2B5EF4-FFF2-40B4-BE49-F238E27FC236}">
                <a16:creationId xmlns:a16="http://schemas.microsoft.com/office/drawing/2014/main" id="{0EC7766D-26B5-4309-A2F5-412DEE502D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7462838" y="3448051"/>
            <a:ext cx="1190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3" descr="c3.png">
            <a:extLst>
              <a:ext uri="{FF2B5EF4-FFF2-40B4-BE49-F238E27FC236}">
                <a16:creationId xmlns:a16="http://schemas.microsoft.com/office/drawing/2014/main" id="{A011B1E5-5903-47AC-8AA8-067B4A6567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7232650" y="3448051"/>
            <a:ext cx="2301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C.png">
            <a:extLst>
              <a:ext uri="{FF2B5EF4-FFF2-40B4-BE49-F238E27FC236}">
                <a16:creationId xmlns:a16="http://schemas.microsoft.com/office/drawing/2014/main" id="{3CBED5B6-DE37-4FB8-8993-BCA8C7C94E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8229601" y="2895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 descr="C.png">
            <a:extLst>
              <a:ext uri="{FF2B5EF4-FFF2-40B4-BE49-F238E27FC236}">
                <a16:creationId xmlns:a16="http://schemas.microsoft.com/office/drawing/2014/main" id="{59901FD7-6337-425C-A71A-16940381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8229600" y="3038476"/>
            <a:ext cx="166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 descr="C.png">
            <a:extLst>
              <a:ext uri="{FF2B5EF4-FFF2-40B4-BE49-F238E27FC236}">
                <a16:creationId xmlns:a16="http://schemas.microsoft.com/office/drawing/2014/main" id="{AD728363-04FA-41E1-B87D-356D238B26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8229600" y="3240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c3.png">
            <a:extLst>
              <a:ext uri="{FF2B5EF4-FFF2-40B4-BE49-F238E27FC236}">
                <a16:creationId xmlns:a16="http://schemas.microsoft.com/office/drawing/2014/main" id="{C1AA7AB2-62FA-43E6-B809-EABD87E1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8440739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4" descr="c3.png">
            <a:extLst>
              <a:ext uri="{FF2B5EF4-FFF2-40B4-BE49-F238E27FC236}">
                <a16:creationId xmlns:a16="http://schemas.microsoft.com/office/drawing/2014/main" id="{E2E9D74E-38A4-4FA8-AAD0-46BAAC1E11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8759826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7" descr="c3.png">
            <a:extLst>
              <a:ext uri="{FF2B5EF4-FFF2-40B4-BE49-F238E27FC236}">
                <a16:creationId xmlns:a16="http://schemas.microsoft.com/office/drawing/2014/main" id="{D9A54DBE-54EF-4657-986F-9262417C6F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8653464" y="2895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9" descr="c5.png">
            <a:extLst>
              <a:ext uri="{FF2B5EF4-FFF2-40B4-BE49-F238E27FC236}">
                <a16:creationId xmlns:a16="http://schemas.microsoft.com/office/drawing/2014/main" id="{D54A491D-707A-4CC7-A13F-9B46F55408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8426451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0" descr="c5.png">
            <a:extLst>
              <a:ext uri="{FF2B5EF4-FFF2-40B4-BE49-F238E27FC236}">
                <a16:creationId xmlns:a16="http://schemas.microsoft.com/office/drawing/2014/main" id="{F9730770-3AA6-45E0-9728-C856578322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8224838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 descr="c3.png">
            <a:extLst>
              <a:ext uri="{FF2B5EF4-FFF2-40B4-BE49-F238E27FC236}">
                <a16:creationId xmlns:a16="http://schemas.microsoft.com/office/drawing/2014/main" id="{52E361F5-68AA-4774-B5A7-A42A6DF46E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8623300" y="3665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2" descr="c3.png">
            <a:extLst>
              <a:ext uri="{FF2B5EF4-FFF2-40B4-BE49-F238E27FC236}">
                <a16:creationId xmlns:a16="http://schemas.microsoft.com/office/drawing/2014/main" id="{A628D09A-4711-46E6-9FCA-5D898D1A4E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8759826" y="3448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3" descr="c3.png">
            <a:extLst>
              <a:ext uri="{FF2B5EF4-FFF2-40B4-BE49-F238E27FC236}">
                <a16:creationId xmlns:a16="http://schemas.microsoft.com/office/drawing/2014/main" id="{7233071D-56A0-4B9F-BB74-632FD9B21F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8531225" y="3448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 descr="C.png">
            <a:extLst>
              <a:ext uri="{FF2B5EF4-FFF2-40B4-BE49-F238E27FC236}">
                <a16:creationId xmlns:a16="http://schemas.microsoft.com/office/drawing/2014/main" id="{60041AC5-C3E3-4807-9882-5B0DCF8C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9528176" y="2895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C.png">
            <a:extLst>
              <a:ext uri="{FF2B5EF4-FFF2-40B4-BE49-F238E27FC236}">
                <a16:creationId xmlns:a16="http://schemas.microsoft.com/office/drawing/2014/main" id="{FA53EF73-ADF9-4429-BD6A-76720FBF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9528175" y="3038476"/>
            <a:ext cx="166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C.png">
            <a:extLst>
              <a:ext uri="{FF2B5EF4-FFF2-40B4-BE49-F238E27FC236}">
                <a16:creationId xmlns:a16="http://schemas.microsoft.com/office/drawing/2014/main" id="{4BF9E662-4362-47F8-9706-BF556E1F8F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9528175" y="3240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c3.png">
            <a:extLst>
              <a:ext uri="{FF2B5EF4-FFF2-40B4-BE49-F238E27FC236}">
                <a16:creationId xmlns:a16="http://schemas.microsoft.com/office/drawing/2014/main" id="{0A1F264F-9CEE-4C91-A1AE-9ACA255C4C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9739314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4" descr="c3.png">
            <a:extLst>
              <a:ext uri="{FF2B5EF4-FFF2-40B4-BE49-F238E27FC236}">
                <a16:creationId xmlns:a16="http://schemas.microsoft.com/office/drawing/2014/main" id="{CAF0F39C-3114-41BB-BFB0-27E42C1317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10058401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7" descr="c3.png">
            <a:extLst>
              <a:ext uri="{FF2B5EF4-FFF2-40B4-BE49-F238E27FC236}">
                <a16:creationId xmlns:a16="http://schemas.microsoft.com/office/drawing/2014/main" id="{E274D37F-14BD-45D3-8269-962AA0F811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9952039" y="2895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9" descr="c5.png">
            <a:extLst>
              <a:ext uri="{FF2B5EF4-FFF2-40B4-BE49-F238E27FC236}">
                <a16:creationId xmlns:a16="http://schemas.microsoft.com/office/drawing/2014/main" id="{0534A5B0-D2B4-4973-9BD9-D9C9963EF0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9725026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0" descr="c5.png">
            <a:extLst>
              <a:ext uri="{FF2B5EF4-FFF2-40B4-BE49-F238E27FC236}">
                <a16:creationId xmlns:a16="http://schemas.microsoft.com/office/drawing/2014/main" id="{73EAC39C-67A6-4E04-AD5E-7919364035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9523413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1" descr="c3.png">
            <a:extLst>
              <a:ext uri="{FF2B5EF4-FFF2-40B4-BE49-F238E27FC236}">
                <a16:creationId xmlns:a16="http://schemas.microsoft.com/office/drawing/2014/main" id="{FA29871C-E409-4FD6-9E6C-360B6253C8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9921875" y="3665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2" descr="c3.png">
            <a:extLst>
              <a:ext uri="{FF2B5EF4-FFF2-40B4-BE49-F238E27FC236}">
                <a16:creationId xmlns:a16="http://schemas.microsoft.com/office/drawing/2014/main" id="{4134CA29-6587-4DD0-A550-FA03768E11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10058401" y="3448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3" descr="c3.png">
            <a:extLst>
              <a:ext uri="{FF2B5EF4-FFF2-40B4-BE49-F238E27FC236}">
                <a16:creationId xmlns:a16="http://schemas.microsoft.com/office/drawing/2014/main" id="{38421D0F-BF57-41B4-A716-AD8BA3D67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9828214" y="3448051"/>
            <a:ext cx="2301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 descr="C.png">
            <a:extLst>
              <a:ext uri="{FF2B5EF4-FFF2-40B4-BE49-F238E27FC236}">
                <a16:creationId xmlns:a16="http://schemas.microsoft.com/office/drawing/2014/main" id="{D1C88D91-ABFD-4A34-B22C-A894DB69CD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1728788" y="4389438"/>
            <a:ext cx="3492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 descr="C.png">
            <a:extLst>
              <a:ext uri="{FF2B5EF4-FFF2-40B4-BE49-F238E27FC236}">
                <a16:creationId xmlns:a16="http://schemas.microsoft.com/office/drawing/2014/main" id="{7F18D137-C7E8-411E-9130-763B2439CE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1728789" y="4533901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C.png">
            <a:extLst>
              <a:ext uri="{FF2B5EF4-FFF2-40B4-BE49-F238E27FC236}">
                <a16:creationId xmlns:a16="http://schemas.microsoft.com/office/drawing/2014/main" id="{D2C85665-2863-4AC7-8AAD-BAC75BAFCC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1728789" y="4733925"/>
            <a:ext cx="2127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 descr="c3.png">
            <a:extLst>
              <a:ext uri="{FF2B5EF4-FFF2-40B4-BE49-F238E27FC236}">
                <a16:creationId xmlns:a16="http://schemas.microsoft.com/office/drawing/2014/main" id="{95D51B11-1EDA-4236-89E2-62E7D2E5DB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1936751" y="4694238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4" descr="c3.png">
            <a:extLst>
              <a:ext uri="{FF2B5EF4-FFF2-40B4-BE49-F238E27FC236}">
                <a16:creationId xmlns:a16="http://schemas.microsoft.com/office/drawing/2014/main" id="{61C1E657-7CD7-4401-ADF7-D3640FD85A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2259014" y="4425950"/>
            <a:ext cx="1238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7" descr="c3.png">
            <a:extLst>
              <a:ext uri="{FF2B5EF4-FFF2-40B4-BE49-F238E27FC236}">
                <a16:creationId xmlns:a16="http://schemas.microsoft.com/office/drawing/2014/main" id="{AB6B734E-F3EB-4BA9-94C4-2B94A41F3A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2154238" y="4384675"/>
            <a:ext cx="2286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9" descr="c5.png">
            <a:extLst>
              <a:ext uri="{FF2B5EF4-FFF2-40B4-BE49-F238E27FC236}">
                <a16:creationId xmlns:a16="http://schemas.microsoft.com/office/drawing/2014/main" id="{0F07CE73-9080-4447-8F48-146D2F90A3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1925639" y="4429126"/>
            <a:ext cx="333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0" descr="c5.png">
            <a:extLst>
              <a:ext uri="{FF2B5EF4-FFF2-40B4-BE49-F238E27FC236}">
                <a16:creationId xmlns:a16="http://schemas.microsoft.com/office/drawing/2014/main" id="{880560CB-B62F-48CB-BF7F-32F262F91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1724026" y="4929189"/>
            <a:ext cx="398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1" descr="c3.png">
            <a:extLst>
              <a:ext uri="{FF2B5EF4-FFF2-40B4-BE49-F238E27FC236}">
                <a16:creationId xmlns:a16="http://schemas.microsoft.com/office/drawing/2014/main" id="{54E78A72-76FD-4A38-9DAB-6B71D306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2122489" y="5154613"/>
            <a:ext cx="2571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2" descr="c3.png">
            <a:extLst>
              <a:ext uri="{FF2B5EF4-FFF2-40B4-BE49-F238E27FC236}">
                <a16:creationId xmlns:a16="http://schemas.microsoft.com/office/drawing/2014/main" id="{8FF40BA0-B2AE-4136-9F15-B871149FF6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2259013" y="4937125"/>
            <a:ext cx="1206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3" descr="c3.png">
            <a:extLst>
              <a:ext uri="{FF2B5EF4-FFF2-40B4-BE49-F238E27FC236}">
                <a16:creationId xmlns:a16="http://schemas.microsoft.com/office/drawing/2014/main" id="{562DC811-CE24-460F-86D9-4C3504EEA0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2030413" y="4937125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E7686AF1-8F12-4802-B62A-A5386BA20220}"/>
              </a:ext>
            </a:extLst>
          </p:cNvPr>
          <p:cNvSpPr/>
          <p:nvPr/>
        </p:nvSpPr>
        <p:spPr>
          <a:xfrm>
            <a:off x="36576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E92548-CD4D-43A9-B0E8-DE9DDEFCA2F5}"/>
              </a:ext>
            </a:extLst>
          </p:cNvPr>
          <p:cNvSpPr/>
          <p:nvPr/>
        </p:nvSpPr>
        <p:spPr>
          <a:xfrm>
            <a:off x="5280026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C3BCBFB-413F-466D-89AF-DCE3F19A4CA1}"/>
              </a:ext>
            </a:extLst>
          </p:cNvPr>
          <p:cNvSpPr/>
          <p:nvPr/>
        </p:nvSpPr>
        <p:spPr>
          <a:xfrm>
            <a:off x="690245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C878AB0-AC17-4297-B16B-E3B3DFD74DB8}"/>
              </a:ext>
            </a:extLst>
          </p:cNvPr>
          <p:cNvSpPr/>
          <p:nvPr/>
        </p:nvSpPr>
        <p:spPr>
          <a:xfrm>
            <a:off x="85344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FCE5569-239F-4F3C-9804-D6C9F46F19F0}"/>
              </a:ext>
            </a:extLst>
          </p:cNvPr>
          <p:cNvSpPr/>
          <p:nvPr/>
        </p:nvSpPr>
        <p:spPr>
          <a:xfrm>
            <a:off x="98298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ame">
            <a:extLst>
              <a:ext uri="{FF2B5EF4-FFF2-40B4-BE49-F238E27FC236}">
                <a16:creationId xmlns:a16="http://schemas.microsoft.com/office/drawing/2014/main" id="{A82B60F0-DA3A-4C1E-8596-7BC98D5B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87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>
            <a:extLst>
              <a:ext uri="{FF2B5EF4-FFF2-40B4-BE49-F238E27FC236}">
                <a16:creationId xmlns:a16="http://schemas.microsoft.com/office/drawing/2014/main" id="{C685237D-CE26-4190-8A5D-03C47B654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524000"/>
            <a:ext cx="7239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ung ảnh dọc đẳng cấp và hiện đại">
            <a:extLst>
              <a:ext uri="{FF2B5EF4-FFF2-40B4-BE49-F238E27FC236}">
                <a16:creationId xmlns:a16="http://schemas.microsoft.com/office/drawing/2014/main" id="{0B94F9EF-BA67-4943-BA3F-88A9E3EB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>
            <a:extLst>
              <a:ext uri="{FF2B5EF4-FFF2-40B4-BE49-F238E27FC236}">
                <a16:creationId xmlns:a16="http://schemas.microsoft.com/office/drawing/2014/main" id="{02322DB1-30DB-4953-9D86-849F0BB85F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676400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3076" name="WordArt 6">
            <a:extLst>
              <a:ext uri="{FF2B5EF4-FFF2-40B4-BE49-F238E27FC236}">
                <a16:creationId xmlns:a16="http://schemas.microsoft.com/office/drawing/2014/main" id="{37599CE6-C74E-4F54-AD2C-E7A7B7F83C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352800"/>
            <a:ext cx="4648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C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A83AADE0-F1D6-4857-89CB-0213755B2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9462" name="WordArt 6">
            <a:extLst>
              <a:ext uri="{FF2B5EF4-FFF2-40B4-BE49-F238E27FC236}">
                <a16:creationId xmlns:a16="http://schemas.microsoft.com/office/drawing/2014/main" id="{29DF5F79-07E7-4A5E-9C8C-639717725F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7ED9A76-913E-4813-992C-802B40C7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8140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VNI-Times" pitchFamily="2" charset="0"/>
              </a:rPr>
              <a:t>Viết  chữ hoa : B</a:t>
            </a:r>
          </a:p>
        </p:txBody>
      </p:sp>
      <p:grpSp>
        <p:nvGrpSpPr>
          <p:cNvPr id="4101" name="Group 3">
            <a:extLst>
              <a:ext uri="{FF2B5EF4-FFF2-40B4-BE49-F238E27FC236}">
                <a16:creationId xmlns:a16="http://schemas.microsoft.com/office/drawing/2014/main" id="{B38BB099-4C8E-4CF1-BBA8-BAB0E6E05F06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3651251"/>
            <a:ext cx="995362" cy="912813"/>
            <a:chOff x="2495" y="92"/>
            <a:chExt cx="627" cy="575"/>
          </a:xfrm>
        </p:grpSpPr>
        <p:grpSp>
          <p:nvGrpSpPr>
            <p:cNvPr id="4104" name="Group 4">
              <a:extLst>
                <a:ext uri="{FF2B5EF4-FFF2-40B4-BE49-F238E27FC236}">
                  <a16:creationId xmlns:a16="http://schemas.microsoft.com/office/drawing/2014/main" id="{7E5FD79A-D812-4C8D-9877-BE64ADB98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4106" name="Oval 5">
                <a:extLst>
                  <a:ext uri="{FF2B5EF4-FFF2-40B4-BE49-F238E27FC236}">
                    <a16:creationId xmlns:a16="http://schemas.microsoft.com/office/drawing/2014/main" id="{581A061B-EBFB-4222-8CC0-8BAE7D5586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1" y="2769"/>
                <a:ext cx="196" cy="3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7" name="Oval 6">
                <a:extLst>
                  <a:ext uri="{FF2B5EF4-FFF2-40B4-BE49-F238E27FC236}">
                    <a16:creationId xmlns:a16="http://schemas.microsoft.com/office/drawing/2014/main" id="{719F239D-E843-4409-BA32-F295ED8025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1" y="2769"/>
                <a:ext cx="196" cy="37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Oval 7">
                <a:extLst>
                  <a:ext uri="{FF2B5EF4-FFF2-40B4-BE49-F238E27FC236}">
                    <a16:creationId xmlns:a16="http://schemas.microsoft.com/office/drawing/2014/main" id="{A595C712-B836-4E01-9AE0-20EE521412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1" cy="37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9" name="Oval 8">
                <a:extLst>
                  <a:ext uri="{FF2B5EF4-FFF2-40B4-BE49-F238E27FC236}">
                    <a16:creationId xmlns:a16="http://schemas.microsoft.com/office/drawing/2014/main" id="{53009297-E6A7-4050-8C89-AE35068E41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41" y="2768"/>
                <a:ext cx="749" cy="37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0" name="Oval 9">
                <a:extLst>
                  <a:ext uri="{FF2B5EF4-FFF2-40B4-BE49-F238E27FC236}">
                    <a16:creationId xmlns:a16="http://schemas.microsoft.com/office/drawing/2014/main" id="{3561DC8F-90E7-4574-9B61-96C09570D0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81" y="2768"/>
                <a:ext cx="674" cy="37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1" name="Oval 10">
                <a:extLst>
                  <a:ext uri="{FF2B5EF4-FFF2-40B4-BE49-F238E27FC236}">
                    <a16:creationId xmlns:a16="http://schemas.microsoft.com/office/drawing/2014/main" id="{6F35BD8C-74DB-47BE-A027-95AB75BB53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2" name="Oval 11">
                <a:extLst>
                  <a:ext uri="{FF2B5EF4-FFF2-40B4-BE49-F238E27FC236}">
                    <a16:creationId xmlns:a16="http://schemas.microsoft.com/office/drawing/2014/main" id="{164B901D-2502-4A88-8AA5-06E844A550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Oval 12">
                <a:extLst>
                  <a:ext uri="{FF2B5EF4-FFF2-40B4-BE49-F238E27FC236}">
                    <a16:creationId xmlns:a16="http://schemas.microsoft.com/office/drawing/2014/main" id="{202FFA17-1B67-48D2-AC34-ADD23C0DF8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4" name="Oval 13">
                <a:extLst>
                  <a:ext uri="{FF2B5EF4-FFF2-40B4-BE49-F238E27FC236}">
                    <a16:creationId xmlns:a16="http://schemas.microsoft.com/office/drawing/2014/main" id="{42BB4464-CC7F-422C-8AE5-0ACF31117B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05" name="Text Box 14">
              <a:extLst>
                <a:ext uri="{FF2B5EF4-FFF2-40B4-BE49-F238E27FC236}">
                  <a16:creationId xmlns:a16="http://schemas.microsoft.com/office/drawing/2014/main" id="{FF2E8A91-3C0E-41D7-826C-30EE5968B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134"/>
              <a:ext cx="24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 b="1">
                  <a:solidFill>
                    <a:srgbClr val="FF0066"/>
                  </a:solidFill>
                </a:rPr>
                <a:t>?</a:t>
              </a:r>
            </a:p>
          </p:txBody>
        </p:sp>
      </p:grpSp>
      <p:pic>
        <p:nvPicPr>
          <p:cNvPr id="4102" name="Picture 16" descr="blumen-pflanzen094">
            <a:extLst>
              <a:ext uri="{FF2B5EF4-FFF2-40B4-BE49-F238E27FC236}">
                <a16:creationId xmlns:a16="http://schemas.microsoft.com/office/drawing/2014/main" id="{6D617875-F1B3-4434-B35E-40C200A0E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9404350" y="5276850"/>
            <a:ext cx="1543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94">
            <a:extLst>
              <a:ext uri="{FF2B5EF4-FFF2-40B4-BE49-F238E27FC236}">
                <a16:creationId xmlns:a16="http://schemas.microsoft.com/office/drawing/2014/main" id="{42A2A8E0-D991-4B79-86CB-ABB315FA1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1524001" y="5389564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A6229A7F-4DB5-423A-976E-C80F399F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447800"/>
            <a:ext cx="2590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700">
                <a:solidFill>
                  <a:srgbClr val="0000CC"/>
                </a:solidFill>
                <a:latin typeface=".VnCommercial Script" panose="020B7200000000000000" pitchFamily="34" charset="0"/>
              </a:rPr>
              <a:t>C</a:t>
            </a:r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094361BE-8572-4CEC-A70F-08049B05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655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+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gåm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nÐt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  lµ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kÕt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nÐt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c¬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b¶n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cong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vµ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cong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tr¸i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nèi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, t¹o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thµnh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vßng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xo¨n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to ë ®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Çu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ch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÷ .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DAA7BED9-178E-450A-9330-851371BC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.VnTime" panose="020B7200000000000000" pitchFamily="34" charset="0"/>
              </a:rPr>
              <a:t>- Ch÷  </a:t>
            </a:r>
            <a:r>
              <a:rPr lang="en-US" altLang="en-US" sz="2800" b="1">
                <a:solidFill>
                  <a:srgbClr val="FF00FF"/>
                </a:solidFill>
                <a:latin typeface="CommercialScript BT" pitchFamily="66" charset="0"/>
              </a:rPr>
              <a:t>C</a:t>
            </a:r>
            <a:r>
              <a:rPr lang="en-US" altLang="en-US" sz="2800" b="1">
                <a:solidFill>
                  <a:srgbClr val="FF00FF"/>
                </a:solidFill>
                <a:latin typeface=".VnTime" panose="020B7200000000000000" pitchFamily="34" charset="0"/>
              </a:rPr>
              <a:t>  gåm mÊy nÐt lµ nh÷ng nÐt nµo ?</a:t>
            </a:r>
          </a:p>
        </p:txBody>
      </p:sp>
      <p:sp>
        <p:nvSpPr>
          <p:cNvPr id="5125" name="Text Box 9">
            <a:extLst>
              <a:ext uri="{FF2B5EF4-FFF2-40B4-BE49-F238E27FC236}">
                <a16:creationId xmlns:a16="http://schemas.microsoft.com/office/drawing/2014/main" id="{F9DD6988-F00E-456E-B990-D6312427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D064A719-B0C0-4E62-8D4A-A47741C84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C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9CE038AA-E785-442F-817E-EF3A16B58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Hướng dẫn viết chữ hoa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8616" grpId="0"/>
      <p:bldP spid="68617" grpId="0"/>
      <p:bldP spid="4106" grpId="0"/>
      <p:bldP spid="4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70E83B-2D55-4066-83A7-EF2D7D81DBD2}"/>
              </a:ext>
            </a:extLst>
          </p:cNvPr>
          <p:cNvGraphicFramePr>
            <a:graphicFrameLocks noGrp="1"/>
          </p:cNvGraphicFramePr>
          <p:nvPr/>
        </p:nvGraphicFramePr>
        <p:xfrm>
          <a:off x="1720850" y="4208464"/>
          <a:ext cx="8770950" cy="1133475"/>
        </p:xfrm>
        <a:graphic>
          <a:graphicData uri="http://schemas.openxmlformats.org/drawingml/2006/table">
            <a:tbl>
              <a:tblPr firstRow="1" bandRow="1"/>
              <a:tblGrid>
                <a:gridCol w="3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Oval 114">
            <a:extLst>
              <a:ext uri="{FF2B5EF4-FFF2-40B4-BE49-F238E27FC236}">
                <a16:creationId xmlns:a16="http://schemas.microsoft.com/office/drawing/2014/main" id="{97F53C68-3127-44E6-A7C0-17900D4017DA}"/>
              </a:ext>
            </a:extLst>
          </p:cNvPr>
          <p:cNvSpPr/>
          <p:nvPr/>
        </p:nvSpPr>
        <p:spPr>
          <a:xfrm>
            <a:off x="2044701" y="438467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61" name="Picture 4" descr="chu C">
            <a:extLst>
              <a:ext uri="{FF2B5EF4-FFF2-40B4-BE49-F238E27FC236}">
                <a16:creationId xmlns:a16="http://schemas.microsoft.com/office/drawing/2014/main" id="{DEB18B31-E608-428F-B787-9569FE51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72501" b="43175"/>
          <a:stretch>
            <a:fillRect/>
          </a:stretch>
        </p:blipFill>
        <p:spPr bwMode="auto">
          <a:xfrm>
            <a:off x="1524000" y="1066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A87FFC-3668-4334-9DFD-429B641111D7}"/>
              </a:ext>
            </a:extLst>
          </p:cNvPr>
          <p:cNvGraphicFramePr>
            <a:graphicFrameLocks noGrp="1"/>
          </p:cNvGraphicFramePr>
          <p:nvPr/>
        </p:nvGraphicFramePr>
        <p:xfrm>
          <a:off x="4327525" y="1189039"/>
          <a:ext cx="6172207" cy="2651124"/>
        </p:xfrm>
        <a:graphic>
          <a:graphicData uri="http://schemas.openxmlformats.org/drawingml/2006/table">
            <a:tbl>
              <a:tblPr firstRow="1" bandRow="1"/>
              <a:tblGrid>
                <a:gridCol w="32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8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424" name="Picture 4" descr="chu C">
            <a:extLst>
              <a:ext uri="{FF2B5EF4-FFF2-40B4-BE49-F238E27FC236}">
                <a16:creationId xmlns:a16="http://schemas.microsoft.com/office/drawing/2014/main" id="{6FDA39B3-174C-4A88-8331-528313B1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798" r="30833" b="83765"/>
          <a:stretch>
            <a:fillRect/>
          </a:stretch>
        </p:blipFill>
        <p:spPr bwMode="auto">
          <a:xfrm>
            <a:off x="4419600" y="304800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.png">
            <a:extLst>
              <a:ext uri="{FF2B5EF4-FFF2-40B4-BE49-F238E27FC236}">
                <a16:creationId xmlns:a16="http://schemas.microsoft.com/office/drawing/2014/main" id="{A3CA0131-D7CB-4AB3-8024-83ED81E5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5632450" y="1371601"/>
            <a:ext cx="34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.png">
            <a:extLst>
              <a:ext uri="{FF2B5EF4-FFF2-40B4-BE49-F238E27FC236}">
                <a16:creationId xmlns:a16="http://schemas.microsoft.com/office/drawing/2014/main" id="{D7BAC0C0-4EAD-4CAD-89A7-1C8DF49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5632450" y="1514476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.png">
            <a:extLst>
              <a:ext uri="{FF2B5EF4-FFF2-40B4-BE49-F238E27FC236}">
                <a16:creationId xmlns:a16="http://schemas.microsoft.com/office/drawing/2014/main" id="{0DCEFEA4-0464-4794-A6B2-3BE96460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5632451" y="1716089"/>
            <a:ext cx="2127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3.png">
            <a:extLst>
              <a:ext uri="{FF2B5EF4-FFF2-40B4-BE49-F238E27FC236}">
                <a16:creationId xmlns:a16="http://schemas.microsoft.com/office/drawing/2014/main" id="{02AFFF2D-E3CA-45B2-A78B-FDB7052B15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5845176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3.png">
            <a:extLst>
              <a:ext uri="{FF2B5EF4-FFF2-40B4-BE49-F238E27FC236}">
                <a16:creationId xmlns:a16="http://schemas.microsoft.com/office/drawing/2014/main" id="{48FEAF7B-D6FC-42C5-9F55-61B3588603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6162676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3.png">
            <a:extLst>
              <a:ext uri="{FF2B5EF4-FFF2-40B4-BE49-F238E27FC236}">
                <a16:creationId xmlns:a16="http://schemas.microsoft.com/office/drawing/2014/main" id="{AAEA5919-7A5A-4BAD-83A9-296A6960AF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6056314" y="1371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5.png">
            <a:extLst>
              <a:ext uri="{FF2B5EF4-FFF2-40B4-BE49-F238E27FC236}">
                <a16:creationId xmlns:a16="http://schemas.microsoft.com/office/drawing/2014/main" id="{3E53C560-460A-406F-AF56-12D2BEAC8E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5829301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c5.png">
            <a:extLst>
              <a:ext uri="{FF2B5EF4-FFF2-40B4-BE49-F238E27FC236}">
                <a16:creationId xmlns:a16="http://schemas.microsoft.com/office/drawing/2014/main" id="{6D5FC40B-1B52-4FDF-8340-4813B2C0F6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5627688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c3.png">
            <a:extLst>
              <a:ext uri="{FF2B5EF4-FFF2-40B4-BE49-F238E27FC236}">
                <a16:creationId xmlns:a16="http://schemas.microsoft.com/office/drawing/2014/main" id="{8B8EDAB5-3763-4371-B944-285A16F3C1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6026151" y="2141539"/>
            <a:ext cx="257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3.png">
            <a:extLst>
              <a:ext uri="{FF2B5EF4-FFF2-40B4-BE49-F238E27FC236}">
                <a16:creationId xmlns:a16="http://schemas.microsoft.com/office/drawing/2014/main" id="{CCA2BD1A-0E75-4C5C-A04B-0E5CB0C2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6162675" y="1924051"/>
            <a:ext cx="1206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c3.png">
            <a:extLst>
              <a:ext uri="{FF2B5EF4-FFF2-40B4-BE49-F238E27FC236}">
                <a16:creationId xmlns:a16="http://schemas.microsoft.com/office/drawing/2014/main" id="{E1BCD9F6-B73B-4DCE-94EF-4E822C09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5934075" y="1924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36" name="Picture 19" descr="c2.png">
            <a:extLst>
              <a:ext uri="{FF2B5EF4-FFF2-40B4-BE49-F238E27FC236}">
                <a16:creationId xmlns:a16="http://schemas.microsoft.com/office/drawing/2014/main" id="{481A50EE-4B8E-420E-A405-E08E47DED1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9" y="1371600"/>
            <a:ext cx="64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.png">
            <a:extLst>
              <a:ext uri="{FF2B5EF4-FFF2-40B4-BE49-F238E27FC236}">
                <a16:creationId xmlns:a16="http://schemas.microsoft.com/office/drawing/2014/main" id="{5A6DFA06-6B59-45EF-AEC1-98061C3C51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6932613" y="1371601"/>
            <a:ext cx="34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.png">
            <a:extLst>
              <a:ext uri="{FF2B5EF4-FFF2-40B4-BE49-F238E27FC236}">
                <a16:creationId xmlns:a16="http://schemas.microsoft.com/office/drawing/2014/main" id="{C4AD703A-25D6-472E-BE1B-28BD075EBC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6932614" y="1514476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.png">
            <a:extLst>
              <a:ext uri="{FF2B5EF4-FFF2-40B4-BE49-F238E27FC236}">
                <a16:creationId xmlns:a16="http://schemas.microsoft.com/office/drawing/2014/main" id="{F5733E48-FFCF-4A8C-AA03-B633B0C1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6932614" y="1716089"/>
            <a:ext cx="2127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c3.png">
            <a:extLst>
              <a:ext uri="{FF2B5EF4-FFF2-40B4-BE49-F238E27FC236}">
                <a16:creationId xmlns:a16="http://schemas.microsoft.com/office/drawing/2014/main" id="{C5B1B39D-A225-48E0-A50F-ED3FB5E211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7145339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3.png">
            <a:extLst>
              <a:ext uri="{FF2B5EF4-FFF2-40B4-BE49-F238E27FC236}">
                <a16:creationId xmlns:a16="http://schemas.microsoft.com/office/drawing/2014/main" id="{5E992628-7F01-4F5B-99DB-2AC05B83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7462839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c3.png">
            <a:extLst>
              <a:ext uri="{FF2B5EF4-FFF2-40B4-BE49-F238E27FC236}">
                <a16:creationId xmlns:a16="http://schemas.microsoft.com/office/drawing/2014/main" id="{976EFEB9-86ED-4BB4-B2FB-F530B20D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7356475" y="1371601"/>
            <a:ext cx="2301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c5.png">
            <a:extLst>
              <a:ext uri="{FF2B5EF4-FFF2-40B4-BE49-F238E27FC236}">
                <a16:creationId xmlns:a16="http://schemas.microsoft.com/office/drawing/2014/main" id="{0B9790AF-982F-45EE-9840-275A3AC40E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7129464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c5.png">
            <a:extLst>
              <a:ext uri="{FF2B5EF4-FFF2-40B4-BE49-F238E27FC236}">
                <a16:creationId xmlns:a16="http://schemas.microsoft.com/office/drawing/2014/main" id="{1FC868C6-F400-43EC-A587-70152D20B7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6932613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1" descr="c3.png">
            <a:extLst>
              <a:ext uri="{FF2B5EF4-FFF2-40B4-BE49-F238E27FC236}">
                <a16:creationId xmlns:a16="http://schemas.microsoft.com/office/drawing/2014/main" id="{003DBD99-525E-4579-8D61-CBFE71484E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7326314" y="2141539"/>
            <a:ext cx="257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c3.png">
            <a:extLst>
              <a:ext uri="{FF2B5EF4-FFF2-40B4-BE49-F238E27FC236}">
                <a16:creationId xmlns:a16="http://schemas.microsoft.com/office/drawing/2014/main" id="{79B99014-AB36-4634-95DA-F68486728C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7462838" y="1924051"/>
            <a:ext cx="1206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c3.png">
            <a:extLst>
              <a:ext uri="{FF2B5EF4-FFF2-40B4-BE49-F238E27FC236}">
                <a16:creationId xmlns:a16="http://schemas.microsoft.com/office/drawing/2014/main" id="{4BED5AF5-C93B-495E-9F0D-CE0E1DCD3D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7234238" y="1924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C.png">
            <a:extLst>
              <a:ext uri="{FF2B5EF4-FFF2-40B4-BE49-F238E27FC236}">
                <a16:creationId xmlns:a16="http://schemas.microsoft.com/office/drawing/2014/main" id="{CFC0B6A0-A99A-4361-9655-73F8C8A600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8232776" y="1371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C.png">
            <a:extLst>
              <a:ext uri="{FF2B5EF4-FFF2-40B4-BE49-F238E27FC236}">
                <a16:creationId xmlns:a16="http://schemas.microsoft.com/office/drawing/2014/main" id="{4395D019-5FCF-4657-A5C6-EE450151C8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8232775" y="1514476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C.png">
            <a:extLst>
              <a:ext uri="{FF2B5EF4-FFF2-40B4-BE49-F238E27FC236}">
                <a16:creationId xmlns:a16="http://schemas.microsoft.com/office/drawing/2014/main" id="{D11A39C2-0B8E-4875-8F91-EF174A1FE5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8232775" y="1716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c3.png">
            <a:extLst>
              <a:ext uri="{FF2B5EF4-FFF2-40B4-BE49-F238E27FC236}">
                <a16:creationId xmlns:a16="http://schemas.microsoft.com/office/drawing/2014/main" id="{FD085FE3-1E29-4F37-A2E2-64FA56EF75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8443914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 descr="c3.png">
            <a:extLst>
              <a:ext uri="{FF2B5EF4-FFF2-40B4-BE49-F238E27FC236}">
                <a16:creationId xmlns:a16="http://schemas.microsoft.com/office/drawing/2014/main" id="{D6505466-5F69-49A2-B07F-0282D08F57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8763001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 descr="c3.png">
            <a:extLst>
              <a:ext uri="{FF2B5EF4-FFF2-40B4-BE49-F238E27FC236}">
                <a16:creationId xmlns:a16="http://schemas.microsoft.com/office/drawing/2014/main" id="{1D6CF586-B7FD-42DB-B576-2EC2ED15C4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8656639" y="1371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 descr="c5.png">
            <a:extLst>
              <a:ext uri="{FF2B5EF4-FFF2-40B4-BE49-F238E27FC236}">
                <a16:creationId xmlns:a16="http://schemas.microsoft.com/office/drawing/2014/main" id="{49E4E84A-B1CE-4137-AB8A-EC9CD097AF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8429626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 descr="c5.png">
            <a:extLst>
              <a:ext uri="{FF2B5EF4-FFF2-40B4-BE49-F238E27FC236}">
                <a16:creationId xmlns:a16="http://schemas.microsoft.com/office/drawing/2014/main" id="{5BD39701-0A9C-4421-9024-295725B68E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8228013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 descr="c3.png">
            <a:extLst>
              <a:ext uri="{FF2B5EF4-FFF2-40B4-BE49-F238E27FC236}">
                <a16:creationId xmlns:a16="http://schemas.microsoft.com/office/drawing/2014/main" id="{7A2DD92F-0A94-4DB4-BBBB-D54B752F33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8626475" y="2141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2" descr="c3.png">
            <a:extLst>
              <a:ext uri="{FF2B5EF4-FFF2-40B4-BE49-F238E27FC236}">
                <a16:creationId xmlns:a16="http://schemas.microsoft.com/office/drawing/2014/main" id="{1F382442-D314-4D15-9FE3-8122F0840E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8763001" y="1924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c3.png">
            <a:extLst>
              <a:ext uri="{FF2B5EF4-FFF2-40B4-BE49-F238E27FC236}">
                <a16:creationId xmlns:a16="http://schemas.microsoft.com/office/drawing/2014/main" id="{0A6BE092-8BA3-43EB-A720-CA3D3CA86B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8532814" y="1924051"/>
            <a:ext cx="2301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C.png">
            <a:extLst>
              <a:ext uri="{FF2B5EF4-FFF2-40B4-BE49-F238E27FC236}">
                <a16:creationId xmlns:a16="http://schemas.microsoft.com/office/drawing/2014/main" id="{1441D0B6-4832-40C1-BF77-F149F99EB5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9528176" y="1371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C.png">
            <a:extLst>
              <a:ext uri="{FF2B5EF4-FFF2-40B4-BE49-F238E27FC236}">
                <a16:creationId xmlns:a16="http://schemas.microsoft.com/office/drawing/2014/main" id="{8F532C81-410C-4AE1-B697-F28DC6DC71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9528175" y="1514476"/>
            <a:ext cx="1666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C.png">
            <a:extLst>
              <a:ext uri="{FF2B5EF4-FFF2-40B4-BE49-F238E27FC236}">
                <a16:creationId xmlns:a16="http://schemas.microsoft.com/office/drawing/2014/main" id="{ECE9A6E7-3D4D-4435-AF71-78B73CB7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9528175" y="1716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3.png">
            <a:extLst>
              <a:ext uri="{FF2B5EF4-FFF2-40B4-BE49-F238E27FC236}">
                <a16:creationId xmlns:a16="http://schemas.microsoft.com/office/drawing/2014/main" id="{690E44E7-4CBB-4AF8-A6C7-2E8D539C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9739314" y="1679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" descr="c3.png">
            <a:extLst>
              <a:ext uri="{FF2B5EF4-FFF2-40B4-BE49-F238E27FC236}">
                <a16:creationId xmlns:a16="http://schemas.microsoft.com/office/drawing/2014/main" id="{5EA424D2-D3AB-4E6E-9E55-744CA68180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10058401" y="1412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7" descr="c3.png">
            <a:extLst>
              <a:ext uri="{FF2B5EF4-FFF2-40B4-BE49-F238E27FC236}">
                <a16:creationId xmlns:a16="http://schemas.microsoft.com/office/drawing/2014/main" id="{853DBEEC-6585-4465-82CD-72C898893E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9952039" y="1371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" descr="c5.png">
            <a:extLst>
              <a:ext uri="{FF2B5EF4-FFF2-40B4-BE49-F238E27FC236}">
                <a16:creationId xmlns:a16="http://schemas.microsoft.com/office/drawing/2014/main" id="{17668337-F2D7-4BD9-A251-F3F377D9A2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9725026" y="1414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0" descr="c5.png">
            <a:extLst>
              <a:ext uri="{FF2B5EF4-FFF2-40B4-BE49-F238E27FC236}">
                <a16:creationId xmlns:a16="http://schemas.microsoft.com/office/drawing/2014/main" id="{F549E2E2-40B6-4930-B673-DC0A8EFF98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9523413" y="1916114"/>
            <a:ext cx="3984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1" descr="c3.png">
            <a:extLst>
              <a:ext uri="{FF2B5EF4-FFF2-40B4-BE49-F238E27FC236}">
                <a16:creationId xmlns:a16="http://schemas.microsoft.com/office/drawing/2014/main" id="{BA20372F-50DB-47D2-B7C3-C1B1784674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9921875" y="2141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2" descr="c3.png">
            <a:extLst>
              <a:ext uri="{FF2B5EF4-FFF2-40B4-BE49-F238E27FC236}">
                <a16:creationId xmlns:a16="http://schemas.microsoft.com/office/drawing/2014/main" id="{52B7C66D-8166-450C-9B6B-75832F05AD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10058401" y="1924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 descr="c3.png">
            <a:extLst>
              <a:ext uri="{FF2B5EF4-FFF2-40B4-BE49-F238E27FC236}">
                <a16:creationId xmlns:a16="http://schemas.microsoft.com/office/drawing/2014/main" id="{7F2B38D2-70EC-4DCB-8D9B-A15232185C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9828214" y="1924051"/>
            <a:ext cx="2301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70" name="Picture 53" descr="c2.png">
            <a:extLst>
              <a:ext uri="{FF2B5EF4-FFF2-40B4-BE49-F238E27FC236}">
                <a16:creationId xmlns:a16="http://schemas.microsoft.com/office/drawing/2014/main" id="{CDFC5E3E-E24F-4A86-81A9-46FB958EDD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86075"/>
            <a:ext cx="649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C.png">
            <a:extLst>
              <a:ext uri="{FF2B5EF4-FFF2-40B4-BE49-F238E27FC236}">
                <a16:creationId xmlns:a16="http://schemas.microsoft.com/office/drawing/2014/main" id="{450CC25C-661F-4B2C-ACAA-A530AF0C12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5637213" y="2895601"/>
            <a:ext cx="349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C.png">
            <a:extLst>
              <a:ext uri="{FF2B5EF4-FFF2-40B4-BE49-F238E27FC236}">
                <a16:creationId xmlns:a16="http://schemas.microsoft.com/office/drawing/2014/main" id="{5AE89565-1E69-4098-89E6-9064CEA4AA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5637214" y="3038476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C.png">
            <a:extLst>
              <a:ext uri="{FF2B5EF4-FFF2-40B4-BE49-F238E27FC236}">
                <a16:creationId xmlns:a16="http://schemas.microsoft.com/office/drawing/2014/main" id="{D51DD223-DC10-489C-B71A-9FF59CAF63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5637214" y="3240089"/>
            <a:ext cx="2127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c3.png">
            <a:extLst>
              <a:ext uri="{FF2B5EF4-FFF2-40B4-BE49-F238E27FC236}">
                <a16:creationId xmlns:a16="http://schemas.microsoft.com/office/drawing/2014/main" id="{84AC705E-1856-497D-BD61-8ECC6A8C49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5849939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 descr="c3.png">
            <a:extLst>
              <a:ext uri="{FF2B5EF4-FFF2-40B4-BE49-F238E27FC236}">
                <a16:creationId xmlns:a16="http://schemas.microsoft.com/office/drawing/2014/main" id="{13167DB6-C9A2-4669-AF53-7747FB0EA2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6167439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7" descr="c3.png">
            <a:extLst>
              <a:ext uri="{FF2B5EF4-FFF2-40B4-BE49-F238E27FC236}">
                <a16:creationId xmlns:a16="http://schemas.microsoft.com/office/drawing/2014/main" id="{8E7AA76E-B319-45CE-9CD4-D1556F6ED9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6061075" y="2895601"/>
            <a:ext cx="2301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9" descr="c5.png">
            <a:extLst>
              <a:ext uri="{FF2B5EF4-FFF2-40B4-BE49-F238E27FC236}">
                <a16:creationId xmlns:a16="http://schemas.microsoft.com/office/drawing/2014/main" id="{5630D6D9-E69A-44FC-9BB6-53EFEFA0D8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5834064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0" descr="c5.png">
            <a:extLst>
              <a:ext uri="{FF2B5EF4-FFF2-40B4-BE49-F238E27FC236}">
                <a16:creationId xmlns:a16="http://schemas.microsoft.com/office/drawing/2014/main" id="{3A0E9F96-C611-4C53-A990-BBBB4FE56C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5637213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1" descr="c3.png">
            <a:extLst>
              <a:ext uri="{FF2B5EF4-FFF2-40B4-BE49-F238E27FC236}">
                <a16:creationId xmlns:a16="http://schemas.microsoft.com/office/drawing/2014/main" id="{DB1E6B87-F203-49BE-BE75-770A104059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6030914" y="3665539"/>
            <a:ext cx="2571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2" descr="c3.png">
            <a:extLst>
              <a:ext uri="{FF2B5EF4-FFF2-40B4-BE49-F238E27FC236}">
                <a16:creationId xmlns:a16="http://schemas.microsoft.com/office/drawing/2014/main" id="{3E335BA5-505C-451D-B0F0-801D50032C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6167438" y="3448051"/>
            <a:ext cx="1206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3" descr="c3.png">
            <a:extLst>
              <a:ext uri="{FF2B5EF4-FFF2-40B4-BE49-F238E27FC236}">
                <a16:creationId xmlns:a16="http://schemas.microsoft.com/office/drawing/2014/main" id="{84274364-5857-4F69-978F-A6A31D6723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5938838" y="3448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.png">
            <a:extLst>
              <a:ext uri="{FF2B5EF4-FFF2-40B4-BE49-F238E27FC236}">
                <a16:creationId xmlns:a16="http://schemas.microsoft.com/office/drawing/2014/main" id="{4B85BFEB-E08A-414F-8CA2-1268B415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6932613" y="2895601"/>
            <a:ext cx="3476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C.png">
            <a:extLst>
              <a:ext uri="{FF2B5EF4-FFF2-40B4-BE49-F238E27FC236}">
                <a16:creationId xmlns:a16="http://schemas.microsoft.com/office/drawing/2014/main" id="{A077C7D4-9F56-4E33-9DD0-140E326EA2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6932614" y="3038476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C.png">
            <a:extLst>
              <a:ext uri="{FF2B5EF4-FFF2-40B4-BE49-F238E27FC236}">
                <a16:creationId xmlns:a16="http://schemas.microsoft.com/office/drawing/2014/main" id="{9F6F9271-349C-49A4-8D80-C0A16490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6932614" y="3240089"/>
            <a:ext cx="2111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c3.png">
            <a:extLst>
              <a:ext uri="{FF2B5EF4-FFF2-40B4-BE49-F238E27FC236}">
                <a16:creationId xmlns:a16="http://schemas.microsoft.com/office/drawing/2014/main" id="{F7989227-AF37-41DA-A353-233A058457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7143751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 descr="c3.png">
            <a:extLst>
              <a:ext uri="{FF2B5EF4-FFF2-40B4-BE49-F238E27FC236}">
                <a16:creationId xmlns:a16="http://schemas.microsoft.com/office/drawing/2014/main" id="{56240A77-542B-41D8-9D8B-CE83FB5B1B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7462839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7" descr="c3.png">
            <a:extLst>
              <a:ext uri="{FF2B5EF4-FFF2-40B4-BE49-F238E27FC236}">
                <a16:creationId xmlns:a16="http://schemas.microsoft.com/office/drawing/2014/main" id="{E858F916-7E40-47F0-97DB-DADAC8BA91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7356475" y="2895601"/>
            <a:ext cx="230188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9" descr="c5.png">
            <a:extLst>
              <a:ext uri="{FF2B5EF4-FFF2-40B4-BE49-F238E27FC236}">
                <a16:creationId xmlns:a16="http://schemas.microsoft.com/office/drawing/2014/main" id="{264EC1C5-8B74-4BC1-AACE-7200F91DAE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7129464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0" descr="c5.png">
            <a:extLst>
              <a:ext uri="{FF2B5EF4-FFF2-40B4-BE49-F238E27FC236}">
                <a16:creationId xmlns:a16="http://schemas.microsoft.com/office/drawing/2014/main" id="{2B4065ED-7BF7-4B39-82DD-5EF51A9369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6929438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1" descr="c3.png">
            <a:extLst>
              <a:ext uri="{FF2B5EF4-FFF2-40B4-BE49-F238E27FC236}">
                <a16:creationId xmlns:a16="http://schemas.microsoft.com/office/drawing/2014/main" id="{397DE1BE-8653-4ACA-A9A4-CE361334BB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7326314" y="3662364"/>
            <a:ext cx="2555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c3.png">
            <a:extLst>
              <a:ext uri="{FF2B5EF4-FFF2-40B4-BE49-F238E27FC236}">
                <a16:creationId xmlns:a16="http://schemas.microsoft.com/office/drawing/2014/main" id="{0A82344E-1DB6-4D49-BBC1-A4BBA65AA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7462838" y="3448051"/>
            <a:ext cx="1190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3" descr="c3.png">
            <a:extLst>
              <a:ext uri="{FF2B5EF4-FFF2-40B4-BE49-F238E27FC236}">
                <a16:creationId xmlns:a16="http://schemas.microsoft.com/office/drawing/2014/main" id="{3B19D475-B927-470C-BB69-7D1CD38FD9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7232650" y="3448051"/>
            <a:ext cx="2301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C.png">
            <a:extLst>
              <a:ext uri="{FF2B5EF4-FFF2-40B4-BE49-F238E27FC236}">
                <a16:creationId xmlns:a16="http://schemas.microsoft.com/office/drawing/2014/main" id="{6975C610-33E0-4370-BA3A-38A369CDCB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8229601" y="2895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 descr="C.png">
            <a:extLst>
              <a:ext uri="{FF2B5EF4-FFF2-40B4-BE49-F238E27FC236}">
                <a16:creationId xmlns:a16="http://schemas.microsoft.com/office/drawing/2014/main" id="{6A632F59-62C0-4BFB-887C-1A78D6F94B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8229600" y="3038476"/>
            <a:ext cx="166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 descr="C.png">
            <a:extLst>
              <a:ext uri="{FF2B5EF4-FFF2-40B4-BE49-F238E27FC236}">
                <a16:creationId xmlns:a16="http://schemas.microsoft.com/office/drawing/2014/main" id="{21723AEC-5FD6-42BC-B18A-B60232C2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8229600" y="3240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c3.png">
            <a:extLst>
              <a:ext uri="{FF2B5EF4-FFF2-40B4-BE49-F238E27FC236}">
                <a16:creationId xmlns:a16="http://schemas.microsoft.com/office/drawing/2014/main" id="{8B6AF71F-1BA3-4309-B372-A6BBCEB5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8440739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4" descr="c3.png">
            <a:extLst>
              <a:ext uri="{FF2B5EF4-FFF2-40B4-BE49-F238E27FC236}">
                <a16:creationId xmlns:a16="http://schemas.microsoft.com/office/drawing/2014/main" id="{988CA51F-1FEA-4A0B-BFAB-10AA96242D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8759826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7" descr="c3.png">
            <a:extLst>
              <a:ext uri="{FF2B5EF4-FFF2-40B4-BE49-F238E27FC236}">
                <a16:creationId xmlns:a16="http://schemas.microsoft.com/office/drawing/2014/main" id="{3BCBFA33-A849-43FF-BD37-DD878FE2CF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8653464" y="2895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9" descr="c5.png">
            <a:extLst>
              <a:ext uri="{FF2B5EF4-FFF2-40B4-BE49-F238E27FC236}">
                <a16:creationId xmlns:a16="http://schemas.microsoft.com/office/drawing/2014/main" id="{E465E573-EBE2-4A51-AC0A-E426B40653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8426451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0" descr="c5.png">
            <a:extLst>
              <a:ext uri="{FF2B5EF4-FFF2-40B4-BE49-F238E27FC236}">
                <a16:creationId xmlns:a16="http://schemas.microsoft.com/office/drawing/2014/main" id="{85F265E5-5874-4BC6-87A4-C5339312BF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8224838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 descr="c3.png">
            <a:extLst>
              <a:ext uri="{FF2B5EF4-FFF2-40B4-BE49-F238E27FC236}">
                <a16:creationId xmlns:a16="http://schemas.microsoft.com/office/drawing/2014/main" id="{60397706-54CC-49E8-8769-C984E90FE7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8623300" y="3665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2" descr="c3.png">
            <a:extLst>
              <a:ext uri="{FF2B5EF4-FFF2-40B4-BE49-F238E27FC236}">
                <a16:creationId xmlns:a16="http://schemas.microsoft.com/office/drawing/2014/main" id="{34A835DD-24A1-4B4E-AFEC-0935B1AEBB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8759826" y="3448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3" descr="c3.png">
            <a:extLst>
              <a:ext uri="{FF2B5EF4-FFF2-40B4-BE49-F238E27FC236}">
                <a16:creationId xmlns:a16="http://schemas.microsoft.com/office/drawing/2014/main" id="{2981E57A-1CBA-4A95-B7ED-025513AEDE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8531225" y="3448051"/>
            <a:ext cx="2286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 descr="C.png">
            <a:extLst>
              <a:ext uri="{FF2B5EF4-FFF2-40B4-BE49-F238E27FC236}">
                <a16:creationId xmlns:a16="http://schemas.microsoft.com/office/drawing/2014/main" id="{9E99845D-9555-439A-B3FD-43947BD91E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9528176" y="2895601"/>
            <a:ext cx="3476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C.png">
            <a:extLst>
              <a:ext uri="{FF2B5EF4-FFF2-40B4-BE49-F238E27FC236}">
                <a16:creationId xmlns:a16="http://schemas.microsoft.com/office/drawing/2014/main" id="{B5D70E53-7583-4744-A996-2AD38E20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9528175" y="3038476"/>
            <a:ext cx="166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C.png">
            <a:extLst>
              <a:ext uri="{FF2B5EF4-FFF2-40B4-BE49-F238E27FC236}">
                <a16:creationId xmlns:a16="http://schemas.microsoft.com/office/drawing/2014/main" id="{5C5E629E-710B-492F-9C87-C1D13C7788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9528175" y="3240089"/>
            <a:ext cx="211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c3.png">
            <a:extLst>
              <a:ext uri="{FF2B5EF4-FFF2-40B4-BE49-F238E27FC236}">
                <a16:creationId xmlns:a16="http://schemas.microsoft.com/office/drawing/2014/main" id="{CD951368-A45C-4D01-8E1A-E1A7ACDF2D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9739314" y="3203575"/>
            <a:ext cx="409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4" descr="c3.png">
            <a:extLst>
              <a:ext uri="{FF2B5EF4-FFF2-40B4-BE49-F238E27FC236}">
                <a16:creationId xmlns:a16="http://schemas.microsoft.com/office/drawing/2014/main" id="{5F3DCFA0-B11B-471B-9A2E-A6304B5E13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10058401" y="2936875"/>
            <a:ext cx="123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7" descr="c3.png">
            <a:extLst>
              <a:ext uri="{FF2B5EF4-FFF2-40B4-BE49-F238E27FC236}">
                <a16:creationId xmlns:a16="http://schemas.microsoft.com/office/drawing/2014/main" id="{FB965FD0-4179-4CD7-83B5-853EFD0553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9952039" y="2895601"/>
            <a:ext cx="230187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9" descr="c5.png">
            <a:extLst>
              <a:ext uri="{FF2B5EF4-FFF2-40B4-BE49-F238E27FC236}">
                <a16:creationId xmlns:a16="http://schemas.microsoft.com/office/drawing/2014/main" id="{5D4AACD1-63C2-4957-9478-C9F49C6F84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9725026" y="2938463"/>
            <a:ext cx="333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0" descr="c5.png">
            <a:extLst>
              <a:ext uri="{FF2B5EF4-FFF2-40B4-BE49-F238E27FC236}">
                <a16:creationId xmlns:a16="http://schemas.microsoft.com/office/drawing/2014/main" id="{91F2D6DB-52ED-4B73-95D0-C4B87F9F7E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9523413" y="3440114"/>
            <a:ext cx="398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1" descr="c3.png">
            <a:extLst>
              <a:ext uri="{FF2B5EF4-FFF2-40B4-BE49-F238E27FC236}">
                <a16:creationId xmlns:a16="http://schemas.microsoft.com/office/drawing/2014/main" id="{76FB7308-48C4-4DAE-9ABA-0800B118E2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9921875" y="366553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2" descr="c3.png">
            <a:extLst>
              <a:ext uri="{FF2B5EF4-FFF2-40B4-BE49-F238E27FC236}">
                <a16:creationId xmlns:a16="http://schemas.microsoft.com/office/drawing/2014/main" id="{AD72056A-9D75-4029-A9D5-C5EF590DD9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10058401" y="3448051"/>
            <a:ext cx="1190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3" descr="c3.png">
            <a:extLst>
              <a:ext uri="{FF2B5EF4-FFF2-40B4-BE49-F238E27FC236}">
                <a16:creationId xmlns:a16="http://schemas.microsoft.com/office/drawing/2014/main" id="{FC63E6D0-C84C-4563-83A5-BA37FA2D6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9828214" y="3448051"/>
            <a:ext cx="2301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 descr="C.png">
            <a:extLst>
              <a:ext uri="{FF2B5EF4-FFF2-40B4-BE49-F238E27FC236}">
                <a16:creationId xmlns:a16="http://schemas.microsoft.com/office/drawing/2014/main" id="{F2DC16AE-6A9B-4EA5-9823-CEE247AAD2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1728788" y="4389438"/>
            <a:ext cx="3492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 descr="C.png">
            <a:extLst>
              <a:ext uri="{FF2B5EF4-FFF2-40B4-BE49-F238E27FC236}">
                <a16:creationId xmlns:a16="http://schemas.microsoft.com/office/drawing/2014/main" id="{915A5C60-3C6C-49B9-B11C-367A83EC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1728789" y="4533901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C.png">
            <a:extLst>
              <a:ext uri="{FF2B5EF4-FFF2-40B4-BE49-F238E27FC236}">
                <a16:creationId xmlns:a16="http://schemas.microsoft.com/office/drawing/2014/main" id="{BDEACDE5-F725-42D3-BA7F-FF9AE051BD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1728789" y="4733925"/>
            <a:ext cx="2127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 descr="c3.png">
            <a:extLst>
              <a:ext uri="{FF2B5EF4-FFF2-40B4-BE49-F238E27FC236}">
                <a16:creationId xmlns:a16="http://schemas.microsoft.com/office/drawing/2014/main" id="{3EB61116-7405-49DF-ACA5-5E12B1EA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1936751" y="4694238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4" descr="c3.png">
            <a:extLst>
              <a:ext uri="{FF2B5EF4-FFF2-40B4-BE49-F238E27FC236}">
                <a16:creationId xmlns:a16="http://schemas.microsoft.com/office/drawing/2014/main" id="{266733C7-9692-4450-A4A6-1DF67B31DE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2259014" y="4425950"/>
            <a:ext cx="1238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7" descr="c3.png">
            <a:extLst>
              <a:ext uri="{FF2B5EF4-FFF2-40B4-BE49-F238E27FC236}">
                <a16:creationId xmlns:a16="http://schemas.microsoft.com/office/drawing/2014/main" id="{A62594BB-E237-430A-A051-8526FBE1F0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2154238" y="4384675"/>
            <a:ext cx="2286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9" descr="c5.png">
            <a:extLst>
              <a:ext uri="{FF2B5EF4-FFF2-40B4-BE49-F238E27FC236}">
                <a16:creationId xmlns:a16="http://schemas.microsoft.com/office/drawing/2014/main" id="{2418E158-0FDB-4F6E-9379-16F9581A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1925639" y="4429126"/>
            <a:ext cx="333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0" descr="c5.png">
            <a:extLst>
              <a:ext uri="{FF2B5EF4-FFF2-40B4-BE49-F238E27FC236}">
                <a16:creationId xmlns:a16="http://schemas.microsoft.com/office/drawing/2014/main" id="{71F92691-E5F8-4DE9-B88A-284B0886C2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1724026" y="4929189"/>
            <a:ext cx="398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1" descr="c3.png">
            <a:extLst>
              <a:ext uri="{FF2B5EF4-FFF2-40B4-BE49-F238E27FC236}">
                <a16:creationId xmlns:a16="http://schemas.microsoft.com/office/drawing/2014/main" id="{B389D85E-5466-401C-B038-BDDBAF972A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2122489" y="5154613"/>
            <a:ext cx="2571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2" descr="c3.png">
            <a:extLst>
              <a:ext uri="{FF2B5EF4-FFF2-40B4-BE49-F238E27FC236}">
                <a16:creationId xmlns:a16="http://schemas.microsoft.com/office/drawing/2014/main" id="{8D59F0C1-31D9-4C90-886A-8F9934816E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2259013" y="4937125"/>
            <a:ext cx="1206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3" descr="c3.png">
            <a:extLst>
              <a:ext uri="{FF2B5EF4-FFF2-40B4-BE49-F238E27FC236}">
                <a16:creationId xmlns:a16="http://schemas.microsoft.com/office/drawing/2014/main" id="{EE5E6D53-CC97-4162-AEBF-29D0999814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2030413" y="4937125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481FED13-91A6-4540-BF2D-A7143D988EE4}"/>
              </a:ext>
            </a:extLst>
          </p:cNvPr>
          <p:cNvSpPr/>
          <p:nvPr/>
        </p:nvSpPr>
        <p:spPr>
          <a:xfrm>
            <a:off x="36576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0223124-618E-4D56-8D8E-BC3564272128}"/>
              </a:ext>
            </a:extLst>
          </p:cNvPr>
          <p:cNvSpPr/>
          <p:nvPr/>
        </p:nvSpPr>
        <p:spPr>
          <a:xfrm>
            <a:off x="5280026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A4C1926-F2AB-4606-97B3-F9127279D34D}"/>
              </a:ext>
            </a:extLst>
          </p:cNvPr>
          <p:cNvSpPr/>
          <p:nvPr/>
        </p:nvSpPr>
        <p:spPr>
          <a:xfrm>
            <a:off x="690245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DCD64E3-ED84-4403-BAE9-65F698CD3EE3}"/>
              </a:ext>
            </a:extLst>
          </p:cNvPr>
          <p:cNvSpPr/>
          <p:nvPr/>
        </p:nvSpPr>
        <p:spPr>
          <a:xfrm>
            <a:off x="85344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0624306-037B-4766-AE9B-CD1876C2A71B}"/>
              </a:ext>
            </a:extLst>
          </p:cNvPr>
          <p:cNvSpPr/>
          <p:nvPr/>
        </p:nvSpPr>
        <p:spPr>
          <a:xfrm>
            <a:off x="98298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4E6832-64EB-4854-8018-843796852D77}"/>
              </a:ext>
            </a:extLst>
          </p:cNvPr>
          <p:cNvGraphicFramePr>
            <a:graphicFrameLocks noGrp="1"/>
          </p:cNvGraphicFramePr>
          <p:nvPr/>
        </p:nvGraphicFramePr>
        <p:xfrm>
          <a:off x="1720850" y="4208464"/>
          <a:ext cx="8770950" cy="1133475"/>
        </p:xfrm>
        <a:graphic>
          <a:graphicData uri="http://schemas.openxmlformats.org/drawingml/2006/table">
            <a:tbl>
              <a:tblPr firstRow="1" bandRow="1"/>
              <a:tblGrid>
                <a:gridCol w="3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248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Oval 114">
            <a:extLst>
              <a:ext uri="{FF2B5EF4-FFF2-40B4-BE49-F238E27FC236}">
                <a16:creationId xmlns:a16="http://schemas.microsoft.com/office/drawing/2014/main" id="{E19C2871-31D6-4450-B594-FB93A8DAC161}"/>
              </a:ext>
            </a:extLst>
          </p:cNvPr>
          <p:cNvSpPr/>
          <p:nvPr/>
        </p:nvSpPr>
        <p:spPr>
          <a:xfrm>
            <a:off x="2044701" y="438467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85" name="Picture 4" descr="chu C">
            <a:extLst>
              <a:ext uri="{FF2B5EF4-FFF2-40B4-BE49-F238E27FC236}">
                <a16:creationId xmlns:a16="http://schemas.microsoft.com/office/drawing/2014/main" id="{6626D454-ED99-483D-A692-36EC9703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72501" b="43175"/>
          <a:stretch>
            <a:fillRect/>
          </a:stretch>
        </p:blipFill>
        <p:spPr bwMode="auto">
          <a:xfrm>
            <a:off x="1524000" y="10668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6" name="Picture 4" descr="chu C">
            <a:extLst>
              <a:ext uri="{FF2B5EF4-FFF2-40B4-BE49-F238E27FC236}">
                <a16:creationId xmlns:a16="http://schemas.microsoft.com/office/drawing/2014/main" id="{893E7E2E-01CB-47FD-B117-3B853ACB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798" r="30833" b="83765"/>
          <a:stretch>
            <a:fillRect/>
          </a:stretch>
        </p:blipFill>
        <p:spPr bwMode="auto">
          <a:xfrm>
            <a:off x="4419600" y="304800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7" name="Picture 53" descr="c2.png">
            <a:extLst>
              <a:ext uri="{FF2B5EF4-FFF2-40B4-BE49-F238E27FC236}">
                <a16:creationId xmlns:a16="http://schemas.microsoft.com/office/drawing/2014/main" id="{8DA0A2CF-152F-42C7-BB9A-9FF5C708AA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86075"/>
            <a:ext cx="649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 descr="C.png">
            <a:extLst>
              <a:ext uri="{FF2B5EF4-FFF2-40B4-BE49-F238E27FC236}">
                <a16:creationId xmlns:a16="http://schemas.microsoft.com/office/drawing/2014/main" id="{8F240567-E754-414C-A850-3E71110DE7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2" b="84933"/>
          <a:stretch>
            <a:fillRect/>
          </a:stretch>
        </p:blipFill>
        <p:spPr bwMode="auto">
          <a:xfrm>
            <a:off x="1728788" y="4389438"/>
            <a:ext cx="3492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 descr="C.png">
            <a:extLst>
              <a:ext uri="{FF2B5EF4-FFF2-40B4-BE49-F238E27FC236}">
                <a16:creationId xmlns:a16="http://schemas.microsoft.com/office/drawing/2014/main" id="{E19D878F-9217-4F05-9DC8-4A509A6A1B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r="74419" b="63318"/>
          <a:stretch>
            <a:fillRect/>
          </a:stretch>
        </p:blipFill>
        <p:spPr bwMode="auto">
          <a:xfrm>
            <a:off x="1728789" y="4533901"/>
            <a:ext cx="1666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C.png">
            <a:extLst>
              <a:ext uri="{FF2B5EF4-FFF2-40B4-BE49-F238E27FC236}">
                <a16:creationId xmlns:a16="http://schemas.microsoft.com/office/drawing/2014/main" id="{0C36AEA7-EA13-4AA5-994D-977B3BEC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67442" b="46506"/>
          <a:stretch>
            <a:fillRect/>
          </a:stretch>
        </p:blipFill>
        <p:spPr bwMode="auto">
          <a:xfrm>
            <a:off x="1728789" y="4733925"/>
            <a:ext cx="2127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 descr="c3.png">
            <a:extLst>
              <a:ext uri="{FF2B5EF4-FFF2-40B4-BE49-F238E27FC236}">
                <a16:creationId xmlns:a16="http://schemas.microsoft.com/office/drawing/2014/main" id="{856DE36E-2A68-44CA-A3CD-C600F21AD8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32320" r="4900" b="44969"/>
          <a:stretch>
            <a:fillRect/>
          </a:stretch>
        </p:blipFill>
        <p:spPr bwMode="auto">
          <a:xfrm>
            <a:off x="1936751" y="4694238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4" descr="c3.png">
            <a:extLst>
              <a:ext uri="{FF2B5EF4-FFF2-40B4-BE49-F238E27FC236}">
                <a16:creationId xmlns:a16="http://schemas.microsoft.com/office/drawing/2014/main" id="{20B7581C-0EF4-4FDC-A38D-7ED9767E62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8" t="4367" b="67680"/>
          <a:stretch>
            <a:fillRect/>
          </a:stretch>
        </p:blipFill>
        <p:spPr bwMode="auto">
          <a:xfrm>
            <a:off x="2259014" y="4425950"/>
            <a:ext cx="1238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7" descr="c3.png">
            <a:extLst>
              <a:ext uri="{FF2B5EF4-FFF2-40B4-BE49-F238E27FC236}">
                <a16:creationId xmlns:a16="http://schemas.microsoft.com/office/drawing/2014/main" id="{917768BE-2A90-4794-8CB1-A790204EF3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1" b="95415"/>
          <a:stretch>
            <a:fillRect/>
          </a:stretch>
        </p:blipFill>
        <p:spPr bwMode="auto">
          <a:xfrm>
            <a:off x="2154238" y="4384675"/>
            <a:ext cx="2286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9" descr="c5.png">
            <a:extLst>
              <a:ext uri="{FF2B5EF4-FFF2-40B4-BE49-F238E27FC236}">
                <a16:creationId xmlns:a16="http://schemas.microsoft.com/office/drawing/2014/main" id="{8A4635B4-130B-470B-B066-553F048212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585" r="18732" b="43002"/>
          <a:stretch>
            <a:fillRect/>
          </a:stretch>
        </p:blipFill>
        <p:spPr bwMode="auto">
          <a:xfrm>
            <a:off x="1925639" y="4429126"/>
            <a:ext cx="333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0" descr="c5.png">
            <a:extLst>
              <a:ext uri="{FF2B5EF4-FFF2-40B4-BE49-F238E27FC236}">
                <a16:creationId xmlns:a16="http://schemas.microsoft.com/office/drawing/2014/main" id="{5BFAECE7-CA77-4B7F-B14A-D9F9128FA4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0" r="39282"/>
          <a:stretch>
            <a:fillRect/>
          </a:stretch>
        </p:blipFill>
        <p:spPr bwMode="auto">
          <a:xfrm>
            <a:off x="1724026" y="4929189"/>
            <a:ext cx="398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1" descr="c3.png">
            <a:extLst>
              <a:ext uri="{FF2B5EF4-FFF2-40B4-BE49-F238E27FC236}">
                <a16:creationId xmlns:a16="http://schemas.microsoft.com/office/drawing/2014/main" id="{90D7B3E5-5764-4772-8A05-6440B40C73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80363"/>
          <a:stretch>
            <a:fillRect/>
          </a:stretch>
        </p:blipFill>
        <p:spPr bwMode="auto">
          <a:xfrm>
            <a:off x="2122489" y="5154613"/>
            <a:ext cx="2571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2" descr="c3.png">
            <a:extLst>
              <a:ext uri="{FF2B5EF4-FFF2-40B4-BE49-F238E27FC236}">
                <a16:creationId xmlns:a16="http://schemas.microsoft.com/office/drawing/2014/main" id="{C74094D3-A724-4653-BDC3-2F6FADE0F2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5" t="57652" b="19200"/>
          <a:stretch>
            <a:fillRect/>
          </a:stretch>
        </p:blipFill>
        <p:spPr bwMode="auto">
          <a:xfrm>
            <a:off x="2259013" y="4937125"/>
            <a:ext cx="1206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3" descr="c3.png">
            <a:extLst>
              <a:ext uri="{FF2B5EF4-FFF2-40B4-BE49-F238E27FC236}">
                <a16:creationId xmlns:a16="http://schemas.microsoft.com/office/drawing/2014/main" id="{53346838-21AF-4BC1-B611-954D19B604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1" t="57652" r="19020" b="19200"/>
          <a:stretch>
            <a:fillRect/>
          </a:stretch>
        </p:blipFill>
        <p:spPr bwMode="auto">
          <a:xfrm>
            <a:off x="2030413" y="4937125"/>
            <a:ext cx="228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E9FA4901-5250-4F6F-AFF2-07156A35BE8D}"/>
              </a:ext>
            </a:extLst>
          </p:cNvPr>
          <p:cNvSpPr/>
          <p:nvPr/>
        </p:nvSpPr>
        <p:spPr>
          <a:xfrm>
            <a:off x="36576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E9EF737-D786-4ECC-BEC8-FAD1CBD4C50B}"/>
              </a:ext>
            </a:extLst>
          </p:cNvPr>
          <p:cNvSpPr/>
          <p:nvPr/>
        </p:nvSpPr>
        <p:spPr>
          <a:xfrm>
            <a:off x="5280026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A42AB49-5D9A-4DB5-8A8D-EFE402ECDBF7}"/>
              </a:ext>
            </a:extLst>
          </p:cNvPr>
          <p:cNvSpPr/>
          <p:nvPr/>
        </p:nvSpPr>
        <p:spPr>
          <a:xfrm>
            <a:off x="690245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88278B3-4660-47C1-B94B-C2EA89385635}"/>
              </a:ext>
            </a:extLst>
          </p:cNvPr>
          <p:cNvSpPr/>
          <p:nvPr/>
        </p:nvSpPr>
        <p:spPr>
          <a:xfrm>
            <a:off x="85344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0C1155A-7D4A-44D2-A1C5-42878E163F32}"/>
              </a:ext>
            </a:extLst>
          </p:cNvPr>
          <p:cNvSpPr/>
          <p:nvPr/>
        </p:nvSpPr>
        <p:spPr>
          <a:xfrm>
            <a:off x="9829801" y="4391026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40A7A4D-71B0-4F17-9841-9AC2C0B2C37F}"/>
              </a:ext>
            </a:extLst>
          </p:cNvPr>
          <p:cNvGraphicFramePr>
            <a:graphicFrameLocks noGrp="1"/>
          </p:cNvGraphicFramePr>
          <p:nvPr/>
        </p:nvGraphicFramePr>
        <p:xfrm>
          <a:off x="1665288" y="3657600"/>
          <a:ext cx="8850303" cy="2971800"/>
        </p:xfrm>
        <a:graphic>
          <a:graphicData uri="http://schemas.openxmlformats.org/drawingml/2006/table">
            <a:tbl>
              <a:tblPr firstRow="1" bandRow="1"/>
              <a:tblGrid>
                <a:gridCol w="327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2778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9" name="Oval 58">
            <a:extLst>
              <a:ext uri="{FF2B5EF4-FFF2-40B4-BE49-F238E27FC236}">
                <a16:creationId xmlns:a16="http://schemas.microsoft.com/office/drawing/2014/main" id="{B6B6ED2D-0FCE-4040-B70A-0AD2C998989A}"/>
              </a:ext>
            </a:extLst>
          </p:cNvPr>
          <p:cNvSpPr/>
          <p:nvPr/>
        </p:nvSpPr>
        <p:spPr>
          <a:xfrm>
            <a:off x="1895476" y="6407151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DEF25FB-C0A8-4F16-95A4-CA995496D84F}"/>
              </a:ext>
            </a:extLst>
          </p:cNvPr>
          <p:cNvSpPr/>
          <p:nvPr/>
        </p:nvSpPr>
        <p:spPr>
          <a:xfrm>
            <a:off x="2144713" y="6583364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D476D7-A6C6-4CCB-B439-1A01EFC1E4CA}"/>
              </a:ext>
            </a:extLst>
          </p:cNvPr>
          <p:cNvSpPr/>
          <p:nvPr/>
        </p:nvSpPr>
        <p:spPr>
          <a:xfrm>
            <a:off x="2143125" y="56769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451" name="Picture 4" descr="chu N Hoa">
            <a:extLst>
              <a:ext uri="{FF2B5EF4-FFF2-40B4-BE49-F238E27FC236}">
                <a16:creationId xmlns:a16="http://schemas.microsoft.com/office/drawing/2014/main" id="{06126473-7187-4D30-8B30-479B7407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 r="71667" b="46143"/>
          <a:stretch>
            <a:fillRect/>
          </a:stretch>
        </p:blipFill>
        <p:spPr bwMode="auto">
          <a:xfrm>
            <a:off x="1524000" y="38100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N3.png">
            <a:extLst>
              <a:ext uri="{FF2B5EF4-FFF2-40B4-BE49-F238E27FC236}">
                <a16:creationId xmlns:a16="http://schemas.microsoft.com/office/drawing/2014/main" id="{0D406CEF-72DC-4B77-946E-756A16B5F5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4" b="77293"/>
          <a:stretch>
            <a:fillRect/>
          </a:stretch>
        </p:blipFill>
        <p:spPr bwMode="auto">
          <a:xfrm>
            <a:off x="5148263" y="4191000"/>
            <a:ext cx="131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 descr="N3.png">
            <a:extLst>
              <a:ext uri="{FF2B5EF4-FFF2-40B4-BE49-F238E27FC236}">
                <a16:creationId xmlns:a16="http://schemas.microsoft.com/office/drawing/2014/main" id="{CD7F2673-8E2B-4148-8AA6-0E31959584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r="9782"/>
          <a:stretch>
            <a:fillRect/>
          </a:stretch>
        </p:blipFill>
        <p:spPr bwMode="auto">
          <a:xfrm>
            <a:off x="4711701" y="4187826"/>
            <a:ext cx="4556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N3.png">
            <a:extLst>
              <a:ext uri="{FF2B5EF4-FFF2-40B4-BE49-F238E27FC236}">
                <a16:creationId xmlns:a16="http://schemas.microsoft.com/office/drawing/2014/main" id="{A66E500D-6893-4718-BE48-E3D7BEDFF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4" b="77293"/>
          <a:stretch>
            <a:fillRect/>
          </a:stretch>
        </p:blipFill>
        <p:spPr bwMode="auto">
          <a:xfrm>
            <a:off x="7115176" y="4191000"/>
            <a:ext cx="131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N3.png">
            <a:extLst>
              <a:ext uri="{FF2B5EF4-FFF2-40B4-BE49-F238E27FC236}">
                <a16:creationId xmlns:a16="http://schemas.microsoft.com/office/drawing/2014/main" id="{1375FF11-5F58-4D25-A802-447029218F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r="9782"/>
          <a:stretch>
            <a:fillRect/>
          </a:stretch>
        </p:blipFill>
        <p:spPr bwMode="auto">
          <a:xfrm>
            <a:off x="6678614" y="4187826"/>
            <a:ext cx="4540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5" descr="N3.png">
            <a:extLst>
              <a:ext uri="{FF2B5EF4-FFF2-40B4-BE49-F238E27FC236}">
                <a16:creationId xmlns:a16="http://schemas.microsoft.com/office/drawing/2014/main" id="{54D5F9BE-7D05-4228-83D5-49ADC90D18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4" b="77293"/>
          <a:stretch>
            <a:fillRect/>
          </a:stretch>
        </p:blipFill>
        <p:spPr bwMode="auto">
          <a:xfrm>
            <a:off x="9083676" y="4189413"/>
            <a:ext cx="131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N3.png">
            <a:extLst>
              <a:ext uri="{FF2B5EF4-FFF2-40B4-BE49-F238E27FC236}">
                <a16:creationId xmlns:a16="http://schemas.microsoft.com/office/drawing/2014/main" id="{52E8C237-D934-4ADB-B6CB-C439AEC395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r="9782"/>
          <a:stretch>
            <a:fillRect/>
          </a:stretch>
        </p:blipFill>
        <p:spPr bwMode="auto">
          <a:xfrm>
            <a:off x="8647114" y="4187826"/>
            <a:ext cx="4540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3" descr="N1.png">
            <a:extLst>
              <a:ext uri="{FF2B5EF4-FFF2-40B4-BE49-F238E27FC236}">
                <a16:creationId xmlns:a16="http://schemas.microsoft.com/office/drawing/2014/main" id="{A83F8CA4-1C89-489C-8DF1-F618DEF31A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4" r="70850"/>
          <a:stretch>
            <a:fillRect/>
          </a:stretch>
        </p:blipFill>
        <p:spPr bwMode="auto">
          <a:xfrm>
            <a:off x="1666876" y="6176963"/>
            <a:ext cx="15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3" descr="N1.png">
            <a:extLst>
              <a:ext uri="{FF2B5EF4-FFF2-40B4-BE49-F238E27FC236}">
                <a16:creationId xmlns:a16="http://schemas.microsoft.com/office/drawing/2014/main" id="{88C89811-F561-481F-B251-6041309968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59216" r="46864" b="18143"/>
          <a:stretch>
            <a:fillRect/>
          </a:stretch>
        </p:blipFill>
        <p:spPr bwMode="auto">
          <a:xfrm>
            <a:off x="1822450" y="6245225"/>
            <a:ext cx="127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3" descr="N1.png">
            <a:extLst>
              <a:ext uri="{FF2B5EF4-FFF2-40B4-BE49-F238E27FC236}">
                <a16:creationId xmlns:a16="http://schemas.microsoft.com/office/drawing/2014/main" id="{2EAAF523-9023-410D-987D-ACF45C44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81857" r="32103"/>
          <a:stretch>
            <a:fillRect/>
          </a:stretch>
        </p:blipFill>
        <p:spPr bwMode="auto">
          <a:xfrm>
            <a:off x="1820864" y="6461126"/>
            <a:ext cx="2063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N1.png">
            <a:extLst>
              <a:ext uri="{FF2B5EF4-FFF2-40B4-BE49-F238E27FC236}">
                <a16:creationId xmlns:a16="http://schemas.microsoft.com/office/drawing/2014/main" id="{B18E8F8B-923F-4E67-97D4-FCD20AEA45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8" b="17490"/>
          <a:stretch>
            <a:fillRect/>
          </a:stretch>
        </p:blipFill>
        <p:spPr bwMode="auto">
          <a:xfrm>
            <a:off x="1963739" y="5675314"/>
            <a:ext cx="2365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 descr="M2.png">
            <a:extLst>
              <a:ext uri="{FF2B5EF4-FFF2-40B4-BE49-F238E27FC236}">
                <a16:creationId xmlns:a16="http://schemas.microsoft.com/office/drawing/2014/main" id="{7C8BAA50-9C06-4E5A-BBD1-83802C2099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9"/>
          <a:stretch>
            <a:fillRect/>
          </a:stretch>
        </p:blipFill>
        <p:spPr bwMode="auto">
          <a:xfrm rot="21449303">
            <a:off x="2087564" y="5675314"/>
            <a:ext cx="142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5" descr="N3.png">
            <a:extLst>
              <a:ext uri="{FF2B5EF4-FFF2-40B4-BE49-F238E27FC236}">
                <a16:creationId xmlns:a16="http://schemas.microsoft.com/office/drawing/2014/main" id="{76A3CBC2-D197-4AB4-8DDA-4A9DD6FB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4" b="77293"/>
          <a:stretch>
            <a:fillRect/>
          </a:stretch>
        </p:blipFill>
        <p:spPr bwMode="auto">
          <a:xfrm>
            <a:off x="2514601" y="5675313"/>
            <a:ext cx="131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5" descr="N3.png">
            <a:extLst>
              <a:ext uri="{FF2B5EF4-FFF2-40B4-BE49-F238E27FC236}">
                <a16:creationId xmlns:a16="http://schemas.microsoft.com/office/drawing/2014/main" id="{3F62E179-BBCD-40F3-B667-06403A5521F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r="9782"/>
          <a:stretch>
            <a:fillRect/>
          </a:stretch>
        </p:blipFill>
        <p:spPr bwMode="auto">
          <a:xfrm>
            <a:off x="2114550" y="5673726"/>
            <a:ext cx="4000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DC173BA-50D7-44F7-8EE8-2A0FC2C9F919}"/>
              </a:ext>
            </a:extLst>
          </p:cNvPr>
          <p:cNvSpPr/>
          <p:nvPr/>
        </p:nvSpPr>
        <p:spPr>
          <a:xfrm>
            <a:off x="3886201" y="6400801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5507CDC-1445-4040-8DE3-160C73BA1E14}"/>
              </a:ext>
            </a:extLst>
          </p:cNvPr>
          <p:cNvSpPr/>
          <p:nvPr/>
        </p:nvSpPr>
        <p:spPr>
          <a:xfrm>
            <a:off x="4189413" y="6577014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BC2E773-33F7-4146-91C8-0C378CD61063}"/>
              </a:ext>
            </a:extLst>
          </p:cNvPr>
          <p:cNvSpPr/>
          <p:nvPr/>
        </p:nvSpPr>
        <p:spPr>
          <a:xfrm>
            <a:off x="4130675" y="56896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9531517-43B5-43B5-8BE5-9C3B7AB77282}"/>
              </a:ext>
            </a:extLst>
          </p:cNvPr>
          <p:cNvSpPr/>
          <p:nvPr/>
        </p:nvSpPr>
        <p:spPr>
          <a:xfrm>
            <a:off x="5853113" y="6400801"/>
            <a:ext cx="36512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9904F1F-D2A1-41C5-816C-05454FF51128}"/>
              </a:ext>
            </a:extLst>
          </p:cNvPr>
          <p:cNvSpPr/>
          <p:nvPr/>
        </p:nvSpPr>
        <p:spPr>
          <a:xfrm>
            <a:off x="6156325" y="6577014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7C0F663-FE7B-443F-8AB2-BE037AC626D3}"/>
              </a:ext>
            </a:extLst>
          </p:cNvPr>
          <p:cNvSpPr/>
          <p:nvPr/>
        </p:nvSpPr>
        <p:spPr>
          <a:xfrm>
            <a:off x="6097589" y="5689600"/>
            <a:ext cx="46037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DB2556-0422-4BBD-8613-BA1326D25926}"/>
              </a:ext>
            </a:extLst>
          </p:cNvPr>
          <p:cNvSpPr/>
          <p:nvPr/>
        </p:nvSpPr>
        <p:spPr>
          <a:xfrm>
            <a:off x="7829551" y="6400801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CF1547F-B041-475A-A73F-F0FB81152D31}"/>
              </a:ext>
            </a:extLst>
          </p:cNvPr>
          <p:cNvSpPr/>
          <p:nvPr/>
        </p:nvSpPr>
        <p:spPr>
          <a:xfrm>
            <a:off x="8132763" y="6577014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0AC0859-71B7-475E-8C0A-C9352DEE7C9A}"/>
              </a:ext>
            </a:extLst>
          </p:cNvPr>
          <p:cNvSpPr/>
          <p:nvPr/>
        </p:nvSpPr>
        <p:spPr>
          <a:xfrm>
            <a:off x="8075613" y="5689600"/>
            <a:ext cx="44450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400835E-77DE-4731-ADE5-C188EF84A389}"/>
              </a:ext>
            </a:extLst>
          </p:cNvPr>
          <p:cNvSpPr/>
          <p:nvPr/>
        </p:nvSpPr>
        <p:spPr>
          <a:xfrm>
            <a:off x="9477376" y="6400801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775B37E-9750-408F-A82E-1AFF824C6C8B}"/>
              </a:ext>
            </a:extLst>
          </p:cNvPr>
          <p:cNvSpPr/>
          <p:nvPr/>
        </p:nvSpPr>
        <p:spPr>
          <a:xfrm>
            <a:off x="9779000" y="6577014"/>
            <a:ext cx="46038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F4DD578-DF25-4771-B31C-852C060DEA7C}"/>
              </a:ext>
            </a:extLst>
          </p:cNvPr>
          <p:cNvSpPr/>
          <p:nvPr/>
        </p:nvSpPr>
        <p:spPr>
          <a:xfrm>
            <a:off x="9721850" y="56896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477" name="Group 81">
            <a:extLst>
              <a:ext uri="{FF2B5EF4-FFF2-40B4-BE49-F238E27FC236}">
                <a16:creationId xmlns:a16="http://schemas.microsoft.com/office/drawing/2014/main" id="{A878716B-E2C4-4858-B9C7-283F2ED35BF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176714"/>
            <a:ext cx="979488" cy="962025"/>
            <a:chOff x="142098" y="4167350"/>
            <a:chExt cx="979965" cy="961373"/>
          </a:xfrm>
        </p:grpSpPr>
        <p:pic>
          <p:nvPicPr>
            <p:cNvPr id="8481" name="Picture 13" descr="N1.png">
              <a:extLst>
                <a:ext uri="{FF2B5EF4-FFF2-40B4-BE49-F238E27FC236}">
                  <a16:creationId xmlns:a16="http://schemas.microsoft.com/office/drawing/2014/main" id="{689D23EB-2ABA-4574-A63E-3E7219C6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54" r="70850"/>
            <a:stretch>
              <a:fillRect/>
            </a:stretch>
          </p:blipFill>
          <p:spPr bwMode="auto">
            <a:xfrm>
              <a:off x="142098" y="4670253"/>
              <a:ext cx="156925" cy="45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2" name="Picture 13" descr="N1.png">
              <a:extLst>
                <a:ext uri="{FF2B5EF4-FFF2-40B4-BE49-F238E27FC236}">
                  <a16:creationId xmlns:a16="http://schemas.microsoft.com/office/drawing/2014/main" id="{F2798535-BBF0-4D7D-A623-BA4AC88E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0" t="59216" r="46864" b="18143"/>
            <a:stretch>
              <a:fillRect/>
            </a:stretch>
          </p:blipFill>
          <p:spPr bwMode="auto">
            <a:xfrm>
              <a:off x="299023" y="4735915"/>
              <a:ext cx="127129" cy="21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3" name="Picture 13" descr="N1.png">
              <a:extLst>
                <a:ext uri="{FF2B5EF4-FFF2-40B4-BE49-F238E27FC236}">
                  <a16:creationId xmlns:a16="http://schemas.microsoft.com/office/drawing/2014/main" id="{46FBA372-CDFB-478C-B336-5730B718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0" t="81857" r="32103"/>
            <a:stretch>
              <a:fillRect/>
            </a:stretch>
          </p:blipFill>
          <p:spPr bwMode="auto">
            <a:xfrm>
              <a:off x="297036" y="4954914"/>
              <a:ext cx="206584" cy="17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4" name="Picture 13" descr="N1.png">
              <a:extLst>
                <a:ext uri="{FF2B5EF4-FFF2-40B4-BE49-F238E27FC236}">
                  <a16:creationId xmlns:a16="http://schemas.microsoft.com/office/drawing/2014/main" id="{993CA739-8A18-41C4-8620-12FF3642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8" b="17490"/>
            <a:stretch>
              <a:fillRect/>
            </a:stretch>
          </p:blipFill>
          <p:spPr bwMode="auto">
            <a:xfrm>
              <a:off x="440056" y="4168603"/>
              <a:ext cx="236380" cy="790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5" name="Picture 7" descr="M2.png">
              <a:extLst>
                <a:ext uri="{FF2B5EF4-FFF2-40B4-BE49-F238E27FC236}">
                  <a16:creationId xmlns:a16="http://schemas.microsoft.com/office/drawing/2014/main" id="{674F771A-384E-4009-9D3C-E89320AAD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99"/>
            <a:stretch>
              <a:fillRect/>
            </a:stretch>
          </p:blipFill>
          <p:spPr bwMode="auto">
            <a:xfrm rot="-150697">
              <a:off x="562828" y="4167965"/>
              <a:ext cx="144013" cy="95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6" name="Picture 15" descr="N3.png">
              <a:extLst>
                <a:ext uri="{FF2B5EF4-FFF2-40B4-BE49-F238E27FC236}">
                  <a16:creationId xmlns:a16="http://schemas.microsoft.com/office/drawing/2014/main" id="{5F92CEB4-EA61-41CD-AE60-E50D0119D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44" b="77293"/>
            <a:stretch>
              <a:fillRect/>
            </a:stretch>
          </p:blipFill>
          <p:spPr bwMode="auto">
            <a:xfrm>
              <a:off x="990600" y="4167645"/>
              <a:ext cx="131463" cy="21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87" name="Picture 15" descr="N3.png">
              <a:extLst>
                <a:ext uri="{FF2B5EF4-FFF2-40B4-BE49-F238E27FC236}">
                  <a16:creationId xmlns:a16="http://schemas.microsoft.com/office/drawing/2014/main" id="{3AA24C01-3473-4510-BED7-3EE12002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9" r="9782"/>
            <a:stretch>
              <a:fillRect/>
            </a:stretch>
          </p:blipFill>
          <p:spPr bwMode="auto">
            <a:xfrm>
              <a:off x="590552" y="4167350"/>
              <a:ext cx="400048" cy="95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78" name="Text Box 294">
            <a:extLst>
              <a:ext uri="{FF2B5EF4-FFF2-40B4-BE49-F238E27FC236}">
                <a16:creationId xmlns:a16="http://schemas.microsoft.com/office/drawing/2014/main" id="{CA18A969-0AC0-4F50-8D33-FAC2F16B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34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8479" name="Text Box 295">
            <a:extLst>
              <a:ext uri="{FF2B5EF4-FFF2-40B4-BE49-F238E27FC236}">
                <a16:creationId xmlns:a16="http://schemas.microsoft.com/office/drawing/2014/main" id="{ECD9C314-6E84-411D-84C5-60053883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192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C</a:t>
            </a:r>
          </a:p>
        </p:txBody>
      </p:sp>
      <p:sp>
        <p:nvSpPr>
          <p:cNvPr id="8480" name="Text Box 296">
            <a:extLst>
              <a:ext uri="{FF2B5EF4-FFF2-40B4-BE49-F238E27FC236}">
                <a16:creationId xmlns:a16="http://schemas.microsoft.com/office/drawing/2014/main" id="{56DC03A7-AA15-4BD5-AF6D-319E7FA7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Nhắc lại cách viết chữ L,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385884-62D5-4234-8D3B-C6456A9D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3124200"/>
            <a:ext cx="7415213" cy="685800"/>
          </a:xfrm>
        </p:spPr>
        <p:txBody>
          <a:bodyPr/>
          <a:lstStyle/>
          <a:p>
            <a:pPr algn="l" eaLnBrk="1" hangingPunct="1"/>
            <a:r>
              <a:rPr lang="en-US" altLang="en-US" sz="5800" dirty="0">
                <a:solidFill>
                  <a:srgbClr val="0000CC"/>
                </a:solidFill>
                <a:latin typeface=".VnCommercial Script" panose="020B7200000000000000" pitchFamily="34" charset="0"/>
              </a:rPr>
              <a:t>- </a:t>
            </a:r>
            <a:r>
              <a:rPr lang="en-US" altLang="en-US" sz="5800" dirty="0" err="1">
                <a:solidFill>
                  <a:srgbClr val="0000CC"/>
                </a:solidFill>
                <a:latin typeface=".VnCommercial Script" panose="020B7200000000000000" pitchFamily="34" charset="0"/>
              </a:rPr>
              <a:t>Cöu</a:t>
            </a:r>
            <a:r>
              <a:rPr lang="en-US" altLang="en-US" sz="5800" dirty="0">
                <a:solidFill>
                  <a:srgbClr val="0000CC"/>
                </a:solidFill>
                <a:latin typeface=".VnCommercial Script" panose="020B7200000000000000" pitchFamily="34" charset="0"/>
              </a:rPr>
              <a:t> Long 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23F327EB-761C-426F-B9C3-AE2DF4394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12713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cha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Thái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Sơn</a:t>
            </a:r>
            <a:endParaRPr lang="en-US" altLang="en-US" sz="2800" dirty="0">
              <a:solidFill>
                <a:srgbClr val="0000CC"/>
              </a:solidFill>
              <a:latin typeface="HP001 4 hàng" panose="020B06030503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Nghĩa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mẹ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nguồn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HP001 4 hàng" panose="020B0603050302020204" pitchFamily="34" charset="0"/>
              </a:rPr>
              <a:t>chảy</a:t>
            </a:r>
            <a:r>
              <a:rPr lang="en-US" altLang="en-US" sz="2800" dirty="0">
                <a:solidFill>
                  <a:srgbClr val="0000CC"/>
                </a:solidFill>
                <a:latin typeface="HP001 4 hàng" panose="020B0603050302020204" pitchFamily="34" charset="0"/>
              </a:rPr>
              <a:t> ra.</a:t>
            </a:r>
            <a:endParaRPr lang="en-US" altLang="en-US" sz="5800" dirty="0">
              <a:solidFill>
                <a:srgbClr val="00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9220" name="Text Box 8">
            <a:extLst>
              <a:ext uri="{FF2B5EF4-FFF2-40B4-BE49-F238E27FC236}">
                <a16:creationId xmlns:a16="http://schemas.microsoft.com/office/drawing/2014/main" id="{D6959A3B-985A-49BD-B9F1-0DE4C8392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9221" name="Text Box 9">
            <a:extLst>
              <a:ext uri="{FF2B5EF4-FFF2-40B4-BE49-F238E27FC236}">
                <a16:creationId xmlns:a16="http://schemas.microsoft.com/office/drawing/2014/main" id="{B8DF6683-D7FB-4ACE-90EB-550AE12E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C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D1453E61-C711-402C-853C-777EB96F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57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 dẫn viết từ ứng dụng, câu ứng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502E11C-4F4C-4AEA-8DA2-9C8158E20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305800" cy="3505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.VnAristote" panose="020B7200000000000000" pitchFamily="34" charset="0"/>
              </a:rPr>
              <a:t>ViÕt vµo vë tËp viÕt: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		</a:t>
            </a:r>
            <a:r>
              <a:rPr lang="en-US" altLang="en-US" sz="2000" b="1">
                <a:latin typeface=".VnTime" panose="020B7200000000000000" pitchFamily="34" charset="0"/>
              </a:rPr>
              <a:t>1 dßng ch÷:       </a:t>
            </a:r>
            <a:r>
              <a:rPr lang="en-US" altLang="en-US" b="1">
                <a:solidFill>
                  <a:srgbClr val="0000FF"/>
                </a:solidFill>
                <a:latin typeface="CommercialScript BT" pitchFamily="66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		1 dßng ch÷:      </a:t>
            </a:r>
            <a:r>
              <a:rPr lang="en-US" altLang="en-US" b="1">
                <a:solidFill>
                  <a:srgbClr val="0000FF"/>
                </a:solidFill>
                <a:latin typeface="CommercialScript BT" pitchFamily="66" charset="0"/>
              </a:rPr>
              <a:t>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		1 dßng ch÷: </a:t>
            </a:r>
            <a:r>
              <a:rPr lang="en-US" altLang="en-US" sz="4000" b="1">
                <a:solidFill>
                  <a:srgbClr val="FF0000"/>
                </a:solidFill>
                <a:latin typeface=".VnCommercial Script" panose="020B7200000000000000" pitchFamily="34" charset="0"/>
              </a:rPr>
              <a:t>  </a:t>
            </a:r>
            <a:r>
              <a:rPr lang="en-US" altLang="en-US" sz="4000" b="1">
                <a:solidFill>
                  <a:srgbClr val="0000FF"/>
                </a:solidFill>
                <a:latin typeface=".VnCommercial Script" panose="020B7200000000000000" pitchFamily="34" charset="0"/>
              </a:rPr>
              <a:t>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		2 dßng:     tõ øng dông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.VnTime" panose="020B7200000000000000" pitchFamily="34" charset="0"/>
              </a:rPr>
              <a:t>		2 lÇn c©u th¬: c©u øng dông </a:t>
            </a:r>
            <a:endParaRPr lang="en-US" altLang="en-US" sz="3600" b="1"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93D69112-05A9-49D5-865E-BBCD917D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25909526-0227-433A-983C-9F378C7F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.VnAristote</vt:lpstr>
      <vt:lpstr>.VnCommercial Script</vt:lpstr>
      <vt:lpstr>.VnTime</vt:lpstr>
      <vt:lpstr>Arial</vt:lpstr>
      <vt:lpstr>CommercialScript BT</vt:lpstr>
      <vt:lpstr>HP001 4 hàng</vt:lpstr>
      <vt:lpstr>Impact</vt:lpstr>
      <vt:lpstr>Times New Roman</vt:lpstr>
      <vt:lpstr>VNI-Times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Cöu Long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2020-11-01T15:43:11Z</dcterms:created>
  <dcterms:modified xsi:type="dcterms:W3CDTF">2020-11-01T15:45:32Z</dcterms:modified>
</cp:coreProperties>
</file>